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7" r:id="rId2"/>
    <p:sldId id="258" r:id="rId3"/>
    <p:sldId id="259" r:id="rId4"/>
    <p:sldId id="281" r:id="rId5"/>
    <p:sldId id="260" r:id="rId6"/>
    <p:sldId id="282" r:id="rId7"/>
    <p:sldId id="283" r:id="rId8"/>
    <p:sldId id="284" r:id="rId9"/>
    <p:sldId id="265" r:id="rId10"/>
    <p:sldId id="280" r:id="rId11"/>
    <p:sldId id="299" r:id="rId12"/>
    <p:sldId id="304" r:id="rId13"/>
    <p:sldId id="305" r:id="rId14"/>
    <p:sldId id="306" r:id="rId15"/>
    <p:sldId id="266" r:id="rId16"/>
    <p:sldId id="296" r:id="rId17"/>
    <p:sldId id="303" r:id="rId18"/>
    <p:sldId id="301" r:id="rId19"/>
    <p:sldId id="302" r:id="rId20"/>
    <p:sldId id="300" r:id="rId21"/>
    <p:sldId id="267" r:id="rId22"/>
    <p:sldId id="286" r:id="rId23"/>
    <p:sldId id="307" r:id="rId24"/>
    <p:sldId id="308" r:id="rId25"/>
    <p:sldId id="309" r:id="rId26"/>
    <p:sldId id="310" r:id="rId27"/>
    <p:sldId id="311" r:id="rId28"/>
    <p:sldId id="312" r:id="rId29"/>
  </p:sldIdLst>
  <p:sldSz cx="12192000" cy="6858000"/>
  <p:notesSz cx="6858000" cy="9144000"/>
  <p:embeddedFontLst>
    <p:embeddedFont>
      <p:font typeface="Microsoft YaHei" panose="020B0503020204020204" pitchFamily="34" charset="-122"/>
      <p:regular r:id="rId32"/>
      <p:bold r:id="rId33"/>
    </p:embeddedFont>
    <p:embeddedFont>
      <p:font typeface="Microsoft YaHei Light" panose="020B0502040204020203" pitchFamily="34" charset="-122"/>
      <p:regular r:id="rId34"/>
    </p:embeddedFont>
    <p:embeddedFont>
      <p:font typeface="OPPOSans H" panose="00020600040101010101" pitchFamily="18" charset="-122"/>
      <p:regular r:id="rId35"/>
    </p:embeddedFont>
    <p:embeddedFont>
      <p:font typeface="OPPOSans R" panose="00020600040101010101" pitchFamily="18" charset="-122"/>
      <p:regular r:id="rId36"/>
    </p:embeddedFont>
    <p:embeddedFont>
      <p:font typeface="等线" panose="02010600030101010101" pitchFamily="2" charset="-122"/>
      <p:regular r:id="rId37"/>
      <p:bold r:id="rId3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38" userDrawn="1">
          <p15:clr>
            <a:srgbClr val="A4A3A4"/>
          </p15:clr>
        </p15:guide>
        <p15:guide id="2" pos="7265" userDrawn="1">
          <p15:clr>
            <a:srgbClr val="A4A3A4"/>
          </p15:clr>
        </p15:guide>
        <p15:guide id="3" orient="horz" pos="368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90FD"/>
    <a:srgbClr val="3D72C1"/>
    <a:srgbClr val="D62627"/>
    <a:srgbClr val="F9BC5A"/>
    <a:srgbClr val="21262A"/>
    <a:srgbClr val="73EBC8"/>
    <a:srgbClr val="34D6C2"/>
    <a:srgbClr val="F47D9B"/>
    <a:srgbClr val="43CEF8"/>
    <a:srgbClr val="39A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23" autoAdjust="0"/>
    <p:restoredTop sz="96115" autoAdjust="0"/>
  </p:normalViewPr>
  <p:slideViewPr>
    <p:cSldViewPr snapToGrid="0" showGuides="1">
      <p:cViewPr varScale="1">
        <p:scale>
          <a:sx n="74" d="100"/>
          <a:sy n="74" d="100"/>
        </p:scale>
        <p:origin x="52" y="748"/>
      </p:cViewPr>
      <p:guideLst>
        <p:guide pos="438"/>
        <p:guide pos="7265"/>
        <p:guide orient="horz" pos="368"/>
        <p:guide orient="horz" pos="39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notesViewPr>
    <p:cSldViewPr snapToGrid="0" showGuides="1">
      <p:cViewPr varScale="1">
        <p:scale>
          <a:sx n="114" d="100"/>
          <a:sy n="114" d="100"/>
        </p:scale>
        <p:origin x="401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064-471B-AB57-897D43330054}"/>
              </c:ext>
            </c:extLst>
          </c:dPt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64-471B-AB57-897D433300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tx2">
                <a:alpha val="3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64-471B-AB57-897D433300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2847200"/>
        <c:axId val="1452834720"/>
      </c:barChart>
      <c:catAx>
        <c:axId val="145284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52834720"/>
        <c:crosses val="autoZero"/>
        <c:auto val="1"/>
        <c:lblAlgn val="ctr"/>
        <c:lblOffset val="100"/>
        <c:noMultiLvlLbl val="0"/>
      </c:catAx>
      <c:valAx>
        <c:axId val="1452834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75000"/>
                  <a:lumOff val="25000"/>
                  <a:alpha val="2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52847200"/>
        <c:crosses val="autoZero"/>
        <c:crossBetween val="between"/>
      </c:valAx>
      <c:spPr>
        <a:noFill/>
        <a:ln w="3175">
          <a:solidFill>
            <a:schemeClr val="bg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1">
                <a:alpha val="90000"/>
              </a:schemeClr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4.3</c:v>
                </c:pt>
                <c:pt idx="1">
                  <c:v>5</c:v>
                </c:pt>
                <c:pt idx="2">
                  <c:v>4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0A-4FEF-99E1-E5D4F3DB7C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286576"/>
        <c:axId val="182282000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5</c:v>
                </c:pt>
                <c:pt idx="2">
                  <c:v>4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0A-4FEF-99E1-E5D4F3DB7C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286576"/>
        <c:axId val="182282000"/>
      </c:lineChart>
      <c:catAx>
        <c:axId val="18228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82282000"/>
        <c:crosses val="autoZero"/>
        <c:auto val="1"/>
        <c:lblAlgn val="ctr"/>
        <c:lblOffset val="100"/>
        <c:noMultiLvlLbl val="0"/>
      </c:catAx>
      <c:valAx>
        <c:axId val="182282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8228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A201AD86-87C1-F34F-A570-94653B2133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983CAC2-274D-AA49-9273-0BB99AAEE7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D4BB7-ADC9-E64E-AAAA-DB1E10F7C241}" type="datetimeFigureOut">
              <a:rPr kumimoji="1" lang="zh-CN" altLang="en-US" smtClean="0"/>
              <a:t>2022/7/31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5DFFCAF-3164-5B4A-A7AA-1F95C1C808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C173253-261F-124A-8FD0-6B2BCD6EBC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D9CB6-B921-3743-B681-02986F8A822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07726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30C6B-F34A-4F02-BACE-D18C28E3B70A}" type="datetimeFigureOut">
              <a:rPr lang="zh-CN" altLang="en-US" smtClean="0"/>
              <a:t>2022/7/31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DD2B1-1A58-4FDB-AD54-64407EF7A1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710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DD2B1-1A58-4FDB-AD54-64407EF7A1E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383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DD2B1-1A58-4FDB-AD54-64407EF7A1E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2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DD2B1-1A58-4FDB-AD54-64407EF7A1E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814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DD2B1-1A58-4FDB-AD54-64407EF7A1E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3613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DD2B1-1A58-4FDB-AD54-64407EF7A1E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4560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DD2B1-1A58-4FDB-AD54-64407EF7A1E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395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DD2B1-1A58-4FDB-AD54-64407EF7A1E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501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DD2B1-1A58-4FDB-AD54-64407EF7A1E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9576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DD2B1-1A58-4FDB-AD54-64407EF7A1E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5321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DD2B1-1A58-4FDB-AD54-64407EF7A1E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9961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DD2B1-1A58-4FDB-AD54-64407EF7A1E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84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DD2B1-1A58-4FDB-AD54-64407EF7A1E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2162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DD2B1-1A58-4FDB-AD54-64407EF7A1E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3661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DD2B1-1A58-4FDB-AD54-64407EF7A1E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924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DD2B1-1A58-4FDB-AD54-64407EF7A1E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0623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DD2B1-1A58-4FDB-AD54-64407EF7A1E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8436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DD2B1-1A58-4FDB-AD54-64407EF7A1E7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1560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DD2B1-1A58-4FDB-AD54-64407EF7A1E7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4487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DD2B1-1A58-4FDB-AD54-64407EF7A1E7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4710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DD2B1-1A58-4FDB-AD54-64407EF7A1E7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1251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DD2B1-1A58-4FDB-AD54-64407EF7A1E7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1179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DD2B1-1A58-4FDB-AD54-64407EF7A1E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714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DD2B1-1A58-4FDB-AD54-64407EF7A1E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0868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DD2B1-1A58-4FDB-AD54-64407EF7A1E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813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DD2B1-1A58-4FDB-AD54-64407EF7A1E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966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DD2B1-1A58-4FDB-AD54-64407EF7A1E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3460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DD2B1-1A58-4FDB-AD54-64407EF7A1E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869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DD2B1-1A58-4FDB-AD54-64407EF7A1E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326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fficeplus.cn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CD6E10E0-C131-CE1D-B681-5D2F7C993802}"/>
              </a:ext>
            </a:extLst>
          </p:cNvPr>
          <p:cNvSpPr/>
          <p:nvPr userDrawn="1"/>
        </p:nvSpPr>
        <p:spPr>
          <a:xfrm>
            <a:off x="9161068" y="3537674"/>
            <a:ext cx="3030933" cy="3320327"/>
          </a:xfrm>
          <a:custGeom>
            <a:avLst/>
            <a:gdLst>
              <a:gd name="connsiteX0" fmla="*/ 3030933 w 3030933"/>
              <a:gd name="connsiteY0" fmla="*/ 0 h 3320327"/>
              <a:gd name="connsiteX1" fmla="*/ 3030933 w 3030933"/>
              <a:gd name="connsiteY1" fmla="*/ 1315475 h 3320327"/>
              <a:gd name="connsiteX2" fmla="*/ 2861061 w 3030933"/>
              <a:gd name="connsiteY2" fmla="*/ 1341401 h 3320327"/>
              <a:gd name="connsiteX3" fmla="*/ 1310294 w 3030933"/>
              <a:gd name="connsiteY3" fmla="*/ 3244127 h 3320327"/>
              <a:gd name="connsiteX4" fmla="*/ 1314142 w 3030933"/>
              <a:gd name="connsiteY4" fmla="*/ 3320327 h 3320327"/>
              <a:gd name="connsiteX5" fmla="*/ 3848 w 3030933"/>
              <a:gd name="connsiteY5" fmla="*/ 3320327 h 3320327"/>
              <a:gd name="connsiteX6" fmla="*/ 0 w 3030933"/>
              <a:gd name="connsiteY6" fmla="*/ 3244127 h 3320327"/>
              <a:gd name="connsiteX7" fmla="*/ 2919932 w 3030933"/>
              <a:gd name="connsiteY7" fmla="*/ 8440 h 332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0933" h="3320327">
                <a:moveTo>
                  <a:pt x="3030933" y="0"/>
                </a:moveTo>
                <a:lnTo>
                  <a:pt x="3030933" y="1315475"/>
                </a:lnTo>
                <a:lnTo>
                  <a:pt x="2861061" y="1341401"/>
                </a:lnTo>
                <a:cubicBezTo>
                  <a:pt x="1976040" y="1522502"/>
                  <a:pt x="1310294" y="2305568"/>
                  <a:pt x="1310294" y="3244127"/>
                </a:cubicBezTo>
                <a:lnTo>
                  <a:pt x="1314142" y="3320327"/>
                </a:lnTo>
                <a:lnTo>
                  <a:pt x="3848" y="3320327"/>
                </a:lnTo>
                <a:lnTo>
                  <a:pt x="0" y="3244127"/>
                </a:lnTo>
                <a:cubicBezTo>
                  <a:pt x="0" y="1560101"/>
                  <a:pt x="1279849" y="175000"/>
                  <a:pt x="2919932" y="8440"/>
                </a:cubicBezTo>
                <a:close/>
              </a:path>
            </a:pathLst>
          </a:custGeom>
          <a:gradFill>
            <a:gsLst>
              <a:gs pos="5000">
                <a:schemeClr val="accent1">
                  <a:alpha val="80000"/>
                </a:schemeClr>
              </a:gs>
              <a:gs pos="95000">
                <a:schemeClr val="accent1">
                  <a:alpha val="7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114B5AA-4B96-BD5F-6864-EBF84D798CBF}"/>
              </a:ext>
            </a:extLst>
          </p:cNvPr>
          <p:cNvSpPr/>
          <p:nvPr userDrawn="1"/>
        </p:nvSpPr>
        <p:spPr>
          <a:xfrm>
            <a:off x="7518401" y="1046477"/>
            <a:ext cx="3251200" cy="4765046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图形 2169">
            <a:extLst>
              <a:ext uri="{FF2B5EF4-FFF2-40B4-BE49-F238E27FC236}">
                <a16:creationId xmlns:a16="http://schemas.microsoft.com/office/drawing/2014/main" id="{3CCD9C7E-3780-D1BF-DC7E-1E0808B48AA6}"/>
              </a:ext>
            </a:extLst>
          </p:cNvPr>
          <p:cNvGrpSpPr/>
          <p:nvPr userDrawn="1"/>
        </p:nvGrpSpPr>
        <p:grpSpPr>
          <a:xfrm rot="16200000">
            <a:off x="59948" y="6186250"/>
            <a:ext cx="478401" cy="244948"/>
            <a:chOff x="3197117" y="1807537"/>
            <a:chExt cx="547638" cy="280398"/>
          </a:xfrm>
          <a:solidFill>
            <a:schemeClr val="accent1"/>
          </a:solidFill>
        </p:grpSpPr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36A2A061-5DF9-A16C-9424-9F2E273B6B6D}"/>
                </a:ext>
              </a:extLst>
            </p:cNvPr>
            <p:cNvSpPr/>
            <p:nvPr/>
          </p:nvSpPr>
          <p:spPr>
            <a:xfrm>
              <a:off x="3527646" y="1807537"/>
              <a:ext cx="217110" cy="280398"/>
            </a:xfrm>
            <a:custGeom>
              <a:avLst/>
              <a:gdLst>
                <a:gd name="connsiteX0" fmla="*/ 112774 w 217110"/>
                <a:gd name="connsiteY0" fmla="*/ 0 h 280398"/>
                <a:gd name="connsiteX1" fmla="*/ 0 w 217110"/>
                <a:gd name="connsiteY1" fmla="*/ 0 h 280398"/>
                <a:gd name="connsiteX2" fmla="*/ 104300 w 217110"/>
                <a:gd name="connsiteY2" fmla="*/ 140199 h 280398"/>
                <a:gd name="connsiteX3" fmla="*/ 0 w 217110"/>
                <a:gd name="connsiteY3" fmla="*/ 280399 h 280398"/>
                <a:gd name="connsiteX4" fmla="*/ 112774 w 217110"/>
                <a:gd name="connsiteY4" fmla="*/ 280399 h 280398"/>
                <a:gd name="connsiteX5" fmla="*/ 217110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774" y="0"/>
                  </a:moveTo>
                  <a:lnTo>
                    <a:pt x="0" y="0"/>
                  </a:lnTo>
                  <a:lnTo>
                    <a:pt x="104300" y="140199"/>
                  </a:lnTo>
                  <a:lnTo>
                    <a:pt x="0" y="280399"/>
                  </a:lnTo>
                  <a:lnTo>
                    <a:pt x="112774" y="280399"/>
                  </a:lnTo>
                  <a:lnTo>
                    <a:pt x="217110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8016370D-2343-D9E8-B1B5-20F37F2DBC5A}"/>
                </a:ext>
              </a:extLst>
            </p:cNvPr>
            <p:cNvSpPr/>
            <p:nvPr/>
          </p:nvSpPr>
          <p:spPr>
            <a:xfrm>
              <a:off x="3362381" y="1807537"/>
              <a:ext cx="217110" cy="280398"/>
            </a:xfrm>
            <a:custGeom>
              <a:avLst/>
              <a:gdLst>
                <a:gd name="connsiteX0" fmla="*/ 112810 w 217110"/>
                <a:gd name="connsiteY0" fmla="*/ 0 h 280398"/>
                <a:gd name="connsiteX1" fmla="*/ 0 w 217110"/>
                <a:gd name="connsiteY1" fmla="*/ 0 h 280398"/>
                <a:gd name="connsiteX2" fmla="*/ 104336 w 217110"/>
                <a:gd name="connsiteY2" fmla="*/ 140199 h 280398"/>
                <a:gd name="connsiteX3" fmla="*/ 0 w 217110"/>
                <a:gd name="connsiteY3" fmla="*/ 280399 h 280398"/>
                <a:gd name="connsiteX4" fmla="*/ 112810 w 217110"/>
                <a:gd name="connsiteY4" fmla="*/ 280399 h 280398"/>
                <a:gd name="connsiteX5" fmla="*/ 217111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810" y="0"/>
                  </a:moveTo>
                  <a:lnTo>
                    <a:pt x="0" y="0"/>
                  </a:lnTo>
                  <a:lnTo>
                    <a:pt x="104336" y="140199"/>
                  </a:lnTo>
                  <a:lnTo>
                    <a:pt x="0" y="280399"/>
                  </a:lnTo>
                  <a:lnTo>
                    <a:pt x="112810" y="280399"/>
                  </a:lnTo>
                  <a:lnTo>
                    <a:pt x="217111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2920C8B3-1D55-CCA4-AF43-4ECE9447308C}"/>
                </a:ext>
              </a:extLst>
            </p:cNvPr>
            <p:cNvSpPr/>
            <p:nvPr/>
          </p:nvSpPr>
          <p:spPr>
            <a:xfrm>
              <a:off x="3197117" y="1807537"/>
              <a:ext cx="217110" cy="280398"/>
            </a:xfrm>
            <a:custGeom>
              <a:avLst/>
              <a:gdLst>
                <a:gd name="connsiteX0" fmla="*/ 112810 w 217110"/>
                <a:gd name="connsiteY0" fmla="*/ 0 h 280398"/>
                <a:gd name="connsiteX1" fmla="*/ 0 w 217110"/>
                <a:gd name="connsiteY1" fmla="*/ 0 h 280398"/>
                <a:gd name="connsiteX2" fmla="*/ 104336 w 217110"/>
                <a:gd name="connsiteY2" fmla="*/ 140199 h 280398"/>
                <a:gd name="connsiteX3" fmla="*/ 0 w 217110"/>
                <a:gd name="connsiteY3" fmla="*/ 280399 h 280398"/>
                <a:gd name="connsiteX4" fmla="*/ 112810 w 217110"/>
                <a:gd name="connsiteY4" fmla="*/ 280399 h 280398"/>
                <a:gd name="connsiteX5" fmla="*/ 217110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810" y="0"/>
                  </a:moveTo>
                  <a:lnTo>
                    <a:pt x="0" y="0"/>
                  </a:lnTo>
                  <a:lnTo>
                    <a:pt x="104336" y="140199"/>
                  </a:lnTo>
                  <a:lnTo>
                    <a:pt x="0" y="280399"/>
                  </a:lnTo>
                  <a:lnTo>
                    <a:pt x="112810" y="280399"/>
                  </a:lnTo>
                  <a:lnTo>
                    <a:pt x="217110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0" name="图形 2169">
            <a:extLst>
              <a:ext uri="{FF2B5EF4-FFF2-40B4-BE49-F238E27FC236}">
                <a16:creationId xmlns:a16="http://schemas.microsoft.com/office/drawing/2014/main" id="{373A16A3-6476-7E0F-032C-C9F74A703E16}"/>
              </a:ext>
            </a:extLst>
          </p:cNvPr>
          <p:cNvGrpSpPr/>
          <p:nvPr userDrawn="1"/>
        </p:nvGrpSpPr>
        <p:grpSpPr>
          <a:xfrm rot="16200000">
            <a:off x="59949" y="5714612"/>
            <a:ext cx="478401" cy="244948"/>
            <a:chOff x="3197117" y="1807537"/>
            <a:chExt cx="547638" cy="280398"/>
          </a:xfrm>
          <a:solidFill>
            <a:schemeClr val="accent1"/>
          </a:solidFill>
        </p:grpSpPr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DBB6D501-4747-45D8-57CD-4DF93D9AD173}"/>
                </a:ext>
              </a:extLst>
            </p:cNvPr>
            <p:cNvSpPr/>
            <p:nvPr/>
          </p:nvSpPr>
          <p:spPr>
            <a:xfrm>
              <a:off x="3527646" y="1807537"/>
              <a:ext cx="217110" cy="280398"/>
            </a:xfrm>
            <a:custGeom>
              <a:avLst/>
              <a:gdLst>
                <a:gd name="connsiteX0" fmla="*/ 112774 w 217110"/>
                <a:gd name="connsiteY0" fmla="*/ 0 h 280398"/>
                <a:gd name="connsiteX1" fmla="*/ 0 w 217110"/>
                <a:gd name="connsiteY1" fmla="*/ 0 h 280398"/>
                <a:gd name="connsiteX2" fmla="*/ 104300 w 217110"/>
                <a:gd name="connsiteY2" fmla="*/ 140199 h 280398"/>
                <a:gd name="connsiteX3" fmla="*/ 0 w 217110"/>
                <a:gd name="connsiteY3" fmla="*/ 280399 h 280398"/>
                <a:gd name="connsiteX4" fmla="*/ 112774 w 217110"/>
                <a:gd name="connsiteY4" fmla="*/ 280399 h 280398"/>
                <a:gd name="connsiteX5" fmla="*/ 217110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774" y="0"/>
                  </a:moveTo>
                  <a:lnTo>
                    <a:pt x="0" y="0"/>
                  </a:lnTo>
                  <a:lnTo>
                    <a:pt x="104300" y="140199"/>
                  </a:lnTo>
                  <a:lnTo>
                    <a:pt x="0" y="280399"/>
                  </a:lnTo>
                  <a:lnTo>
                    <a:pt x="112774" y="280399"/>
                  </a:lnTo>
                  <a:lnTo>
                    <a:pt x="217110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A5578669-11D5-CE06-2532-F4A6E82E7A46}"/>
                </a:ext>
              </a:extLst>
            </p:cNvPr>
            <p:cNvSpPr/>
            <p:nvPr/>
          </p:nvSpPr>
          <p:spPr>
            <a:xfrm>
              <a:off x="3362381" y="1807537"/>
              <a:ext cx="217110" cy="280398"/>
            </a:xfrm>
            <a:custGeom>
              <a:avLst/>
              <a:gdLst>
                <a:gd name="connsiteX0" fmla="*/ 112810 w 217110"/>
                <a:gd name="connsiteY0" fmla="*/ 0 h 280398"/>
                <a:gd name="connsiteX1" fmla="*/ 0 w 217110"/>
                <a:gd name="connsiteY1" fmla="*/ 0 h 280398"/>
                <a:gd name="connsiteX2" fmla="*/ 104336 w 217110"/>
                <a:gd name="connsiteY2" fmla="*/ 140199 h 280398"/>
                <a:gd name="connsiteX3" fmla="*/ 0 w 217110"/>
                <a:gd name="connsiteY3" fmla="*/ 280399 h 280398"/>
                <a:gd name="connsiteX4" fmla="*/ 112810 w 217110"/>
                <a:gd name="connsiteY4" fmla="*/ 280399 h 280398"/>
                <a:gd name="connsiteX5" fmla="*/ 217111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810" y="0"/>
                  </a:moveTo>
                  <a:lnTo>
                    <a:pt x="0" y="0"/>
                  </a:lnTo>
                  <a:lnTo>
                    <a:pt x="104336" y="140199"/>
                  </a:lnTo>
                  <a:lnTo>
                    <a:pt x="0" y="280399"/>
                  </a:lnTo>
                  <a:lnTo>
                    <a:pt x="112810" y="280399"/>
                  </a:lnTo>
                  <a:lnTo>
                    <a:pt x="217111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FC515810-46DC-49C4-3FDD-2880947DDCFF}"/>
                </a:ext>
              </a:extLst>
            </p:cNvPr>
            <p:cNvSpPr/>
            <p:nvPr/>
          </p:nvSpPr>
          <p:spPr>
            <a:xfrm>
              <a:off x="3197117" y="1807537"/>
              <a:ext cx="217110" cy="280398"/>
            </a:xfrm>
            <a:custGeom>
              <a:avLst/>
              <a:gdLst>
                <a:gd name="connsiteX0" fmla="*/ 112810 w 217110"/>
                <a:gd name="connsiteY0" fmla="*/ 0 h 280398"/>
                <a:gd name="connsiteX1" fmla="*/ 0 w 217110"/>
                <a:gd name="connsiteY1" fmla="*/ 0 h 280398"/>
                <a:gd name="connsiteX2" fmla="*/ 104336 w 217110"/>
                <a:gd name="connsiteY2" fmla="*/ 140199 h 280398"/>
                <a:gd name="connsiteX3" fmla="*/ 0 w 217110"/>
                <a:gd name="connsiteY3" fmla="*/ 280399 h 280398"/>
                <a:gd name="connsiteX4" fmla="*/ 112810 w 217110"/>
                <a:gd name="connsiteY4" fmla="*/ 280399 h 280398"/>
                <a:gd name="connsiteX5" fmla="*/ 217110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810" y="0"/>
                  </a:moveTo>
                  <a:lnTo>
                    <a:pt x="0" y="0"/>
                  </a:lnTo>
                  <a:lnTo>
                    <a:pt x="104336" y="140199"/>
                  </a:lnTo>
                  <a:lnTo>
                    <a:pt x="0" y="280399"/>
                  </a:lnTo>
                  <a:lnTo>
                    <a:pt x="112810" y="280399"/>
                  </a:lnTo>
                  <a:lnTo>
                    <a:pt x="217110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4" name="图形 2169">
            <a:extLst>
              <a:ext uri="{FF2B5EF4-FFF2-40B4-BE49-F238E27FC236}">
                <a16:creationId xmlns:a16="http://schemas.microsoft.com/office/drawing/2014/main" id="{DBC83C11-51C9-4A88-5BC2-3B7900D88650}"/>
              </a:ext>
            </a:extLst>
          </p:cNvPr>
          <p:cNvGrpSpPr/>
          <p:nvPr userDrawn="1"/>
        </p:nvGrpSpPr>
        <p:grpSpPr>
          <a:xfrm rot="16200000">
            <a:off x="59950" y="5242975"/>
            <a:ext cx="478401" cy="244948"/>
            <a:chOff x="3197117" y="1807537"/>
            <a:chExt cx="547638" cy="280398"/>
          </a:xfrm>
          <a:solidFill>
            <a:schemeClr val="accent1"/>
          </a:solidFill>
        </p:grpSpPr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F1A859AF-AE1B-8966-3BCB-9B62405F473C}"/>
                </a:ext>
              </a:extLst>
            </p:cNvPr>
            <p:cNvSpPr/>
            <p:nvPr/>
          </p:nvSpPr>
          <p:spPr>
            <a:xfrm>
              <a:off x="3527646" y="1807537"/>
              <a:ext cx="217110" cy="280398"/>
            </a:xfrm>
            <a:custGeom>
              <a:avLst/>
              <a:gdLst>
                <a:gd name="connsiteX0" fmla="*/ 112774 w 217110"/>
                <a:gd name="connsiteY0" fmla="*/ 0 h 280398"/>
                <a:gd name="connsiteX1" fmla="*/ 0 w 217110"/>
                <a:gd name="connsiteY1" fmla="*/ 0 h 280398"/>
                <a:gd name="connsiteX2" fmla="*/ 104300 w 217110"/>
                <a:gd name="connsiteY2" fmla="*/ 140199 h 280398"/>
                <a:gd name="connsiteX3" fmla="*/ 0 w 217110"/>
                <a:gd name="connsiteY3" fmla="*/ 280399 h 280398"/>
                <a:gd name="connsiteX4" fmla="*/ 112774 w 217110"/>
                <a:gd name="connsiteY4" fmla="*/ 280399 h 280398"/>
                <a:gd name="connsiteX5" fmla="*/ 217110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774" y="0"/>
                  </a:moveTo>
                  <a:lnTo>
                    <a:pt x="0" y="0"/>
                  </a:lnTo>
                  <a:lnTo>
                    <a:pt x="104300" y="140199"/>
                  </a:lnTo>
                  <a:lnTo>
                    <a:pt x="0" y="280399"/>
                  </a:lnTo>
                  <a:lnTo>
                    <a:pt x="112774" y="280399"/>
                  </a:lnTo>
                  <a:lnTo>
                    <a:pt x="217110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047EE82C-3331-EC44-AACB-72C067BC40E7}"/>
                </a:ext>
              </a:extLst>
            </p:cNvPr>
            <p:cNvSpPr/>
            <p:nvPr/>
          </p:nvSpPr>
          <p:spPr>
            <a:xfrm>
              <a:off x="3362381" y="1807537"/>
              <a:ext cx="217110" cy="280398"/>
            </a:xfrm>
            <a:custGeom>
              <a:avLst/>
              <a:gdLst>
                <a:gd name="connsiteX0" fmla="*/ 112810 w 217110"/>
                <a:gd name="connsiteY0" fmla="*/ 0 h 280398"/>
                <a:gd name="connsiteX1" fmla="*/ 0 w 217110"/>
                <a:gd name="connsiteY1" fmla="*/ 0 h 280398"/>
                <a:gd name="connsiteX2" fmla="*/ 104336 w 217110"/>
                <a:gd name="connsiteY2" fmla="*/ 140199 h 280398"/>
                <a:gd name="connsiteX3" fmla="*/ 0 w 217110"/>
                <a:gd name="connsiteY3" fmla="*/ 280399 h 280398"/>
                <a:gd name="connsiteX4" fmla="*/ 112810 w 217110"/>
                <a:gd name="connsiteY4" fmla="*/ 280399 h 280398"/>
                <a:gd name="connsiteX5" fmla="*/ 217111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810" y="0"/>
                  </a:moveTo>
                  <a:lnTo>
                    <a:pt x="0" y="0"/>
                  </a:lnTo>
                  <a:lnTo>
                    <a:pt x="104336" y="140199"/>
                  </a:lnTo>
                  <a:lnTo>
                    <a:pt x="0" y="280399"/>
                  </a:lnTo>
                  <a:lnTo>
                    <a:pt x="112810" y="280399"/>
                  </a:lnTo>
                  <a:lnTo>
                    <a:pt x="217111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B6623B9E-2B84-45F3-F300-E1F272105F86}"/>
                </a:ext>
              </a:extLst>
            </p:cNvPr>
            <p:cNvSpPr/>
            <p:nvPr/>
          </p:nvSpPr>
          <p:spPr>
            <a:xfrm>
              <a:off x="3197117" y="1807537"/>
              <a:ext cx="217110" cy="280398"/>
            </a:xfrm>
            <a:custGeom>
              <a:avLst/>
              <a:gdLst>
                <a:gd name="connsiteX0" fmla="*/ 112810 w 217110"/>
                <a:gd name="connsiteY0" fmla="*/ 0 h 280398"/>
                <a:gd name="connsiteX1" fmla="*/ 0 w 217110"/>
                <a:gd name="connsiteY1" fmla="*/ 0 h 280398"/>
                <a:gd name="connsiteX2" fmla="*/ 104336 w 217110"/>
                <a:gd name="connsiteY2" fmla="*/ 140199 h 280398"/>
                <a:gd name="connsiteX3" fmla="*/ 0 w 217110"/>
                <a:gd name="connsiteY3" fmla="*/ 280399 h 280398"/>
                <a:gd name="connsiteX4" fmla="*/ 112810 w 217110"/>
                <a:gd name="connsiteY4" fmla="*/ 280399 h 280398"/>
                <a:gd name="connsiteX5" fmla="*/ 217110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810" y="0"/>
                  </a:moveTo>
                  <a:lnTo>
                    <a:pt x="0" y="0"/>
                  </a:lnTo>
                  <a:lnTo>
                    <a:pt x="104336" y="140199"/>
                  </a:lnTo>
                  <a:lnTo>
                    <a:pt x="0" y="280399"/>
                  </a:lnTo>
                  <a:lnTo>
                    <a:pt x="112810" y="280399"/>
                  </a:lnTo>
                  <a:lnTo>
                    <a:pt x="217110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8" name="椭圆 17">
            <a:extLst>
              <a:ext uri="{FF2B5EF4-FFF2-40B4-BE49-F238E27FC236}">
                <a16:creationId xmlns:a16="http://schemas.microsoft.com/office/drawing/2014/main" id="{F4B3C65E-842C-909B-078C-F1BF679A34A8}"/>
              </a:ext>
            </a:extLst>
          </p:cNvPr>
          <p:cNvSpPr/>
          <p:nvPr userDrawn="1"/>
        </p:nvSpPr>
        <p:spPr>
          <a:xfrm>
            <a:off x="6932324" y="636220"/>
            <a:ext cx="347282" cy="347278"/>
          </a:xfrm>
          <a:prstGeom prst="ellipse">
            <a:avLst/>
          </a:prstGeom>
          <a:gradFill>
            <a:gsLst>
              <a:gs pos="5000">
                <a:schemeClr val="accent1">
                  <a:alpha val="80000"/>
                </a:schemeClr>
              </a:gs>
              <a:gs pos="95000">
                <a:schemeClr val="accent1">
                  <a:alpha val="7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C14CA349-31E5-1989-45FD-5F7D0B92113A}"/>
              </a:ext>
            </a:extLst>
          </p:cNvPr>
          <p:cNvSpPr/>
          <p:nvPr userDrawn="1"/>
        </p:nvSpPr>
        <p:spPr>
          <a:xfrm>
            <a:off x="0" y="0"/>
            <a:ext cx="1709721" cy="1542092"/>
          </a:xfrm>
          <a:custGeom>
            <a:avLst/>
            <a:gdLst>
              <a:gd name="connsiteX0" fmla="*/ 0 w 1709721"/>
              <a:gd name="connsiteY0" fmla="*/ 0 h 1542092"/>
              <a:gd name="connsiteX1" fmla="*/ 1709721 w 1709721"/>
              <a:gd name="connsiteY1" fmla="*/ 0 h 1542092"/>
              <a:gd name="connsiteX2" fmla="*/ 1683816 w 1709721"/>
              <a:gd name="connsiteY2" fmla="*/ 169743 h 1542092"/>
              <a:gd name="connsiteX3" fmla="*/ 0 w 1709721"/>
              <a:gd name="connsiteY3" fmla="*/ 1542092 h 154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9721" h="1542092">
                <a:moveTo>
                  <a:pt x="0" y="0"/>
                </a:moveTo>
                <a:lnTo>
                  <a:pt x="1709721" y="0"/>
                </a:lnTo>
                <a:lnTo>
                  <a:pt x="1683816" y="169743"/>
                </a:lnTo>
                <a:cubicBezTo>
                  <a:pt x="1523550" y="952941"/>
                  <a:pt x="830577" y="1542092"/>
                  <a:pt x="0" y="1542092"/>
                </a:cubicBezTo>
                <a:close/>
              </a:path>
            </a:pathLst>
          </a:custGeom>
          <a:gradFill>
            <a:gsLst>
              <a:gs pos="5000">
                <a:schemeClr val="accent1">
                  <a:alpha val="80000"/>
                </a:schemeClr>
              </a:gs>
              <a:gs pos="95000">
                <a:schemeClr val="accent1">
                  <a:alpha val="7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15B6FE74-6D82-B2C4-A93D-F6444AA03A28}"/>
              </a:ext>
            </a:extLst>
          </p:cNvPr>
          <p:cNvSpPr/>
          <p:nvPr userDrawn="1"/>
        </p:nvSpPr>
        <p:spPr>
          <a:xfrm>
            <a:off x="6671733" y="5556167"/>
            <a:ext cx="521183" cy="521177"/>
          </a:xfrm>
          <a:prstGeom prst="ellipse">
            <a:avLst/>
          </a:prstGeom>
          <a:gradFill>
            <a:gsLst>
              <a:gs pos="5000">
                <a:schemeClr val="accent1">
                  <a:alpha val="80000"/>
                </a:schemeClr>
              </a:gs>
              <a:gs pos="95000">
                <a:schemeClr val="accent1">
                  <a:alpha val="7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0" name="图片占位符 19">
            <a:extLst>
              <a:ext uri="{FF2B5EF4-FFF2-40B4-BE49-F238E27FC236}">
                <a16:creationId xmlns:a16="http://schemas.microsoft.com/office/drawing/2014/main" id="{31D2B1EC-C3E6-731E-731E-7ABEE7E061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53324" y="1098549"/>
            <a:ext cx="3173943" cy="464370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D2949A37-0D20-5A90-F8FC-41B9ED5498B8}"/>
              </a:ext>
            </a:extLst>
          </p:cNvPr>
          <p:cNvSpPr/>
          <p:nvPr userDrawn="1"/>
        </p:nvSpPr>
        <p:spPr>
          <a:xfrm>
            <a:off x="8023024" y="6403555"/>
            <a:ext cx="260592" cy="260589"/>
          </a:xfrm>
          <a:prstGeom prst="ellipse">
            <a:avLst/>
          </a:prstGeom>
          <a:gradFill>
            <a:gsLst>
              <a:gs pos="5000">
                <a:schemeClr val="accent1">
                  <a:alpha val="80000"/>
                </a:schemeClr>
              </a:gs>
              <a:gs pos="95000">
                <a:schemeClr val="accent1">
                  <a:alpha val="7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42C4FDFF-1D14-243A-84B2-212DF265D9D0}"/>
              </a:ext>
            </a:extLst>
          </p:cNvPr>
          <p:cNvSpPr/>
          <p:nvPr userDrawn="1"/>
        </p:nvSpPr>
        <p:spPr>
          <a:xfrm>
            <a:off x="11666071" y="1667435"/>
            <a:ext cx="241199" cy="241196"/>
          </a:xfrm>
          <a:prstGeom prst="ellipse">
            <a:avLst/>
          </a:prstGeom>
          <a:gradFill>
            <a:gsLst>
              <a:gs pos="5000">
                <a:schemeClr val="accent1">
                  <a:alpha val="80000"/>
                </a:schemeClr>
              </a:gs>
              <a:gs pos="95000">
                <a:schemeClr val="accent1">
                  <a:alpha val="7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CAB9DDAE-E992-F203-9859-D77181630C47}"/>
              </a:ext>
            </a:extLst>
          </p:cNvPr>
          <p:cNvSpPr/>
          <p:nvPr userDrawn="1"/>
        </p:nvSpPr>
        <p:spPr>
          <a:xfrm>
            <a:off x="10424049" y="0"/>
            <a:ext cx="1767951" cy="1272441"/>
          </a:xfrm>
          <a:custGeom>
            <a:avLst/>
            <a:gdLst>
              <a:gd name="connsiteX0" fmla="*/ 1747820 w 1767951"/>
              <a:gd name="connsiteY0" fmla="*/ 1241595 h 1272441"/>
              <a:gd name="connsiteX1" fmla="*/ 1758536 w 1767951"/>
              <a:gd name="connsiteY1" fmla="*/ 1252311 h 1272441"/>
              <a:gd name="connsiteX2" fmla="*/ 1747820 w 1767951"/>
              <a:gd name="connsiteY2" fmla="*/ 1263027 h 1272441"/>
              <a:gd name="connsiteX3" fmla="*/ 1737104 w 1767951"/>
              <a:gd name="connsiteY3" fmla="*/ 1252311 h 1272441"/>
              <a:gd name="connsiteX4" fmla="*/ 1747820 w 1767951"/>
              <a:gd name="connsiteY4" fmla="*/ 1241595 h 1272441"/>
              <a:gd name="connsiteX5" fmla="*/ 20132 w 1767951"/>
              <a:gd name="connsiteY5" fmla="*/ 1241595 h 1272441"/>
              <a:gd name="connsiteX6" fmla="*/ 30848 w 1767951"/>
              <a:gd name="connsiteY6" fmla="*/ 1252311 h 1272441"/>
              <a:gd name="connsiteX7" fmla="*/ 20132 w 1767951"/>
              <a:gd name="connsiteY7" fmla="*/ 1263027 h 1272441"/>
              <a:gd name="connsiteX8" fmla="*/ 9416 w 1767951"/>
              <a:gd name="connsiteY8" fmla="*/ 1252311 h 1272441"/>
              <a:gd name="connsiteX9" fmla="*/ 20132 w 1767951"/>
              <a:gd name="connsiteY9" fmla="*/ 1241595 h 1272441"/>
              <a:gd name="connsiteX10" fmla="*/ 1624414 w 1767951"/>
              <a:gd name="connsiteY10" fmla="*/ 1239387 h 1272441"/>
              <a:gd name="connsiteX11" fmla="*/ 1637338 w 1767951"/>
              <a:gd name="connsiteY11" fmla="*/ 1252311 h 1272441"/>
              <a:gd name="connsiteX12" fmla="*/ 1624414 w 1767951"/>
              <a:gd name="connsiteY12" fmla="*/ 1265235 h 1272441"/>
              <a:gd name="connsiteX13" fmla="*/ 1611490 w 1767951"/>
              <a:gd name="connsiteY13" fmla="*/ 1252311 h 1272441"/>
              <a:gd name="connsiteX14" fmla="*/ 1624414 w 1767951"/>
              <a:gd name="connsiteY14" fmla="*/ 1239387 h 1272441"/>
              <a:gd name="connsiteX15" fmla="*/ 143539 w 1767951"/>
              <a:gd name="connsiteY15" fmla="*/ 1239387 h 1272441"/>
              <a:gd name="connsiteX16" fmla="*/ 156463 w 1767951"/>
              <a:gd name="connsiteY16" fmla="*/ 1252311 h 1272441"/>
              <a:gd name="connsiteX17" fmla="*/ 143539 w 1767951"/>
              <a:gd name="connsiteY17" fmla="*/ 1265235 h 1272441"/>
              <a:gd name="connsiteX18" fmla="*/ 130615 w 1767951"/>
              <a:gd name="connsiteY18" fmla="*/ 1252311 h 1272441"/>
              <a:gd name="connsiteX19" fmla="*/ 143539 w 1767951"/>
              <a:gd name="connsiteY19" fmla="*/ 1239387 h 1272441"/>
              <a:gd name="connsiteX20" fmla="*/ 1501008 w 1767951"/>
              <a:gd name="connsiteY20" fmla="*/ 1237382 h 1272441"/>
              <a:gd name="connsiteX21" fmla="*/ 1515936 w 1767951"/>
              <a:gd name="connsiteY21" fmla="*/ 1252310 h 1272441"/>
              <a:gd name="connsiteX22" fmla="*/ 1501008 w 1767951"/>
              <a:gd name="connsiteY22" fmla="*/ 1267238 h 1272441"/>
              <a:gd name="connsiteX23" fmla="*/ 1486080 w 1767951"/>
              <a:gd name="connsiteY23" fmla="*/ 1252310 h 1272441"/>
              <a:gd name="connsiteX24" fmla="*/ 1501008 w 1767951"/>
              <a:gd name="connsiteY24" fmla="*/ 1237382 h 1272441"/>
              <a:gd name="connsiteX25" fmla="*/ 266945 w 1767951"/>
              <a:gd name="connsiteY25" fmla="*/ 1237382 h 1272441"/>
              <a:gd name="connsiteX26" fmla="*/ 281873 w 1767951"/>
              <a:gd name="connsiteY26" fmla="*/ 1252310 h 1272441"/>
              <a:gd name="connsiteX27" fmla="*/ 266945 w 1767951"/>
              <a:gd name="connsiteY27" fmla="*/ 1267238 h 1272441"/>
              <a:gd name="connsiteX28" fmla="*/ 252017 w 1767951"/>
              <a:gd name="connsiteY28" fmla="*/ 1252310 h 1272441"/>
              <a:gd name="connsiteX29" fmla="*/ 266945 w 1767951"/>
              <a:gd name="connsiteY29" fmla="*/ 1237382 h 1272441"/>
              <a:gd name="connsiteX30" fmla="*/ 1377602 w 1767951"/>
              <a:gd name="connsiteY30" fmla="*/ 1235629 h 1272441"/>
              <a:gd name="connsiteX31" fmla="*/ 1394284 w 1767951"/>
              <a:gd name="connsiteY31" fmla="*/ 1252311 h 1272441"/>
              <a:gd name="connsiteX32" fmla="*/ 1377602 w 1767951"/>
              <a:gd name="connsiteY32" fmla="*/ 1268993 h 1272441"/>
              <a:gd name="connsiteX33" fmla="*/ 1360920 w 1767951"/>
              <a:gd name="connsiteY33" fmla="*/ 1252311 h 1272441"/>
              <a:gd name="connsiteX34" fmla="*/ 1377602 w 1767951"/>
              <a:gd name="connsiteY34" fmla="*/ 1235629 h 1272441"/>
              <a:gd name="connsiteX35" fmla="*/ 390353 w 1767951"/>
              <a:gd name="connsiteY35" fmla="*/ 1235629 h 1272441"/>
              <a:gd name="connsiteX36" fmla="*/ 407035 w 1767951"/>
              <a:gd name="connsiteY36" fmla="*/ 1252311 h 1272441"/>
              <a:gd name="connsiteX37" fmla="*/ 390353 w 1767951"/>
              <a:gd name="connsiteY37" fmla="*/ 1268993 h 1272441"/>
              <a:gd name="connsiteX38" fmla="*/ 373671 w 1767951"/>
              <a:gd name="connsiteY38" fmla="*/ 1252311 h 1272441"/>
              <a:gd name="connsiteX39" fmla="*/ 390353 w 1767951"/>
              <a:gd name="connsiteY39" fmla="*/ 1235629 h 1272441"/>
              <a:gd name="connsiteX40" fmla="*/ 1254196 w 1767951"/>
              <a:gd name="connsiteY40" fmla="*/ 1234179 h 1272441"/>
              <a:gd name="connsiteX41" fmla="*/ 1272328 w 1767951"/>
              <a:gd name="connsiteY41" fmla="*/ 1252311 h 1272441"/>
              <a:gd name="connsiteX42" fmla="*/ 1254196 w 1767951"/>
              <a:gd name="connsiteY42" fmla="*/ 1270443 h 1272441"/>
              <a:gd name="connsiteX43" fmla="*/ 1236064 w 1767951"/>
              <a:gd name="connsiteY43" fmla="*/ 1252311 h 1272441"/>
              <a:gd name="connsiteX44" fmla="*/ 1254196 w 1767951"/>
              <a:gd name="connsiteY44" fmla="*/ 1234179 h 1272441"/>
              <a:gd name="connsiteX45" fmla="*/ 513757 w 1767951"/>
              <a:gd name="connsiteY45" fmla="*/ 1234179 h 1272441"/>
              <a:gd name="connsiteX46" fmla="*/ 531889 w 1767951"/>
              <a:gd name="connsiteY46" fmla="*/ 1252311 h 1272441"/>
              <a:gd name="connsiteX47" fmla="*/ 513757 w 1767951"/>
              <a:gd name="connsiteY47" fmla="*/ 1270443 h 1272441"/>
              <a:gd name="connsiteX48" fmla="*/ 495625 w 1767951"/>
              <a:gd name="connsiteY48" fmla="*/ 1252311 h 1272441"/>
              <a:gd name="connsiteX49" fmla="*/ 513757 w 1767951"/>
              <a:gd name="connsiteY49" fmla="*/ 1234179 h 1272441"/>
              <a:gd name="connsiteX50" fmla="*/ 1130789 w 1767951"/>
              <a:gd name="connsiteY50" fmla="*/ 1233089 h 1272441"/>
              <a:gd name="connsiteX51" fmla="*/ 1150011 w 1767951"/>
              <a:gd name="connsiteY51" fmla="*/ 1252311 h 1272441"/>
              <a:gd name="connsiteX52" fmla="*/ 1130789 w 1767951"/>
              <a:gd name="connsiteY52" fmla="*/ 1271533 h 1272441"/>
              <a:gd name="connsiteX53" fmla="*/ 1111567 w 1767951"/>
              <a:gd name="connsiteY53" fmla="*/ 1252311 h 1272441"/>
              <a:gd name="connsiteX54" fmla="*/ 1130789 w 1767951"/>
              <a:gd name="connsiteY54" fmla="*/ 1233089 h 1272441"/>
              <a:gd name="connsiteX55" fmla="*/ 637165 w 1767951"/>
              <a:gd name="connsiteY55" fmla="*/ 1233089 h 1272441"/>
              <a:gd name="connsiteX56" fmla="*/ 656387 w 1767951"/>
              <a:gd name="connsiteY56" fmla="*/ 1252311 h 1272441"/>
              <a:gd name="connsiteX57" fmla="*/ 637165 w 1767951"/>
              <a:gd name="connsiteY57" fmla="*/ 1271533 h 1272441"/>
              <a:gd name="connsiteX58" fmla="*/ 617943 w 1767951"/>
              <a:gd name="connsiteY58" fmla="*/ 1252311 h 1272441"/>
              <a:gd name="connsiteX59" fmla="*/ 637165 w 1767951"/>
              <a:gd name="connsiteY59" fmla="*/ 1233089 h 1272441"/>
              <a:gd name="connsiteX60" fmla="*/ 1007383 w 1767951"/>
              <a:gd name="connsiteY60" fmla="*/ 1232410 h 1272441"/>
              <a:gd name="connsiteX61" fmla="*/ 1027284 w 1767951"/>
              <a:gd name="connsiteY61" fmla="*/ 1252311 h 1272441"/>
              <a:gd name="connsiteX62" fmla="*/ 1007383 w 1767951"/>
              <a:gd name="connsiteY62" fmla="*/ 1272212 h 1272441"/>
              <a:gd name="connsiteX63" fmla="*/ 987482 w 1767951"/>
              <a:gd name="connsiteY63" fmla="*/ 1252311 h 1272441"/>
              <a:gd name="connsiteX64" fmla="*/ 1007383 w 1767951"/>
              <a:gd name="connsiteY64" fmla="*/ 1232410 h 1272441"/>
              <a:gd name="connsiteX65" fmla="*/ 760570 w 1767951"/>
              <a:gd name="connsiteY65" fmla="*/ 1232410 h 1272441"/>
              <a:gd name="connsiteX66" fmla="*/ 780471 w 1767951"/>
              <a:gd name="connsiteY66" fmla="*/ 1252311 h 1272441"/>
              <a:gd name="connsiteX67" fmla="*/ 760570 w 1767951"/>
              <a:gd name="connsiteY67" fmla="*/ 1272212 h 1272441"/>
              <a:gd name="connsiteX68" fmla="*/ 740669 w 1767951"/>
              <a:gd name="connsiteY68" fmla="*/ 1252311 h 1272441"/>
              <a:gd name="connsiteX69" fmla="*/ 760570 w 1767951"/>
              <a:gd name="connsiteY69" fmla="*/ 1232410 h 1272441"/>
              <a:gd name="connsiteX70" fmla="*/ 883975 w 1767951"/>
              <a:gd name="connsiteY70" fmla="*/ 1232179 h 1272441"/>
              <a:gd name="connsiteX71" fmla="*/ 904106 w 1767951"/>
              <a:gd name="connsiteY71" fmla="*/ 1252310 h 1272441"/>
              <a:gd name="connsiteX72" fmla="*/ 883975 w 1767951"/>
              <a:gd name="connsiteY72" fmla="*/ 1272441 h 1272441"/>
              <a:gd name="connsiteX73" fmla="*/ 863844 w 1767951"/>
              <a:gd name="connsiteY73" fmla="*/ 1252310 h 1272441"/>
              <a:gd name="connsiteX74" fmla="*/ 883975 w 1767951"/>
              <a:gd name="connsiteY74" fmla="*/ 1232179 h 1272441"/>
              <a:gd name="connsiteX75" fmla="*/ 1747820 w 1767951"/>
              <a:gd name="connsiteY75" fmla="*/ 1083840 h 1272441"/>
              <a:gd name="connsiteX76" fmla="*/ 1762269 w 1767951"/>
              <a:gd name="connsiteY76" fmla="*/ 1098289 h 1272441"/>
              <a:gd name="connsiteX77" fmla="*/ 1747820 w 1767951"/>
              <a:gd name="connsiteY77" fmla="*/ 1112738 h 1272441"/>
              <a:gd name="connsiteX78" fmla="*/ 1733371 w 1767951"/>
              <a:gd name="connsiteY78" fmla="*/ 1098289 h 1272441"/>
              <a:gd name="connsiteX79" fmla="*/ 1747820 w 1767951"/>
              <a:gd name="connsiteY79" fmla="*/ 1083840 h 1272441"/>
              <a:gd name="connsiteX80" fmla="*/ 20132 w 1767951"/>
              <a:gd name="connsiteY80" fmla="*/ 1083840 h 1272441"/>
              <a:gd name="connsiteX81" fmla="*/ 34581 w 1767951"/>
              <a:gd name="connsiteY81" fmla="*/ 1098289 h 1272441"/>
              <a:gd name="connsiteX82" fmla="*/ 20132 w 1767951"/>
              <a:gd name="connsiteY82" fmla="*/ 1112738 h 1272441"/>
              <a:gd name="connsiteX83" fmla="*/ 5683 w 1767951"/>
              <a:gd name="connsiteY83" fmla="*/ 1098289 h 1272441"/>
              <a:gd name="connsiteX84" fmla="*/ 20132 w 1767951"/>
              <a:gd name="connsiteY84" fmla="*/ 1083840 h 1272441"/>
              <a:gd name="connsiteX85" fmla="*/ 1624413 w 1767951"/>
              <a:gd name="connsiteY85" fmla="*/ 1081315 h 1272441"/>
              <a:gd name="connsiteX86" fmla="*/ 1641386 w 1767951"/>
              <a:gd name="connsiteY86" fmla="*/ 1098288 h 1272441"/>
              <a:gd name="connsiteX87" fmla="*/ 1624413 w 1767951"/>
              <a:gd name="connsiteY87" fmla="*/ 1115261 h 1272441"/>
              <a:gd name="connsiteX88" fmla="*/ 1607440 w 1767951"/>
              <a:gd name="connsiteY88" fmla="*/ 1098288 h 1272441"/>
              <a:gd name="connsiteX89" fmla="*/ 1624413 w 1767951"/>
              <a:gd name="connsiteY89" fmla="*/ 1081315 h 1272441"/>
              <a:gd name="connsiteX90" fmla="*/ 143538 w 1767951"/>
              <a:gd name="connsiteY90" fmla="*/ 1081315 h 1272441"/>
              <a:gd name="connsiteX91" fmla="*/ 160511 w 1767951"/>
              <a:gd name="connsiteY91" fmla="*/ 1098288 h 1272441"/>
              <a:gd name="connsiteX92" fmla="*/ 143538 w 1767951"/>
              <a:gd name="connsiteY92" fmla="*/ 1115261 h 1272441"/>
              <a:gd name="connsiteX93" fmla="*/ 126565 w 1767951"/>
              <a:gd name="connsiteY93" fmla="*/ 1098288 h 1272441"/>
              <a:gd name="connsiteX94" fmla="*/ 143538 w 1767951"/>
              <a:gd name="connsiteY94" fmla="*/ 1081315 h 1272441"/>
              <a:gd name="connsiteX95" fmla="*/ 1501008 w 1767951"/>
              <a:gd name="connsiteY95" fmla="*/ 1078969 h 1272441"/>
              <a:gd name="connsiteX96" fmla="*/ 1520328 w 1767951"/>
              <a:gd name="connsiteY96" fmla="*/ 1098289 h 1272441"/>
              <a:gd name="connsiteX97" fmla="*/ 1501008 w 1767951"/>
              <a:gd name="connsiteY97" fmla="*/ 1117609 h 1272441"/>
              <a:gd name="connsiteX98" fmla="*/ 1481688 w 1767951"/>
              <a:gd name="connsiteY98" fmla="*/ 1098289 h 1272441"/>
              <a:gd name="connsiteX99" fmla="*/ 1501008 w 1767951"/>
              <a:gd name="connsiteY99" fmla="*/ 1078969 h 1272441"/>
              <a:gd name="connsiteX100" fmla="*/ 266945 w 1767951"/>
              <a:gd name="connsiteY100" fmla="*/ 1078969 h 1272441"/>
              <a:gd name="connsiteX101" fmla="*/ 286265 w 1767951"/>
              <a:gd name="connsiteY101" fmla="*/ 1098289 h 1272441"/>
              <a:gd name="connsiteX102" fmla="*/ 266945 w 1767951"/>
              <a:gd name="connsiteY102" fmla="*/ 1117609 h 1272441"/>
              <a:gd name="connsiteX103" fmla="*/ 247625 w 1767951"/>
              <a:gd name="connsiteY103" fmla="*/ 1098289 h 1272441"/>
              <a:gd name="connsiteX104" fmla="*/ 266945 w 1767951"/>
              <a:gd name="connsiteY104" fmla="*/ 1078969 h 1272441"/>
              <a:gd name="connsiteX105" fmla="*/ 1377602 w 1767951"/>
              <a:gd name="connsiteY105" fmla="*/ 1076859 h 1272441"/>
              <a:gd name="connsiteX106" fmla="*/ 1399032 w 1767951"/>
              <a:gd name="connsiteY106" fmla="*/ 1098289 h 1272441"/>
              <a:gd name="connsiteX107" fmla="*/ 1377602 w 1767951"/>
              <a:gd name="connsiteY107" fmla="*/ 1119719 h 1272441"/>
              <a:gd name="connsiteX108" fmla="*/ 1356172 w 1767951"/>
              <a:gd name="connsiteY108" fmla="*/ 1098289 h 1272441"/>
              <a:gd name="connsiteX109" fmla="*/ 1377602 w 1767951"/>
              <a:gd name="connsiteY109" fmla="*/ 1076859 h 1272441"/>
              <a:gd name="connsiteX110" fmla="*/ 390352 w 1767951"/>
              <a:gd name="connsiteY110" fmla="*/ 1076859 h 1272441"/>
              <a:gd name="connsiteX111" fmla="*/ 411782 w 1767951"/>
              <a:gd name="connsiteY111" fmla="*/ 1098289 h 1272441"/>
              <a:gd name="connsiteX112" fmla="*/ 390352 w 1767951"/>
              <a:gd name="connsiteY112" fmla="*/ 1119719 h 1272441"/>
              <a:gd name="connsiteX113" fmla="*/ 368922 w 1767951"/>
              <a:gd name="connsiteY113" fmla="*/ 1098289 h 1272441"/>
              <a:gd name="connsiteX114" fmla="*/ 390352 w 1767951"/>
              <a:gd name="connsiteY114" fmla="*/ 1076859 h 1272441"/>
              <a:gd name="connsiteX115" fmla="*/ 1254195 w 1767951"/>
              <a:gd name="connsiteY115" fmla="*/ 1075062 h 1272441"/>
              <a:gd name="connsiteX116" fmla="*/ 1277422 w 1767951"/>
              <a:gd name="connsiteY116" fmla="*/ 1098289 h 1272441"/>
              <a:gd name="connsiteX117" fmla="*/ 1254195 w 1767951"/>
              <a:gd name="connsiteY117" fmla="*/ 1121516 h 1272441"/>
              <a:gd name="connsiteX118" fmla="*/ 1230968 w 1767951"/>
              <a:gd name="connsiteY118" fmla="*/ 1098289 h 1272441"/>
              <a:gd name="connsiteX119" fmla="*/ 1254195 w 1767951"/>
              <a:gd name="connsiteY119" fmla="*/ 1075062 h 1272441"/>
              <a:gd name="connsiteX120" fmla="*/ 513756 w 1767951"/>
              <a:gd name="connsiteY120" fmla="*/ 1075062 h 1272441"/>
              <a:gd name="connsiteX121" fmla="*/ 536983 w 1767951"/>
              <a:gd name="connsiteY121" fmla="*/ 1098289 h 1272441"/>
              <a:gd name="connsiteX122" fmla="*/ 513756 w 1767951"/>
              <a:gd name="connsiteY122" fmla="*/ 1121516 h 1272441"/>
              <a:gd name="connsiteX123" fmla="*/ 490529 w 1767951"/>
              <a:gd name="connsiteY123" fmla="*/ 1098289 h 1272441"/>
              <a:gd name="connsiteX124" fmla="*/ 513756 w 1767951"/>
              <a:gd name="connsiteY124" fmla="*/ 1075062 h 1272441"/>
              <a:gd name="connsiteX125" fmla="*/ 1130789 w 1767951"/>
              <a:gd name="connsiteY125" fmla="*/ 1073669 h 1272441"/>
              <a:gd name="connsiteX126" fmla="*/ 1155408 w 1767951"/>
              <a:gd name="connsiteY126" fmla="*/ 1098288 h 1272441"/>
              <a:gd name="connsiteX127" fmla="*/ 1130789 w 1767951"/>
              <a:gd name="connsiteY127" fmla="*/ 1122907 h 1272441"/>
              <a:gd name="connsiteX128" fmla="*/ 1106170 w 1767951"/>
              <a:gd name="connsiteY128" fmla="*/ 1098288 h 1272441"/>
              <a:gd name="connsiteX129" fmla="*/ 1130789 w 1767951"/>
              <a:gd name="connsiteY129" fmla="*/ 1073669 h 1272441"/>
              <a:gd name="connsiteX130" fmla="*/ 637164 w 1767951"/>
              <a:gd name="connsiteY130" fmla="*/ 1073669 h 1272441"/>
              <a:gd name="connsiteX131" fmla="*/ 661783 w 1767951"/>
              <a:gd name="connsiteY131" fmla="*/ 1098288 h 1272441"/>
              <a:gd name="connsiteX132" fmla="*/ 637164 w 1767951"/>
              <a:gd name="connsiteY132" fmla="*/ 1122907 h 1272441"/>
              <a:gd name="connsiteX133" fmla="*/ 612545 w 1767951"/>
              <a:gd name="connsiteY133" fmla="*/ 1098288 h 1272441"/>
              <a:gd name="connsiteX134" fmla="*/ 637164 w 1767951"/>
              <a:gd name="connsiteY134" fmla="*/ 1073669 h 1272441"/>
              <a:gd name="connsiteX135" fmla="*/ 1007383 w 1767951"/>
              <a:gd name="connsiteY135" fmla="*/ 1072781 h 1272441"/>
              <a:gd name="connsiteX136" fmla="*/ 1032891 w 1767951"/>
              <a:gd name="connsiteY136" fmla="*/ 1098289 h 1272441"/>
              <a:gd name="connsiteX137" fmla="*/ 1007383 w 1767951"/>
              <a:gd name="connsiteY137" fmla="*/ 1123797 h 1272441"/>
              <a:gd name="connsiteX138" fmla="*/ 981875 w 1767951"/>
              <a:gd name="connsiteY138" fmla="*/ 1098289 h 1272441"/>
              <a:gd name="connsiteX139" fmla="*/ 1007383 w 1767951"/>
              <a:gd name="connsiteY139" fmla="*/ 1072781 h 1272441"/>
              <a:gd name="connsiteX140" fmla="*/ 760570 w 1767951"/>
              <a:gd name="connsiteY140" fmla="*/ 1072781 h 1272441"/>
              <a:gd name="connsiteX141" fmla="*/ 786078 w 1767951"/>
              <a:gd name="connsiteY141" fmla="*/ 1098289 h 1272441"/>
              <a:gd name="connsiteX142" fmla="*/ 760570 w 1767951"/>
              <a:gd name="connsiteY142" fmla="*/ 1123797 h 1272441"/>
              <a:gd name="connsiteX143" fmla="*/ 735062 w 1767951"/>
              <a:gd name="connsiteY143" fmla="*/ 1098289 h 1272441"/>
              <a:gd name="connsiteX144" fmla="*/ 760570 w 1767951"/>
              <a:gd name="connsiteY144" fmla="*/ 1072781 h 1272441"/>
              <a:gd name="connsiteX145" fmla="*/ 883975 w 1767951"/>
              <a:gd name="connsiteY145" fmla="*/ 1072475 h 1272441"/>
              <a:gd name="connsiteX146" fmla="*/ 909789 w 1767951"/>
              <a:gd name="connsiteY146" fmla="*/ 1098289 h 1272441"/>
              <a:gd name="connsiteX147" fmla="*/ 883975 w 1767951"/>
              <a:gd name="connsiteY147" fmla="*/ 1124103 h 1272441"/>
              <a:gd name="connsiteX148" fmla="*/ 858161 w 1767951"/>
              <a:gd name="connsiteY148" fmla="*/ 1098289 h 1272441"/>
              <a:gd name="connsiteX149" fmla="*/ 883975 w 1767951"/>
              <a:gd name="connsiteY149" fmla="*/ 1072475 h 1272441"/>
              <a:gd name="connsiteX150" fmla="*/ 1747820 w 1767951"/>
              <a:gd name="connsiteY150" fmla="*/ 926818 h 1272441"/>
              <a:gd name="connsiteX151" fmla="*/ 1765268 w 1767951"/>
              <a:gd name="connsiteY151" fmla="*/ 944266 h 1272441"/>
              <a:gd name="connsiteX152" fmla="*/ 1747820 w 1767951"/>
              <a:gd name="connsiteY152" fmla="*/ 961714 h 1272441"/>
              <a:gd name="connsiteX153" fmla="*/ 1730372 w 1767951"/>
              <a:gd name="connsiteY153" fmla="*/ 944266 h 1272441"/>
              <a:gd name="connsiteX154" fmla="*/ 1747820 w 1767951"/>
              <a:gd name="connsiteY154" fmla="*/ 926818 h 1272441"/>
              <a:gd name="connsiteX155" fmla="*/ 20132 w 1767951"/>
              <a:gd name="connsiteY155" fmla="*/ 926818 h 1272441"/>
              <a:gd name="connsiteX156" fmla="*/ 37580 w 1767951"/>
              <a:gd name="connsiteY156" fmla="*/ 944266 h 1272441"/>
              <a:gd name="connsiteX157" fmla="*/ 20132 w 1767951"/>
              <a:gd name="connsiteY157" fmla="*/ 961714 h 1272441"/>
              <a:gd name="connsiteX158" fmla="*/ 2684 w 1767951"/>
              <a:gd name="connsiteY158" fmla="*/ 944266 h 1272441"/>
              <a:gd name="connsiteX159" fmla="*/ 20132 w 1767951"/>
              <a:gd name="connsiteY159" fmla="*/ 926818 h 1272441"/>
              <a:gd name="connsiteX160" fmla="*/ 1624414 w 1767951"/>
              <a:gd name="connsiteY160" fmla="*/ 923960 h 1272441"/>
              <a:gd name="connsiteX161" fmla="*/ 1644720 w 1767951"/>
              <a:gd name="connsiteY161" fmla="*/ 944266 h 1272441"/>
              <a:gd name="connsiteX162" fmla="*/ 1624414 w 1767951"/>
              <a:gd name="connsiteY162" fmla="*/ 964572 h 1272441"/>
              <a:gd name="connsiteX163" fmla="*/ 1604108 w 1767951"/>
              <a:gd name="connsiteY163" fmla="*/ 944266 h 1272441"/>
              <a:gd name="connsiteX164" fmla="*/ 1624414 w 1767951"/>
              <a:gd name="connsiteY164" fmla="*/ 923960 h 1272441"/>
              <a:gd name="connsiteX165" fmla="*/ 143538 w 1767951"/>
              <a:gd name="connsiteY165" fmla="*/ 923960 h 1272441"/>
              <a:gd name="connsiteX166" fmla="*/ 163844 w 1767951"/>
              <a:gd name="connsiteY166" fmla="*/ 944266 h 1272441"/>
              <a:gd name="connsiteX167" fmla="*/ 143538 w 1767951"/>
              <a:gd name="connsiteY167" fmla="*/ 964572 h 1272441"/>
              <a:gd name="connsiteX168" fmla="*/ 123232 w 1767951"/>
              <a:gd name="connsiteY168" fmla="*/ 944266 h 1272441"/>
              <a:gd name="connsiteX169" fmla="*/ 143538 w 1767951"/>
              <a:gd name="connsiteY169" fmla="*/ 923960 h 1272441"/>
              <a:gd name="connsiteX170" fmla="*/ 1501007 w 1767951"/>
              <a:gd name="connsiteY170" fmla="*/ 921223 h 1272441"/>
              <a:gd name="connsiteX171" fmla="*/ 1524050 w 1767951"/>
              <a:gd name="connsiteY171" fmla="*/ 944266 h 1272441"/>
              <a:gd name="connsiteX172" fmla="*/ 1501007 w 1767951"/>
              <a:gd name="connsiteY172" fmla="*/ 967309 h 1272441"/>
              <a:gd name="connsiteX173" fmla="*/ 1477964 w 1767951"/>
              <a:gd name="connsiteY173" fmla="*/ 944266 h 1272441"/>
              <a:gd name="connsiteX174" fmla="*/ 1501007 w 1767951"/>
              <a:gd name="connsiteY174" fmla="*/ 921223 h 1272441"/>
              <a:gd name="connsiteX175" fmla="*/ 266945 w 1767951"/>
              <a:gd name="connsiteY175" fmla="*/ 921223 h 1272441"/>
              <a:gd name="connsiteX176" fmla="*/ 289988 w 1767951"/>
              <a:gd name="connsiteY176" fmla="*/ 944266 h 1272441"/>
              <a:gd name="connsiteX177" fmla="*/ 266945 w 1767951"/>
              <a:gd name="connsiteY177" fmla="*/ 967309 h 1272441"/>
              <a:gd name="connsiteX178" fmla="*/ 243902 w 1767951"/>
              <a:gd name="connsiteY178" fmla="*/ 944266 h 1272441"/>
              <a:gd name="connsiteX179" fmla="*/ 266945 w 1767951"/>
              <a:gd name="connsiteY179" fmla="*/ 921223 h 1272441"/>
              <a:gd name="connsiteX180" fmla="*/ 1377602 w 1767951"/>
              <a:gd name="connsiteY180" fmla="*/ 918663 h 1272441"/>
              <a:gd name="connsiteX181" fmla="*/ 1403205 w 1767951"/>
              <a:gd name="connsiteY181" fmla="*/ 944266 h 1272441"/>
              <a:gd name="connsiteX182" fmla="*/ 1377602 w 1767951"/>
              <a:gd name="connsiteY182" fmla="*/ 969869 h 1272441"/>
              <a:gd name="connsiteX183" fmla="*/ 1351999 w 1767951"/>
              <a:gd name="connsiteY183" fmla="*/ 944266 h 1272441"/>
              <a:gd name="connsiteX184" fmla="*/ 1377602 w 1767951"/>
              <a:gd name="connsiteY184" fmla="*/ 918663 h 1272441"/>
              <a:gd name="connsiteX185" fmla="*/ 390352 w 1767951"/>
              <a:gd name="connsiteY185" fmla="*/ 918663 h 1272441"/>
              <a:gd name="connsiteX186" fmla="*/ 415955 w 1767951"/>
              <a:gd name="connsiteY186" fmla="*/ 944266 h 1272441"/>
              <a:gd name="connsiteX187" fmla="*/ 390352 w 1767951"/>
              <a:gd name="connsiteY187" fmla="*/ 969869 h 1272441"/>
              <a:gd name="connsiteX188" fmla="*/ 364749 w 1767951"/>
              <a:gd name="connsiteY188" fmla="*/ 944266 h 1272441"/>
              <a:gd name="connsiteX189" fmla="*/ 390352 w 1767951"/>
              <a:gd name="connsiteY189" fmla="*/ 918663 h 1272441"/>
              <a:gd name="connsiteX190" fmla="*/ 1254195 w 1767951"/>
              <a:gd name="connsiteY190" fmla="*/ 916373 h 1272441"/>
              <a:gd name="connsiteX191" fmla="*/ 1282088 w 1767951"/>
              <a:gd name="connsiteY191" fmla="*/ 944266 h 1272441"/>
              <a:gd name="connsiteX192" fmla="*/ 1254195 w 1767951"/>
              <a:gd name="connsiteY192" fmla="*/ 972159 h 1272441"/>
              <a:gd name="connsiteX193" fmla="*/ 1226302 w 1767951"/>
              <a:gd name="connsiteY193" fmla="*/ 944266 h 1272441"/>
              <a:gd name="connsiteX194" fmla="*/ 1254195 w 1767951"/>
              <a:gd name="connsiteY194" fmla="*/ 916373 h 1272441"/>
              <a:gd name="connsiteX195" fmla="*/ 513757 w 1767951"/>
              <a:gd name="connsiteY195" fmla="*/ 916373 h 1272441"/>
              <a:gd name="connsiteX196" fmla="*/ 541650 w 1767951"/>
              <a:gd name="connsiteY196" fmla="*/ 944266 h 1272441"/>
              <a:gd name="connsiteX197" fmla="*/ 513757 w 1767951"/>
              <a:gd name="connsiteY197" fmla="*/ 972159 h 1272441"/>
              <a:gd name="connsiteX198" fmla="*/ 485864 w 1767951"/>
              <a:gd name="connsiteY198" fmla="*/ 944266 h 1272441"/>
              <a:gd name="connsiteX199" fmla="*/ 513757 w 1767951"/>
              <a:gd name="connsiteY199" fmla="*/ 916373 h 1272441"/>
              <a:gd name="connsiteX200" fmla="*/ 1130789 w 1767951"/>
              <a:gd name="connsiteY200" fmla="*/ 914494 h 1272441"/>
              <a:gd name="connsiteX201" fmla="*/ 1160561 w 1767951"/>
              <a:gd name="connsiteY201" fmla="*/ 944266 h 1272441"/>
              <a:gd name="connsiteX202" fmla="*/ 1130789 w 1767951"/>
              <a:gd name="connsiteY202" fmla="*/ 974038 h 1272441"/>
              <a:gd name="connsiteX203" fmla="*/ 1101017 w 1767951"/>
              <a:gd name="connsiteY203" fmla="*/ 944266 h 1272441"/>
              <a:gd name="connsiteX204" fmla="*/ 1130789 w 1767951"/>
              <a:gd name="connsiteY204" fmla="*/ 914494 h 1272441"/>
              <a:gd name="connsiteX205" fmla="*/ 637164 w 1767951"/>
              <a:gd name="connsiteY205" fmla="*/ 914494 h 1272441"/>
              <a:gd name="connsiteX206" fmla="*/ 666936 w 1767951"/>
              <a:gd name="connsiteY206" fmla="*/ 944266 h 1272441"/>
              <a:gd name="connsiteX207" fmla="*/ 637164 w 1767951"/>
              <a:gd name="connsiteY207" fmla="*/ 974038 h 1272441"/>
              <a:gd name="connsiteX208" fmla="*/ 607392 w 1767951"/>
              <a:gd name="connsiteY208" fmla="*/ 944266 h 1272441"/>
              <a:gd name="connsiteX209" fmla="*/ 637164 w 1767951"/>
              <a:gd name="connsiteY209" fmla="*/ 914494 h 1272441"/>
              <a:gd name="connsiteX210" fmla="*/ 1007382 w 1767951"/>
              <a:gd name="connsiteY210" fmla="*/ 913224 h 1272441"/>
              <a:gd name="connsiteX211" fmla="*/ 1038424 w 1767951"/>
              <a:gd name="connsiteY211" fmla="*/ 944266 h 1272441"/>
              <a:gd name="connsiteX212" fmla="*/ 1007382 w 1767951"/>
              <a:gd name="connsiteY212" fmla="*/ 975308 h 1272441"/>
              <a:gd name="connsiteX213" fmla="*/ 976340 w 1767951"/>
              <a:gd name="connsiteY213" fmla="*/ 944266 h 1272441"/>
              <a:gd name="connsiteX214" fmla="*/ 1007382 w 1767951"/>
              <a:gd name="connsiteY214" fmla="*/ 913224 h 1272441"/>
              <a:gd name="connsiteX215" fmla="*/ 760569 w 1767951"/>
              <a:gd name="connsiteY215" fmla="*/ 913224 h 1272441"/>
              <a:gd name="connsiteX216" fmla="*/ 791611 w 1767951"/>
              <a:gd name="connsiteY216" fmla="*/ 944266 h 1272441"/>
              <a:gd name="connsiteX217" fmla="*/ 760569 w 1767951"/>
              <a:gd name="connsiteY217" fmla="*/ 975308 h 1272441"/>
              <a:gd name="connsiteX218" fmla="*/ 729527 w 1767951"/>
              <a:gd name="connsiteY218" fmla="*/ 944266 h 1272441"/>
              <a:gd name="connsiteX219" fmla="*/ 760569 w 1767951"/>
              <a:gd name="connsiteY219" fmla="*/ 913224 h 1272441"/>
              <a:gd name="connsiteX220" fmla="*/ 883975 w 1767951"/>
              <a:gd name="connsiteY220" fmla="*/ 912769 h 1272441"/>
              <a:gd name="connsiteX221" fmla="*/ 915472 w 1767951"/>
              <a:gd name="connsiteY221" fmla="*/ 944266 h 1272441"/>
              <a:gd name="connsiteX222" fmla="*/ 883975 w 1767951"/>
              <a:gd name="connsiteY222" fmla="*/ 975763 h 1272441"/>
              <a:gd name="connsiteX223" fmla="*/ 852478 w 1767951"/>
              <a:gd name="connsiteY223" fmla="*/ 944266 h 1272441"/>
              <a:gd name="connsiteX224" fmla="*/ 883975 w 1767951"/>
              <a:gd name="connsiteY224" fmla="*/ 912769 h 1272441"/>
              <a:gd name="connsiteX225" fmla="*/ 1747821 w 1767951"/>
              <a:gd name="connsiteY225" fmla="*/ 770812 h 1272441"/>
              <a:gd name="connsiteX226" fmla="*/ 1767253 w 1767951"/>
              <a:gd name="connsiteY226" fmla="*/ 790244 h 1272441"/>
              <a:gd name="connsiteX227" fmla="*/ 1747821 w 1767951"/>
              <a:gd name="connsiteY227" fmla="*/ 809676 h 1272441"/>
              <a:gd name="connsiteX228" fmla="*/ 1728389 w 1767951"/>
              <a:gd name="connsiteY228" fmla="*/ 790244 h 1272441"/>
              <a:gd name="connsiteX229" fmla="*/ 1747821 w 1767951"/>
              <a:gd name="connsiteY229" fmla="*/ 770812 h 1272441"/>
              <a:gd name="connsiteX230" fmla="*/ 20132 w 1767951"/>
              <a:gd name="connsiteY230" fmla="*/ 770812 h 1272441"/>
              <a:gd name="connsiteX231" fmla="*/ 39564 w 1767951"/>
              <a:gd name="connsiteY231" fmla="*/ 790244 h 1272441"/>
              <a:gd name="connsiteX232" fmla="*/ 20132 w 1767951"/>
              <a:gd name="connsiteY232" fmla="*/ 809676 h 1272441"/>
              <a:gd name="connsiteX233" fmla="*/ 700 w 1767951"/>
              <a:gd name="connsiteY233" fmla="*/ 790244 h 1272441"/>
              <a:gd name="connsiteX234" fmla="*/ 20132 w 1767951"/>
              <a:gd name="connsiteY234" fmla="*/ 770812 h 1272441"/>
              <a:gd name="connsiteX235" fmla="*/ 1624414 w 1767951"/>
              <a:gd name="connsiteY235" fmla="*/ 767677 h 1272441"/>
              <a:gd name="connsiteX236" fmla="*/ 1646981 w 1767951"/>
              <a:gd name="connsiteY236" fmla="*/ 790244 h 1272441"/>
              <a:gd name="connsiteX237" fmla="*/ 1624414 w 1767951"/>
              <a:gd name="connsiteY237" fmla="*/ 812811 h 1272441"/>
              <a:gd name="connsiteX238" fmla="*/ 1601847 w 1767951"/>
              <a:gd name="connsiteY238" fmla="*/ 790244 h 1272441"/>
              <a:gd name="connsiteX239" fmla="*/ 1624414 w 1767951"/>
              <a:gd name="connsiteY239" fmla="*/ 767677 h 1272441"/>
              <a:gd name="connsiteX240" fmla="*/ 143538 w 1767951"/>
              <a:gd name="connsiteY240" fmla="*/ 767677 h 1272441"/>
              <a:gd name="connsiteX241" fmla="*/ 166105 w 1767951"/>
              <a:gd name="connsiteY241" fmla="*/ 790244 h 1272441"/>
              <a:gd name="connsiteX242" fmla="*/ 143538 w 1767951"/>
              <a:gd name="connsiteY242" fmla="*/ 812811 h 1272441"/>
              <a:gd name="connsiteX243" fmla="*/ 120971 w 1767951"/>
              <a:gd name="connsiteY243" fmla="*/ 790244 h 1272441"/>
              <a:gd name="connsiteX244" fmla="*/ 143538 w 1767951"/>
              <a:gd name="connsiteY244" fmla="*/ 767677 h 1272441"/>
              <a:gd name="connsiteX245" fmla="*/ 1501008 w 1767951"/>
              <a:gd name="connsiteY245" fmla="*/ 764584 h 1272441"/>
              <a:gd name="connsiteX246" fmla="*/ 1526668 w 1767951"/>
              <a:gd name="connsiteY246" fmla="*/ 790244 h 1272441"/>
              <a:gd name="connsiteX247" fmla="*/ 1501008 w 1767951"/>
              <a:gd name="connsiteY247" fmla="*/ 815904 h 1272441"/>
              <a:gd name="connsiteX248" fmla="*/ 1475348 w 1767951"/>
              <a:gd name="connsiteY248" fmla="*/ 790244 h 1272441"/>
              <a:gd name="connsiteX249" fmla="*/ 1501008 w 1767951"/>
              <a:gd name="connsiteY249" fmla="*/ 764584 h 1272441"/>
              <a:gd name="connsiteX250" fmla="*/ 266945 w 1767951"/>
              <a:gd name="connsiteY250" fmla="*/ 764584 h 1272441"/>
              <a:gd name="connsiteX251" fmla="*/ 292605 w 1767951"/>
              <a:gd name="connsiteY251" fmla="*/ 790244 h 1272441"/>
              <a:gd name="connsiteX252" fmla="*/ 266945 w 1767951"/>
              <a:gd name="connsiteY252" fmla="*/ 815904 h 1272441"/>
              <a:gd name="connsiteX253" fmla="*/ 241285 w 1767951"/>
              <a:gd name="connsiteY253" fmla="*/ 790244 h 1272441"/>
              <a:gd name="connsiteX254" fmla="*/ 266945 w 1767951"/>
              <a:gd name="connsiteY254" fmla="*/ 764584 h 1272441"/>
              <a:gd name="connsiteX255" fmla="*/ 1377602 w 1767951"/>
              <a:gd name="connsiteY255" fmla="*/ 761559 h 1272441"/>
              <a:gd name="connsiteX256" fmla="*/ 1406287 w 1767951"/>
              <a:gd name="connsiteY256" fmla="*/ 790244 h 1272441"/>
              <a:gd name="connsiteX257" fmla="*/ 1377602 w 1767951"/>
              <a:gd name="connsiteY257" fmla="*/ 818929 h 1272441"/>
              <a:gd name="connsiteX258" fmla="*/ 1348917 w 1767951"/>
              <a:gd name="connsiteY258" fmla="*/ 790244 h 1272441"/>
              <a:gd name="connsiteX259" fmla="*/ 1377602 w 1767951"/>
              <a:gd name="connsiteY259" fmla="*/ 761559 h 1272441"/>
              <a:gd name="connsiteX260" fmla="*/ 390353 w 1767951"/>
              <a:gd name="connsiteY260" fmla="*/ 761559 h 1272441"/>
              <a:gd name="connsiteX261" fmla="*/ 419038 w 1767951"/>
              <a:gd name="connsiteY261" fmla="*/ 790244 h 1272441"/>
              <a:gd name="connsiteX262" fmla="*/ 390353 w 1767951"/>
              <a:gd name="connsiteY262" fmla="*/ 818929 h 1272441"/>
              <a:gd name="connsiteX263" fmla="*/ 361668 w 1767951"/>
              <a:gd name="connsiteY263" fmla="*/ 790244 h 1272441"/>
              <a:gd name="connsiteX264" fmla="*/ 390353 w 1767951"/>
              <a:gd name="connsiteY264" fmla="*/ 761559 h 1272441"/>
              <a:gd name="connsiteX265" fmla="*/ 1254195 w 1767951"/>
              <a:gd name="connsiteY265" fmla="*/ 758660 h 1272441"/>
              <a:gd name="connsiteX266" fmla="*/ 1285779 w 1767951"/>
              <a:gd name="connsiteY266" fmla="*/ 790244 h 1272441"/>
              <a:gd name="connsiteX267" fmla="*/ 1254195 w 1767951"/>
              <a:gd name="connsiteY267" fmla="*/ 821828 h 1272441"/>
              <a:gd name="connsiteX268" fmla="*/ 1222611 w 1767951"/>
              <a:gd name="connsiteY268" fmla="*/ 790244 h 1272441"/>
              <a:gd name="connsiteX269" fmla="*/ 1254195 w 1767951"/>
              <a:gd name="connsiteY269" fmla="*/ 758660 h 1272441"/>
              <a:gd name="connsiteX270" fmla="*/ 513757 w 1767951"/>
              <a:gd name="connsiteY270" fmla="*/ 758660 h 1272441"/>
              <a:gd name="connsiteX271" fmla="*/ 545341 w 1767951"/>
              <a:gd name="connsiteY271" fmla="*/ 790244 h 1272441"/>
              <a:gd name="connsiteX272" fmla="*/ 513757 w 1767951"/>
              <a:gd name="connsiteY272" fmla="*/ 821828 h 1272441"/>
              <a:gd name="connsiteX273" fmla="*/ 482173 w 1767951"/>
              <a:gd name="connsiteY273" fmla="*/ 790244 h 1272441"/>
              <a:gd name="connsiteX274" fmla="*/ 513757 w 1767951"/>
              <a:gd name="connsiteY274" fmla="*/ 758660 h 1272441"/>
              <a:gd name="connsiteX275" fmla="*/ 1130789 w 1767951"/>
              <a:gd name="connsiteY275" fmla="*/ 756011 h 1272441"/>
              <a:gd name="connsiteX276" fmla="*/ 1165022 w 1767951"/>
              <a:gd name="connsiteY276" fmla="*/ 790244 h 1272441"/>
              <a:gd name="connsiteX277" fmla="*/ 1130789 w 1767951"/>
              <a:gd name="connsiteY277" fmla="*/ 824477 h 1272441"/>
              <a:gd name="connsiteX278" fmla="*/ 1096556 w 1767951"/>
              <a:gd name="connsiteY278" fmla="*/ 790244 h 1272441"/>
              <a:gd name="connsiteX279" fmla="*/ 1130789 w 1767951"/>
              <a:gd name="connsiteY279" fmla="*/ 756011 h 1272441"/>
              <a:gd name="connsiteX280" fmla="*/ 637164 w 1767951"/>
              <a:gd name="connsiteY280" fmla="*/ 756011 h 1272441"/>
              <a:gd name="connsiteX281" fmla="*/ 671397 w 1767951"/>
              <a:gd name="connsiteY281" fmla="*/ 790244 h 1272441"/>
              <a:gd name="connsiteX282" fmla="*/ 637164 w 1767951"/>
              <a:gd name="connsiteY282" fmla="*/ 824477 h 1272441"/>
              <a:gd name="connsiteX283" fmla="*/ 602931 w 1767951"/>
              <a:gd name="connsiteY283" fmla="*/ 790244 h 1272441"/>
              <a:gd name="connsiteX284" fmla="*/ 637164 w 1767951"/>
              <a:gd name="connsiteY284" fmla="*/ 756011 h 1272441"/>
              <a:gd name="connsiteX285" fmla="*/ 1007383 w 1767951"/>
              <a:gd name="connsiteY285" fmla="*/ 753926 h 1272441"/>
              <a:gd name="connsiteX286" fmla="*/ 1043701 w 1767951"/>
              <a:gd name="connsiteY286" fmla="*/ 790244 h 1272441"/>
              <a:gd name="connsiteX287" fmla="*/ 1007383 w 1767951"/>
              <a:gd name="connsiteY287" fmla="*/ 826562 h 1272441"/>
              <a:gd name="connsiteX288" fmla="*/ 971065 w 1767951"/>
              <a:gd name="connsiteY288" fmla="*/ 790244 h 1272441"/>
              <a:gd name="connsiteX289" fmla="*/ 1007383 w 1767951"/>
              <a:gd name="connsiteY289" fmla="*/ 753926 h 1272441"/>
              <a:gd name="connsiteX290" fmla="*/ 760570 w 1767951"/>
              <a:gd name="connsiteY290" fmla="*/ 753926 h 1272441"/>
              <a:gd name="connsiteX291" fmla="*/ 796888 w 1767951"/>
              <a:gd name="connsiteY291" fmla="*/ 790244 h 1272441"/>
              <a:gd name="connsiteX292" fmla="*/ 760570 w 1767951"/>
              <a:gd name="connsiteY292" fmla="*/ 826562 h 1272441"/>
              <a:gd name="connsiteX293" fmla="*/ 724252 w 1767951"/>
              <a:gd name="connsiteY293" fmla="*/ 790244 h 1272441"/>
              <a:gd name="connsiteX294" fmla="*/ 760570 w 1767951"/>
              <a:gd name="connsiteY294" fmla="*/ 753926 h 1272441"/>
              <a:gd name="connsiteX295" fmla="*/ 883976 w 1767951"/>
              <a:gd name="connsiteY295" fmla="*/ 753064 h 1272441"/>
              <a:gd name="connsiteX296" fmla="*/ 921156 w 1767951"/>
              <a:gd name="connsiteY296" fmla="*/ 790244 h 1272441"/>
              <a:gd name="connsiteX297" fmla="*/ 883976 w 1767951"/>
              <a:gd name="connsiteY297" fmla="*/ 827424 h 1272441"/>
              <a:gd name="connsiteX298" fmla="*/ 846796 w 1767951"/>
              <a:gd name="connsiteY298" fmla="*/ 790244 h 1272441"/>
              <a:gd name="connsiteX299" fmla="*/ 883976 w 1767951"/>
              <a:gd name="connsiteY299" fmla="*/ 753064 h 1272441"/>
              <a:gd name="connsiteX300" fmla="*/ 1747820 w 1767951"/>
              <a:gd name="connsiteY300" fmla="*/ 616090 h 1272441"/>
              <a:gd name="connsiteX301" fmla="*/ 1767951 w 1767951"/>
              <a:gd name="connsiteY301" fmla="*/ 636221 h 1272441"/>
              <a:gd name="connsiteX302" fmla="*/ 1747820 w 1767951"/>
              <a:gd name="connsiteY302" fmla="*/ 656352 h 1272441"/>
              <a:gd name="connsiteX303" fmla="*/ 1727689 w 1767951"/>
              <a:gd name="connsiteY303" fmla="*/ 636221 h 1272441"/>
              <a:gd name="connsiteX304" fmla="*/ 1747820 w 1767951"/>
              <a:gd name="connsiteY304" fmla="*/ 616090 h 1272441"/>
              <a:gd name="connsiteX305" fmla="*/ 20131 w 1767951"/>
              <a:gd name="connsiteY305" fmla="*/ 616090 h 1272441"/>
              <a:gd name="connsiteX306" fmla="*/ 40262 w 1767951"/>
              <a:gd name="connsiteY306" fmla="*/ 636221 h 1272441"/>
              <a:gd name="connsiteX307" fmla="*/ 20131 w 1767951"/>
              <a:gd name="connsiteY307" fmla="*/ 656352 h 1272441"/>
              <a:gd name="connsiteX308" fmla="*/ 0 w 1767951"/>
              <a:gd name="connsiteY308" fmla="*/ 636221 h 1272441"/>
              <a:gd name="connsiteX309" fmla="*/ 20131 w 1767951"/>
              <a:gd name="connsiteY309" fmla="*/ 616090 h 1272441"/>
              <a:gd name="connsiteX310" fmla="*/ 1624414 w 1767951"/>
              <a:gd name="connsiteY310" fmla="*/ 612842 h 1272441"/>
              <a:gd name="connsiteX311" fmla="*/ 1647793 w 1767951"/>
              <a:gd name="connsiteY311" fmla="*/ 636221 h 1272441"/>
              <a:gd name="connsiteX312" fmla="*/ 1624414 w 1767951"/>
              <a:gd name="connsiteY312" fmla="*/ 659600 h 1272441"/>
              <a:gd name="connsiteX313" fmla="*/ 1601035 w 1767951"/>
              <a:gd name="connsiteY313" fmla="*/ 636221 h 1272441"/>
              <a:gd name="connsiteX314" fmla="*/ 1624414 w 1767951"/>
              <a:gd name="connsiteY314" fmla="*/ 612842 h 1272441"/>
              <a:gd name="connsiteX315" fmla="*/ 143539 w 1767951"/>
              <a:gd name="connsiteY315" fmla="*/ 612842 h 1272441"/>
              <a:gd name="connsiteX316" fmla="*/ 166918 w 1767951"/>
              <a:gd name="connsiteY316" fmla="*/ 636221 h 1272441"/>
              <a:gd name="connsiteX317" fmla="*/ 143539 w 1767951"/>
              <a:gd name="connsiteY317" fmla="*/ 659600 h 1272441"/>
              <a:gd name="connsiteX318" fmla="*/ 120160 w 1767951"/>
              <a:gd name="connsiteY318" fmla="*/ 636221 h 1272441"/>
              <a:gd name="connsiteX319" fmla="*/ 143539 w 1767951"/>
              <a:gd name="connsiteY319" fmla="*/ 612842 h 1272441"/>
              <a:gd name="connsiteX320" fmla="*/ 1501007 w 1767951"/>
              <a:gd name="connsiteY320" fmla="*/ 609595 h 1272441"/>
              <a:gd name="connsiteX321" fmla="*/ 1527633 w 1767951"/>
              <a:gd name="connsiteY321" fmla="*/ 636221 h 1272441"/>
              <a:gd name="connsiteX322" fmla="*/ 1501007 w 1767951"/>
              <a:gd name="connsiteY322" fmla="*/ 662847 h 1272441"/>
              <a:gd name="connsiteX323" fmla="*/ 1474381 w 1767951"/>
              <a:gd name="connsiteY323" fmla="*/ 636221 h 1272441"/>
              <a:gd name="connsiteX324" fmla="*/ 1501007 w 1767951"/>
              <a:gd name="connsiteY324" fmla="*/ 609595 h 1272441"/>
              <a:gd name="connsiteX325" fmla="*/ 266944 w 1767951"/>
              <a:gd name="connsiteY325" fmla="*/ 609595 h 1272441"/>
              <a:gd name="connsiteX326" fmla="*/ 293570 w 1767951"/>
              <a:gd name="connsiteY326" fmla="*/ 636221 h 1272441"/>
              <a:gd name="connsiteX327" fmla="*/ 266944 w 1767951"/>
              <a:gd name="connsiteY327" fmla="*/ 662847 h 1272441"/>
              <a:gd name="connsiteX328" fmla="*/ 240318 w 1767951"/>
              <a:gd name="connsiteY328" fmla="*/ 636221 h 1272441"/>
              <a:gd name="connsiteX329" fmla="*/ 266944 w 1767951"/>
              <a:gd name="connsiteY329" fmla="*/ 609595 h 1272441"/>
              <a:gd name="connsiteX330" fmla="*/ 1377601 w 1767951"/>
              <a:gd name="connsiteY330" fmla="*/ 606348 h 1272441"/>
              <a:gd name="connsiteX331" fmla="*/ 1407474 w 1767951"/>
              <a:gd name="connsiteY331" fmla="*/ 636221 h 1272441"/>
              <a:gd name="connsiteX332" fmla="*/ 1377601 w 1767951"/>
              <a:gd name="connsiteY332" fmla="*/ 666094 h 1272441"/>
              <a:gd name="connsiteX333" fmla="*/ 1347728 w 1767951"/>
              <a:gd name="connsiteY333" fmla="*/ 636221 h 1272441"/>
              <a:gd name="connsiteX334" fmla="*/ 1377601 w 1767951"/>
              <a:gd name="connsiteY334" fmla="*/ 606348 h 1272441"/>
              <a:gd name="connsiteX335" fmla="*/ 390351 w 1767951"/>
              <a:gd name="connsiteY335" fmla="*/ 606348 h 1272441"/>
              <a:gd name="connsiteX336" fmla="*/ 420224 w 1767951"/>
              <a:gd name="connsiteY336" fmla="*/ 636221 h 1272441"/>
              <a:gd name="connsiteX337" fmla="*/ 390351 w 1767951"/>
              <a:gd name="connsiteY337" fmla="*/ 666094 h 1272441"/>
              <a:gd name="connsiteX338" fmla="*/ 360478 w 1767951"/>
              <a:gd name="connsiteY338" fmla="*/ 636221 h 1272441"/>
              <a:gd name="connsiteX339" fmla="*/ 390351 w 1767951"/>
              <a:gd name="connsiteY339" fmla="*/ 606348 h 1272441"/>
              <a:gd name="connsiteX340" fmla="*/ 1254196 w 1767951"/>
              <a:gd name="connsiteY340" fmla="*/ 603100 h 1272441"/>
              <a:gd name="connsiteX341" fmla="*/ 1287317 w 1767951"/>
              <a:gd name="connsiteY341" fmla="*/ 636221 h 1272441"/>
              <a:gd name="connsiteX342" fmla="*/ 1254196 w 1767951"/>
              <a:gd name="connsiteY342" fmla="*/ 669342 h 1272441"/>
              <a:gd name="connsiteX343" fmla="*/ 1221075 w 1767951"/>
              <a:gd name="connsiteY343" fmla="*/ 636221 h 1272441"/>
              <a:gd name="connsiteX344" fmla="*/ 1254196 w 1767951"/>
              <a:gd name="connsiteY344" fmla="*/ 603100 h 1272441"/>
              <a:gd name="connsiteX345" fmla="*/ 513757 w 1767951"/>
              <a:gd name="connsiteY345" fmla="*/ 603100 h 1272441"/>
              <a:gd name="connsiteX346" fmla="*/ 546878 w 1767951"/>
              <a:gd name="connsiteY346" fmla="*/ 636221 h 1272441"/>
              <a:gd name="connsiteX347" fmla="*/ 513757 w 1767951"/>
              <a:gd name="connsiteY347" fmla="*/ 669342 h 1272441"/>
              <a:gd name="connsiteX348" fmla="*/ 480636 w 1767951"/>
              <a:gd name="connsiteY348" fmla="*/ 636221 h 1272441"/>
              <a:gd name="connsiteX349" fmla="*/ 513757 w 1767951"/>
              <a:gd name="connsiteY349" fmla="*/ 603100 h 1272441"/>
              <a:gd name="connsiteX350" fmla="*/ 1130788 w 1767951"/>
              <a:gd name="connsiteY350" fmla="*/ 599853 h 1272441"/>
              <a:gd name="connsiteX351" fmla="*/ 1167156 w 1767951"/>
              <a:gd name="connsiteY351" fmla="*/ 636221 h 1272441"/>
              <a:gd name="connsiteX352" fmla="*/ 1130788 w 1767951"/>
              <a:gd name="connsiteY352" fmla="*/ 672589 h 1272441"/>
              <a:gd name="connsiteX353" fmla="*/ 1094420 w 1767951"/>
              <a:gd name="connsiteY353" fmla="*/ 636221 h 1272441"/>
              <a:gd name="connsiteX354" fmla="*/ 1130788 w 1767951"/>
              <a:gd name="connsiteY354" fmla="*/ 599853 h 1272441"/>
              <a:gd name="connsiteX355" fmla="*/ 637164 w 1767951"/>
              <a:gd name="connsiteY355" fmla="*/ 599853 h 1272441"/>
              <a:gd name="connsiteX356" fmla="*/ 673532 w 1767951"/>
              <a:gd name="connsiteY356" fmla="*/ 636221 h 1272441"/>
              <a:gd name="connsiteX357" fmla="*/ 637164 w 1767951"/>
              <a:gd name="connsiteY357" fmla="*/ 672589 h 1272441"/>
              <a:gd name="connsiteX358" fmla="*/ 600796 w 1767951"/>
              <a:gd name="connsiteY358" fmla="*/ 636221 h 1272441"/>
              <a:gd name="connsiteX359" fmla="*/ 637164 w 1767951"/>
              <a:gd name="connsiteY359" fmla="*/ 599853 h 1272441"/>
              <a:gd name="connsiteX360" fmla="*/ 1007383 w 1767951"/>
              <a:gd name="connsiteY360" fmla="*/ 596606 h 1272441"/>
              <a:gd name="connsiteX361" fmla="*/ 1046998 w 1767951"/>
              <a:gd name="connsiteY361" fmla="*/ 636221 h 1272441"/>
              <a:gd name="connsiteX362" fmla="*/ 1007383 w 1767951"/>
              <a:gd name="connsiteY362" fmla="*/ 675836 h 1272441"/>
              <a:gd name="connsiteX363" fmla="*/ 967768 w 1767951"/>
              <a:gd name="connsiteY363" fmla="*/ 636221 h 1272441"/>
              <a:gd name="connsiteX364" fmla="*/ 1007383 w 1767951"/>
              <a:gd name="connsiteY364" fmla="*/ 596606 h 1272441"/>
              <a:gd name="connsiteX365" fmla="*/ 760570 w 1767951"/>
              <a:gd name="connsiteY365" fmla="*/ 596606 h 1272441"/>
              <a:gd name="connsiteX366" fmla="*/ 800185 w 1767951"/>
              <a:gd name="connsiteY366" fmla="*/ 636221 h 1272441"/>
              <a:gd name="connsiteX367" fmla="*/ 760570 w 1767951"/>
              <a:gd name="connsiteY367" fmla="*/ 675836 h 1272441"/>
              <a:gd name="connsiteX368" fmla="*/ 720955 w 1767951"/>
              <a:gd name="connsiteY368" fmla="*/ 636221 h 1272441"/>
              <a:gd name="connsiteX369" fmla="*/ 760570 w 1767951"/>
              <a:gd name="connsiteY369" fmla="*/ 596606 h 1272441"/>
              <a:gd name="connsiteX370" fmla="*/ 883976 w 1767951"/>
              <a:gd name="connsiteY370" fmla="*/ 593358 h 1272441"/>
              <a:gd name="connsiteX371" fmla="*/ 926839 w 1767951"/>
              <a:gd name="connsiteY371" fmla="*/ 636221 h 1272441"/>
              <a:gd name="connsiteX372" fmla="*/ 883976 w 1767951"/>
              <a:gd name="connsiteY372" fmla="*/ 679084 h 1272441"/>
              <a:gd name="connsiteX373" fmla="*/ 841113 w 1767951"/>
              <a:gd name="connsiteY373" fmla="*/ 636221 h 1272441"/>
              <a:gd name="connsiteX374" fmla="*/ 883976 w 1767951"/>
              <a:gd name="connsiteY374" fmla="*/ 593358 h 1272441"/>
              <a:gd name="connsiteX375" fmla="*/ 1747821 w 1767951"/>
              <a:gd name="connsiteY375" fmla="*/ 462767 h 1272441"/>
              <a:gd name="connsiteX376" fmla="*/ 1767253 w 1767951"/>
              <a:gd name="connsiteY376" fmla="*/ 482199 h 1272441"/>
              <a:gd name="connsiteX377" fmla="*/ 1747821 w 1767951"/>
              <a:gd name="connsiteY377" fmla="*/ 501631 h 1272441"/>
              <a:gd name="connsiteX378" fmla="*/ 1728389 w 1767951"/>
              <a:gd name="connsiteY378" fmla="*/ 482199 h 1272441"/>
              <a:gd name="connsiteX379" fmla="*/ 1747821 w 1767951"/>
              <a:gd name="connsiteY379" fmla="*/ 462767 h 1272441"/>
              <a:gd name="connsiteX380" fmla="*/ 20132 w 1767951"/>
              <a:gd name="connsiteY380" fmla="*/ 462767 h 1272441"/>
              <a:gd name="connsiteX381" fmla="*/ 39564 w 1767951"/>
              <a:gd name="connsiteY381" fmla="*/ 482199 h 1272441"/>
              <a:gd name="connsiteX382" fmla="*/ 20132 w 1767951"/>
              <a:gd name="connsiteY382" fmla="*/ 501631 h 1272441"/>
              <a:gd name="connsiteX383" fmla="*/ 700 w 1767951"/>
              <a:gd name="connsiteY383" fmla="*/ 482199 h 1272441"/>
              <a:gd name="connsiteX384" fmla="*/ 20132 w 1767951"/>
              <a:gd name="connsiteY384" fmla="*/ 462767 h 1272441"/>
              <a:gd name="connsiteX385" fmla="*/ 1624414 w 1767951"/>
              <a:gd name="connsiteY385" fmla="*/ 459632 h 1272441"/>
              <a:gd name="connsiteX386" fmla="*/ 1646981 w 1767951"/>
              <a:gd name="connsiteY386" fmla="*/ 482199 h 1272441"/>
              <a:gd name="connsiteX387" fmla="*/ 1624414 w 1767951"/>
              <a:gd name="connsiteY387" fmla="*/ 504766 h 1272441"/>
              <a:gd name="connsiteX388" fmla="*/ 1601847 w 1767951"/>
              <a:gd name="connsiteY388" fmla="*/ 482199 h 1272441"/>
              <a:gd name="connsiteX389" fmla="*/ 1624414 w 1767951"/>
              <a:gd name="connsiteY389" fmla="*/ 459632 h 1272441"/>
              <a:gd name="connsiteX390" fmla="*/ 143538 w 1767951"/>
              <a:gd name="connsiteY390" fmla="*/ 459632 h 1272441"/>
              <a:gd name="connsiteX391" fmla="*/ 166105 w 1767951"/>
              <a:gd name="connsiteY391" fmla="*/ 482199 h 1272441"/>
              <a:gd name="connsiteX392" fmla="*/ 143538 w 1767951"/>
              <a:gd name="connsiteY392" fmla="*/ 504766 h 1272441"/>
              <a:gd name="connsiteX393" fmla="*/ 120971 w 1767951"/>
              <a:gd name="connsiteY393" fmla="*/ 482199 h 1272441"/>
              <a:gd name="connsiteX394" fmla="*/ 143538 w 1767951"/>
              <a:gd name="connsiteY394" fmla="*/ 459632 h 1272441"/>
              <a:gd name="connsiteX395" fmla="*/ 1501008 w 1767951"/>
              <a:gd name="connsiteY395" fmla="*/ 456538 h 1272441"/>
              <a:gd name="connsiteX396" fmla="*/ 1526668 w 1767951"/>
              <a:gd name="connsiteY396" fmla="*/ 482198 h 1272441"/>
              <a:gd name="connsiteX397" fmla="*/ 1501008 w 1767951"/>
              <a:gd name="connsiteY397" fmla="*/ 507858 h 1272441"/>
              <a:gd name="connsiteX398" fmla="*/ 1475348 w 1767951"/>
              <a:gd name="connsiteY398" fmla="*/ 482198 h 1272441"/>
              <a:gd name="connsiteX399" fmla="*/ 1501008 w 1767951"/>
              <a:gd name="connsiteY399" fmla="*/ 456538 h 1272441"/>
              <a:gd name="connsiteX400" fmla="*/ 266945 w 1767951"/>
              <a:gd name="connsiteY400" fmla="*/ 456538 h 1272441"/>
              <a:gd name="connsiteX401" fmla="*/ 292605 w 1767951"/>
              <a:gd name="connsiteY401" fmla="*/ 482198 h 1272441"/>
              <a:gd name="connsiteX402" fmla="*/ 266945 w 1767951"/>
              <a:gd name="connsiteY402" fmla="*/ 507858 h 1272441"/>
              <a:gd name="connsiteX403" fmla="*/ 241285 w 1767951"/>
              <a:gd name="connsiteY403" fmla="*/ 482198 h 1272441"/>
              <a:gd name="connsiteX404" fmla="*/ 266945 w 1767951"/>
              <a:gd name="connsiteY404" fmla="*/ 456538 h 1272441"/>
              <a:gd name="connsiteX405" fmla="*/ 1377602 w 1767951"/>
              <a:gd name="connsiteY405" fmla="*/ 453514 h 1272441"/>
              <a:gd name="connsiteX406" fmla="*/ 1406287 w 1767951"/>
              <a:gd name="connsiteY406" fmla="*/ 482199 h 1272441"/>
              <a:gd name="connsiteX407" fmla="*/ 1377602 w 1767951"/>
              <a:gd name="connsiteY407" fmla="*/ 510884 h 1272441"/>
              <a:gd name="connsiteX408" fmla="*/ 1348917 w 1767951"/>
              <a:gd name="connsiteY408" fmla="*/ 482199 h 1272441"/>
              <a:gd name="connsiteX409" fmla="*/ 1377602 w 1767951"/>
              <a:gd name="connsiteY409" fmla="*/ 453514 h 1272441"/>
              <a:gd name="connsiteX410" fmla="*/ 390353 w 1767951"/>
              <a:gd name="connsiteY410" fmla="*/ 453514 h 1272441"/>
              <a:gd name="connsiteX411" fmla="*/ 419038 w 1767951"/>
              <a:gd name="connsiteY411" fmla="*/ 482199 h 1272441"/>
              <a:gd name="connsiteX412" fmla="*/ 390353 w 1767951"/>
              <a:gd name="connsiteY412" fmla="*/ 510884 h 1272441"/>
              <a:gd name="connsiteX413" fmla="*/ 361668 w 1767951"/>
              <a:gd name="connsiteY413" fmla="*/ 482199 h 1272441"/>
              <a:gd name="connsiteX414" fmla="*/ 390353 w 1767951"/>
              <a:gd name="connsiteY414" fmla="*/ 453514 h 1272441"/>
              <a:gd name="connsiteX415" fmla="*/ 1254195 w 1767951"/>
              <a:gd name="connsiteY415" fmla="*/ 450614 h 1272441"/>
              <a:gd name="connsiteX416" fmla="*/ 1285779 w 1767951"/>
              <a:gd name="connsiteY416" fmla="*/ 482198 h 1272441"/>
              <a:gd name="connsiteX417" fmla="*/ 1254195 w 1767951"/>
              <a:gd name="connsiteY417" fmla="*/ 513782 h 1272441"/>
              <a:gd name="connsiteX418" fmla="*/ 1222611 w 1767951"/>
              <a:gd name="connsiteY418" fmla="*/ 482198 h 1272441"/>
              <a:gd name="connsiteX419" fmla="*/ 1254195 w 1767951"/>
              <a:gd name="connsiteY419" fmla="*/ 450614 h 1272441"/>
              <a:gd name="connsiteX420" fmla="*/ 513757 w 1767951"/>
              <a:gd name="connsiteY420" fmla="*/ 450614 h 1272441"/>
              <a:gd name="connsiteX421" fmla="*/ 545341 w 1767951"/>
              <a:gd name="connsiteY421" fmla="*/ 482198 h 1272441"/>
              <a:gd name="connsiteX422" fmla="*/ 513757 w 1767951"/>
              <a:gd name="connsiteY422" fmla="*/ 513782 h 1272441"/>
              <a:gd name="connsiteX423" fmla="*/ 482173 w 1767951"/>
              <a:gd name="connsiteY423" fmla="*/ 482198 h 1272441"/>
              <a:gd name="connsiteX424" fmla="*/ 513757 w 1767951"/>
              <a:gd name="connsiteY424" fmla="*/ 450614 h 1272441"/>
              <a:gd name="connsiteX425" fmla="*/ 1130789 w 1767951"/>
              <a:gd name="connsiteY425" fmla="*/ 447966 h 1272441"/>
              <a:gd name="connsiteX426" fmla="*/ 1165022 w 1767951"/>
              <a:gd name="connsiteY426" fmla="*/ 482199 h 1272441"/>
              <a:gd name="connsiteX427" fmla="*/ 1130789 w 1767951"/>
              <a:gd name="connsiteY427" fmla="*/ 516432 h 1272441"/>
              <a:gd name="connsiteX428" fmla="*/ 1096556 w 1767951"/>
              <a:gd name="connsiteY428" fmla="*/ 482199 h 1272441"/>
              <a:gd name="connsiteX429" fmla="*/ 1130789 w 1767951"/>
              <a:gd name="connsiteY429" fmla="*/ 447966 h 1272441"/>
              <a:gd name="connsiteX430" fmla="*/ 637164 w 1767951"/>
              <a:gd name="connsiteY430" fmla="*/ 447966 h 1272441"/>
              <a:gd name="connsiteX431" fmla="*/ 671397 w 1767951"/>
              <a:gd name="connsiteY431" fmla="*/ 482199 h 1272441"/>
              <a:gd name="connsiteX432" fmla="*/ 637164 w 1767951"/>
              <a:gd name="connsiteY432" fmla="*/ 516432 h 1272441"/>
              <a:gd name="connsiteX433" fmla="*/ 602931 w 1767951"/>
              <a:gd name="connsiteY433" fmla="*/ 482199 h 1272441"/>
              <a:gd name="connsiteX434" fmla="*/ 637164 w 1767951"/>
              <a:gd name="connsiteY434" fmla="*/ 447966 h 1272441"/>
              <a:gd name="connsiteX435" fmla="*/ 1007383 w 1767951"/>
              <a:gd name="connsiteY435" fmla="*/ 445881 h 1272441"/>
              <a:gd name="connsiteX436" fmla="*/ 1043701 w 1767951"/>
              <a:gd name="connsiteY436" fmla="*/ 482199 h 1272441"/>
              <a:gd name="connsiteX437" fmla="*/ 1007383 w 1767951"/>
              <a:gd name="connsiteY437" fmla="*/ 518517 h 1272441"/>
              <a:gd name="connsiteX438" fmla="*/ 971065 w 1767951"/>
              <a:gd name="connsiteY438" fmla="*/ 482199 h 1272441"/>
              <a:gd name="connsiteX439" fmla="*/ 1007383 w 1767951"/>
              <a:gd name="connsiteY439" fmla="*/ 445881 h 1272441"/>
              <a:gd name="connsiteX440" fmla="*/ 760570 w 1767951"/>
              <a:gd name="connsiteY440" fmla="*/ 445881 h 1272441"/>
              <a:gd name="connsiteX441" fmla="*/ 796888 w 1767951"/>
              <a:gd name="connsiteY441" fmla="*/ 482199 h 1272441"/>
              <a:gd name="connsiteX442" fmla="*/ 760570 w 1767951"/>
              <a:gd name="connsiteY442" fmla="*/ 518517 h 1272441"/>
              <a:gd name="connsiteX443" fmla="*/ 724252 w 1767951"/>
              <a:gd name="connsiteY443" fmla="*/ 482199 h 1272441"/>
              <a:gd name="connsiteX444" fmla="*/ 760570 w 1767951"/>
              <a:gd name="connsiteY444" fmla="*/ 445881 h 1272441"/>
              <a:gd name="connsiteX445" fmla="*/ 883976 w 1767951"/>
              <a:gd name="connsiteY445" fmla="*/ 445019 h 1272441"/>
              <a:gd name="connsiteX446" fmla="*/ 921156 w 1767951"/>
              <a:gd name="connsiteY446" fmla="*/ 482199 h 1272441"/>
              <a:gd name="connsiteX447" fmla="*/ 883976 w 1767951"/>
              <a:gd name="connsiteY447" fmla="*/ 519379 h 1272441"/>
              <a:gd name="connsiteX448" fmla="*/ 846796 w 1767951"/>
              <a:gd name="connsiteY448" fmla="*/ 482199 h 1272441"/>
              <a:gd name="connsiteX449" fmla="*/ 883976 w 1767951"/>
              <a:gd name="connsiteY449" fmla="*/ 445019 h 1272441"/>
              <a:gd name="connsiteX450" fmla="*/ 1747820 w 1767951"/>
              <a:gd name="connsiteY450" fmla="*/ 310728 h 1272441"/>
              <a:gd name="connsiteX451" fmla="*/ 1765268 w 1767951"/>
              <a:gd name="connsiteY451" fmla="*/ 328176 h 1272441"/>
              <a:gd name="connsiteX452" fmla="*/ 1747820 w 1767951"/>
              <a:gd name="connsiteY452" fmla="*/ 345624 h 1272441"/>
              <a:gd name="connsiteX453" fmla="*/ 1730372 w 1767951"/>
              <a:gd name="connsiteY453" fmla="*/ 328176 h 1272441"/>
              <a:gd name="connsiteX454" fmla="*/ 1747820 w 1767951"/>
              <a:gd name="connsiteY454" fmla="*/ 310728 h 1272441"/>
              <a:gd name="connsiteX455" fmla="*/ 20132 w 1767951"/>
              <a:gd name="connsiteY455" fmla="*/ 310728 h 1272441"/>
              <a:gd name="connsiteX456" fmla="*/ 37580 w 1767951"/>
              <a:gd name="connsiteY456" fmla="*/ 328176 h 1272441"/>
              <a:gd name="connsiteX457" fmla="*/ 20132 w 1767951"/>
              <a:gd name="connsiteY457" fmla="*/ 345624 h 1272441"/>
              <a:gd name="connsiteX458" fmla="*/ 2684 w 1767951"/>
              <a:gd name="connsiteY458" fmla="*/ 328176 h 1272441"/>
              <a:gd name="connsiteX459" fmla="*/ 20132 w 1767951"/>
              <a:gd name="connsiteY459" fmla="*/ 310728 h 1272441"/>
              <a:gd name="connsiteX460" fmla="*/ 1624414 w 1767951"/>
              <a:gd name="connsiteY460" fmla="*/ 307870 h 1272441"/>
              <a:gd name="connsiteX461" fmla="*/ 1644720 w 1767951"/>
              <a:gd name="connsiteY461" fmla="*/ 328176 h 1272441"/>
              <a:gd name="connsiteX462" fmla="*/ 1624414 w 1767951"/>
              <a:gd name="connsiteY462" fmla="*/ 348482 h 1272441"/>
              <a:gd name="connsiteX463" fmla="*/ 1604108 w 1767951"/>
              <a:gd name="connsiteY463" fmla="*/ 328176 h 1272441"/>
              <a:gd name="connsiteX464" fmla="*/ 1624414 w 1767951"/>
              <a:gd name="connsiteY464" fmla="*/ 307870 h 1272441"/>
              <a:gd name="connsiteX465" fmla="*/ 143538 w 1767951"/>
              <a:gd name="connsiteY465" fmla="*/ 307870 h 1272441"/>
              <a:gd name="connsiteX466" fmla="*/ 163844 w 1767951"/>
              <a:gd name="connsiteY466" fmla="*/ 328176 h 1272441"/>
              <a:gd name="connsiteX467" fmla="*/ 143538 w 1767951"/>
              <a:gd name="connsiteY467" fmla="*/ 348482 h 1272441"/>
              <a:gd name="connsiteX468" fmla="*/ 123232 w 1767951"/>
              <a:gd name="connsiteY468" fmla="*/ 328176 h 1272441"/>
              <a:gd name="connsiteX469" fmla="*/ 143538 w 1767951"/>
              <a:gd name="connsiteY469" fmla="*/ 307870 h 1272441"/>
              <a:gd name="connsiteX470" fmla="*/ 1501007 w 1767951"/>
              <a:gd name="connsiteY470" fmla="*/ 305133 h 1272441"/>
              <a:gd name="connsiteX471" fmla="*/ 1524050 w 1767951"/>
              <a:gd name="connsiteY471" fmla="*/ 328176 h 1272441"/>
              <a:gd name="connsiteX472" fmla="*/ 1501007 w 1767951"/>
              <a:gd name="connsiteY472" fmla="*/ 351219 h 1272441"/>
              <a:gd name="connsiteX473" fmla="*/ 1477964 w 1767951"/>
              <a:gd name="connsiteY473" fmla="*/ 328176 h 1272441"/>
              <a:gd name="connsiteX474" fmla="*/ 1501007 w 1767951"/>
              <a:gd name="connsiteY474" fmla="*/ 305133 h 1272441"/>
              <a:gd name="connsiteX475" fmla="*/ 266945 w 1767951"/>
              <a:gd name="connsiteY475" fmla="*/ 305133 h 1272441"/>
              <a:gd name="connsiteX476" fmla="*/ 289988 w 1767951"/>
              <a:gd name="connsiteY476" fmla="*/ 328176 h 1272441"/>
              <a:gd name="connsiteX477" fmla="*/ 266945 w 1767951"/>
              <a:gd name="connsiteY477" fmla="*/ 351219 h 1272441"/>
              <a:gd name="connsiteX478" fmla="*/ 243902 w 1767951"/>
              <a:gd name="connsiteY478" fmla="*/ 328176 h 1272441"/>
              <a:gd name="connsiteX479" fmla="*/ 266945 w 1767951"/>
              <a:gd name="connsiteY479" fmla="*/ 305133 h 1272441"/>
              <a:gd name="connsiteX480" fmla="*/ 1377602 w 1767951"/>
              <a:gd name="connsiteY480" fmla="*/ 302574 h 1272441"/>
              <a:gd name="connsiteX481" fmla="*/ 1403205 w 1767951"/>
              <a:gd name="connsiteY481" fmla="*/ 328177 h 1272441"/>
              <a:gd name="connsiteX482" fmla="*/ 1377602 w 1767951"/>
              <a:gd name="connsiteY482" fmla="*/ 353780 h 1272441"/>
              <a:gd name="connsiteX483" fmla="*/ 1351999 w 1767951"/>
              <a:gd name="connsiteY483" fmla="*/ 328177 h 1272441"/>
              <a:gd name="connsiteX484" fmla="*/ 1377602 w 1767951"/>
              <a:gd name="connsiteY484" fmla="*/ 302574 h 1272441"/>
              <a:gd name="connsiteX485" fmla="*/ 390352 w 1767951"/>
              <a:gd name="connsiteY485" fmla="*/ 302573 h 1272441"/>
              <a:gd name="connsiteX486" fmla="*/ 415955 w 1767951"/>
              <a:gd name="connsiteY486" fmla="*/ 328176 h 1272441"/>
              <a:gd name="connsiteX487" fmla="*/ 390352 w 1767951"/>
              <a:gd name="connsiteY487" fmla="*/ 353779 h 1272441"/>
              <a:gd name="connsiteX488" fmla="*/ 364749 w 1767951"/>
              <a:gd name="connsiteY488" fmla="*/ 328176 h 1272441"/>
              <a:gd name="connsiteX489" fmla="*/ 390352 w 1767951"/>
              <a:gd name="connsiteY489" fmla="*/ 302573 h 1272441"/>
              <a:gd name="connsiteX490" fmla="*/ 1254195 w 1767951"/>
              <a:gd name="connsiteY490" fmla="*/ 300284 h 1272441"/>
              <a:gd name="connsiteX491" fmla="*/ 1282088 w 1767951"/>
              <a:gd name="connsiteY491" fmla="*/ 328177 h 1272441"/>
              <a:gd name="connsiteX492" fmla="*/ 1254195 w 1767951"/>
              <a:gd name="connsiteY492" fmla="*/ 356070 h 1272441"/>
              <a:gd name="connsiteX493" fmla="*/ 1226302 w 1767951"/>
              <a:gd name="connsiteY493" fmla="*/ 328177 h 1272441"/>
              <a:gd name="connsiteX494" fmla="*/ 1254195 w 1767951"/>
              <a:gd name="connsiteY494" fmla="*/ 300284 h 1272441"/>
              <a:gd name="connsiteX495" fmla="*/ 513757 w 1767951"/>
              <a:gd name="connsiteY495" fmla="*/ 300284 h 1272441"/>
              <a:gd name="connsiteX496" fmla="*/ 541650 w 1767951"/>
              <a:gd name="connsiteY496" fmla="*/ 328177 h 1272441"/>
              <a:gd name="connsiteX497" fmla="*/ 513757 w 1767951"/>
              <a:gd name="connsiteY497" fmla="*/ 356070 h 1272441"/>
              <a:gd name="connsiteX498" fmla="*/ 485864 w 1767951"/>
              <a:gd name="connsiteY498" fmla="*/ 328177 h 1272441"/>
              <a:gd name="connsiteX499" fmla="*/ 513757 w 1767951"/>
              <a:gd name="connsiteY499" fmla="*/ 300284 h 1272441"/>
              <a:gd name="connsiteX500" fmla="*/ 1130789 w 1767951"/>
              <a:gd name="connsiteY500" fmla="*/ 298405 h 1272441"/>
              <a:gd name="connsiteX501" fmla="*/ 1160561 w 1767951"/>
              <a:gd name="connsiteY501" fmla="*/ 328177 h 1272441"/>
              <a:gd name="connsiteX502" fmla="*/ 1130789 w 1767951"/>
              <a:gd name="connsiteY502" fmla="*/ 357949 h 1272441"/>
              <a:gd name="connsiteX503" fmla="*/ 1101017 w 1767951"/>
              <a:gd name="connsiteY503" fmla="*/ 328177 h 1272441"/>
              <a:gd name="connsiteX504" fmla="*/ 1130789 w 1767951"/>
              <a:gd name="connsiteY504" fmla="*/ 298405 h 1272441"/>
              <a:gd name="connsiteX505" fmla="*/ 637164 w 1767951"/>
              <a:gd name="connsiteY505" fmla="*/ 298405 h 1272441"/>
              <a:gd name="connsiteX506" fmla="*/ 666936 w 1767951"/>
              <a:gd name="connsiteY506" fmla="*/ 328177 h 1272441"/>
              <a:gd name="connsiteX507" fmla="*/ 637164 w 1767951"/>
              <a:gd name="connsiteY507" fmla="*/ 357949 h 1272441"/>
              <a:gd name="connsiteX508" fmla="*/ 607392 w 1767951"/>
              <a:gd name="connsiteY508" fmla="*/ 328177 h 1272441"/>
              <a:gd name="connsiteX509" fmla="*/ 637164 w 1767951"/>
              <a:gd name="connsiteY509" fmla="*/ 298405 h 1272441"/>
              <a:gd name="connsiteX510" fmla="*/ 1007382 w 1767951"/>
              <a:gd name="connsiteY510" fmla="*/ 297135 h 1272441"/>
              <a:gd name="connsiteX511" fmla="*/ 1038424 w 1767951"/>
              <a:gd name="connsiteY511" fmla="*/ 328177 h 1272441"/>
              <a:gd name="connsiteX512" fmla="*/ 1007382 w 1767951"/>
              <a:gd name="connsiteY512" fmla="*/ 359219 h 1272441"/>
              <a:gd name="connsiteX513" fmla="*/ 976340 w 1767951"/>
              <a:gd name="connsiteY513" fmla="*/ 328177 h 1272441"/>
              <a:gd name="connsiteX514" fmla="*/ 1007382 w 1767951"/>
              <a:gd name="connsiteY514" fmla="*/ 297135 h 1272441"/>
              <a:gd name="connsiteX515" fmla="*/ 760569 w 1767951"/>
              <a:gd name="connsiteY515" fmla="*/ 297135 h 1272441"/>
              <a:gd name="connsiteX516" fmla="*/ 791611 w 1767951"/>
              <a:gd name="connsiteY516" fmla="*/ 328177 h 1272441"/>
              <a:gd name="connsiteX517" fmla="*/ 760569 w 1767951"/>
              <a:gd name="connsiteY517" fmla="*/ 359219 h 1272441"/>
              <a:gd name="connsiteX518" fmla="*/ 729527 w 1767951"/>
              <a:gd name="connsiteY518" fmla="*/ 328177 h 1272441"/>
              <a:gd name="connsiteX519" fmla="*/ 760569 w 1767951"/>
              <a:gd name="connsiteY519" fmla="*/ 297135 h 1272441"/>
              <a:gd name="connsiteX520" fmla="*/ 883975 w 1767951"/>
              <a:gd name="connsiteY520" fmla="*/ 296680 h 1272441"/>
              <a:gd name="connsiteX521" fmla="*/ 915472 w 1767951"/>
              <a:gd name="connsiteY521" fmla="*/ 328177 h 1272441"/>
              <a:gd name="connsiteX522" fmla="*/ 883975 w 1767951"/>
              <a:gd name="connsiteY522" fmla="*/ 359674 h 1272441"/>
              <a:gd name="connsiteX523" fmla="*/ 852478 w 1767951"/>
              <a:gd name="connsiteY523" fmla="*/ 328177 h 1272441"/>
              <a:gd name="connsiteX524" fmla="*/ 883975 w 1767951"/>
              <a:gd name="connsiteY524" fmla="*/ 296680 h 1272441"/>
              <a:gd name="connsiteX525" fmla="*/ 1747820 w 1767951"/>
              <a:gd name="connsiteY525" fmla="*/ 159705 h 1272441"/>
              <a:gd name="connsiteX526" fmla="*/ 1762269 w 1767951"/>
              <a:gd name="connsiteY526" fmla="*/ 174154 h 1272441"/>
              <a:gd name="connsiteX527" fmla="*/ 1747820 w 1767951"/>
              <a:gd name="connsiteY527" fmla="*/ 188603 h 1272441"/>
              <a:gd name="connsiteX528" fmla="*/ 1733371 w 1767951"/>
              <a:gd name="connsiteY528" fmla="*/ 174154 h 1272441"/>
              <a:gd name="connsiteX529" fmla="*/ 1747820 w 1767951"/>
              <a:gd name="connsiteY529" fmla="*/ 159705 h 1272441"/>
              <a:gd name="connsiteX530" fmla="*/ 20132 w 1767951"/>
              <a:gd name="connsiteY530" fmla="*/ 159705 h 1272441"/>
              <a:gd name="connsiteX531" fmla="*/ 34581 w 1767951"/>
              <a:gd name="connsiteY531" fmla="*/ 174154 h 1272441"/>
              <a:gd name="connsiteX532" fmla="*/ 20132 w 1767951"/>
              <a:gd name="connsiteY532" fmla="*/ 188603 h 1272441"/>
              <a:gd name="connsiteX533" fmla="*/ 5683 w 1767951"/>
              <a:gd name="connsiteY533" fmla="*/ 174154 h 1272441"/>
              <a:gd name="connsiteX534" fmla="*/ 20132 w 1767951"/>
              <a:gd name="connsiteY534" fmla="*/ 159705 h 1272441"/>
              <a:gd name="connsiteX535" fmla="*/ 1624413 w 1767951"/>
              <a:gd name="connsiteY535" fmla="*/ 157180 h 1272441"/>
              <a:gd name="connsiteX536" fmla="*/ 1641386 w 1767951"/>
              <a:gd name="connsiteY536" fmla="*/ 174153 h 1272441"/>
              <a:gd name="connsiteX537" fmla="*/ 1624413 w 1767951"/>
              <a:gd name="connsiteY537" fmla="*/ 191126 h 1272441"/>
              <a:gd name="connsiteX538" fmla="*/ 1607440 w 1767951"/>
              <a:gd name="connsiteY538" fmla="*/ 174153 h 1272441"/>
              <a:gd name="connsiteX539" fmla="*/ 1624413 w 1767951"/>
              <a:gd name="connsiteY539" fmla="*/ 157180 h 1272441"/>
              <a:gd name="connsiteX540" fmla="*/ 143538 w 1767951"/>
              <a:gd name="connsiteY540" fmla="*/ 157180 h 1272441"/>
              <a:gd name="connsiteX541" fmla="*/ 160511 w 1767951"/>
              <a:gd name="connsiteY541" fmla="*/ 174153 h 1272441"/>
              <a:gd name="connsiteX542" fmla="*/ 143538 w 1767951"/>
              <a:gd name="connsiteY542" fmla="*/ 191126 h 1272441"/>
              <a:gd name="connsiteX543" fmla="*/ 126565 w 1767951"/>
              <a:gd name="connsiteY543" fmla="*/ 174153 h 1272441"/>
              <a:gd name="connsiteX544" fmla="*/ 143538 w 1767951"/>
              <a:gd name="connsiteY544" fmla="*/ 157180 h 1272441"/>
              <a:gd name="connsiteX545" fmla="*/ 1501008 w 1767951"/>
              <a:gd name="connsiteY545" fmla="*/ 154834 h 1272441"/>
              <a:gd name="connsiteX546" fmla="*/ 1520328 w 1767951"/>
              <a:gd name="connsiteY546" fmla="*/ 174154 h 1272441"/>
              <a:gd name="connsiteX547" fmla="*/ 1501008 w 1767951"/>
              <a:gd name="connsiteY547" fmla="*/ 193474 h 1272441"/>
              <a:gd name="connsiteX548" fmla="*/ 1481688 w 1767951"/>
              <a:gd name="connsiteY548" fmla="*/ 174154 h 1272441"/>
              <a:gd name="connsiteX549" fmla="*/ 1501008 w 1767951"/>
              <a:gd name="connsiteY549" fmla="*/ 154834 h 1272441"/>
              <a:gd name="connsiteX550" fmla="*/ 266945 w 1767951"/>
              <a:gd name="connsiteY550" fmla="*/ 154834 h 1272441"/>
              <a:gd name="connsiteX551" fmla="*/ 286265 w 1767951"/>
              <a:gd name="connsiteY551" fmla="*/ 174154 h 1272441"/>
              <a:gd name="connsiteX552" fmla="*/ 266945 w 1767951"/>
              <a:gd name="connsiteY552" fmla="*/ 193474 h 1272441"/>
              <a:gd name="connsiteX553" fmla="*/ 247625 w 1767951"/>
              <a:gd name="connsiteY553" fmla="*/ 174154 h 1272441"/>
              <a:gd name="connsiteX554" fmla="*/ 266945 w 1767951"/>
              <a:gd name="connsiteY554" fmla="*/ 154834 h 1272441"/>
              <a:gd name="connsiteX555" fmla="*/ 1377602 w 1767951"/>
              <a:gd name="connsiteY555" fmla="*/ 152724 h 1272441"/>
              <a:gd name="connsiteX556" fmla="*/ 1399032 w 1767951"/>
              <a:gd name="connsiteY556" fmla="*/ 174154 h 1272441"/>
              <a:gd name="connsiteX557" fmla="*/ 1377602 w 1767951"/>
              <a:gd name="connsiteY557" fmla="*/ 195584 h 1272441"/>
              <a:gd name="connsiteX558" fmla="*/ 1356172 w 1767951"/>
              <a:gd name="connsiteY558" fmla="*/ 174154 h 1272441"/>
              <a:gd name="connsiteX559" fmla="*/ 1377602 w 1767951"/>
              <a:gd name="connsiteY559" fmla="*/ 152724 h 1272441"/>
              <a:gd name="connsiteX560" fmla="*/ 390352 w 1767951"/>
              <a:gd name="connsiteY560" fmla="*/ 152724 h 1272441"/>
              <a:gd name="connsiteX561" fmla="*/ 411782 w 1767951"/>
              <a:gd name="connsiteY561" fmla="*/ 174154 h 1272441"/>
              <a:gd name="connsiteX562" fmla="*/ 390352 w 1767951"/>
              <a:gd name="connsiteY562" fmla="*/ 195584 h 1272441"/>
              <a:gd name="connsiteX563" fmla="*/ 368922 w 1767951"/>
              <a:gd name="connsiteY563" fmla="*/ 174154 h 1272441"/>
              <a:gd name="connsiteX564" fmla="*/ 390352 w 1767951"/>
              <a:gd name="connsiteY564" fmla="*/ 152724 h 1272441"/>
              <a:gd name="connsiteX565" fmla="*/ 1254195 w 1767951"/>
              <a:gd name="connsiteY565" fmla="*/ 150927 h 1272441"/>
              <a:gd name="connsiteX566" fmla="*/ 1277422 w 1767951"/>
              <a:gd name="connsiteY566" fmla="*/ 174154 h 1272441"/>
              <a:gd name="connsiteX567" fmla="*/ 1254195 w 1767951"/>
              <a:gd name="connsiteY567" fmla="*/ 197381 h 1272441"/>
              <a:gd name="connsiteX568" fmla="*/ 1230968 w 1767951"/>
              <a:gd name="connsiteY568" fmla="*/ 174154 h 1272441"/>
              <a:gd name="connsiteX569" fmla="*/ 1254195 w 1767951"/>
              <a:gd name="connsiteY569" fmla="*/ 150927 h 1272441"/>
              <a:gd name="connsiteX570" fmla="*/ 513756 w 1767951"/>
              <a:gd name="connsiteY570" fmla="*/ 150927 h 1272441"/>
              <a:gd name="connsiteX571" fmla="*/ 536983 w 1767951"/>
              <a:gd name="connsiteY571" fmla="*/ 174154 h 1272441"/>
              <a:gd name="connsiteX572" fmla="*/ 513756 w 1767951"/>
              <a:gd name="connsiteY572" fmla="*/ 197381 h 1272441"/>
              <a:gd name="connsiteX573" fmla="*/ 490529 w 1767951"/>
              <a:gd name="connsiteY573" fmla="*/ 174154 h 1272441"/>
              <a:gd name="connsiteX574" fmla="*/ 513756 w 1767951"/>
              <a:gd name="connsiteY574" fmla="*/ 150927 h 1272441"/>
              <a:gd name="connsiteX575" fmla="*/ 1130789 w 1767951"/>
              <a:gd name="connsiteY575" fmla="*/ 149534 h 1272441"/>
              <a:gd name="connsiteX576" fmla="*/ 1155408 w 1767951"/>
              <a:gd name="connsiteY576" fmla="*/ 174153 h 1272441"/>
              <a:gd name="connsiteX577" fmla="*/ 1130789 w 1767951"/>
              <a:gd name="connsiteY577" fmla="*/ 198772 h 1272441"/>
              <a:gd name="connsiteX578" fmla="*/ 1106170 w 1767951"/>
              <a:gd name="connsiteY578" fmla="*/ 174153 h 1272441"/>
              <a:gd name="connsiteX579" fmla="*/ 1130789 w 1767951"/>
              <a:gd name="connsiteY579" fmla="*/ 149534 h 1272441"/>
              <a:gd name="connsiteX580" fmla="*/ 637164 w 1767951"/>
              <a:gd name="connsiteY580" fmla="*/ 149534 h 1272441"/>
              <a:gd name="connsiteX581" fmla="*/ 661783 w 1767951"/>
              <a:gd name="connsiteY581" fmla="*/ 174153 h 1272441"/>
              <a:gd name="connsiteX582" fmla="*/ 637164 w 1767951"/>
              <a:gd name="connsiteY582" fmla="*/ 198772 h 1272441"/>
              <a:gd name="connsiteX583" fmla="*/ 612545 w 1767951"/>
              <a:gd name="connsiteY583" fmla="*/ 174153 h 1272441"/>
              <a:gd name="connsiteX584" fmla="*/ 637164 w 1767951"/>
              <a:gd name="connsiteY584" fmla="*/ 149534 h 1272441"/>
              <a:gd name="connsiteX585" fmla="*/ 1007383 w 1767951"/>
              <a:gd name="connsiteY585" fmla="*/ 148646 h 1272441"/>
              <a:gd name="connsiteX586" fmla="*/ 1032891 w 1767951"/>
              <a:gd name="connsiteY586" fmla="*/ 174154 h 1272441"/>
              <a:gd name="connsiteX587" fmla="*/ 1007383 w 1767951"/>
              <a:gd name="connsiteY587" fmla="*/ 199662 h 1272441"/>
              <a:gd name="connsiteX588" fmla="*/ 981875 w 1767951"/>
              <a:gd name="connsiteY588" fmla="*/ 174154 h 1272441"/>
              <a:gd name="connsiteX589" fmla="*/ 1007383 w 1767951"/>
              <a:gd name="connsiteY589" fmla="*/ 148646 h 1272441"/>
              <a:gd name="connsiteX590" fmla="*/ 760570 w 1767951"/>
              <a:gd name="connsiteY590" fmla="*/ 148646 h 1272441"/>
              <a:gd name="connsiteX591" fmla="*/ 786078 w 1767951"/>
              <a:gd name="connsiteY591" fmla="*/ 174154 h 1272441"/>
              <a:gd name="connsiteX592" fmla="*/ 760570 w 1767951"/>
              <a:gd name="connsiteY592" fmla="*/ 199662 h 1272441"/>
              <a:gd name="connsiteX593" fmla="*/ 735062 w 1767951"/>
              <a:gd name="connsiteY593" fmla="*/ 174154 h 1272441"/>
              <a:gd name="connsiteX594" fmla="*/ 760570 w 1767951"/>
              <a:gd name="connsiteY594" fmla="*/ 148646 h 1272441"/>
              <a:gd name="connsiteX595" fmla="*/ 883975 w 1767951"/>
              <a:gd name="connsiteY595" fmla="*/ 148339 h 1272441"/>
              <a:gd name="connsiteX596" fmla="*/ 909789 w 1767951"/>
              <a:gd name="connsiteY596" fmla="*/ 174153 h 1272441"/>
              <a:gd name="connsiteX597" fmla="*/ 883975 w 1767951"/>
              <a:gd name="connsiteY597" fmla="*/ 199967 h 1272441"/>
              <a:gd name="connsiteX598" fmla="*/ 858161 w 1767951"/>
              <a:gd name="connsiteY598" fmla="*/ 174153 h 1272441"/>
              <a:gd name="connsiteX599" fmla="*/ 883975 w 1767951"/>
              <a:gd name="connsiteY599" fmla="*/ 148339 h 1272441"/>
              <a:gd name="connsiteX600" fmla="*/ 1747820 w 1767951"/>
              <a:gd name="connsiteY600" fmla="*/ 9416 h 1272441"/>
              <a:gd name="connsiteX601" fmla="*/ 1758536 w 1767951"/>
              <a:gd name="connsiteY601" fmla="*/ 20132 h 1272441"/>
              <a:gd name="connsiteX602" fmla="*/ 1747820 w 1767951"/>
              <a:gd name="connsiteY602" fmla="*/ 30848 h 1272441"/>
              <a:gd name="connsiteX603" fmla="*/ 1737104 w 1767951"/>
              <a:gd name="connsiteY603" fmla="*/ 20132 h 1272441"/>
              <a:gd name="connsiteX604" fmla="*/ 1747820 w 1767951"/>
              <a:gd name="connsiteY604" fmla="*/ 9416 h 1272441"/>
              <a:gd name="connsiteX605" fmla="*/ 20132 w 1767951"/>
              <a:gd name="connsiteY605" fmla="*/ 9416 h 1272441"/>
              <a:gd name="connsiteX606" fmla="*/ 30848 w 1767951"/>
              <a:gd name="connsiteY606" fmla="*/ 20132 h 1272441"/>
              <a:gd name="connsiteX607" fmla="*/ 20132 w 1767951"/>
              <a:gd name="connsiteY607" fmla="*/ 30848 h 1272441"/>
              <a:gd name="connsiteX608" fmla="*/ 9416 w 1767951"/>
              <a:gd name="connsiteY608" fmla="*/ 20132 h 1272441"/>
              <a:gd name="connsiteX609" fmla="*/ 20132 w 1767951"/>
              <a:gd name="connsiteY609" fmla="*/ 9416 h 1272441"/>
              <a:gd name="connsiteX610" fmla="*/ 1624414 w 1767951"/>
              <a:gd name="connsiteY610" fmla="*/ 7208 h 1272441"/>
              <a:gd name="connsiteX611" fmla="*/ 1637338 w 1767951"/>
              <a:gd name="connsiteY611" fmla="*/ 20132 h 1272441"/>
              <a:gd name="connsiteX612" fmla="*/ 1624414 w 1767951"/>
              <a:gd name="connsiteY612" fmla="*/ 33056 h 1272441"/>
              <a:gd name="connsiteX613" fmla="*/ 1611490 w 1767951"/>
              <a:gd name="connsiteY613" fmla="*/ 20132 h 1272441"/>
              <a:gd name="connsiteX614" fmla="*/ 1624414 w 1767951"/>
              <a:gd name="connsiteY614" fmla="*/ 7208 h 1272441"/>
              <a:gd name="connsiteX615" fmla="*/ 143539 w 1767951"/>
              <a:gd name="connsiteY615" fmla="*/ 7208 h 1272441"/>
              <a:gd name="connsiteX616" fmla="*/ 156463 w 1767951"/>
              <a:gd name="connsiteY616" fmla="*/ 20132 h 1272441"/>
              <a:gd name="connsiteX617" fmla="*/ 143539 w 1767951"/>
              <a:gd name="connsiteY617" fmla="*/ 33056 h 1272441"/>
              <a:gd name="connsiteX618" fmla="*/ 130615 w 1767951"/>
              <a:gd name="connsiteY618" fmla="*/ 20132 h 1272441"/>
              <a:gd name="connsiteX619" fmla="*/ 143539 w 1767951"/>
              <a:gd name="connsiteY619" fmla="*/ 7208 h 1272441"/>
              <a:gd name="connsiteX620" fmla="*/ 1501008 w 1767951"/>
              <a:gd name="connsiteY620" fmla="*/ 5203 h 1272441"/>
              <a:gd name="connsiteX621" fmla="*/ 1515936 w 1767951"/>
              <a:gd name="connsiteY621" fmla="*/ 20131 h 1272441"/>
              <a:gd name="connsiteX622" fmla="*/ 1501008 w 1767951"/>
              <a:gd name="connsiteY622" fmla="*/ 35059 h 1272441"/>
              <a:gd name="connsiteX623" fmla="*/ 1486080 w 1767951"/>
              <a:gd name="connsiteY623" fmla="*/ 20131 h 1272441"/>
              <a:gd name="connsiteX624" fmla="*/ 1501008 w 1767951"/>
              <a:gd name="connsiteY624" fmla="*/ 5203 h 1272441"/>
              <a:gd name="connsiteX625" fmla="*/ 266945 w 1767951"/>
              <a:gd name="connsiteY625" fmla="*/ 5203 h 1272441"/>
              <a:gd name="connsiteX626" fmla="*/ 281873 w 1767951"/>
              <a:gd name="connsiteY626" fmla="*/ 20131 h 1272441"/>
              <a:gd name="connsiteX627" fmla="*/ 266945 w 1767951"/>
              <a:gd name="connsiteY627" fmla="*/ 35059 h 1272441"/>
              <a:gd name="connsiteX628" fmla="*/ 252017 w 1767951"/>
              <a:gd name="connsiteY628" fmla="*/ 20131 h 1272441"/>
              <a:gd name="connsiteX629" fmla="*/ 266945 w 1767951"/>
              <a:gd name="connsiteY629" fmla="*/ 5203 h 1272441"/>
              <a:gd name="connsiteX630" fmla="*/ 1377602 w 1767951"/>
              <a:gd name="connsiteY630" fmla="*/ 3450 h 1272441"/>
              <a:gd name="connsiteX631" fmla="*/ 1394284 w 1767951"/>
              <a:gd name="connsiteY631" fmla="*/ 20132 h 1272441"/>
              <a:gd name="connsiteX632" fmla="*/ 1377602 w 1767951"/>
              <a:gd name="connsiteY632" fmla="*/ 36814 h 1272441"/>
              <a:gd name="connsiteX633" fmla="*/ 1360920 w 1767951"/>
              <a:gd name="connsiteY633" fmla="*/ 20132 h 1272441"/>
              <a:gd name="connsiteX634" fmla="*/ 1377602 w 1767951"/>
              <a:gd name="connsiteY634" fmla="*/ 3450 h 1272441"/>
              <a:gd name="connsiteX635" fmla="*/ 390353 w 1767951"/>
              <a:gd name="connsiteY635" fmla="*/ 3450 h 1272441"/>
              <a:gd name="connsiteX636" fmla="*/ 407035 w 1767951"/>
              <a:gd name="connsiteY636" fmla="*/ 20132 h 1272441"/>
              <a:gd name="connsiteX637" fmla="*/ 390353 w 1767951"/>
              <a:gd name="connsiteY637" fmla="*/ 36814 h 1272441"/>
              <a:gd name="connsiteX638" fmla="*/ 373671 w 1767951"/>
              <a:gd name="connsiteY638" fmla="*/ 20132 h 1272441"/>
              <a:gd name="connsiteX639" fmla="*/ 390353 w 1767951"/>
              <a:gd name="connsiteY639" fmla="*/ 3450 h 1272441"/>
              <a:gd name="connsiteX640" fmla="*/ 1254196 w 1767951"/>
              <a:gd name="connsiteY640" fmla="*/ 2000 h 1272441"/>
              <a:gd name="connsiteX641" fmla="*/ 1272328 w 1767951"/>
              <a:gd name="connsiteY641" fmla="*/ 20132 h 1272441"/>
              <a:gd name="connsiteX642" fmla="*/ 1254196 w 1767951"/>
              <a:gd name="connsiteY642" fmla="*/ 38264 h 1272441"/>
              <a:gd name="connsiteX643" fmla="*/ 1236064 w 1767951"/>
              <a:gd name="connsiteY643" fmla="*/ 20132 h 1272441"/>
              <a:gd name="connsiteX644" fmla="*/ 1254196 w 1767951"/>
              <a:gd name="connsiteY644" fmla="*/ 2000 h 1272441"/>
              <a:gd name="connsiteX645" fmla="*/ 513757 w 1767951"/>
              <a:gd name="connsiteY645" fmla="*/ 2000 h 1272441"/>
              <a:gd name="connsiteX646" fmla="*/ 531889 w 1767951"/>
              <a:gd name="connsiteY646" fmla="*/ 20132 h 1272441"/>
              <a:gd name="connsiteX647" fmla="*/ 513757 w 1767951"/>
              <a:gd name="connsiteY647" fmla="*/ 38264 h 1272441"/>
              <a:gd name="connsiteX648" fmla="*/ 495625 w 1767951"/>
              <a:gd name="connsiteY648" fmla="*/ 20132 h 1272441"/>
              <a:gd name="connsiteX649" fmla="*/ 513757 w 1767951"/>
              <a:gd name="connsiteY649" fmla="*/ 2000 h 1272441"/>
              <a:gd name="connsiteX650" fmla="*/ 1130789 w 1767951"/>
              <a:gd name="connsiteY650" fmla="*/ 910 h 1272441"/>
              <a:gd name="connsiteX651" fmla="*/ 1150011 w 1767951"/>
              <a:gd name="connsiteY651" fmla="*/ 20132 h 1272441"/>
              <a:gd name="connsiteX652" fmla="*/ 1130789 w 1767951"/>
              <a:gd name="connsiteY652" fmla="*/ 39354 h 1272441"/>
              <a:gd name="connsiteX653" fmla="*/ 1111567 w 1767951"/>
              <a:gd name="connsiteY653" fmla="*/ 20132 h 1272441"/>
              <a:gd name="connsiteX654" fmla="*/ 1130789 w 1767951"/>
              <a:gd name="connsiteY654" fmla="*/ 910 h 1272441"/>
              <a:gd name="connsiteX655" fmla="*/ 637165 w 1767951"/>
              <a:gd name="connsiteY655" fmla="*/ 910 h 1272441"/>
              <a:gd name="connsiteX656" fmla="*/ 656387 w 1767951"/>
              <a:gd name="connsiteY656" fmla="*/ 20132 h 1272441"/>
              <a:gd name="connsiteX657" fmla="*/ 637165 w 1767951"/>
              <a:gd name="connsiteY657" fmla="*/ 39354 h 1272441"/>
              <a:gd name="connsiteX658" fmla="*/ 617943 w 1767951"/>
              <a:gd name="connsiteY658" fmla="*/ 20132 h 1272441"/>
              <a:gd name="connsiteX659" fmla="*/ 637165 w 1767951"/>
              <a:gd name="connsiteY659" fmla="*/ 910 h 1272441"/>
              <a:gd name="connsiteX660" fmla="*/ 1007383 w 1767951"/>
              <a:gd name="connsiteY660" fmla="*/ 231 h 1272441"/>
              <a:gd name="connsiteX661" fmla="*/ 1027284 w 1767951"/>
              <a:gd name="connsiteY661" fmla="*/ 20132 h 1272441"/>
              <a:gd name="connsiteX662" fmla="*/ 1007383 w 1767951"/>
              <a:gd name="connsiteY662" fmla="*/ 40033 h 1272441"/>
              <a:gd name="connsiteX663" fmla="*/ 987482 w 1767951"/>
              <a:gd name="connsiteY663" fmla="*/ 20132 h 1272441"/>
              <a:gd name="connsiteX664" fmla="*/ 1007383 w 1767951"/>
              <a:gd name="connsiteY664" fmla="*/ 231 h 1272441"/>
              <a:gd name="connsiteX665" fmla="*/ 760570 w 1767951"/>
              <a:gd name="connsiteY665" fmla="*/ 231 h 1272441"/>
              <a:gd name="connsiteX666" fmla="*/ 780471 w 1767951"/>
              <a:gd name="connsiteY666" fmla="*/ 20132 h 1272441"/>
              <a:gd name="connsiteX667" fmla="*/ 760570 w 1767951"/>
              <a:gd name="connsiteY667" fmla="*/ 40033 h 1272441"/>
              <a:gd name="connsiteX668" fmla="*/ 740669 w 1767951"/>
              <a:gd name="connsiteY668" fmla="*/ 20132 h 1272441"/>
              <a:gd name="connsiteX669" fmla="*/ 760570 w 1767951"/>
              <a:gd name="connsiteY669" fmla="*/ 231 h 1272441"/>
              <a:gd name="connsiteX670" fmla="*/ 883975 w 1767951"/>
              <a:gd name="connsiteY670" fmla="*/ 0 h 1272441"/>
              <a:gd name="connsiteX671" fmla="*/ 904106 w 1767951"/>
              <a:gd name="connsiteY671" fmla="*/ 20131 h 1272441"/>
              <a:gd name="connsiteX672" fmla="*/ 883975 w 1767951"/>
              <a:gd name="connsiteY672" fmla="*/ 40262 h 1272441"/>
              <a:gd name="connsiteX673" fmla="*/ 863844 w 1767951"/>
              <a:gd name="connsiteY673" fmla="*/ 20131 h 1272441"/>
              <a:gd name="connsiteX674" fmla="*/ 883975 w 1767951"/>
              <a:gd name="connsiteY674" fmla="*/ 0 h 1272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</a:cxnLst>
            <a:rect l="l" t="t" r="r" b="b"/>
            <a:pathLst>
              <a:path w="1767951" h="1272441">
                <a:moveTo>
                  <a:pt x="1747820" y="1241595"/>
                </a:moveTo>
                <a:cubicBezTo>
                  <a:pt x="1753738" y="1241595"/>
                  <a:pt x="1758536" y="1246393"/>
                  <a:pt x="1758536" y="1252311"/>
                </a:cubicBezTo>
                <a:cubicBezTo>
                  <a:pt x="1758536" y="1258229"/>
                  <a:pt x="1753738" y="1263027"/>
                  <a:pt x="1747820" y="1263027"/>
                </a:cubicBezTo>
                <a:cubicBezTo>
                  <a:pt x="1741902" y="1263027"/>
                  <a:pt x="1737104" y="1258229"/>
                  <a:pt x="1737104" y="1252311"/>
                </a:cubicBezTo>
                <a:cubicBezTo>
                  <a:pt x="1737104" y="1246393"/>
                  <a:pt x="1741902" y="1241595"/>
                  <a:pt x="1747820" y="1241595"/>
                </a:cubicBezTo>
                <a:close/>
                <a:moveTo>
                  <a:pt x="20132" y="1241595"/>
                </a:moveTo>
                <a:cubicBezTo>
                  <a:pt x="26050" y="1241595"/>
                  <a:pt x="30848" y="1246393"/>
                  <a:pt x="30848" y="1252311"/>
                </a:cubicBezTo>
                <a:cubicBezTo>
                  <a:pt x="30848" y="1258229"/>
                  <a:pt x="26050" y="1263027"/>
                  <a:pt x="20132" y="1263027"/>
                </a:cubicBezTo>
                <a:cubicBezTo>
                  <a:pt x="14214" y="1263027"/>
                  <a:pt x="9416" y="1258229"/>
                  <a:pt x="9416" y="1252311"/>
                </a:cubicBezTo>
                <a:cubicBezTo>
                  <a:pt x="9416" y="1246393"/>
                  <a:pt x="14214" y="1241595"/>
                  <a:pt x="20132" y="1241595"/>
                </a:cubicBezTo>
                <a:close/>
                <a:moveTo>
                  <a:pt x="1624414" y="1239387"/>
                </a:moveTo>
                <a:cubicBezTo>
                  <a:pt x="1631552" y="1239387"/>
                  <a:pt x="1637338" y="1245173"/>
                  <a:pt x="1637338" y="1252311"/>
                </a:cubicBezTo>
                <a:cubicBezTo>
                  <a:pt x="1637338" y="1259449"/>
                  <a:pt x="1631552" y="1265235"/>
                  <a:pt x="1624414" y="1265235"/>
                </a:cubicBezTo>
                <a:cubicBezTo>
                  <a:pt x="1617276" y="1265235"/>
                  <a:pt x="1611490" y="1259449"/>
                  <a:pt x="1611490" y="1252311"/>
                </a:cubicBezTo>
                <a:cubicBezTo>
                  <a:pt x="1611490" y="1245173"/>
                  <a:pt x="1617276" y="1239387"/>
                  <a:pt x="1624414" y="1239387"/>
                </a:cubicBezTo>
                <a:close/>
                <a:moveTo>
                  <a:pt x="143539" y="1239387"/>
                </a:moveTo>
                <a:cubicBezTo>
                  <a:pt x="150677" y="1239387"/>
                  <a:pt x="156463" y="1245173"/>
                  <a:pt x="156463" y="1252311"/>
                </a:cubicBezTo>
                <a:cubicBezTo>
                  <a:pt x="156463" y="1259449"/>
                  <a:pt x="150677" y="1265235"/>
                  <a:pt x="143539" y="1265235"/>
                </a:cubicBezTo>
                <a:cubicBezTo>
                  <a:pt x="136401" y="1265235"/>
                  <a:pt x="130615" y="1259449"/>
                  <a:pt x="130615" y="1252311"/>
                </a:cubicBezTo>
                <a:cubicBezTo>
                  <a:pt x="130615" y="1245173"/>
                  <a:pt x="136401" y="1239387"/>
                  <a:pt x="143539" y="1239387"/>
                </a:cubicBezTo>
                <a:close/>
                <a:moveTo>
                  <a:pt x="1501008" y="1237382"/>
                </a:moveTo>
                <a:cubicBezTo>
                  <a:pt x="1509253" y="1237382"/>
                  <a:pt x="1515936" y="1244065"/>
                  <a:pt x="1515936" y="1252310"/>
                </a:cubicBezTo>
                <a:cubicBezTo>
                  <a:pt x="1515936" y="1260555"/>
                  <a:pt x="1509253" y="1267238"/>
                  <a:pt x="1501008" y="1267238"/>
                </a:cubicBezTo>
                <a:cubicBezTo>
                  <a:pt x="1492763" y="1267238"/>
                  <a:pt x="1486080" y="1260555"/>
                  <a:pt x="1486080" y="1252310"/>
                </a:cubicBezTo>
                <a:cubicBezTo>
                  <a:pt x="1486080" y="1244065"/>
                  <a:pt x="1492763" y="1237382"/>
                  <a:pt x="1501008" y="1237382"/>
                </a:cubicBezTo>
                <a:close/>
                <a:moveTo>
                  <a:pt x="266945" y="1237382"/>
                </a:moveTo>
                <a:cubicBezTo>
                  <a:pt x="275190" y="1237382"/>
                  <a:pt x="281873" y="1244065"/>
                  <a:pt x="281873" y="1252310"/>
                </a:cubicBezTo>
                <a:cubicBezTo>
                  <a:pt x="281873" y="1260555"/>
                  <a:pt x="275190" y="1267238"/>
                  <a:pt x="266945" y="1267238"/>
                </a:cubicBezTo>
                <a:cubicBezTo>
                  <a:pt x="258700" y="1267238"/>
                  <a:pt x="252017" y="1260555"/>
                  <a:pt x="252017" y="1252310"/>
                </a:cubicBezTo>
                <a:cubicBezTo>
                  <a:pt x="252017" y="1244065"/>
                  <a:pt x="258700" y="1237382"/>
                  <a:pt x="266945" y="1237382"/>
                </a:cubicBezTo>
                <a:close/>
                <a:moveTo>
                  <a:pt x="1377602" y="1235629"/>
                </a:moveTo>
                <a:cubicBezTo>
                  <a:pt x="1386815" y="1235629"/>
                  <a:pt x="1394284" y="1243098"/>
                  <a:pt x="1394284" y="1252311"/>
                </a:cubicBezTo>
                <a:cubicBezTo>
                  <a:pt x="1394284" y="1261524"/>
                  <a:pt x="1386815" y="1268993"/>
                  <a:pt x="1377602" y="1268993"/>
                </a:cubicBezTo>
                <a:cubicBezTo>
                  <a:pt x="1368389" y="1268993"/>
                  <a:pt x="1360920" y="1261524"/>
                  <a:pt x="1360920" y="1252311"/>
                </a:cubicBezTo>
                <a:cubicBezTo>
                  <a:pt x="1360920" y="1243098"/>
                  <a:pt x="1368389" y="1235629"/>
                  <a:pt x="1377602" y="1235629"/>
                </a:cubicBezTo>
                <a:close/>
                <a:moveTo>
                  <a:pt x="390353" y="1235629"/>
                </a:moveTo>
                <a:cubicBezTo>
                  <a:pt x="399566" y="1235629"/>
                  <a:pt x="407035" y="1243098"/>
                  <a:pt x="407035" y="1252311"/>
                </a:cubicBezTo>
                <a:cubicBezTo>
                  <a:pt x="407035" y="1261524"/>
                  <a:pt x="399566" y="1268993"/>
                  <a:pt x="390353" y="1268993"/>
                </a:cubicBezTo>
                <a:cubicBezTo>
                  <a:pt x="381140" y="1268993"/>
                  <a:pt x="373671" y="1261524"/>
                  <a:pt x="373671" y="1252311"/>
                </a:cubicBezTo>
                <a:cubicBezTo>
                  <a:pt x="373671" y="1243098"/>
                  <a:pt x="381140" y="1235629"/>
                  <a:pt x="390353" y="1235629"/>
                </a:cubicBezTo>
                <a:close/>
                <a:moveTo>
                  <a:pt x="1254196" y="1234179"/>
                </a:moveTo>
                <a:cubicBezTo>
                  <a:pt x="1264210" y="1234179"/>
                  <a:pt x="1272328" y="1242297"/>
                  <a:pt x="1272328" y="1252311"/>
                </a:cubicBezTo>
                <a:cubicBezTo>
                  <a:pt x="1272328" y="1262325"/>
                  <a:pt x="1264210" y="1270443"/>
                  <a:pt x="1254196" y="1270443"/>
                </a:cubicBezTo>
                <a:cubicBezTo>
                  <a:pt x="1244182" y="1270443"/>
                  <a:pt x="1236064" y="1262325"/>
                  <a:pt x="1236064" y="1252311"/>
                </a:cubicBezTo>
                <a:cubicBezTo>
                  <a:pt x="1236064" y="1242297"/>
                  <a:pt x="1244182" y="1234179"/>
                  <a:pt x="1254196" y="1234179"/>
                </a:cubicBezTo>
                <a:close/>
                <a:moveTo>
                  <a:pt x="513757" y="1234179"/>
                </a:moveTo>
                <a:cubicBezTo>
                  <a:pt x="523771" y="1234179"/>
                  <a:pt x="531889" y="1242297"/>
                  <a:pt x="531889" y="1252311"/>
                </a:cubicBezTo>
                <a:cubicBezTo>
                  <a:pt x="531889" y="1262325"/>
                  <a:pt x="523771" y="1270443"/>
                  <a:pt x="513757" y="1270443"/>
                </a:cubicBezTo>
                <a:cubicBezTo>
                  <a:pt x="503743" y="1270443"/>
                  <a:pt x="495625" y="1262325"/>
                  <a:pt x="495625" y="1252311"/>
                </a:cubicBezTo>
                <a:cubicBezTo>
                  <a:pt x="495625" y="1242297"/>
                  <a:pt x="503743" y="1234179"/>
                  <a:pt x="513757" y="1234179"/>
                </a:cubicBezTo>
                <a:close/>
                <a:moveTo>
                  <a:pt x="1130789" y="1233089"/>
                </a:moveTo>
                <a:cubicBezTo>
                  <a:pt x="1141405" y="1233089"/>
                  <a:pt x="1150011" y="1241695"/>
                  <a:pt x="1150011" y="1252311"/>
                </a:cubicBezTo>
                <a:cubicBezTo>
                  <a:pt x="1150011" y="1262927"/>
                  <a:pt x="1141405" y="1271533"/>
                  <a:pt x="1130789" y="1271533"/>
                </a:cubicBezTo>
                <a:cubicBezTo>
                  <a:pt x="1120173" y="1271533"/>
                  <a:pt x="1111567" y="1262927"/>
                  <a:pt x="1111567" y="1252311"/>
                </a:cubicBezTo>
                <a:cubicBezTo>
                  <a:pt x="1111567" y="1241695"/>
                  <a:pt x="1120173" y="1233089"/>
                  <a:pt x="1130789" y="1233089"/>
                </a:cubicBezTo>
                <a:close/>
                <a:moveTo>
                  <a:pt x="637165" y="1233089"/>
                </a:moveTo>
                <a:cubicBezTo>
                  <a:pt x="647781" y="1233089"/>
                  <a:pt x="656387" y="1241695"/>
                  <a:pt x="656387" y="1252311"/>
                </a:cubicBezTo>
                <a:cubicBezTo>
                  <a:pt x="656387" y="1262927"/>
                  <a:pt x="647781" y="1271533"/>
                  <a:pt x="637165" y="1271533"/>
                </a:cubicBezTo>
                <a:cubicBezTo>
                  <a:pt x="626549" y="1271533"/>
                  <a:pt x="617943" y="1262927"/>
                  <a:pt x="617943" y="1252311"/>
                </a:cubicBezTo>
                <a:cubicBezTo>
                  <a:pt x="617943" y="1241695"/>
                  <a:pt x="626549" y="1233089"/>
                  <a:pt x="637165" y="1233089"/>
                </a:cubicBezTo>
                <a:close/>
                <a:moveTo>
                  <a:pt x="1007383" y="1232410"/>
                </a:moveTo>
                <a:cubicBezTo>
                  <a:pt x="1018374" y="1232410"/>
                  <a:pt x="1027284" y="1241320"/>
                  <a:pt x="1027284" y="1252311"/>
                </a:cubicBezTo>
                <a:cubicBezTo>
                  <a:pt x="1027284" y="1263302"/>
                  <a:pt x="1018374" y="1272212"/>
                  <a:pt x="1007383" y="1272212"/>
                </a:cubicBezTo>
                <a:cubicBezTo>
                  <a:pt x="996392" y="1272212"/>
                  <a:pt x="987482" y="1263302"/>
                  <a:pt x="987482" y="1252311"/>
                </a:cubicBezTo>
                <a:cubicBezTo>
                  <a:pt x="987482" y="1241320"/>
                  <a:pt x="996392" y="1232410"/>
                  <a:pt x="1007383" y="1232410"/>
                </a:cubicBezTo>
                <a:close/>
                <a:moveTo>
                  <a:pt x="760570" y="1232410"/>
                </a:moveTo>
                <a:cubicBezTo>
                  <a:pt x="771561" y="1232410"/>
                  <a:pt x="780471" y="1241320"/>
                  <a:pt x="780471" y="1252311"/>
                </a:cubicBezTo>
                <a:cubicBezTo>
                  <a:pt x="780471" y="1263302"/>
                  <a:pt x="771561" y="1272212"/>
                  <a:pt x="760570" y="1272212"/>
                </a:cubicBezTo>
                <a:cubicBezTo>
                  <a:pt x="749579" y="1272212"/>
                  <a:pt x="740669" y="1263302"/>
                  <a:pt x="740669" y="1252311"/>
                </a:cubicBezTo>
                <a:cubicBezTo>
                  <a:pt x="740669" y="1241320"/>
                  <a:pt x="749579" y="1232410"/>
                  <a:pt x="760570" y="1232410"/>
                </a:cubicBezTo>
                <a:close/>
                <a:moveTo>
                  <a:pt x="883975" y="1232179"/>
                </a:moveTo>
                <a:cubicBezTo>
                  <a:pt x="895093" y="1232179"/>
                  <a:pt x="904106" y="1241192"/>
                  <a:pt x="904106" y="1252310"/>
                </a:cubicBezTo>
                <a:cubicBezTo>
                  <a:pt x="904106" y="1263428"/>
                  <a:pt x="895093" y="1272441"/>
                  <a:pt x="883975" y="1272441"/>
                </a:cubicBezTo>
                <a:cubicBezTo>
                  <a:pt x="872857" y="1272441"/>
                  <a:pt x="863844" y="1263428"/>
                  <a:pt x="863844" y="1252310"/>
                </a:cubicBezTo>
                <a:cubicBezTo>
                  <a:pt x="863844" y="1241192"/>
                  <a:pt x="872857" y="1232179"/>
                  <a:pt x="883975" y="1232179"/>
                </a:cubicBezTo>
                <a:close/>
                <a:moveTo>
                  <a:pt x="1747820" y="1083840"/>
                </a:moveTo>
                <a:cubicBezTo>
                  <a:pt x="1755800" y="1083840"/>
                  <a:pt x="1762269" y="1090309"/>
                  <a:pt x="1762269" y="1098289"/>
                </a:cubicBezTo>
                <a:cubicBezTo>
                  <a:pt x="1762269" y="1106269"/>
                  <a:pt x="1755800" y="1112738"/>
                  <a:pt x="1747820" y="1112738"/>
                </a:cubicBezTo>
                <a:cubicBezTo>
                  <a:pt x="1739840" y="1112738"/>
                  <a:pt x="1733371" y="1106269"/>
                  <a:pt x="1733371" y="1098289"/>
                </a:cubicBezTo>
                <a:cubicBezTo>
                  <a:pt x="1733371" y="1090309"/>
                  <a:pt x="1739840" y="1083840"/>
                  <a:pt x="1747820" y="1083840"/>
                </a:cubicBezTo>
                <a:close/>
                <a:moveTo>
                  <a:pt x="20132" y="1083840"/>
                </a:moveTo>
                <a:cubicBezTo>
                  <a:pt x="28112" y="1083840"/>
                  <a:pt x="34581" y="1090309"/>
                  <a:pt x="34581" y="1098289"/>
                </a:cubicBezTo>
                <a:cubicBezTo>
                  <a:pt x="34581" y="1106269"/>
                  <a:pt x="28112" y="1112738"/>
                  <a:pt x="20132" y="1112738"/>
                </a:cubicBezTo>
                <a:cubicBezTo>
                  <a:pt x="12152" y="1112738"/>
                  <a:pt x="5683" y="1106269"/>
                  <a:pt x="5683" y="1098289"/>
                </a:cubicBezTo>
                <a:cubicBezTo>
                  <a:pt x="5683" y="1090309"/>
                  <a:pt x="12152" y="1083840"/>
                  <a:pt x="20132" y="1083840"/>
                </a:cubicBezTo>
                <a:close/>
                <a:moveTo>
                  <a:pt x="1624413" y="1081315"/>
                </a:moveTo>
                <a:cubicBezTo>
                  <a:pt x="1633787" y="1081315"/>
                  <a:pt x="1641386" y="1088914"/>
                  <a:pt x="1641386" y="1098288"/>
                </a:cubicBezTo>
                <a:cubicBezTo>
                  <a:pt x="1641386" y="1107662"/>
                  <a:pt x="1633787" y="1115261"/>
                  <a:pt x="1624413" y="1115261"/>
                </a:cubicBezTo>
                <a:cubicBezTo>
                  <a:pt x="1615039" y="1115261"/>
                  <a:pt x="1607440" y="1107662"/>
                  <a:pt x="1607440" y="1098288"/>
                </a:cubicBezTo>
                <a:cubicBezTo>
                  <a:pt x="1607440" y="1088914"/>
                  <a:pt x="1615039" y="1081315"/>
                  <a:pt x="1624413" y="1081315"/>
                </a:cubicBezTo>
                <a:close/>
                <a:moveTo>
                  <a:pt x="143538" y="1081315"/>
                </a:moveTo>
                <a:cubicBezTo>
                  <a:pt x="152912" y="1081315"/>
                  <a:pt x="160511" y="1088914"/>
                  <a:pt x="160511" y="1098288"/>
                </a:cubicBezTo>
                <a:cubicBezTo>
                  <a:pt x="160511" y="1107662"/>
                  <a:pt x="152912" y="1115261"/>
                  <a:pt x="143538" y="1115261"/>
                </a:cubicBezTo>
                <a:cubicBezTo>
                  <a:pt x="134164" y="1115261"/>
                  <a:pt x="126565" y="1107662"/>
                  <a:pt x="126565" y="1098288"/>
                </a:cubicBezTo>
                <a:cubicBezTo>
                  <a:pt x="126565" y="1088914"/>
                  <a:pt x="134164" y="1081315"/>
                  <a:pt x="143538" y="1081315"/>
                </a:cubicBezTo>
                <a:close/>
                <a:moveTo>
                  <a:pt x="1501008" y="1078969"/>
                </a:moveTo>
                <a:cubicBezTo>
                  <a:pt x="1511678" y="1078969"/>
                  <a:pt x="1520328" y="1087619"/>
                  <a:pt x="1520328" y="1098289"/>
                </a:cubicBezTo>
                <a:cubicBezTo>
                  <a:pt x="1520328" y="1108959"/>
                  <a:pt x="1511678" y="1117609"/>
                  <a:pt x="1501008" y="1117609"/>
                </a:cubicBezTo>
                <a:cubicBezTo>
                  <a:pt x="1490338" y="1117609"/>
                  <a:pt x="1481688" y="1108959"/>
                  <a:pt x="1481688" y="1098289"/>
                </a:cubicBezTo>
                <a:cubicBezTo>
                  <a:pt x="1481688" y="1087619"/>
                  <a:pt x="1490338" y="1078969"/>
                  <a:pt x="1501008" y="1078969"/>
                </a:cubicBezTo>
                <a:close/>
                <a:moveTo>
                  <a:pt x="266945" y="1078969"/>
                </a:moveTo>
                <a:cubicBezTo>
                  <a:pt x="277615" y="1078969"/>
                  <a:pt x="286265" y="1087619"/>
                  <a:pt x="286265" y="1098289"/>
                </a:cubicBezTo>
                <a:cubicBezTo>
                  <a:pt x="286265" y="1108959"/>
                  <a:pt x="277615" y="1117609"/>
                  <a:pt x="266945" y="1117609"/>
                </a:cubicBezTo>
                <a:cubicBezTo>
                  <a:pt x="256275" y="1117609"/>
                  <a:pt x="247625" y="1108959"/>
                  <a:pt x="247625" y="1098289"/>
                </a:cubicBezTo>
                <a:cubicBezTo>
                  <a:pt x="247625" y="1087619"/>
                  <a:pt x="256275" y="1078969"/>
                  <a:pt x="266945" y="1078969"/>
                </a:cubicBezTo>
                <a:close/>
                <a:moveTo>
                  <a:pt x="1377602" y="1076859"/>
                </a:moveTo>
                <a:cubicBezTo>
                  <a:pt x="1389437" y="1076859"/>
                  <a:pt x="1399032" y="1086454"/>
                  <a:pt x="1399032" y="1098289"/>
                </a:cubicBezTo>
                <a:cubicBezTo>
                  <a:pt x="1399032" y="1110124"/>
                  <a:pt x="1389437" y="1119719"/>
                  <a:pt x="1377602" y="1119719"/>
                </a:cubicBezTo>
                <a:cubicBezTo>
                  <a:pt x="1365767" y="1119719"/>
                  <a:pt x="1356172" y="1110124"/>
                  <a:pt x="1356172" y="1098289"/>
                </a:cubicBezTo>
                <a:cubicBezTo>
                  <a:pt x="1356172" y="1086454"/>
                  <a:pt x="1365767" y="1076859"/>
                  <a:pt x="1377602" y="1076859"/>
                </a:cubicBezTo>
                <a:close/>
                <a:moveTo>
                  <a:pt x="390352" y="1076859"/>
                </a:moveTo>
                <a:cubicBezTo>
                  <a:pt x="402187" y="1076859"/>
                  <a:pt x="411782" y="1086454"/>
                  <a:pt x="411782" y="1098289"/>
                </a:cubicBezTo>
                <a:cubicBezTo>
                  <a:pt x="411782" y="1110124"/>
                  <a:pt x="402187" y="1119719"/>
                  <a:pt x="390352" y="1119719"/>
                </a:cubicBezTo>
                <a:cubicBezTo>
                  <a:pt x="378517" y="1119719"/>
                  <a:pt x="368922" y="1110124"/>
                  <a:pt x="368922" y="1098289"/>
                </a:cubicBezTo>
                <a:cubicBezTo>
                  <a:pt x="368922" y="1086454"/>
                  <a:pt x="378517" y="1076859"/>
                  <a:pt x="390352" y="1076859"/>
                </a:cubicBezTo>
                <a:close/>
                <a:moveTo>
                  <a:pt x="1254195" y="1075062"/>
                </a:moveTo>
                <a:cubicBezTo>
                  <a:pt x="1267023" y="1075062"/>
                  <a:pt x="1277422" y="1085461"/>
                  <a:pt x="1277422" y="1098289"/>
                </a:cubicBezTo>
                <a:cubicBezTo>
                  <a:pt x="1277422" y="1111117"/>
                  <a:pt x="1267023" y="1121516"/>
                  <a:pt x="1254195" y="1121516"/>
                </a:cubicBezTo>
                <a:cubicBezTo>
                  <a:pt x="1241367" y="1121516"/>
                  <a:pt x="1230968" y="1111117"/>
                  <a:pt x="1230968" y="1098289"/>
                </a:cubicBezTo>
                <a:cubicBezTo>
                  <a:pt x="1230968" y="1085461"/>
                  <a:pt x="1241367" y="1075062"/>
                  <a:pt x="1254195" y="1075062"/>
                </a:cubicBezTo>
                <a:close/>
                <a:moveTo>
                  <a:pt x="513756" y="1075062"/>
                </a:moveTo>
                <a:cubicBezTo>
                  <a:pt x="526584" y="1075062"/>
                  <a:pt x="536983" y="1085461"/>
                  <a:pt x="536983" y="1098289"/>
                </a:cubicBezTo>
                <a:cubicBezTo>
                  <a:pt x="536983" y="1111117"/>
                  <a:pt x="526584" y="1121516"/>
                  <a:pt x="513756" y="1121516"/>
                </a:cubicBezTo>
                <a:cubicBezTo>
                  <a:pt x="500928" y="1121516"/>
                  <a:pt x="490529" y="1111117"/>
                  <a:pt x="490529" y="1098289"/>
                </a:cubicBezTo>
                <a:cubicBezTo>
                  <a:pt x="490529" y="1085461"/>
                  <a:pt x="500928" y="1075062"/>
                  <a:pt x="513756" y="1075062"/>
                </a:cubicBezTo>
                <a:close/>
                <a:moveTo>
                  <a:pt x="1130789" y="1073669"/>
                </a:moveTo>
                <a:cubicBezTo>
                  <a:pt x="1144386" y="1073669"/>
                  <a:pt x="1155408" y="1084691"/>
                  <a:pt x="1155408" y="1098288"/>
                </a:cubicBezTo>
                <a:cubicBezTo>
                  <a:pt x="1155408" y="1111885"/>
                  <a:pt x="1144386" y="1122907"/>
                  <a:pt x="1130789" y="1122907"/>
                </a:cubicBezTo>
                <a:cubicBezTo>
                  <a:pt x="1117192" y="1122907"/>
                  <a:pt x="1106170" y="1111885"/>
                  <a:pt x="1106170" y="1098288"/>
                </a:cubicBezTo>
                <a:cubicBezTo>
                  <a:pt x="1106170" y="1084691"/>
                  <a:pt x="1117192" y="1073669"/>
                  <a:pt x="1130789" y="1073669"/>
                </a:cubicBezTo>
                <a:close/>
                <a:moveTo>
                  <a:pt x="637164" y="1073669"/>
                </a:moveTo>
                <a:cubicBezTo>
                  <a:pt x="650761" y="1073669"/>
                  <a:pt x="661783" y="1084691"/>
                  <a:pt x="661783" y="1098288"/>
                </a:cubicBezTo>
                <a:cubicBezTo>
                  <a:pt x="661783" y="1111885"/>
                  <a:pt x="650761" y="1122907"/>
                  <a:pt x="637164" y="1122907"/>
                </a:cubicBezTo>
                <a:cubicBezTo>
                  <a:pt x="623567" y="1122907"/>
                  <a:pt x="612545" y="1111885"/>
                  <a:pt x="612545" y="1098288"/>
                </a:cubicBezTo>
                <a:cubicBezTo>
                  <a:pt x="612545" y="1084691"/>
                  <a:pt x="623567" y="1073669"/>
                  <a:pt x="637164" y="1073669"/>
                </a:cubicBezTo>
                <a:close/>
                <a:moveTo>
                  <a:pt x="1007383" y="1072781"/>
                </a:moveTo>
                <a:cubicBezTo>
                  <a:pt x="1021471" y="1072781"/>
                  <a:pt x="1032891" y="1084201"/>
                  <a:pt x="1032891" y="1098289"/>
                </a:cubicBezTo>
                <a:cubicBezTo>
                  <a:pt x="1032891" y="1112377"/>
                  <a:pt x="1021471" y="1123797"/>
                  <a:pt x="1007383" y="1123797"/>
                </a:cubicBezTo>
                <a:cubicBezTo>
                  <a:pt x="993295" y="1123797"/>
                  <a:pt x="981875" y="1112377"/>
                  <a:pt x="981875" y="1098289"/>
                </a:cubicBezTo>
                <a:cubicBezTo>
                  <a:pt x="981875" y="1084201"/>
                  <a:pt x="993295" y="1072781"/>
                  <a:pt x="1007383" y="1072781"/>
                </a:cubicBezTo>
                <a:close/>
                <a:moveTo>
                  <a:pt x="760570" y="1072781"/>
                </a:moveTo>
                <a:cubicBezTo>
                  <a:pt x="774658" y="1072781"/>
                  <a:pt x="786078" y="1084201"/>
                  <a:pt x="786078" y="1098289"/>
                </a:cubicBezTo>
                <a:cubicBezTo>
                  <a:pt x="786078" y="1112377"/>
                  <a:pt x="774658" y="1123797"/>
                  <a:pt x="760570" y="1123797"/>
                </a:cubicBezTo>
                <a:cubicBezTo>
                  <a:pt x="746482" y="1123797"/>
                  <a:pt x="735062" y="1112377"/>
                  <a:pt x="735062" y="1098289"/>
                </a:cubicBezTo>
                <a:cubicBezTo>
                  <a:pt x="735062" y="1084201"/>
                  <a:pt x="746482" y="1072781"/>
                  <a:pt x="760570" y="1072781"/>
                </a:cubicBezTo>
                <a:close/>
                <a:moveTo>
                  <a:pt x="883975" y="1072475"/>
                </a:moveTo>
                <a:cubicBezTo>
                  <a:pt x="898232" y="1072475"/>
                  <a:pt x="909789" y="1084032"/>
                  <a:pt x="909789" y="1098289"/>
                </a:cubicBezTo>
                <a:cubicBezTo>
                  <a:pt x="909789" y="1112546"/>
                  <a:pt x="898232" y="1124103"/>
                  <a:pt x="883975" y="1124103"/>
                </a:cubicBezTo>
                <a:cubicBezTo>
                  <a:pt x="869718" y="1124103"/>
                  <a:pt x="858161" y="1112546"/>
                  <a:pt x="858161" y="1098289"/>
                </a:cubicBezTo>
                <a:cubicBezTo>
                  <a:pt x="858161" y="1084032"/>
                  <a:pt x="869718" y="1072475"/>
                  <a:pt x="883975" y="1072475"/>
                </a:cubicBezTo>
                <a:close/>
                <a:moveTo>
                  <a:pt x="1747820" y="926818"/>
                </a:moveTo>
                <a:cubicBezTo>
                  <a:pt x="1757456" y="926818"/>
                  <a:pt x="1765268" y="934630"/>
                  <a:pt x="1765268" y="944266"/>
                </a:cubicBezTo>
                <a:cubicBezTo>
                  <a:pt x="1765268" y="953902"/>
                  <a:pt x="1757456" y="961714"/>
                  <a:pt x="1747820" y="961714"/>
                </a:cubicBezTo>
                <a:cubicBezTo>
                  <a:pt x="1738184" y="961714"/>
                  <a:pt x="1730372" y="953902"/>
                  <a:pt x="1730372" y="944266"/>
                </a:cubicBezTo>
                <a:cubicBezTo>
                  <a:pt x="1730372" y="934630"/>
                  <a:pt x="1738184" y="926818"/>
                  <a:pt x="1747820" y="926818"/>
                </a:cubicBezTo>
                <a:close/>
                <a:moveTo>
                  <a:pt x="20132" y="926818"/>
                </a:moveTo>
                <a:cubicBezTo>
                  <a:pt x="29768" y="926818"/>
                  <a:pt x="37580" y="934630"/>
                  <a:pt x="37580" y="944266"/>
                </a:cubicBezTo>
                <a:cubicBezTo>
                  <a:pt x="37580" y="953902"/>
                  <a:pt x="29768" y="961714"/>
                  <a:pt x="20132" y="961714"/>
                </a:cubicBezTo>
                <a:cubicBezTo>
                  <a:pt x="10496" y="961714"/>
                  <a:pt x="2684" y="953902"/>
                  <a:pt x="2684" y="944266"/>
                </a:cubicBezTo>
                <a:cubicBezTo>
                  <a:pt x="2684" y="934630"/>
                  <a:pt x="10496" y="926818"/>
                  <a:pt x="20132" y="926818"/>
                </a:cubicBezTo>
                <a:close/>
                <a:moveTo>
                  <a:pt x="1624414" y="923960"/>
                </a:moveTo>
                <a:cubicBezTo>
                  <a:pt x="1635629" y="923960"/>
                  <a:pt x="1644720" y="933051"/>
                  <a:pt x="1644720" y="944266"/>
                </a:cubicBezTo>
                <a:cubicBezTo>
                  <a:pt x="1644720" y="955481"/>
                  <a:pt x="1635629" y="964572"/>
                  <a:pt x="1624414" y="964572"/>
                </a:cubicBezTo>
                <a:cubicBezTo>
                  <a:pt x="1613199" y="964572"/>
                  <a:pt x="1604108" y="955481"/>
                  <a:pt x="1604108" y="944266"/>
                </a:cubicBezTo>
                <a:cubicBezTo>
                  <a:pt x="1604108" y="933051"/>
                  <a:pt x="1613199" y="923960"/>
                  <a:pt x="1624414" y="923960"/>
                </a:cubicBezTo>
                <a:close/>
                <a:moveTo>
                  <a:pt x="143538" y="923960"/>
                </a:moveTo>
                <a:cubicBezTo>
                  <a:pt x="154753" y="923960"/>
                  <a:pt x="163844" y="933051"/>
                  <a:pt x="163844" y="944266"/>
                </a:cubicBezTo>
                <a:cubicBezTo>
                  <a:pt x="163844" y="955481"/>
                  <a:pt x="154753" y="964572"/>
                  <a:pt x="143538" y="964572"/>
                </a:cubicBezTo>
                <a:cubicBezTo>
                  <a:pt x="132323" y="964572"/>
                  <a:pt x="123232" y="955481"/>
                  <a:pt x="123232" y="944266"/>
                </a:cubicBezTo>
                <a:cubicBezTo>
                  <a:pt x="123232" y="933051"/>
                  <a:pt x="132323" y="923960"/>
                  <a:pt x="143538" y="923960"/>
                </a:cubicBezTo>
                <a:close/>
                <a:moveTo>
                  <a:pt x="1501007" y="921223"/>
                </a:moveTo>
                <a:cubicBezTo>
                  <a:pt x="1513733" y="921223"/>
                  <a:pt x="1524050" y="931540"/>
                  <a:pt x="1524050" y="944266"/>
                </a:cubicBezTo>
                <a:cubicBezTo>
                  <a:pt x="1524050" y="956992"/>
                  <a:pt x="1513733" y="967309"/>
                  <a:pt x="1501007" y="967309"/>
                </a:cubicBezTo>
                <a:cubicBezTo>
                  <a:pt x="1488281" y="967309"/>
                  <a:pt x="1477964" y="956992"/>
                  <a:pt x="1477964" y="944266"/>
                </a:cubicBezTo>
                <a:cubicBezTo>
                  <a:pt x="1477964" y="931540"/>
                  <a:pt x="1488281" y="921223"/>
                  <a:pt x="1501007" y="921223"/>
                </a:cubicBezTo>
                <a:close/>
                <a:moveTo>
                  <a:pt x="266945" y="921223"/>
                </a:moveTo>
                <a:cubicBezTo>
                  <a:pt x="279671" y="921223"/>
                  <a:pt x="289988" y="931540"/>
                  <a:pt x="289988" y="944266"/>
                </a:cubicBezTo>
                <a:cubicBezTo>
                  <a:pt x="289988" y="956992"/>
                  <a:pt x="279671" y="967309"/>
                  <a:pt x="266945" y="967309"/>
                </a:cubicBezTo>
                <a:cubicBezTo>
                  <a:pt x="254219" y="967309"/>
                  <a:pt x="243902" y="956992"/>
                  <a:pt x="243902" y="944266"/>
                </a:cubicBezTo>
                <a:cubicBezTo>
                  <a:pt x="243902" y="931540"/>
                  <a:pt x="254219" y="921223"/>
                  <a:pt x="266945" y="921223"/>
                </a:cubicBezTo>
                <a:close/>
                <a:moveTo>
                  <a:pt x="1377602" y="918663"/>
                </a:moveTo>
                <a:cubicBezTo>
                  <a:pt x="1391742" y="918663"/>
                  <a:pt x="1403205" y="930126"/>
                  <a:pt x="1403205" y="944266"/>
                </a:cubicBezTo>
                <a:cubicBezTo>
                  <a:pt x="1403205" y="958406"/>
                  <a:pt x="1391742" y="969869"/>
                  <a:pt x="1377602" y="969869"/>
                </a:cubicBezTo>
                <a:cubicBezTo>
                  <a:pt x="1363462" y="969869"/>
                  <a:pt x="1351999" y="958406"/>
                  <a:pt x="1351999" y="944266"/>
                </a:cubicBezTo>
                <a:cubicBezTo>
                  <a:pt x="1351999" y="930126"/>
                  <a:pt x="1363462" y="918663"/>
                  <a:pt x="1377602" y="918663"/>
                </a:cubicBezTo>
                <a:close/>
                <a:moveTo>
                  <a:pt x="390352" y="918663"/>
                </a:moveTo>
                <a:cubicBezTo>
                  <a:pt x="404492" y="918663"/>
                  <a:pt x="415955" y="930126"/>
                  <a:pt x="415955" y="944266"/>
                </a:cubicBezTo>
                <a:cubicBezTo>
                  <a:pt x="415955" y="958406"/>
                  <a:pt x="404492" y="969869"/>
                  <a:pt x="390352" y="969869"/>
                </a:cubicBezTo>
                <a:cubicBezTo>
                  <a:pt x="376212" y="969869"/>
                  <a:pt x="364749" y="958406"/>
                  <a:pt x="364749" y="944266"/>
                </a:cubicBezTo>
                <a:cubicBezTo>
                  <a:pt x="364749" y="930126"/>
                  <a:pt x="376212" y="918663"/>
                  <a:pt x="390352" y="918663"/>
                </a:cubicBezTo>
                <a:close/>
                <a:moveTo>
                  <a:pt x="1254195" y="916373"/>
                </a:moveTo>
                <a:cubicBezTo>
                  <a:pt x="1269600" y="916373"/>
                  <a:pt x="1282088" y="928861"/>
                  <a:pt x="1282088" y="944266"/>
                </a:cubicBezTo>
                <a:cubicBezTo>
                  <a:pt x="1282088" y="959671"/>
                  <a:pt x="1269600" y="972159"/>
                  <a:pt x="1254195" y="972159"/>
                </a:cubicBezTo>
                <a:cubicBezTo>
                  <a:pt x="1238790" y="972159"/>
                  <a:pt x="1226302" y="959671"/>
                  <a:pt x="1226302" y="944266"/>
                </a:cubicBezTo>
                <a:cubicBezTo>
                  <a:pt x="1226302" y="928861"/>
                  <a:pt x="1238790" y="916373"/>
                  <a:pt x="1254195" y="916373"/>
                </a:cubicBezTo>
                <a:close/>
                <a:moveTo>
                  <a:pt x="513757" y="916373"/>
                </a:moveTo>
                <a:cubicBezTo>
                  <a:pt x="529162" y="916373"/>
                  <a:pt x="541650" y="928861"/>
                  <a:pt x="541650" y="944266"/>
                </a:cubicBezTo>
                <a:cubicBezTo>
                  <a:pt x="541650" y="959671"/>
                  <a:pt x="529162" y="972159"/>
                  <a:pt x="513757" y="972159"/>
                </a:cubicBezTo>
                <a:cubicBezTo>
                  <a:pt x="498352" y="972159"/>
                  <a:pt x="485864" y="959671"/>
                  <a:pt x="485864" y="944266"/>
                </a:cubicBezTo>
                <a:cubicBezTo>
                  <a:pt x="485864" y="928861"/>
                  <a:pt x="498352" y="916373"/>
                  <a:pt x="513757" y="916373"/>
                </a:cubicBezTo>
                <a:close/>
                <a:moveTo>
                  <a:pt x="1130789" y="914494"/>
                </a:moveTo>
                <a:cubicBezTo>
                  <a:pt x="1147232" y="914494"/>
                  <a:pt x="1160561" y="927823"/>
                  <a:pt x="1160561" y="944266"/>
                </a:cubicBezTo>
                <a:cubicBezTo>
                  <a:pt x="1160561" y="960709"/>
                  <a:pt x="1147232" y="974038"/>
                  <a:pt x="1130789" y="974038"/>
                </a:cubicBezTo>
                <a:cubicBezTo>
                  <a:pt x="1114346" y="974038"/>
                  <a:pt x="1101017" y="960709"/>
                  <a:pt x="1101017" y="944266"/>
                </a:cubicBezTo>
                <a:cubicBezTo>
                  <a:pt x="1101017" y="927823"/>
                  <a:pt x="1114346" y="914494"/>
                  <a:pt x="1130789" y="914494"/>
                </a:cubicBezTo>
                <a:close/>
                <a:moveTo>
                  <a:pt x="637164" y="914494"/>
                </a:moveTo>
                <a:cubicBezTo>
                  <a:pt x="653607" y="914494"/>
                  <a:pt x="666936" y="927823"/>
                  <a:pt x="666936" y="944266"/>
                </a:cubicBezTo>
                <a:cubicBezTo>
                  <a:pt x="666936" y="960709"/>
                  <a:pt x="653607" y="974038"/>
                  <a:pt x="637164" y="974038"/>
                </a:cubicBezTo>
                <a:cubicBezTo>
                  <a:pt x="620721" y="974038"/>
                  <a:pt x="607392" y="960709"/>
                  <a:pt x="607392" y="944266"/>
                </a:cubicBezTo>
                <a:cubicBezTo>
                  <a:pt x="607392" y="927823"/>
                  <a:pt x="620721" y="914494"/>
                  <a:pt x="637164" y="914494"/>
                </a:cubicBezTo>
                <a:close/>
                <a:moveTo>
                  <a:pt x="1007382" y="913224"/>
                </a:moveTo>
                <a:cubicBezTo>
                  <a:pt x="1024526" y="913224"/>
                  <a:pt x="1038424" y="927122"/>
                  <a:pt x="1038424" y="944266"/>
                </a:cubicBezTo>
                <a:cubicBezTo>
                  <a:pt x="1038424" y="961410"/>
                  <a:pt x="1024526" y="975308"/>
                  <a:pt x="1007382" y="975308"/>
                </a:cubicBezTo>
                <a:cubicBezTo>
                  <a:pt x="990238" y="975308"/>
                  <a:pt x="976340" y="961410"/>
                  <a:pt x="976340" y="944266"/>
                </a:cubicBezTo>
                <a:cubicBezTo>
                  <a:pt x="976340" y="927122"/>
                  <a:pt x="990238" y="913224"/>
                  <a:pt x="1007382" y="913224"/>
                </a:cubicBezTo>
                <a:close/>
                <a:moveTo>
                  <a:pt x="760569" y="913224"/>
                </a:moveTo>
                <a:cubicBezTo>
                  <a:pt x="777713" y="913224"/>
                  <a:pt x="791611" y="927122"/>
                  <a:pt x="791611" y="944266"/>
                </a:cubicBezTo>
                <a:cubicBezTo>
                  <a:pt x="791611" y="961410"/>
                  <a:pt x="777713" y="975308"/>
                  <a:pt x="760569" y="975308"/>
                </a:cubicBezTo>
                <a:cubicBezTo>
                  <a:pt x="743425" y="975308"/>
                  <a:pt x="729527" y="961410"/>
                  <a:pt x="729527" y="944266"/>
                </a:cubicBezTo>
                <a:cubicBezTo>
                  <a:pt x="729527" y="927122"/>
                  <a:pt x="743425" y="913224"/>
                  <a:pt x="760569" y="913224"/>
                </a:cubicBezTo>
                <a:close/>
                <a:moveTo>
                  <a:pt x="883975" y="912769"/>
                </a:moveTo>
                <a:cubicBezTo>
                  <a:pt x="901370" y="912769"/>
                  <a:pt x="915472" y="926871"/>
                  <a:pt x="915472" y="944266"/>
                </a:cubicBezTo>
                <a:cubicBezTo>
                  <a:pt x="915472" y="961661"/>
                  <a:pt x="901370" y="975763"/>
                  <a:pt x="883975" y="975763"/>
                </a:cubicBezTo>
                <a:cubicBezTo>
                  <a:pt x="866580" y="975763"/>
                  <a:pt x="852478" y="961661"/>
                  <a:pt x="852478" y="944266"/>
                </a:cubicBezTo>
                <a:cubicBezTo>
                  <a:pt x="852478" y="926871"/>
                  <a:pt x="866580" y="912769"/>
                  <a:pt x="883975" y="912769"/>
                </a:cubicBezTo>
                <a:close/>
                <a:moveTo>
                  <a:pt x="1747821" y="770812"/>
                </a:moveTo>
                <a:cubicBezTo>
                  <a:pt x="1758553" y="770812"/>
                  <a:pt x="1767253" y="779512"/>
                  <a:pt x="1767253" y="790244"/>
                </a:cubicBezTo>
                <a:cubicBezTo>
                  <a:pt x="1767253" y="800976"/>
                  <a:pt x="1758553" y="809676"/>
                  <a:pt x="1747821" y="809676"/>
                </a:cubicBezTo>
                <a:cubicBezTo>
                  <a:pt x="1737089" y="809676"/>
                  <a:pt x="1728389" y="800976"/>
                  <a:pt x="1728389" y="790244"/>
                </a:cubicBezTo>
                <a:cubicBezTo>
                  <a:pt x="1728389" y="779512"/>
                  <a:pt x="1737089" y="770812"/>
                  <a:pt x="1747821" y="770812"/>
                </a:cubicBezTo>
                <a:close/>
                <a:moveTo>
                  <a:pt x="20132" y="770812"/>
                </a:moveTo>
                <a:cubicBezTo>
                  <a:pt x="30864" y="770812"/>
                  <a:pt x="39564" y="779512"/>
                  <a:pt x="39564" y="790244"/>
                </a:cubicBezTo>
                <a:cubicBezTo>
                  <a:pt x="39564" y="800976"/>
                  <a:pt x="30864" y="809676"/>
                  <a:pt x="20132" y="809676"/>
                </a:cubicBezTo>
                <a:cubicBezTo>
                  <a:pt x="9400" y="809676"/>
                  <a:pt x="700" y="800976"/>
                  <a:pt x="700" y="790244"/>
                </a:cubicBezTo>
                <a:cubicBezTo>
                  <a:pt x="700" y="779512"/>
                  <a:pt x="9400" y="770812"/>
                  <a:pt x="20132" y="770812"/>
                </a:cubicBezTo>
                <a:close/>
                <a:moveTo>
                  <a:pt x="1624414" y="767677"/>
                </a:moveTo>
                <a:cubicBezTo>
                  <a:pt x="1636877" y="767677"/>
                  <a:pt x="1646981" y="777781"/>
                  <a:pt x="1646981" y="790244"/>
                </a:cubicBezTo>
                <a:cubicBezTo>
                  <a:pt x="1646981" y="802707"/>
                  <a:pt x="1636877" y="812811"/>
                  <a:pt x="1624414" y="812811"/>
                </a:cubicBezTo>
                <a:cubicBezTo>
                  <a:pt x="1611951" y="812811"/>
                  <a:pt x="1601847" y="802707"/>
                  <a:pt x="1601847" y="790244"/>
                </a:cubicBezTo>
                <a:cubicBezTo>
                  <a:pt x="1601847" y="777781"/>
                  <a:pt x="1611951" y="767677"/>
                  <a:pt x="1624414" y="767677"/>
                </a:cubicBezTo>
                <a:close/>
                <a:moveTo>
                  <a:pt x="143538" y="767677"/>
                </a:moveTo>
                <a:cubicBezTo>
                  <a:pt x="156001" y="767677"/>
                  <a:pt x="166105" y="777781"/>
                  <a:pt x="166105" y="790244"/>
                </a:cubicBezTo>
                <a:cubicBezTo>
                  <a:pt x="166105" y="802707"/>
                  <a:pt x="156001" y="812811"/>
                  <a:pt x="143538" y="812811"/>
                </a:cubicBezTo>
                <a:cubicBezTo>
                  <a:pt x="131075" y="812811"/>
                  <a:pt x="120971" y="802707"/>
                  <a:pt x="120971" y="790244"/>
                </a:cubicBezTo>
                <a:cubicBezTo>
                  <a:pt x="120971" y="777781"/>
                  <a:pt x="131075" y="767677"/>
                  <a:pt x="143538" y="767677"/>
                </a:cubicBezTo>
                <a:close/>
                <a:moveTo>
                  <a:pt x="1501008" y="764584"/>
                </a:moveTo>
                <a:cubicBezTo>
                  <a:pt x="1515180" y="764584"/>
                  <a:pt x="1526668" y="776072"/>
                  <a:pt x="1526668" y="790244"/>
                </a:cubicBezTo>
                <a:cubicBezTo>
                  <a:pt x="1526668" y="804416"/>
                  <a:pt x="1515180" y="815904"/>
                  <a:pt x="1501008" y="815904"/>
                </a:cubicBezTo>
                <a:cubicBezTo>
                  <a:pt x="1486836" y="815904"/>
                  <a:pt x="1475348" y="804416"/>
                  <a:pt x="1475348" y="790244"/>
                </a:cubicBezTo>
                <a:cubicBezTo>
                  <a:pt x="1475348" y="776072"/>
                  <a:pt x="1486836" y="764584"/>
                  <a:pt x="1501008" y="764584"/>
                </a:cubicBezTo>
                <a:close/>
                <a:moveTo>
                  <a:pt x="266945" y="764584"/>
                </a:moveTo>
                <a:cubicBezTo>
                  <a:pt x="281117" y="764584"/>
                  <a:pt x="292605" y="776072"/>
                  <a:pt x="292605" y="790244"/>
                </a:cubicBezTo>
                <a:cubicBezTo>
                  <a:pt x="292605" y="804416"/>
                  <a:pt x="281117" y="815904"/>
                  <a:pt x="266945" y="815904"/>
                </a:cubicBezTo>
                <a:cubicBezTo>
                  <a:pt x="252773" y="815904"/>
                  <a:pt x="241285" y="804416"/>
                  <a:pt x="241285" y="790244"/>
                </a:cubicBezTo>
                <a:cubicBezTo>
                  <a:pt x="241285" y="776072"/>
                  <a:pt x="252773" y="764584"/>
                  <a:pt x="266945" y="764584"/>
                </a:cubicBezTo>
                <a:close/>
                <a:moveTo>
                  <a:pt x="1377602" y="761559"/>
                </a:moveTo>
                <a:cubicBezTo>
                  <a:pt x="1393444" y="761559"/>
                  <a:pt x="1406287" y="774402"/>
                  <a:pt x="1406287" y="790244"/>
                </a:cubicBezTo>
                <a:cubicBezTo>
                  <a:pt x="1406287" y="806086"/>
                  <a:pt x="1393444" y="818929"/>
                  <a:pt x="1377602" y="818929"/>
                </a:cubicBezTo>
                <a:cubicBezTo>
                  <a:pt x="1361760" y="818929"/>
                  <a:pt x="1348917" y="806086"/>
                  <a:pt x="1348917" y="790244"/>
                </a:cubicBezTo>
                <a:cubicBezTo>
                  <a:pt x="1348917" y="774402"/>
                  <a:pt x="1361760" y="761559"/>
                  <a:pt x="1377602" y="761559"/>
                </a:cubicBezTo>
                <a:close/>
                <a:moveTo>
                  <a:pt x="390353" y="761559"/>
                </a:moveTo>
                <a:cubicBezTo>
                  <a:pt x="406195" y="761559"/>
                  <a:pt x="419038" y="774402"/>
                  <a:pt x="419038" y="790244"/>
                </a:cubicBezTo>
                <a:cubicBezTo>
                  <a:pt x="419038" y="806086"/>
                  <a:pt x="406195" y="818929"/>
                  <a:pt x="390353" y="818929"/>
                </a:cubicBezTo>
                <a:cubicBezTo>
                  <a:pt x="374511" y="818929"/>
                  <a:pt x="361668" y="806086"/>
                  <a:pt x="361668" y="790244"/>
                </a:cubicBezTo>
                <a:cubicBezTo>
                  <a:pt x="361668" y="774402"/>
                  <a:pt x="374511" y="761559"/>
                  <a:pt x="390353" y="761559"/>
                </a:cubicBezTo>
                <a:close/>
                <a:moveTo>
                  <a:pt x="1254195" y="758660"/>
                </a:moveTo>
                <a:cubicBezTo>
                  <a:pt x="1271638" y="758660"/>
                  <a:pt x="1285779" y="772801"/>
                  <a:pt x="1285779" y="790244"/>
                </a:cubicBezTo>
                <a:cubicBezTo>
                  <a:pt x="1285779" y="807687"/>
                  <a:pt x="1271638" y="821828"/>
                  <a:pt x="1254195" y="821828"/>
                </a:cubicBezTo>
                <a:cubicBezTo>
                  <a:pt x="1236752" y="821828"/>
                  <a:pt x="1222611" y="807687"/>
                  <a:pt x="1222611" y="790244"/>
                </a:cubicBezTo>
                <a:cubicBezTo>
                  <a:pt x="1222611" y="772801"/>
                  <a:pt x="1236752" y="758660"/>
                  <a:pt x="1254195" y="758660"/>
                </a:cubicBezTo>
                <a:close/>
                <a:moveTo>
                  <a:pt x="513757" y="758660"/>
                </a:moveTo>
                <a:cubicBezTo>
                  <a:pt x="531200" y="758660"/>
                  <a:pt x="545341" y="772801"/>
                  <a:pt x="545341" y="790244"/>
                </a:cubicBezTo>
                <a:cubicBezTo>
                  <a:pt x="545341" y="807687"/>
                  <a:pt x="531200" y="821828"/>
                  <a:pt x="513757" y="821828"/>
                </a:cubicBezTo>
                <a:cubicBezTo>
                  <a:pt x="496314" y="821828"/>
                  <a:pt x="482173" y="807687"/>
                  <a:pt x="482173" y="790244"/>
                </a:cubicBezTo>
                <a:cubicBezTo>
                  <a:pt x="482173" y="772801"/>
                  <a:pt x="496314" y="758660"/>
                  <a:pt x="513757" y="758660"/>
                </a:cubicBezTo>
                <a:close/>
                <a:moveTo>
                  <a:pt x="1130789" y="756011"/>
                </a:moveTo>
                <a:cubicBezTo>
                  <a:pt x="1149695" y="756011"/>
                  <a:pt x="1165022" y="771338"/>
                  <a:pt x="1165022" y="790244"/>
                </a:cubicBezTo>
                <a:cubicBezTo>
                  <a:pt x="1165022" y="809150"/>
                  <a:pt x="1149695" y="824477"/>
                  <a:pt x="1130789" y="824477"/>
                </a:cubicBezTo>
                <a:cubicBezTo>
                  <a:pt x="1111883" y="824477"/>
                  <a:pt x="1096556" y="809150"/>
                  <a:pt x="1096556" y="790244"/>
                </a:cubicBezTo>
                <a:cubicBezTo>
                  <a:pt x="1096556" y="771338"/>
                  <a:pt x="1111883" y="756011"/>
                  <a:pt x="1130789" y="756011"/>
                </a:cubicBezTo>
                <a:close/>
                <a:moveTo>
                  <a:pt x="637164" y="756011"/>
                </a:moveTo>
                <a:cubicBezTo>
                  <a:pt x="656070" y="756011"/>
                  <a:pt x="671397" y="771338"/>
                  <a:pt x="671397" y="790244"/>
                </a:cubicBezTo>
                <a:cubicBezTo>
                  <a:pt x="671397" y="809150"/>
                  <a:pt x="656070" y="824477"/>
                  <a:pt x="637164" y="824477"/>
                </a:cubicBezTo>
                <a:cubicBezTo>
                  <a:pt x="618258" y="824477"/>
                  <a:pt x="602931" y="809150"/>
                  <a:pt x="602931" y="790244"/>
                </a:cubicBezTo>
                <a:cubicBezTo>
                  <a:pt x="602931" y="771338"/>
                  <a:pt x="618258" y="756011"/>
                  <a:pt x="637164" y="756011"/>
                </a:cubicBezTo>
                <a:close/>
                <a:moveTo>
                  <a:pt x="1007383" y="753926"/>
                </a:moveTo>
                <a:cubicBezTo>
                  <a:pt x="1027441" y="753926"/>
                  <a:pt x="1043701" y="770186"/>
                  <a:pt x="1043701" y="790244"/>
                </a:cubicBezTo>
                <a:cubicBezTo>
                  <a:pt x="1043701" y="810302"/>
                  <a:pt x="1027441" y="826562"/>
                  <a:pt x="1007383" y="826562"/>
                </a:cubicBezTo>
                <a:cubicBezTo>
                  <a:pt x="987325" y="826562"/>
                  <a:pt x="971065" y="810302"/>
                  <a:pt x="971065" y="790244"/>
                </a:cubicBezTo>
                <a:cubicBezTo>
                  <a:pt x="971065" y="770186"/>
                  <a:pt x="987325" y="753926"/>
                  <a:pt x="1007383" y="753926"/>
                </a:cubicBezTo>
                <a:close/>
                <a:moveTo>
                  <a:pt x="760570" y="753926"/>
                </a:moveTo>
                <a:cubicBezTo>
                  <a:pt x="780628" y="753926"/>
                  <a:pt x="796888" y="770186"/>
                  <a:pt x="796888" y="790244"/>
                </a:cubicBezTo>
                <a:cubicBezTo>
                  <a:pt x="796888" y="810302"/>
                  <a:pt x="780628" y="826562"/>
                  <a:pt x="760570" y="826562"/>
                </a:cubicBezTo>
                <a:cubicBezTo>
                  <a:pt x="740512" y="826562"/>
                  <a:pt x="724252" y="810302"/>
                  <a:pt x="724252" y="790244"/>
                </a:cubicBezTo>
                <a:cubicBezTo>
                  <a:pt x="724252" y="770186"/>
                  <a:pt x="740512" y="753926"/>
                  <a:pt x="760570" y="753926"/>
                </a:cubicBezTo>
                <a:close/>
                <a:moveTo>
                  <a:pt x="883976" y="753064"/>
                </a:moveTo>
                <a:cubicBezTo>
                  <a:pt x="904510" y="753064"/>
                  <a:pt x="921156" y="769710"/>
                  <a:pt x="921156" y="790244"/>
                </a:cubicBezTo>
                <a:cubicBezTo>
                  <a:pt x="921156" y="810778"/>
                  <a:pt x="904510" y="827424"/>
                  <a:pt x="883976" y="827424"/>
                </a:cubicBezTo>
                <a:cubicBezTo>
                  <a:pt x="863442" y="827424"/>
                  <a:pt x="846796" y="810778"/>
                  <a:pt x="846796" y="790244"/>
                </a:cubicBezTo>
                <a:cubicBezTo>
                  <a:pt x="846796" y="769710"/>
                  <a:pt x="863442" y="753064"/>
                  <a:pt x="883976" y="753064"/>
                </a:cubicBezTo>
                <a:close/>
                <a:moveTo>
                  <a:pt x="1747820" y="616090"/>
                </a:moveTo>
                <a:cubicBezTo>
                  <a:pt x="1758938" y="616090"/>
                  <a:pt x="1767951" y="625103"/>
                  <a:pt x="1767951" y="636221"/>
                </a:cubicBezTo>
                <a:cubicBezTo>
                  <a:pt x="1767951" y="647339"/>
                  <a:pt x="1758938" y="656352"/>
                  <a:pt x="1747820" y="656352"/>
                </a:cubicBezTo>
                <a:cubicBezTo>
                  <a:pt x="1736702" y="656352"/>
                  <a:pt x="1727689" y="647339"/>
                  <a:pt x="1727689" y="636221"/>
                </a:cubicBezTo>
                <a:cubicBezTo>
                  <a:pt x="1727689" y="625103"/>
                  <a:pt x="1736702" y="616090"/>
                  <a:pt x="1747820" y="616090"/>
                </a:cubicBezTo>
                <a:close/>
                <a:moveTo>
                  <a:pt x="20131" y="616090"/>
                </a:moveTo>
                <a:cubicBezTo>
                  <a:pt x="31249" y="616090"/>
                  <a:pt x="40262" y="625103"/>
                  <a:pt x="40262" y="636221"/>
                </a:cubicBezTo>
                <a:cubicBezTo>
                  <a:pt x="40262" y="647339"/>
                  <a:pt x="31249" y="656352"/>
                  <a:pt x="20131" y="656352"/>
                </a:cubicBezTo>
                <a:cubicBezTo>
                  <a:pt x="9013" y="656352"/>
                  <a:pt x="0" y="647339"/>
                  <a:pt x="0" y="636221"/>
                </a:cubicBezTo>
                <a:cubicBezTo>
                  <a:pt x="0" y="625103"/>
                  <a:pt x="9013" y="616090"/>
                  <a:pt x="20131" y="616090"/>
                </a:cubicBezTo>
                <a:close/>
                <a:moveTo>
                  <a:pt x="1624414" y="612842"/>
                </a:moveTo>
                <a:cubicBezTo>
                  <a:pt x="1637326" y="612842"/>
                  <a:pt x="1647793" y="623309"/>
                  <a:pt x="1647793" y="636221"/>
                </a:cubicBezTo>
                <a:cubicBezTo>
                  <a:pt x="1647793" y="649133"/>
                  <a:pt x="1637326" y="659600"/>
                  <a:pt x="1624414" y="659600"/>
                </a:cubicBezTo>
                <a:cubicBezTo>
                  <a:pt x="1611502" y="659600"/>
                  <a:pt x="1601035" y="649133"/>
                  <a:pt x="1601035" y="636221"/>
                </a:cubicBezTo>
                <a:cubicBezTo>
                  <a:pt x="1601035" y="623309"/>
                  <a:pt x="1611502" y="612842"/>
                  <a:pt x="1624414" y="612842"/>
                </a:cubicBezTo>
                <a:close/>
                <a:moveTo>
                  <a:pt x="143539" y="612842"/>
                </a:moveTo>
                <a:cubicBezTo>
                  <a:pt x="156451" y="612842"/>
                  <a:pt x="166918" y="623309"/>
                  <a:pt x="166918" y="636221"/>
                </a:cubicBezTo>
                <a:cubicBezTo>
                  <a:pt x="166918" y="649133"/>
                  <a:pt x="156451" y="659600"/>
                  <a:pt x="143539" y="659600"/>
                </a:cubicBezTo>
                <a:cubicBezTo>
                  <a:pt x="130627" y="659600"/>
                  <a:pt x="120160" y="649133"/>
                  <a:pt x="120160" y="636221"/>
                </a:cubicBezTo>
                <a:cubicBezTo>
                  <a:pt x="120160" y="623309"/>
                  <a:pt x="130627" y="612842"/>
                  <a:pt x="143539" y="612842"/>
                </a:cubicBezTo>
                <a:close/>
                <a:moveTo>
                  <a:pt x="1501007" y="609595"/>
                </a:moveTo>
                <a:cubicBezTo>
                  <a:pt x="1515712" y="609595"/>
                  <a:pt x="1527633" y="621516"/>
                  <a:pt x="1527633" y="636221"/>
                </a:cubicBezTo>
                <a:cubicBezTo>
                  <a:pt x="1527633" y="650926"/>
                  <a:pt x="1515712" y="662847"/>
                  <a:pt x="1501007" y="662847"/>
                </a:cubicBezTo>
                <a:cubicBezTo>
                  <a:pt x="1486302" y="662847"/>
                  <a:pt x="1474381" y="650926"/>
                  <a:pt x="1474381" y="636221"/>
                </a:cubicBezTo>
                <a:cubicBezTo>
                  <a:pt x="1474381" y="621516"/>
                  <a:pt x="1486302" y="609595"/>
                  <a:pt x="1501007" y="609595"/>
                </a:cubicBezTo>
                <a:close/>
                <a:moveTo>
                  <a:pt x="266944" y="609595"/>
                </a:moveTo>
                <a:cubicBezTo>
                  <a:pt x="281649" y="609595"/>
                  <a:pt x="293570" y="621516"/>
                  <a:pt x="293570" y="636221"/>
                </a:cubicBezTo>
                <a:cubicBezTo>
                  <a:pt x="293570" y="650926"/>
                  <a:pt x="281649" y="662847"/>
                  <a:pt x="266944" y="662847"/>
                </a:cubicBezTo>
                <a:cubicBezTo>
                  <a:pt x="252239" y="662847"/>
                  <a:pt x="240318" y="650926"/>
                  <a:pt x="240318" y="636221"/>
                </a:cubicBezTo>
                <a:cubicBezTo>
                  <a:pt x="240318" y="621516"/>
                  <a:pt x="252239" y="609595"/>
                  <a:pt x="266944" y="609595"/>
                </a:cubicBezTo>
                <a:close/>
                <a:moveTo>
                  <a:pt x="1377601" y="606348"/>
                </a:moveTo>
                <a:cubicBezTo>
                  <a:pt x="1394099" y="606348"/>
                  <a:pt x="1407474" y="619723"/>
                  <a:pt x="1407474" y="636221"/>
                </a:cubicBezTo>
                <a:cubicBezTo>
                  <a:pt x="1407474" y="652719"/>
                  <a:pt x="1394099" y="666094"/>
                  <a:pt x="1377601" y="666094"/>
                </a:cubicBezTo>
                <a:cubicBezTo>
                  <a:pt x="1361103" y="666094"/>
                  <a:pt x="1347728" y="652719"/>
                  <a:pt x="1347728" y="636221"/>
                </a:cubicBezTo>
                <a:cubicBezTo>
                  <a:pt x="1347728" y="619723"/>
                  <a:pt x="1361103" y="606348"/>
                  <a:pt x="1377601" y="606348"/>
                </a:cubicBezTo>
                <a:close/>
                <a:moveTo>
                  <a:pt x="390351" y="606348"/>
                </a:moveTo>
                <a:cubicBezTo>
                  <a:pt x="406849" y="606348"/>
                  <a:pt x="420224" y="619723"/>
                  <a:pt x="420224" y="636221"/>
                </a:cubicBezTo>
                <a:cubicBezTo>
                  <a:pt x="420224" y="652719"/>
                  <a:pt x="406849" y="666094"/>
                  <a:pt x="390351" y="666094"/>
                </a:cubicBezTo>
                <a:cubicBezTo>
                  <a:pt x="373853" y="666094"/>
                  <a:pt x="360478" y="652719"/>
                  <a:pt x="360478" y="636221"/>
                </a:cubicBezTo>
                <a:cubicBezTo>
                  <a:pt x="360478" y="619723"/>
                  <a:pt x="373853" y="606348"/>
                  <a:pt x="390351" y="606348"/>
                </a:cubicBezTo>
                <a:close/>
                <a:moveTo>
                  <a:pt x="1254196" y="603100"/>
                </a:moveTo>
                <a:cubicBezTo>
                  <a:pt x="1272488" y="603100"/>
                  <a:pt x="1287317" y="617929"/>
                  <a:pt x="1287317" y="636221"/>
                </a:cubicBezTo>
                <a:cubicBezTo>
                  <a:pt x="1287317" y="654513"/>
                  <a:pt x="1272488" y="669342"/>
                  <a:pt x="1254196" y="669342"/>
                </a:cubicBezTo>
                <a:cubicBezTo>
                  <a:pt x="1235904" y="669342"/>
                  <a:pt x="1221075" y="654513"/>
                  <a:pt x="1221075" y="636221"/>
                </a:cubicBezTo>
                <a:cubicBezTo>
                  <a:pt x="1221075" y="617929"/>
                  <a:pt x="1235904" y="603100"/>
                  <a:pt x="1254196" y="603100"/>
                </a:cubicBezTo>
                <a:close/>
                <a:moveTo>
                  <a:pt x="513757" y="603100"/>
                </a:moveTo>
                <a:cubicBezTo>
                  <a:pt x="532049" y="603100"/>
                  <a:pt x="546878" y="617929"/>
                  <a:pt x="546878" y="636221"/>
                </a:cubicBezTo>
                <a:cubicBezTo>
                  <a:pt x="546878" y="654513"/>
                  <a:pt x="532049" y="669342"/>
                  <a:pt x="513757" y="669342"/>
                </a:cubicBezTo>
                <a:cubicBezTo>
                  <a:pt x="495465" y="669342"/>
                  <a:pt x="480636" y="654513"/>
                  <a:pt x="480636" y="636221"/>
                </a:cubicBezTo>
                <a:cubicBezTo>
                  <a:pt x="480636" y="617929"/>
                  <a:pt x="495465" y="603100"/>
                  <a:pt x="513757" y="603100"/>
                </a:cubicBezTo>
                <a:close/>
                <a:moveTo>
                  <a:pt x="1130788" y="599853"/>
                </a:moveTo>
                <a:cubicBezTo>
                  <a:pt x="1150873" y="599853"/>
                  <a:pt x="1167156" y="616136"/>
                  <a:pt x="1167156" y="636221"/>
                </a:cubicBezTo>
                <a:cubicBezTo>
                  <a:pt x="1167156" y="656306"/>
                  <a:pt x="1150873" y="672589"/>
                  <a:pt x="1130788" y="672589"/>
                </a:cubicBezTo>
                <a:cubicBezTo>
                  <a:pt x="1110703" y="672589"/>
                  <a:pt x="1094420" y="656306"/>
                  <a:pt x="1094420" y="636221"/>
                </a:cubicBezTo>
                <a:cubicBezTo>
                  <a:pt x="1094420" y="616136"/>
                  <a:pt x="1110703" y="599853"/>
                  <a:pt x="1130788" y="599853"/>
                </a:cubicBezTo>
                <a:close/>
                <a:moveTo>
                  <a:pt x="637164" y="599853"/>
                </a:moveTo>
                <a:cubicBezTo>
                  <a:pt x="657249" y="599853"/>
                  <a:pt x="673532" y="616136"/>
                  <a:pt x="673532" y="636221"/>
                </a:cubicBezTo>
                <a:cubicBezTo>
                  <a:pt x="673532" y="656306"/>
                  <a:pt x="657249" y="672589"/>
                  <a:pt x="637164" y="672589"/>
                </a:cubicBezTo>
                <a:cubicBezTo>
                  <a:pt x="617079" y="672589"/>
                  <a:pt x="600796" y="656306"/>
                  <a:pt x="600796" y="636221"/>
                </a:cubicBezTo>
                <a:cubicBezTo>
                  <a:pt x="600796" y="616136"/>
                  <a:pt x="617079" y="599853"/>
                  <a:pt x="637164" y="599853"/>
                </a:cubicBezTo>
                <a:close/>
                <a:moveTo>
                  <a:pt x="1007383" y="596606"/>
                </a:moveTo>
                <a:cubicBezTo>
                  <a:pt x="1029262" y="596606"/>
                  <a:pt x="1046998" y="614342"/>
                  <a:pt x="1046998" y="636221"/>
                </a:cubicBezTo>
                <a:cubicBezTo>
                  <a:pt x="1046998" y="658100"/>
                  <a:pt x="1029262" y="675836"/>
                  <a:pt x="1007383" y="675836"/>
                </a:cubicBezTo>
                <a:cubicBezTo>
                  <a:pt x="985504" y="675836"/>
                  <a:pt x="967768" y="658100"/>
                  <a:pt x="967768" y="636221"/>
                </a:cubicBezTo>
                <a:cubicBezTo>
                  <a:pt x="967768" y="614342"/>
                  <a:pt x="985504" y="596606"/>
                  <a:pt x="1007383" y="596606"/>
                </a:cubicBezTo>
                <a:close/>
                <a:moveTo>
                  <a:pt x="760570" y="596606"/>
                </a:moveTo>
                <a:cubicBezTo>
                  <a:pt x="782449" y="596606"/>
                  <a:pt x="800185" y="614342"/>
                  <a:pt x="800185" y="636221"/>
                </a:cubicBezTo>
                <a:cubicBezTo>
                  <a:pt x="800185" y="658100"/>
                  <a:pt x="782449" y="675836"/>
                  <a:pt x="760570" y="675836"/>
                </a:cubicBezTo>
                <a:cubicBezTo>
                  <a:pt x="738691" y="675836"/>
                  <a:pt x="720955" y="658100"/>
                  <a:pt x="720955" y="636221"/>
                </a:cubicBezTo>
                <a:cubicBezTo>
                  <a:pt x="720955" y="614342"/>
                  <a:pt x="738691" y="596606"/>
                  <a:pt x="760570" y="596606"/>
                </a:cubicBezTo>
                <a:close/>
                <a:moveTo>
                  <a:pt x="883976" y="593358"/>
                </a:moveTo>
                <a:cubicBezTo>
                  <a:pt x="907649" y="593358"/>
                  <a:pt x="926839" y="612548"/>
                  <a:pt x="926839" y="636221"/>
                </a:cubicBezTo>
                <a:cubicBezTo>
                  <a:pt x="926839" y="659894"/>
                  <a:pt x="907649" y="679084"/>
                  <a:pt x="883976" y="679084"/>
                </a:cubicBezTo>
                <a:cubicBezTo>
                  <a:pt x="860303" y="679084"/>
                  <a:pt x="841113" y="659894"/>
                  <a:pt x="841113" y="636221"/>
                </a:cubicBezTo>
                <a:cubicBezTo>
                  <a:pt x="841113" y="612548"/>
                  <a:pt x="860303" y="593358"/>
                  <a:pt x="883976" y="593358"/>
                </a:cubicBezTo>
                <a:close/>
                <a:moveTo>
                  <a:pt x="1747821" y="462767"/>
                </a:moveTo>
                <a:cubicBezTo>
                  <a:pt x="1758553" y="462767"/>
                  <a:pt x="1767253" y="471467"/>
                  <a:pt x="1767253" y="482199"/>
                </a:cubicBezTo>
                <a:cubicBezTo>
                  <a:pt x="1767253" y="492931"/>
                  <a:pt x="1758553" y="501631"/>
                  <a:pt x="1747821" y="501631"/>
                </a:cubicBezTo>
                <a:cubicBezTo>
                  <a:pt x="1737089" y="501631"/>
                  <a:pt x="1728389" y="492931"/>
                  <a:pt x="1728389" y="482199"/>
                </a:cubicBezTo>
                <a:cubicBezTo>
                  <a:pt x="1728389" y="471467"/>
                  <a:pt x="1737089" y="462767"/>
                  <a:pt x="1747821" y="462767"/>
                </a:cubicBezTo>
                <a:close/>
                <a:moveTo>
                  <a:pt x="20132" y="462767"/>
                </a:moveTo>
                <a:cubicBezTo>
                  <a:pt x="30864" y="462767"/>
                  <a:pt x="39564" y="471467"/>
                  <a:pt x="39564" y="482199"/>
                </a:cubicBezTo>
                <a:cubicBezTo>
                  <a:pt x="39564" y="492931"/>
                  <a:pt x="30864" y="501631"/>
                  <a:pt x="20132" y="501631"/>
                </a:cubicBezTo>
                <a:cubicBezTo>
                  <a:pt x="9400" y="501631"/>
                  <a:pt x="700" y="492931"/>
                  <a:pt x="700" y="482199"/>
                </a:cubicBezTo>
                <a:cubicBezTo>
                  <a:pt x="700" y="471467"/>
                  <a:pt x="9400" y="462767"/>
                  <a:pt x="20132" y="462767"/>
                </a:cubicBezTo>
                <a:close/>
                <a:moveTo>
                  <a:pt x="1624414" y="459632"/>
                </a:moveTo>
                <a:cubicBezTo>
                  <a:pt x="1636877" y="459632"/>
                  <a:pt x="1646981" y="469736"/>
                  <a:pt x="1646981" y="482199"/>
                </a:cubicBezTo>
                <a:cubicBezTo>
                  <a:pt x="1646981" y="494662"/>
                  <a:pt x="1636877" y="504766"/>
                  <a:pt x="1624414" y="504766"/>
                </a:cubicBezTo>
                <a:cubicBezTo>
                  <a:pt x="1611951" y="504766"/>
                  <a:pt x="1601847" y="494662"/>
                  <a:pt x="1601847" y="482199"/>
                </a:cubicBezTo>
                <a:cubicBezTo>
                  <a:pt x="1601847" y="469736"/>
                  <a:pt x="1611951" y="459632"/>
                  <a:pt x="1624414" y="459632"/>
                </a:cubicBezTo>
                <a:close/>
                <a:moveTo>
                  <a:pt x="143538" y="459632"/>
                </a:moveTo>
                <a:cubicBezTo>
                  <a:pt x="156001" y="459632"/>
                  <a:pt x="166105" y="469736"/>
                  <a:pt x="166105" y="482199"/>
                </a:cubicBezTo>
                <a:cubicBezTo>
                  <a:pt x="166105" y="494662"/>
                  <a:pt x="156001" y="504766"/>
                  <a:pt x="143538" y="504766"/>
                </a:cubicBezTo>
                <a:cubicBezTo>
                  <a:pt x="131075" y="504766"/>
                  <a:pt x="120971" y="494662"/>
                  <a:pt x="120971" y="482199"/>
                </a:cubicBezTo>
                <a:cubicBezTo>
                  <a:pt x="120971" y="469736"/>
                  <a:pt x="131075" y="459632"/>
                  <a:pt x="143538" y="459632"/>
                </a:cubicBezTo>
                <a:close/>
                <a:moveTo>
                  <a:pt x="1501008" y="456538"/>
                </a:moveTo>
                <a:cubicBezTo>
                  <a:pt x="1515180" y="456538"/>
                  <a:pt x="1526668" y="468026"/>
                  <a:pt x="1526668" y="482198"/>
                </a:cubicBezTo>
                <a:cubicBezTo>
                  <a:pt x="1526668" y="496370"/>
                  <a:pt x="1515180" y="507858"/>
                  <a:pt x="1501008" y="507858"/>
                </a:cubicBezTo>
                <a:cubicBezTo>
                  <a:pt x="1486836" y="507858"/>
                  <a:pt x="1475348" y="496370"/>
                  <a:pt x="1475348" y="482198"/>
                </a:cubicBezTo>
                <a:cubicBezTo>
                  <a:pt x="1475348" y="468026"/>
                  <a:pt x="1486836" y="456538"/>
                  <a:pt x="1501008" y="456538"/>
                </a:cubicBezTo>
                <a:close/>
                <a:moveTo>
                  <a:pt x="266945" y="456538"/>
                </a:moveTo>
                <a:cubicBezTo>
                  <a:pt x="281117" y="456538"/>
                  <a:pt x="292605" y="468026"/>
                  <a:pt x="292605" y="482198"/>
                </a:cubicBezTo>
                <a:cubicBezTo>
                  <a:pt x="292605" y="496370"/>
                  <a:pt x="281117" y="507858"/>
                  <a:pt x="266945" y="507858"/>
                </a:cubicBezTo>
                <a:cubicBezTo>
                  <a:pt x="252773" y="507858"/>
                  <a:pt x="241285" y="496370"/>
                  <a:pt x="241285" y="482198"/>
                </a:cubicBezTo>
                <a:cubicBezTo>
                  <a:pt x="241285" y="468026"/>
                  <a:pt x="252773" y="456538"/>
                  <a:pt x="266945" y="456538"/>
                </a:cubicBezTo>
                <a:close/>
                <a:moveTo>
                  <a:pt x="1377602" y="453514"/>
                </a:moveTo>
                <a:cubicBezTo>
                  <a:pt x="1393444" y="453514"/>
                  <a:pt x="1406287" y="466357"/>
                  <a:pt x="1406287" y="482199"/>
                </a:cubicBezTo>
                <a:cubicBezTo>
                  <a:pt x="1406287" y="498041"/>
                  <a:pt x="1393444" y="510884"/>
                  <a:pt x="1377602" y="510884"/>
                </a:cubicBezTo>
                <a:cubicBezTo>
                  <a:pt x="1361760" y="510884"/>
                  <a:pt x="1348917" y="498041"/>
                  <a:pt x="1348917" y="482199"/>
                </a:cubicBezTo>
                <a:cubicBezTo>
                  <a:pt x="1348917" y="466357"/>
                  <a:pt x="1361760" y="453514"/>
                  <a:pt x="1377602" y="453514"/>
                </a:cubicBezTo>
                <a:close/>
                <a:moveTo>
                  <a:pt x="390353" y="453514"/>
                </a:moveTo>
                <a:cubicBezTo>
                  <a:pt x="406195" y="453514"/>
                  <a:pt x="419038" y="466357"/>
                  <a:pt x="419038" y="482199"/>
                </a:cubicBezTo>
                <a:cubicBezTo>
                  <a:pt x="419038" y="498041"/>
                  <a:pt x="406195" y="510884"/>
                  <a:pt x="390353" y="510884"/>
                </a:cubicBezTo>
                <a:cubicBezTo>
                  <a:pt x="374511" y="510884"/>
                  <a:pt x="361668" y="498041"/>
                  <a:pt x="361668" y="482199"/>
                </a:cubicBezTo>
                <a:cubicBezTo>
                  <a:pt x="361668" y="466357"/>
                  <a:pt x="374511" y="453514"/>
                  <a:pt x="390353" y="453514"/>
                </a:cubicBezTo>
                <a:close/>
                <a:moveTo>
                  <a:pt x="1254195" y="450614"/>
                </a:moveTo>
                <a:cubicBezTo>
                  <a:pt x="1271638" y="450614"/>
                  <a:pt x="1285779" y="464755"/>
                  <a:pt x="1285779" y="482198"/>
                </a:cubicBezTo>
                <a:cubicBezTo>
                  <a:pt x="1285779" y="499641"/>
                  <a:pt x="1271638" y="513782"/>
                  <a:pt x="1254195" y="513782"/>
                </a:cubicBezTo>
                <a:cubicBezTo>
                  <a:pt x="1236752" y="513782"/>
                  <a:pt x="1222611" y="499641"/>
                  <a:pt x="1222611" y="482198"/>
                </a:cubicBezTo>
                <a:cubicBezTo>
                  <a:pt x="1222611" y="464755"/>
                  <a:pt x="1236752" y="450614"/>
                  <a:pt x="1254195" y="450614"/>
                </a:cubicBezTo>
                <a:close/>
                <a:moveTo>
                  <a:pt x="513757" y="450614"/>
                </a:moveTo>
                <a:cubicBezTo>
                  <a:pt x="531200" y="450614"/>
                  <a:pt x="545341" y="464755"/>
                  <a:pt x="545341" y="482198"/>
                </a:cubicBezTo>
                <a:cubicBezTo>
                  <a:pt x="545341" y="499641"/>
                  <a:pt x="531200" y="513782"/>
                  <a:pt x="513757" y="513782"/>
                </a:cubicBezTo>
                <a:cubicBezTo>
                  <a:pt x="496314" y="513782"/>
                  <a:pt x="482173" y="499641"/>
                  <a:pt x="482173" y="482198"/>
                </a:cubicBezTo>
                <a:cubicBezTo>
                  <a:pt x="482173" y="464755"/>
                  <a:pt x="496314" y="450614"/>
                  <a:pt x="513757" y="450614"/>
                </a:cubicBezTo>
                <a:close/>
                <a:moveTo>
                  <a:pt x="1130789" y="447966"/>
                </a:moveTo>
                <a:cubicBezTo>
                  <a:pt x="1149695" y="447966"/>
                  <a:pt x="1165022" y="463293"/>
                  <a:pt x="1165022" y="482199"/>
                </a:cubicBezTo>
                <a:cubicBezTo>
                  <a:pt x="1165022" y="501105"/>
                  <a:pt x="1149695" y="516432"/>
                  <a:pt x="1130789" y="516432"/>
                </a:cubicBezTo>
                <a:cubicBezTo>
                  <a:pt x="1111883" y="516432"/>
                  <a:pt x="1096556" y="501105"/>
                  <a:pt x="1096556" y="482199"/>
                </a:cubicBezTo>
                <a:cubicBezTo>
                  <a:pt x="1096556" y="463293"/>
                  <a:pt x="1111883" y="447966"/>
                  <a:pt x="1130789" y="447966"/>
                </a:cubicBezTo>
                <a:close/>
                <a:moveTo>
                  <a:pt x="637164" y="447966"/>
                </a:moveTo>
                <a:cubicBezTo>
                  <a:pt x="656070" y="447966"/>
                  <a:pt x="671397" y="463293"/>
                  <a:pt x="671397" y="482199"/>
                </a:cubicBezTo>
                <a:cubicBezTo>
                  <a:pt x="671397" y="501105"/>
                  <a:pt x="656070" y="516432"/>
                  <a:pt x="637164" y="516432"/>
                </a:cubicBezTo>
                <a:cubicBezTo>
                  <a:pt x="618258" y="516432"/>
                  <a:pt x="602931" y="501105"/>
                  <a:pt x="602931" y="482199"/>
                </a:cubicBezTo>
                <a:cubicBezTo>
                  <a:pt x="602931" y="463293"/>
                  <a:pt x="618258" y="447966"/>
                  <a:pt x="637164" y="447966"/>
                </a:cubicBezTo>
                <a:close/>
                <a:moveTo>
                  <a:pt x="1007383" y="445881"/>
                </a:moveTo>
                <a:cubicBezTo>
                  <a:pt x="1027441" y="445881"/>
                  <a:pt x="1043701" y="462141"/>
                  <a:pt x="1043701" y="482199"/>
                </a:cubicBezTo>
                <a:cubicBezTo>
                  <a:pt x="1043701" y="502257"/>
                  <a:pt x="1027441" y="518517"/>
                  <a:pt x="1007383" y="518517"/>
                </a:cubicBezTo>
                <a:cubicBezTo>
                  <a:pt x="987325" y="518517"/>
                  <a:pt x="971065" y="502257"/>
                  <a:pt x="971065" y="482199"/>
                </a:cubicBezTo>
                <a:cubicBezTo>
                  <a:pt x="971065" y="462141"/>
                  <a:pt x="987325" y="445881"/>
                  <a:pt x="1007383" y="445881"/>
                </a:cubicBezTo>
                <a:close/>
                <a:moveTo>
                  <a:pt x="760570" y="445881"/>
                </a:moveTo>
                <a:cubicBezTo>
                  <a:pt x="780628" y="445881"/>
                  <a:pt x="796888" y="462141"/>
                  <a:pt x="796888" y="482199"/>
                </a:cubicBezTo>
                <a:cubicBezTo>
                  <a:pt x="796888" y="502257"/>
                  <a:pt x="780628" y="518517"/>
                  <a:pt x="760570" y="518517"/>
                </a:cubicBezTo>
                <a:cubicBezTo>
                  <a:pt x="740512" y="518517"/>
                  <a:pt x="724252" y="502257"/>
                  <a:pt x="724252" y="482199"/>
                </a:cubicBezTo>
                <a:cubicBezTo>
                  <a:pt x="724252" y="462141"/>
                  <a:pt x="740512" y="445881"/>
                  <a:pt x="760570" y="445881"/>
                </a:cubicBezTo>
                <a:close/>
                <a:moveTo>
                  <a:pt x="883976" y="445019"/>
                </a:moveTo>
                <a:cubicBezTo>
                  <a:pt x="904510" y="445019"/>
                  <a:pt x="921156" y="461665"/>
                  <a:pt x="921156" y="482199"/>
                </a:cubicBezTo>
                <a:cubicBezTo>
                  <a:pt x="921156" y="502733"/>
                  <a:pt x="904510" y="519379"/>
                  <a:pt x="883976" y="519379"/>
                </a:cubicBezTo>
                <a:cubicBezTo>
                  <a:pt x="863442" y="519379"/>
                  <a:pt x="846796" y="502733"/>
                  <a:pt x="846796" y="482199"/>
                </a:cubicBezTo>
                <a:cubicBezTo>
                  <a:pt x="846796" y="461665"/>
                  <a:pt x="863442" y="445019"/>
                  <a:pt x="883976" y="445019"/>
                </a:cubicBezTo>
                <a:close/>
                <a:moveTo>
                  <a:pt x="1747820" y="310728"/>
                </a:moveTo>
                <a:cubicBezTo>
                  <a:pt x="1757456" y="310728"/>
                  <a:pt x="1765268" y="318540"/>
                  <a:pt x="1765268" y="328176"/>
                </a:cubicBezTo>
                <a:cubicBezTo>
                  <a:pt x="1765268" y="337812"/>
                  <a:pt x="1757456" y="345624"/>
                  <a:pt x="1747820" y="345624"/>
                </a:cubicBezTo>
                <a:cubicBezTo>
                  <a:pt x="1738184" y="345624"/>
                  <a:pt x="1730372" y="337812"/>
                  <a:pt x="1730372" y="328176"/>
                </a:cubicBezTo>
                <a:cubicBezTo>
                  <a:pt x="1730372" y="318540"/>
                  <a:pt x="1738184" y="310728"/>
                  <a:pt x="1747820" y="310728"/>
                </a:cubicBezTo>
                <a:close/>
                <a:moveTo>
                  <a:pt x="20132" y="310728"/>
                </a:moveTo>
                <a:cubicBezTo>
                  <a:pt x="29768" y="310728"/>
                  <a:pt x="37580" y="318540"/>
                  <a:pt x="37580" y="328176"/>
                </a:cubicBezTo>
                <a:cubicBezTo>
                  <a:pt x="37580" y="337812"/>
                  <a:pt x="29768" y="345624"/>
                  <a:pt x="20132" y="345624"/>
                </a:cubicBezTo>
                <a:cubicBezTo>
                  <a:pt x="10496" y="345624"/>
                  <a:pt x="2684" y="337812"/>
                  <a:pt x="2684" y="328176"/>
                </a:cubicBezTo>
                <a:cubicBezTo>
                  <a:pt x="2684" y="318540"/>
                  <a:pt x="10496" y="310728"/>
                  <a:pt x="20132" y="310728"/>
                </a:cubicBezTo>
                <a:close/>
                <a:moveTo>
                  <a:pt x="1624414" y="307870"/>
                </a:moveTo>
                <a:cubicBezTo>
                  <a:pt x="1635629" y="307870"/>
                  <a:pt x="1644720" y="316961"/>
                  <a:pt x="1644720" y="328176"/>
                </a:cubicBezTo>
                <a:cubicBezTo>
                  <a:pt x="1644720" y="339391"/>
                  <a:pt x="1635629" y="348482"/>
                  <a:pt x="1624414" y="348482"/>
                </a:cubicBezTo>
                <a:cubicBezTo>
                  <a:pt x="1613199" y="348482"/>
                  <a:pt x="1604108" y="339391"/>
                  <a:pt x="1604108" y="328176"/>
                </a:cubicBezTo>
                <a:cubicBezTo>
                  <a:pt x="1604108" y="316961"/>
                  <a:pt x="1613199" y="307870"/>
                  <a:pt x="1624414" y="307870"/>
                </a:cubicBezTo>
                <a:close/>
                <a:moveTo>
                  <a:pt x="143538" y="307870"/>
                </a:moveTo>
                <a:cubicBezTo>
                  <a:pt x="154753" y="307870"/>
                  <a:pt x="163844" y="316961"/>
                  <a:pt x="163844" y="328176"/>
                </a:cubicBezTo>
                <a:cubicBezTo>
                  <a:pt x="163844" y="339391"/>
                  <a:pt x="154753" y="348482"/>
                  <a:pt x="143538" y="348482"/>
                </a:cubicBezTo>
                <a:cubicBezTo>
                  <a:pt x="132323" y="348482"/>
                  <a:pt x="123232" y="339391"/>
                  <a:pt x="123232" y="328176"/>
                </a:cubicBezTo>
                <a:cubicBezTo>
                  <a:pt x="123232" y="316961"/>
                  <a:pt x="132323" y="307870"/>
                  <a:pt x="143538" y="307870"/>
                </a:cubicBezTo>
                <a:close/>
                <a:moveTo>
                  <a:pt x="1501007" y="305133"/>
                </a:moveTo>
                <a:cubicBezTo>
                  <a:pt x="1513733" y="305133"/>
                  <a:pt x="1524050" y="315450"/>
                  <a:pt x="1524050" y="328176"/>
                </a:cubicBezTo>
                <a:cubicBezTo>
                  <a:pt x="1524050" y="340902"/>
                  <a:pt x="1513733" y="351219"/>
                  <a:pt x="1501007" y="351219"/>
                </a:cubicBezTo>
                <a:cubicBezTo>
                  <a:pt x="1488281" y="351219"/>
                  <a:pt x="1477964" y="340902"/>
                  <a:pt x="1477964" y="328176"/>
                </a:cubicBezTo>
                <a:cubicBezTo>
                  <a:pt x="1477964" y="315450"/>
                  <a:pt x="1488281" y="305133"/>
                  <a:pt x="1501007" y="305133"/>
                </a:cubicBezTo>
                <a:close/>
                <a:moveTo>
                  <a:pt x="266945" y="305133"/>
                </a:moveTo>
                <a:cubicBezTo>
                  <a:pt x="279671" y="305133"/>
                  <a:pt x="289988" y="315450"/>
                  <a:pt x="289988" y="328176"/>
                </a:cubicBezTo>
                <a:cubicBezTo>
                  <a:pt x="289988" y="340902"/>
                  <a:pt x="279671" y="351219"/>
                  <a:pt x="266945" y="351219"/>
                </a:cubicBezTo>
                <a:cubicBezTo>
                  <a:pt x="254219" y="351219"/>
                  <a:pt x="243902" y="340902"/>
                  <a:pt x="243902" y="328176"/>
                </a:cubicBezTo>
                <a:cubicBezTo>
                  <a:pt x="243902" y="315450"/>
                  <a:pt x="254219" y="305133"/>
                  <a:pt x="266945" y="305133"/>
                </a:cubicBezTo>
                <a:close/>
                <a:moveTo>
                  <a:pt x="1377602" y="302574"/>
                </a:moveTo>
                <a:cubicBezTo>
                  <a:pt x="1391742" y="302574"/>
                  <a:pt x="1403205" y="314037"/>
                  <a:pt x="1403205" y="328177"/>
                </a:cubicBezTo>
                <a:cubicBezTo>
                  <a:pt x="1403205" y="342317"/>
                  <a:pt x="1391742" y="353780"/>
                  <a:pt x="1377602" y="353780"/>
                </a:cubicBezTo>
                <a:cubicBezTo>
                  <a:pt x="1363462" y="353780"/>
                  <a:pt x="1351999" y="342317"/>
                  <a:pt x="1351999" y="328177"/>
                </a:cubicBezTo>
                <a:cubicBezTo>
                  <a:pt x="1351999" y="314037"/>
                  <a:pt x="1363462" y="302574"/>
                  <a:pt x="1377602" y="302574"/>
                </a:cubicBezTo>
                <a:close/>
                <a:moveTo>
                  <a:pt x="390352" y="302573"/>
                </a:moveTo>
                <a:cubicBezTo>
                  <a:pt x="404492" y="302573"/>
                  <a:pt x="415955" y="314036"/>
                  <a:pt x="415955" y="328176"/>
                </a:cubicBezTo>
                <a:cubicBezTo>
                  <a:pt x="415955" y="342316"/>
                  <a:pt x="404492" y="353779"/>
                  <a:pt x="390352" y="353779"/>
                </a:cubicBezTo>
                <a:cubicBezTo>
                  <a:pt x="376212" y="353779"/>
                  <a:pt x="364749" y="342316"/>
                  <a:pt x="364749" y="328176"/>
                </a:cubicBezTo>
                <a:cubicBezTo>
                  <a:pt x="364749" y="314036"/>
                  <a:pt x="376212" y="302573"/>
                  <a:pt x="390352" y="302573"/>
                </a:cubicBezTo>
                <a:close/>
                <a:moveTo>
                  <a:pt x="1254195" y="300284"/>
                </a:moveTo>
                <a:cubicBezTo>
                  <a:pt x="1269600" y="300284"/>
                  <a:pt x="1282088" y="312772"/>
                  <a:pt x="1282088" y="328177"/>
                </a:cubicBezTo>
                <a:cubicBezTo>
                  <a:pt x="1282088" y="343582"/>
                  <a:pt x="1269600" y="356070"/>
                  <a:pt x="1254195" y="356070"/>
                </a:cubicBezTo>
                <a:cubicBezTo>
                  <a:pt x="1238790" y="356070"/>
                  <a:pt x="1226302" y="343582"/>
                  <a:pt x="1226302" y="328177"/>
                </a:cubicBezTo>
                <a:cubicBezTo>
                  <a:pt x="1226302" y="312772"/>
                  <a:pt x="1238790" y="300284"/>
                  <a:pt x="1254195" y="300284"/>
                </a:cubicBezTo>
                <a:close/>
                <a:moveTo>
                  <a:pt x="513757" y="300284"/>
                </a:moveTo>
                <a:cubicBezTo>
                  <a:pt x="529162" y="300284"/>
                  <a:pt x="541650" y="312772"/>
                  <a:pt x="541650" y="328177"/>
                </a:cubicBezTo>
                <a:cubicBezTo>
                  <a:pt x="541650" y="343582"/>
                  <a:pt x="529162" y="356070"/>
                  <a:pt x="513757" y="356070"/>
                </a:cubicBezTo>
                <a:cubicBezTo>
                  <a:pt x="498352" y="356070"/>
                  <a:pt x="485864" y="343582"/>
                  <a:pt x="485864" y="328177"/>
                </a:cubicBezTo>
                <a:cubicBezTo>
                  <a:pt x="485864" y="312772"/>
                  <a:pt x="498352" y="300284"/>
                  <a:pt x="513757" y="300284"/>
                </a:cubicBezTo>
                <a:close/>
                <a:moveTo>
                  <a:pt x="1130789" y="298405"/>
                </a:moveTo>
                <a:cubicBezTo>
                  <a:pt x="1147232" y="298405"/>
                  <a:pt x="1160561" y="311734"/>
                  <a:pt x="1160561" y="328177"/>
                </a:cubicBezTo>
                <a:cubicBezTo>
                  <a:pt x="1160561" y="344620"/>
                  <a:pt x="1147232" y="357949"/>
                  <a:pt x="1130789" y="357949"/>
                </a:cubicBezTo>
                <a:cubicBezTo>
                  <a:pt x="1114346" y="357949"/>
                  <a:pt x="1101017" y="344620"/>
                  <a:pt x="1101017" y="328177"/>
                </a:cubicBezTo>
                <a:cubicBezTo>
                  <a:pt x="1101017" y="311734"/>
                  <a:pt x="1114346" y="298405"/>
                  <a:pt x="1130789" y="298405"/>
                </a:cubicBezTo>
                <a:close/>
                <a:moveTo>
                  <a:pt x="637164" y="298405"/>
                </a:moveTo>
                <a:cubicBezTo>
                  <a:pt x="653607" y="298405"/>
                  <a:pt x="666936" y="311734"/>
                  <a:pt x="666936" y="328177"/>
                </a:cubicBezTo>
                <a:cubicBezTo>
                  <a:pt x="666936" y="344620"/>
                  <a:pt x="653607" y="357949"/>
                  <a:pt x="637164" y="357949"/>
                </a:cubicBezTo>
                <a:cubicBezTo>
                  <a:pt x="620721" y="357949"/>
                  <a:pt x="607392" y="344620"/>
                  <a:pt x="607392" y="328177"/>
                </a:cubicBezTo>
                <a:cubicBezTo>
                  <a:pt x="607392" y="311734"/>
                  <a:pt x="620721" y="298405"/>
                  <a:pt x="637164" y="298405"/>
                </a:cubicBezTo>
                <a:close/>
                <a:moveTo>
                  <a:pt x="1007382" y="297135"/>
                </a:moveTo>
                <a:cubicBezTo>
                  <a:pt x="1024526" y="297135"/>
                  <a:pt x="1038424" y="311033"/>
                  <a:pt x="1038424" y="328177"/>
                </a:cubicBezTo>
                <a:cubicBezTo>
                  <a:pt x="1038424" y="345321"/>
                  <a:pt x="1024526" y="359219"/>
                  <a:pt x="1007382" y="359219"/>
                </a:cubicBezTo>
                <a:cubicBezTo>
                  <a:pt x="990238" y="359219"/>
                  <a:pt x="976340" y="345321"/>
                  <a:pt x="976340" y="328177"/>
                </a:cubicBezTo>
                <a:cubicBezTo>
                  <a:pt x="976340" y="311033"/>
                  <a:pt x="990238" y="297135"/>
                  <a:pt x="1007382" y="297135"/>
                </a:cubicBezTo>
                <a:close/>
                <a:moveTo>
                  <a:pt x="760569" y="297135"/>
                </a:moveTo>
                <a:cubicBezTo>
                  <a:pt x="777713" y="297135"/>
                  <a:pt x="791611" y="311033"/>
                  <a:pt x="791611" y="328177"/>
                </a:cubicBezTo>
                <a:cubicBezTo>
                  <a:pt x="791611" y="345321"/>
                  <a:pt x="777713" y="359219"/>
                  <a:pt x="760569" y="359219"/>
                </a:cubicBezTo>
                <a:cubicBezTo>
                  <a:pt x="743425" y="359219"/>
                  <a:pt x="729527" y="345321"/>
                  <a:pt x="729527" y="328177"/>
                </a:cubicBezTo>
                <a:cubicBezTo>
                  <a:pt x="729527" y="311033"/>
                  <a:pt x="743425" y="297135"/>
                  <a:pt x="760569" y="297135"/>
                </a:cubicBezTo>
                <a:close/>
                <a:moveTo>
                  <a:pt x="883975" y="296680"/>
                </a:moveTo>
                <a:cubicBezTo>
                  <a:pt x="901370" y="296680"/>
                  <a:pt x="915472" y="310782"/>
                  <a:pt x="915472" y="328177"/>
                </a:cubicBezTo>
                <a:cubicBezTo>
                  <a:pt x="915472" y="345572"/>
                  <a:pt x="901370" y="359674"/>
                  <a:pt x="883975" y="359674"/>
                </a:cubicBezTo>
                <a:cubicBezTo>
                  <a:pt x="866580" y="359674"/>
                  <a:pt x="852478" y="345572"/>
                  <a:pt x="852478" y="328177"/>
                </a:cubicBezTo>
                <a:cubicBezTo>
                  <a:pt x="852478" y="310782"/>
                  <a:pt x="866580" y="296680"/>
                  <a:pt x="883975" y="296680"/>
                </a:cubicBezTo>
                <a:close/>
                <a:moveTo>
                  <a:pt x="1747820" y="159705"/>
                </a:moveTo>
                <a:cubicBezTo>
                  <a:pt x="1755800" y="159705"/>
                  <a:pt x="1762269" y="166174"/>
                  <a:pt x="1762269" y="174154"/>
                </a:cubicBezTo>
                <a:cubicBezTo>
                  <a:pt x="1762269" y="182134"/>
                  <a:pt x="1755800" y="188603"/>
                  <a:pt x="1747820" y="188603"/>
                </a:cubicBezTo>
                <a:cubicBezTo>
                  <a:pt x="1739840" y="188603"/>
                  <a:pt x="1733371" y="182134"/>
                  <a:pt x="1733371" y="174154"/>
                </a:cubicBezTo>
                <a:cubicBezTo>
                  <a:pt x="1733371" y="166174"/>
                  <a:pt x="1739840" y="159705"/>
                  <a:pt x="1747820" y="159705"/>
                </a:cubicBezTo>
                <a:close/>
                <a:moveTo>
                  <a:pt x="20132" y="159705"/>
                </a:moveTo>
                <a:cubicBezTo>
                  <a:pt x="28112" y="159705"/>
                  <a:pt x="34581" y="166174"/>
                  <a:pt x="34581" y="174154"/>
                </a:cubicBezTo>
                <a:cubicBezTo>
                  <a:pt x="34581" y="182134"/>
                  <a:pt x="28112" y="188603"/>
                  <a:pt x="20132" y="188603"/>
                </a:cubicBezTo>
                <a:cubicBezTo>
                  <a:pt x="12152" y="188603"/>
                  <a:pt x="5683" y="182134"/>
                  <a:pt x="5683" y="174154"/>
                </a:cubicBezTo>
                <a:cubicBezTo>
                  <a:pt x="5683" y="166174"/>
                  <a:pt x="12152" y="159705"/>
                  <a:pt x="20132" y="159705"/>
                </a:cubicBezTo>
                <a:close/>
                <a:moveTo>
                  <a:pt x="1624413" y="157180"/>
                </a:moveTo>
                <a:cubicBezTo>
                  <a:pt x="1633787" y="157180"/>
                  <a:pt x="1641386" y="164779"/>
                  <a:pt x="1641386" y="174153"/>
                </a:cubicBezTo>
                <a:cubicBezTo>
                  <a:pt x="1641386" y="183527"/>
                  <a:pt x="1633787" y="191126"/>
                  <a:pt x="1624413" y="191126"/>
                </a:cubicBezTo>
                <a:cubicBezTo>
                  <a:pt x="1615039" y="191126"/>
                  <a:pt x="1607440" y="183527"/>
                  <a:pt x="1607440" y="174153"/>
                </a:cubicBezTo>
                <a:cubicBezTo>
                  <a:pt x="1607440" y="164779"/>
                  <a:pt x="1615039" y="157180"/>
                  <a:pt x="1624413" y="157180"/>
                </a:cubicBezTo>
                <a:close/>
                <a:moveTo>
                  <a:pt x="143538" y="157180"/>
                </a:moveTo>
                <a:cubicBezTo>
                  <a:pt x="152912" y="157180"/>
                  <a:pt x="160511" y="164779"/>
                  <a:pt x="160511" y="174153"/>
                </a:cubicBezTo>
                <a:cubicBezTo>
                  <a:pt x="160511" y="183527"/>
                  <a:pt x="152912" y="191126"/>
                  <a:pt x="143538" y="191126"/>
                </a:cubicBezTo>
                <a:cubicBezTo>
                  <a:pt x="134164" y="191126"/>
                  <a:pt x="126565" y="183527"/>
                  <a:pt x="126565" y="174153"/>
                </a:cubicBezTo>
                <a:cubicBezTo>
                  <a:pt x="126565" y="164779"/>
                  <a:pt x="134164" y="157180"/>
                  <a:pt x="143538" y="157180"/>
                </a:cubicBezTo>
                <a:close/>
                <a:moveTo>
                  <a:pt x="1501008" y="154834"/>
                </a:moveTo>
                <a:cubicBezTo>
                  <a:pt x="1511678" y="154834"/>
                  <a:pt x="1520328" y="163484"/>
                  <a:pt x="1520328" y="174154"/>
                </a:cubicBezTo>
                <a:cubicBezTo>
                  <a:pt x="1520328" y="184824"/>
                  <a:pt x="1511678" y="193474"/>
                  <a:pt x="1501008" y="193474"/>
                </a:cubicBezTo>
                <a:cubicBezTo>
                  <a:pt x="1490338" y="193474"/>
                  <a:pt x="1481688" y="184824"/>
                  <a:pt x="1481688" y="174154"/>
                </a:cubicBezTo>
                <a:cubicBezTo>
                  <a:pt x="1481688" y="163484"/>
                  <a:pt x="1490338" y="154834"/>
                  <a:pt x="1501008" y="154834"/>
                </a:cubicBezTo>
                <a:close/>
                <a:moveTo>
                  <a:pt x="266945" y="154834"/>
                </a:moveTo>
                <a:cubicBezTo>
                  <a:pt x="277615" y="154834"/>
                  <a:pt x="286265" y="163484"/>
                  <a:pt x="286265" y="174154"/>
                </a:cubicBezTo>
                <a:cubicBezTo>
                  <a:pt x="286265" y="184824"/>
                  <a:pt x="277615" y="193474"/>
                  <a:pt x="266945" y="193474"/>
                </a:cubicBezTo>
                <a:cubicBezTo>
                  <a:pt x="256275" y="193474"/>
                  <a:pt x="247625" y="184824"/>
                  <a:pt x="247625" y="174154"/>
                </a:cubicBezTo>
                <a:cubicBezTo>
                  <a:pt x="247625" y="163484"/>
                  <a:pt x="256275" y="154834"/>
                  <a:pt x="266945" y="154834"/>
                </a:cubicBezTo>
                <a:close/>
                <a:moveTo>
                  <a:pt x="1377602" y="152724"/>
                </a:moveTo>
                <a:cubicBezTo>
                  <a:pt x="1389437" y="152724"/>
                  <a:pt x="1399032" y="162319"/>
                  <a:pt x="1399032" y="174154"/>
                </a:cubicBezTo>
                <a:cubicBezTo>
                  <a:pt x="1399032" y="185989"/>
                  <a:pt x="1389437" y="195584"/>
                  <a:pt x="1377602" y="195584"/>
                </a:cubicBezTo>
                <a:cubicBezTo>
                  <a:pt x="1365767" y="195584"/>
                  <a:pt x="1356172" y="185989"/>
                  <a:pt x="1356172" y="174154"/>
                </a:cubicBezTo>
                <a:cubicBezTo>
                  <a:pt x="1356172" y="162319"/>
                  <a:pt x="1365767" y="152724"/>
                  <a:pt x="1377602" y="152724"/>
                </a:cubicBezTo>
                <a:close/>
                <a:moveTo>
                  <a:pt x="390352" y="152724"/>
                </a:moveTo>
                <a:cubicBezTo>
                  <a:pt x="402187" y="152724"/>
                  <a:pt x="411782" y="162319"/>
                  <a:pt x="411782" y="174154"/>
                </a:cubicBezTo>
                <a:cubicBezTo>
                  <a:pt x="411782" y="185989"/>
                  <a:pt x="402187" y="195584"/>
                  <a:pt x="390352" y="195584"/>
                </a:cubicBezTo>
                <a:cubicBezTo>
                  <a:pt x="378517" y="195584"/>
                  <a:pt x="368922" y="185989"/>
                  <a:pt x="368922" y="174154"/>
                </a:cubicBezTo>
                <a:cubicBezTo>
                  <a:pt x="368922" y="162319"/>
                  <a:pt x="378517" y="152724"/>
                  <a:pt x="390352" y="152724"/>
                </a:cubicBezTo>
                <a:close/>
                <a:moveTo>
                  <a:pt x="1254195" y="150927"/>
                </a:moveTo>
                <a:cubicBezTo>
                  <a:pt x="1267023" y="150927"/>
                  <a:pt x="1277422" y="161326"/>
                  <a:pt x="1277422" y="174154"/>
                </a:cubicBezTo>
                <a:cubicBezTo>
                  <a:pt x="1277422" y="186982"/>
                  <a:pt x="1267023" y="197381"/>
                  <a:pt x="1254195" y="197381"/>
                </a:cubicBezTo>
                <a:cubicBezTo>
                  <a:pt x="1241367" y="197381"/>
                  <a:pt x="1230968" y="186982"/>
                  <a:pt x="1230968" y="174154"/>
                </a:cubicBezTo>
                <a:cubicBezTo>
                  <a:pt x="1230968" y="161326"/>
                  <a:pt x="1241367" y="150927"/>
                  <a:pt x="1254195" y="150927"/>
                </a:cubicBezTo>
                <a:close/>
                <a:moveTo>
                  <a:pt x="513756" y="150927"/>
                </a:moveTo>
                <a:cubicBezTo>
                  <a:pt x="526584" y="150927"/>
                  <a:pt x="536983" y="161326"/>
                  <a:pt x="536983" y="174154"/>
                </a:cubicBezTo>
                <a:cubicBezTo>
                  <a:pt x="536983" y="186982"/>
                  <a:pt x="526584" y="197381"/>
                  <a:pt x="513756" y="197381"/>
                </a:cubicBezTo>
                <a:cubicBezTo>
                  <a:pt x="500928" y="197381"/>
                  <a:pt x="490529" y="186982"/>
                  <a:pt x="490529" y="174154"/>
                </a:cubicBezTo>
                <a:cubicBezTo>
                  <a:pt x="490529" y="161326"/>
                  <a:pt x="500928" y="150927"/>
                  <a:pt x="513756" y="150927"/>
                </a:cubicBezTo>
                <a:close/>
                <a:moveTo>
                  <a:pt x="1130789" y="149534"/>
                </a:moveTo>
                <a:cubicBezTo>
                  <a:pt x="1144386" y="149534"/>
                  <a:pt x="1155408" y="160556"/>
                  <a:pt x="1155408" y="174153"/>
                </a:cubicBezTo>
                <a:cubicBezTo>
                  <a:pt x="1155408" y="187750"/>
                  <a:pt x="1144386" y="198772"/>
                  <a:pt x="1130789" y="198772"/>
                </a:cubicBezTo>
                <a:cubicBezTo>
                  <a:pt x="1117192" y="198772"/>
                  <a:pt x="1106170" y="187750"/>
                  <a:pt x="1106170" y="174153"/>
                </a:cubicBezTo>
                <a:cubicBezTo>
                  <a:pt x="1106170" y="160556"/>
                  <a:pt x="1117192" y="149534"/>
                  <a:pt x="1130789" y="149534"/>
                </a:cubicBezTo>
                <a:close/>
                <a:moveTo>
                  <a:pt x="637164" y="149534"/>
                </a:moveTo>
                <a:cubicBezTo>
                  <a:pt x="650761" y="149534"/>
                  <a:pt x="661783" y="160556"/>
                  <a:pt x="661783" y="174153"/>
                </a:cubicBezTo>
                <a:cubicBezTo>
                  <a:pt x="661783" y="187750"/>
                  <a:pt x="650761" y="198772"/>
                  <a:pt x="637164" y="198772"/>
                </a:cubicBezTo>
                <a:cubicBezTo>
                  <a:pt x="623567" y="198772"/>
                  <a:pt x="612545" y="187750"/>
                  <a:pt x="612545" y="174153"/>
                </a:cubicBezTo>
                <a:cubicBezTo>
                  <a:pt x="612545" y="160556"/>
                  <a:pt x="623567" y="149534"/>
                  <a:pt x="637164" y="149534"/>
                </a:cubicBezTo>
                <a:close/>
                <a:moveTo>
                  <a:pt x="1007383" y="148646"/>
                </a:moveTo>
                <a:cubicBezTo>
                  <a:pt x="1021471" y="148646"/>
                  <a:pt x="1032891" y="160066"/>
                  <a:pt x="1032891" y="174154"/>
                </a:cubicBezTo>
                <a:cubicBezTo>
                  <a:pt x="1032891" y="188242"/>
                  <a:pt x="1021471" y="199662"/>
                  <a:pt x="1007383" y="199662"/>
                </a:cubicBezTo>
                <a:cubicBezTo>
                  <a:pt x="993295" y="199662"/>
                  <a:pt x="981875" y="188242"/>
                  <a:pt x="981875" y="174154"/>
                </a:cubicBezTo>
                <a:cubicBezTo>
                  <a:pt x="981875" y="160066"/>
                  <a:pt x="993295" y="148646"/>
                  <a:pt x="1007383" y="148646"/>
                </a:cubicBezTo>
                <a:close/>
                <a:moveTo>
                  <a:pt x="760570" y="148646"/>
                </a:moveTo>
                <a:cubicBezTo>
                  <a:pt x="774658" y="148646"/>
                  <a:pt x="786078" y="160066"/>
                  <a:pt x="786078" y="174154"/>
                </a:cubicBezTo>
                <a:cubicBezTo>
                  <a:pt x="786078" y="188242"/>
                  <a:pt x="774658" y="199662"/>
                  <a:pt x="760570" y="199662"/>
                </a:cubicBezTo>
                <a:cubicBezTo>
                  <a:pt x="746482" y="199662"/>
                  <a:pt x="735062" y="188242"/>
                  <a:pt x="735062" y="174154"/>
                </a:cubicBezTo>
                <a:cubicBezTo>
                  <a:pt x="735062" y="160066"/>
                  <a:pt x="746482" y="148646"/>
                  <a:pt x="760570" y="148646"/>
                </a:cubicBezTo>
                <a:close/>
                <a:moveTo>
                  <a:pt x="883975" y="148339"/>
                </a:moveTo>
                <a:cubicBezTo>
                  <a:pt x="898232" y="148339"/>
                  <a:pt x="909789" y="159896"/>
                  <a:pt x="909789" y="174153"/>
                </a:cubicBezTo>
                <a:cubicBezTo>
                  <a:pt x="909789" y="188410"/>
                  <a:pt x="898232" y="199967"/>
                  <a:pt x="883975" y="199967"/>
                </a:cubicBezTo>
                <a:cubicBezTo>
                  <a:pt x="869718" y="199967"/>
                  <a:pt x="858161" y="188410"/>
                  <a:pt x="858161" y="174153"/>
                </a:cubicBezTo>
                <a:cubicBezTo>
                  <a:pt x="858161" y="159896"/>
                  <a:pt x="869718" y="148339"/>
                  <a:pt x="883975" y="148339"/>
                </a:cubicBezTo>
                <a:close/>
                <a:moveTo>
                  <a:pt x="1747820" y="9416"/>
                </a:moveTo>
                <a:cubicBezTo>
                  <a:pt x="1753738" y="9416"/>
                  <a:pt x="1758536" y="14214"/>
                  <a:pt x="1758536" y="20132"/>
                </a:cubicBezTo>
                <a:cubicBezTo>
                  <a:pt x="1758536" y="26050"/>
                  <a:pt x="1753738" y="30848"/>
                  <a:pt x="1747820" y="30848"/>
                </a:cubicBezTo>
                <a:cubicBezTo>
                  <a:pt x="1741902" y="30848"/>
                  <a:pt x="1737104" y="26050"/>
                  <a:pt x="1737104" y="20132"/>
                </a:cubicBezTo>
                <a:cubicBezTo>
                  <a:pt x="1737104" y="14214"/>
                  <a:pt x="1741902" y="9416"/>
                  <a:pt x="1747820" y="9416"/>
                </a:cubicBezTo>
                <a:close/>
                <a:moveTo>
                  <a:pt x="20132" y="9416"/>
                </a:moveTo>
                <a:cubicBezTo>
                  <a:pt x="26050" y="9416"/>
                  <a:pt x="30848" y="14214"/>
                  <a:pt x="30848" y="20132"/>
                </a:cubicBezTo>
                <a:cubicBezTo>
                  <a:pt x="30848" y="26050"/>
                  <a:pt x="26050" y="30848"/>
                  <a:pt x="20132" y="30848"/>
                </a:cubicBezTo>
                <a:cubicBezTo>
                  <a:pt x="14214" y="30848"/>
                  <a:pt x="9416" y="26050"/>
                  <a:pt x="9416" y="20132"/>
                </a:cubicBezTo>
                <a:cubicBezTo>
                  <a:pt x="9416" y="14214"/>
                  <a:pt x="14214" y="9416"/>
                  <a:pt x="20132" y="9416"/>
                </a:cubicBezTo>
                <a:close/>
                <a:moveTo>
                  <a:pt x="1624414" y="7208"/>
                </a:moveTo>
                <a:cubicBezTo>
                  <a:pt x="1631552" y="7208"/>
                  <a:pt x="1637338" y="12994"/>
                  <a:pt x="1637338" y="20132"/>
                </a:cubicBezTo>
                <a:cubicBezTo>
                  <a:pt x="1637338" y="27270"/>
                  <a:pt x="1631552" y="33056"/>
                  <a:pt x="1624414" y="33056"/>
                </a:cubicBezTo>
                <a:cubicBezTo>
                  <a:pt x="1617276" y="33056"/>
                  <a:pt x="1611490" y="27270"/>
                  <a:pt x="1611490" y="20132"/>
                </a:cubicBezTo>
                <a:cubicBezTo>
                  <a:pt x="1611490" y="12994"/>
                  <a:pt x="1617276" y="7208"/>
                  <a:pt x="1624414" y="7208"/>
                </a:cubicBezTo>
                <a:close/>
                <a:moveTo>
                  <a:pt x="143539" y="7208"/>
                </a:moveTo>
                <a:cubicBezTo>
                  <a:pt x="150677" y="7208"/>
                  <a:pt x="156463" y="12994"/>
                  <a:pt x="156463" y="20132"/>
                </a:cubicBezTo>
                <a:cubicBezTo>
                  <a:pt x="156463" y="27270"/>
                  <a:pt x="150677" y="33056"/>
                  <a:pt x="143539" y="33056"/>
                </a:cubicBezTo>
                <a:cubicBezTo>
                  <a:pt x="136401" y="33056"/>
                  <a:pt x="130615" y="27270"/>
                  <a:pt x="130615" y="20132"/>
                </a:cubicBezTo>
                <a:cubicBezTo>
                  <a:pt x="130615" y="12994"/>
                  <a:pt x="136401" y="7208"/>
                  <a:pt x="143539" y="7208"/>
                </a:cubicBezTo>
                <a:close/>
                <a:moveTo>
                  <a:pt x="1501008" y="5203"/>
                </a:moveTo>
                <a:cubicBezTo>
                  <a:pt x="1509253" y="5203"/>
                  <a:pt x="1515936" y="11886"/>
                  <a:pt x="1515936" y="20131"/>
                </a:cubicBezTo>
                <a:cubicBezTo>
                  <a:pt x="1515936" y="28376"/>
                  <a:pt x="1509253" y="35059"/>
                  <a:pt x="1501008" y="35059"/>
                </a:cubicBezTo>
                <a:cubicBezTo>
                  <a:pt x="1492763" y="35059"/>
                  <a:pt x="1486080" y="28376"/>
                  <a:pt x="1486080" y="20131"/>
                </a:cubicBezTo>
                <a:cubicBezTo>
                  <a:pt x="1486080" y="11886"/>
                  <a:pt x="1492763" y="5203"/>
                  <a:pt x="1501008" y="5203"/>
                </a:cubicBezTo>
                <a:close/>
                <a:moveTo>
                  <a:pt x="266945" y="5203"/>
                </a:moveTo>
                <a:cubicBezTo>
                  <a:pt x="275190" y="5203"/>
                  <a:pt x="281873" y="11886"/>
                  <a:pt x="281873" y="20131"/>
                </a:cubicBezTo>
                <a:cubicBezTo>
                  <a:pt x="281873" y="28376"/>
                  <a:pt x="275190" y="35059"/>
                  <a:pt x="266945" y="35059"/>
                </a:cubicBezTo>
                <a:cubicBezTo>
                  <a:pt x="258700" y="35059"/>
                  <a:pt x="252017" y="28376"/>
                  <a:pt x="252017" y="20131"/>
                </a:cubicBezTo>
                <a:cubicBezTo>
                  <a:pt x="252017" y="11886"/>
                  <a:pt x="258700" y="5203"/>
                  <a:pt x="266945" y="5203"/>
                </a:cubicBezTo>
                <a:close/>
                <a:moveTo>
                  <a:pt x="1377602" y="3450"/>
                </a:moveTo>
                <a:cubicBezTo>
                  <a:pt x="1386815" y="3450"/>
                  <a:pt x="1394284" y="10919"/>
                  <a:pt x="1394284" y="20132"/>
                </a:cubicBezTo>
                <a:cubicBezTo>
                  <a:pt x="1394284" y="29345"/>
                  <a:pt x="1386815" y="36814"/>
                  <a:pt x="1377602" y="36814"/>
                </a:cubicBezTo>
                <a:cubicBezTo>
                  <a:pt x="1368389" y="36814"/>
                  <a:pt x="1360920" y="29345"/>
                  <a:pt x="1360920" y="20132"/>
                </a:cubicBezTo>
                <a:cubicBezTo>
                  <a:pt x="1360920" y="10919"/>
                  <a:pt x="1368389" y="3450"/>
                  <a:pt x="1377602" y="3450"/>
                </a:cubicBezTo>
                <a:close/>
                <a:moveTo>
                  <a:pt x="390353" y="3450"/>
                </a:moveTo>
                <a:cubicBezTo>
                  <a:pt x="399566" y="3450"/>
                  <a:pt x="407035" y="10919"/>
                  <a:pt x="407035" y="20132"/>
                </a:cubicBezTo>
                <a:cubicBezTo>
                  <a:pt x="407035" y="29345"/>
                  <a:pt x="399566" y="36814"/>
                  <a:pt x="390353" y="36814"/>
                </a:cubicBezTo>
                <a:cubicBezTo>
                  <a:pt x="381140" y="36814"/>
                  <a:pt x="373671" y="29345"/>
                  <a:pt x="373671" y="20132"/>
                </a:cubicBezTo>
                <a:cubicBezTo>
                  <a:pt x="373671" y="10919"/>
                  <a:pt x="381140" y="3450"/>
                  <a:pt x="390353" y="3450"/>
                </a:cubicBezTo>
                <a:close/>
                <a:moveTo>
                  <a:pt x="1254196" y="2000"/>
                </a:moveTo>
                <a:cubicBezTo>
                  <a:pt x="1264210" y="2000"/>
                  <a:pt x="1272328" y="10118"/>
                  <a:pt x="1272328" y="20132"/>
                </a:cubicBezTo>
                <a:cubicBezTo>
                  <a:pt x="1272328" y="30146"/>
                  <a:pt x="1264210" y="38264"/>
                  <a:pt x="1254196" y="38264"/>
                </a:cubicBezTo>
                <a:cubicBezTo>
                  <a:pt x="1244182" y="38264"/>
                  <a:pt x="1236064" y="30146"/>
                  <a:pt x="1236064" y="20132"/>
                </a:cubicBezTo>
                <a:cubicBezTo>
                  <a:pt x="1236064" y="10118"/>
                  <a:pt x="1244182" y="2000"/>
                  <a:pt x="1254196" y="2000"/>
                </a:cubicBezTo>
                <a:close/>
                <a:moveTo>
                  <a:pt x="513757" y="2000"/>
                </a:moveTo>
                <a:cubicBezTo>
                  <a:pt x="523771" y="2000"/>
                  <a:pt x="531889" y="10118"/>
                  <a:pt x="531889" y="20132"/>
                </a:cubicBezTo>
                <a:cubicBezTo>
                  <a:pt x="531889" y="30146"/>
                  <a:pt x="523771" y="38264"/>
                  <a:pt x="513757" y="38264"/>
                </a:cubicBezTo>
                <a:cubicBezTo>
                  <a:pt x="503743" y="38264"/>
                  <a:pt x="495625" y="30146"/>
                  <a:pt x="495625" y="20132"/>
                </a:cubicBezTo>
                <a:cubicBezTo>
                  <a:pt x="495625" y="10118"/>
                  <a:pt x="503743" y="2000"/>
                  <a:pt x="513757" y="2000"/>
                </a:cubicBezTo>
                <a:close/>
                <a:moveTo>
                  <a:pt x="1130789" y="910"/>
                </a:moveTo>
                <a:cubicBezTo>
                  <a:pt x="1141405" y="910"/>
                  <a:pt x="1150011" y="9516"/>
                  <a:pt x="1150011" y="20132"/>
                </a:cubicBezTo>
                <a:cubicBezTo>
                  <a:pt x="1150011" y="30748"/>
                  <a:pt x="1141405" y="39354"/>
                  <a:pt x="1130789" y="39354"/>
                </a:cubicBezTo>
                <a:cubicBezTo>
                  <a:pt x="1120173" y="39354"/>
                  <a:pt x="1111567" y="30748"/>
                  <a:pt x="1111567" y="20132"/>
                </a:cubicBezTo>
                <a:cubicBezTo>
                  <a:pt x="1111567" y="9516"/>
                  <a:pt x="1120173" y="910"/>
                  <a:pt x="1130789" y="910"/>
                </a:cubicBezTo>
                <a:close/>
                <a:moveTo>
                  <a:pt x="637165" y="910"/>
                </a:moveTo>
                <a:cubicBezTo>
                  <a:pt x="647781" y="910"/>
                  <a:pt x="656387" y="9516"/>
                  <a:pt x="656387" y="20132"/>
                </a:cubicBezTo>
                <a:cubicBezTo>
                  <a:pt x="656387" y="30748"/>
                  <a:pt x="647781" y="39354"/>
                  <a:pt x="637165" y="39354"/>
                </a:cubicBezTo>
                <a:cubicBezTo>
                  <a:pt x="626549" y="39354"/>
                  <a:pt x="617943" y="30748"/>
                  <a:pt x="617943" y="20132"/>
                </a:cubicBezTo>
                <a:cubicBezTo>
                  <a:pt x="617943" y="9516"/>
                  <a:pt x="626549" y="910"/>
                  <a:pt x="637165" y="910"/>
                </a:cubicBezTo>
                <a:close/>
                <a:moveTo>
                  <a:pt x="1007383" y="231"/>
                </a:moveTo>
                <a:cubicBezTo>
                  <a:pt x="1018374" y="231"/>
                  <a:pt x="1027284" y="9141"/>
                  <a:pt x="1027284" y="20132"/>
                </a:cubicBezTo>
                <a:cubicBezTo>
                  <a:pt x="1027284" y="31123"/>
                  <a:pt x="1018374" y="40033"/>
                  <a:pt x="1007383" y="40033"/>
                </a:cubicBezTo>
                <a:cubicBezTo>
                  <a:pt x="996392" y="40033"/>
                  <a:pt x="987482" y="31123"/>
                  <a:pt x="987482" y="20132"/>
                </a:cubicBezTo>
                <a:cubicBezTo>
                  <a:pt x="987482" y="9141"/>
                  <a:pt x="996392" y="231"/>
                  <a:pt x="1007383" y="231"/>
                </a:cubicBezTo>
                <a:close/>
                <a:moveTo>
                  <a:pt x="760570" y="231"/>
                </a:moveTo>
                <a:cubicBezTo>
                  <a:pt x="771561" y="231"/>
                  <a:pt x="780471" y="9141"/>
                  <a:pt x="780471" y="20132"/>
                </a:cubicBezTo>
                <a:cubicBezTo>
                  <a:pt x="780471" y="31123"/>
                  <a:pt x="771561" y="40033"/>
                  <a:pt x="760570" y="40033"/>
                </a:cubicBezTo>
                <a:cubicBezTo>
                  <a:pt x="749579" y="40033"/>
                  <a:pt x="740669" y="31123"/>
                  <a:pt x="740669" y="20132"/>
                </a:cubicBezTo>
                <a:cubicBezTo>
                  <a:pt x="740669" y="9141"/>
                  <a:pt x="749579" y="231"/>
                  <a:pt x="760570" y="231"/>
                </a:cubicBezTo>
                <a:close/>
                <a:moveTo>
                  <a:pt x="883975" y="0"/>
                </a:moveTo>
                <a:cubicBezTo>
                  <a:pt x="895093" y="0"/>
                  <a:pt x="904106" y="9013"/>
                  <a:pt x="904106" y="20131"/>
                </a:cubicBezTo>
                <a:cubicBezTo>
                  <a:pt x="904106" y="31249"/>
                  <a:pt x="895093" y="40262"/>
                  <a:pt x="883975" y="40262"/>
                </a:cubicBezTo>
                <a:cubicBezTo>
                  <a:pt x="872857" y="40262"/>
                  <a:pt x="863844" y="31249"/>
                  <a:pt x="863844" y="20131"/>
                </a:cubicBezTo>
                <a:cubicBezTo>
                  <a:pt x="863844" y="9013"/>
                  <a:pt x="872857" y="0"/>
                  <a:pt x="883975" y="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045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FEAA4C86-13D6-ADC5-ECF1-BEEE0BC922FF}"/>
              </a:ext>
            </a:extLst>
          </p:cNvPr>
          <p:cNvSpPr/>
          <p:nvPr userDrawn="1"/>
        </p:nvSpPr>
        <p:spPr>
          <a:xfrm>
            <a:off x="0" y="477779"/>
            <a:ext cx="12192000" cy="6380222"/>
          </a:xfrm>
          <a:custGeom>
            <a:avLst/>
            <a:gdLst>
              <a:gd name="connsiteX0" fmla="*/ 6096000 w 12192000"/>
              <a:gd name="connsiteY0" fmla="*/ 0 h 6380222"/>
              <a:gd name="connsiteX1" fmla="*/ 12156364 w 12192000"/>
              <a:gd name="connsiteY1" fmla="*/ 2682334 h 6380222"/>
              <a:gd name="connsiteX2" fmla="*/ 12192000 w 12192000"/>
              <a:gd name="connsiteY2" fmla="*/ 2723474 h 6380222"/>
              <a:gd name="connsiteX3" fmla="*/ 12192000 w 12192000"/>
              <a:gd name="connsiteY3" fmla="*/ 6380222 h 6380222"/>
              <a:gd name="connsiteX4" fmla="*/ 0 w 12192000"/>
              <a:gd name="connsiteY4" fmla="*/ 6380222 h 6380222"/>
              <a:gd name="connsiteX5" fmla="*/ 0 w 12192000"/>
              <a:gd name="connsiteY5" fmla="*/ 2723474 h 6380222"/>
              <a:gd name="connsiteX6" fmla="*/ 35637 w 12192000"/>
              <a:gd name="connsiteY6" fmla="*/ 2682334 h 6380222"/>
              <a:gd name="connsiteX7" fmla="*/ 6096000 w 12192000"/>
              <a:gd name="connsiteY7" fmla="*/ 0 h 6380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380222">
                <a:moveTo>
                  <a:pt x="6096000" y="0"/>
                </a:moveTo>
                <a:cubicBezTo>
                  <a:pt x="8498155" y="0"/>
                  <a:pt x="10658684" y="1034520"/>
                  <a:pt x="12156364" y="2682334"/>
                </a:cubicBezTo>
                <a:lnTo>
                  <a:pt x="12192000" y="2723474"/>
                </a:lnTo>
                <a:lnTo>
                  <a:pt x="12192000" y="6380222"/>
                </a:lnTo>
                <a:lnTo>
                  <a:pt x="0" y="6380222"/>
                </a:lnTo>
                <a:lnTo>
                  <a:pt x="0" y="2723474"/>
                </a:lnTo>
                <a:lnTo>
                  <a:pt x="35637" y="2682334"/>
                </a:lnTo>
                <a:cubicBezTo>
                  <a:pt x="1533316" y="1034520"/>
                  <a:pt x="3693846" y="0"/>
                  <a:pt x="6096000" y="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</a:endParaRPr>
          </a:p>
        </p:txBody>
      </p:sp>
      <p:grpSp>
        <p:nvGrpSpPr>
          <p:cNvPr id="4" name="图形 2169">
            <a:extLst>
              <a:ext uri="{FF2B5EF4-FFF2-40B4-BE49-F238E27FC236}">
                <a16:creationId xmlns:a16="http://schemas.microsoft.com/office/drawing/2014/main" id="{FC397AD0-B27C-07D7-B731-22A24CEEDBC9}"/>
              </a:ext>
            </a:extLst>
          </p:cNvPr>
          <p:cNvGrpSpPr/>
          <p:nvPr userDrawn="1"/>
        </p:nvGrpSpPr>
        <p:grpSpPr>
          <a:xfrm>
            <a:off x="268167" y="232831"/>
            <a:ext cx="478401" cy="244948"/>
            <a:chOff x="3197117" y="1807537"/>
            <a:chExt cx="547638" cy="280398"/>
          </a:xfrm>
          <a:solidFill>
            <a:schemeClr val="accent1"/>
          </a:solidFill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0836B3CC-274E-72A2-D640-38EEE5A3254D}"/>
                </a:ext>
              </a:extLst>
            </p:cNvPr>
            <p:cNvSpPr/>
            <p:nvPr/>
          </p:nvSpPr>
          <p:spPr>
            <a:xfrm>
              <a:off x="3527646" y="1807537"/>
              <a:ext cx="217110" cy="280398"/>
            </a:xfrm>
            <a:custGeom>
              <a:avLst/>
              <a:gdLst>
                <a:gd name="connsiteX0" fmla="*/ 112774 w 217110"/>
                <a:gd name="connsiteY0" fmla="*/ 0 h 280398"/>
                <a:gd name="connsiteX1" fmla="*/ 0 w 217110"/>
                <a:gd name="connsiteY1" fmla="*/ 0 h 280398"/>
                <a:gd name="connsiteX2" fmla="*/ 104300 w 217110"/>
                <a:gd name="connsiteY2" fmla="*/ 140199 h 280398"/>
                <a:gd name="connsiteX3" fmla="*/ 0 w 217110"/>
                <a:gd name="connsiteY3" fmla="*/ 280399 h 280398"/>
                <a:gd name="connsiteX4" fmla="*/ 112774 w 217110"/>
                <a:gd name="connsiteY4" fmla="*/ 280399 h 280398"/>
                <a:gd name="connsiteX5" fmla="*/ 217110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774" y="0"/>
                  </a:moveTo>
                  <a:lnTo>
                    <a:pt x="0" y="0"/>
                  </a:lnTo>
                  <a:lnTo>
                    <a:pt x="104300" y="140199"/>
                  </a:lnTo>
                  <a:lnTo>
                    <a:pt x="0" y="280399"/>
                  </a:lnTo>
                  <a:lnTo>
                    <a:pt x="112774" y="280399"/>
                  </a:lnTo>
                  <a:lnTo>
                    <a:pt x="217110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C8C7115C-885A-A8FE-6F6D-AD40839F0423}"/>
                </a:ext>
              </a:extLst>
            </p:cNvPr>
            <p:cNvSpPr/>
            <p:nvPr/>
          </p:nvSpPr>
          <p:spPr>
            <a:xfrm>
              <a:off x="3362381" y="1807537"/>
              <a:ext cx="217110" cy="280398"/>
            </a:xfrm>
            <a:custGeom>
              <a:avLst/>
              <a:gdLst>
                <a:gd name="connsiteX0" fmla="*/ 112810 w 217110"/>
                <a:gd name="connsiteY0" fmla="*/ 0 h 280398"/>
                <a:gd name="connsiteX1" fmla="*/ 0 w 217110"/>
                <a:gd name="connsiteY1" fmla="*/ 0 h 280398"/>
                <a:gd name="connsiteX2" fmla="*/ 104336 w 217110"/>
                <a:gd name="connsiteY2" fmla="*/ 140199 h 280398"/>
                <a:gd name="connsiteX3" fmla="*/ 0 w 217110"/>
                <a:gd name="connsiteY3" fmla="*/ 280399 h 280398"/>
                <a:gd name="connsiteX4" fmla="*/ 112810 w 217110"/>
                <a:gd name="connsiteY4" fmla="*/ 280399 h 280398"/>
                <a:gd name="connsiteX5" fmla="*/ 217111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810" y="0"/>
                  </a:moveTo>
                  <a:lnTo>
                    <a:pt x="0" y="0"/>
                  </a:lnTo>
                  <a:lnTo>
                    <a:pt x="104336" y="140199"/>
                  </a:lnTo>
                  <a:lnTo>
                    <a:pt x="0" y="280399"/>
                  </a:lnTo>
                  <a:lnTo>
                    <a:pt x="112810" y="280399"/>
                  </a:lnTo>
                  <a:lnTo>
                    <a:pt x="217111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E9A082CE-ECCC-AE19-22DA-0D4FBE8E6FF4}"/>
                </a:ext>
              </a:extLst>
            </p:cNvPr>
            <p:cNvSpPr/>
            <p:nvPr/>
          </p:nvSpPr>
          <p:spPr>
            <a:xfrm>
              <a:off x="3197117" y="1807537"/>
              <a:ext cx="217110" cy="280398"/>
            </a:xfrm>
            <a:custGeom>
              <a:avLst/>
              <a:gdLst>
                <a:gd name="connsiteX0" fmla="*/ 112810 w 217110"/>
                <a:gd name="connsiteY0" fmla="*/ 0 h 280398"/>
                <a:gd name="connsiteX1" fmla="*/ 0 w 217110"/>
                <a:gd name="connsiteY1" fmla="*/ 0 h 280398"/>
                <a:gd name="connsiteX2" fmla="*/ 104336 w 217110"/>
                <a:gd name="connsiteY2" fmla="*/ 140199 h 280398"/>
                <a:gd name="connsiteX3" fmla="*/ 0 w 217110"/>
                <a:gd name="connsiteY3" fmla="*/ 280399 h 280398"/>
                <a:gd name="connsiteX4" fmla="*/ 112810 w 217110"/>
                <a:gd name="connsiteY4" fmla="*/ 280399 h 280398"/>
                <a:gd name="connsiteX5" fmla="*/ 217110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810" y="0"/>
                  </a:moveTo>
                  <a:lnTo>
                    <a:pt x="0" y="0"/>
                  </a:lnTo>
                  <a:lnTo>
                    <a:pt x="104336" y="140199"/>
                  </a:lnTo>
                  <a:lnTo>
                    <a:pt x="0" y="280399"/>
                  </a:lnTo>
                  <a:lnTo>
                    <a:pt x="112810" y="280399"/>
                  </a:lnTo>
                  <a:lnTo>
                    <a:pt x="217110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8" name="图形 2169">
            <a:extLst>
              <a:ext uri="{FF2B5EF4-FFF2-40B4-BE49-F238E27FC236}">
                <a16:creationId xmlns:a16="http://schemas.microsoft.com/office/drawing/2014/main" id="{E1C9B7BD-0BB2-15BF-5788-44AABAF04A44}"/>
              </a:ext>
            </a:extLst>
          </p:cNvPr>
          <p:cNvGrpSpPr/>
          <p:nvPr userDrawn="1"/>
        </p:nvGrpSpPr>
        <p:grpSpPr>
          <a:xfrm>
            <a:off x="739804" y="232832"/>
            <a:ext cx="478401" cy="244948"/>
            <a:chOff x="3197117" y="1807537"/>
            <a:chExt cx="547638" cy="280398"/>
          </a:xfrm>
          <a:solidFill>
            <a:schemeClr val="accent1"/>
          </a:solidFill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9DC2CC3D-3C08-F25A-05B4-3178952DB253}"/>
                </a:ext>
              </a:extLst>
            </p:cNvPr>
            <p:cNvSpPr/>
            <p:nvPr/>
          </p:nvSpPr>
          <p:spPr>
            <a:xfrm>
              <a:off x="3527646" y="1807537"/>
              <a:ext cx="217110" cy="280398"/>
            </a:xfrm>
            <a:custGeom>
              <a:avLst/>
              <a:gdLst>
                <a:gd name="connsiteX0" fmla="*/ 112774 w 217110"/>
                <a:gd name="connsiteY0" fmla="*/ 0 h 280398"/>
                <a:gd name="connsiteX1" fmla="*/ 0 w 217110"/>
                <a:gd name="connsiteY1" fmla="*/ 0 h 280398"/>
                <a:gd name="connsiteX2" fmla="*/ 104300 w 217110"/>
                <a:gd name="connsiteY2" fmla="*/ 140199 h 280398"/>
                <a:gd name="connsiteX3" fmla="*/ 0 w 217110"/>
                <a:gd name="connsiteY3" fmla="*/ 280399 h 280398"/>
                <a:gd name="connsiteX4" fmla="*/ 112774 w 217110"/>
                <a:gd name="connsiteY4" fmla="*/ 280399 h 280398"/>
                <a:gd name="connsiteX5" fmla="*/ 217110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774" y="0"/>
                  </a:moveTo>
                  <a:lnTo>
                    <a:pt x="0" y="0"/>
                  </a:lnTo>
                  <a:lnTo>
                    <a:pt x="104300" y="140199"/>
                  </a:lnTo>
                  <a:lnTo>
                    <a:pt x="0" y="280399"/>
                  </a:lnTo>
                  <a:lnTo>
                    <a:pt x="112774" y="280399"/>
                  </a:lnTo>
                  <a:lnTo>
                    <a:pt x="217110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91776F6A-D22B-5D96-E202-3F2F27170547}"/>
                </a:ext>
              </a:extLst>
            </p:cNvPr>
            <p:cNvSpPr/>
            <p:nvPr/>
          </p:nvSpPr>
          <p:spPr>
            <a:xfrm>
              <a:off x="3362381" y="1807537"/>
              <a:ext cx="217110" cy="280398"/>
            </a:xfrm>
            <a:custGeom>
              <a:avLst/>
              <a:gdLst>
                <a:gd name="connsiteX0" fmla="*/ 112810 w 217110"/>
                <a:gd name="connsiteY0" fmla="*/ 0 h 280398"/>
                <a:gd name="connsiteX1" fmla="*/ 0 w 217110"/>
                <a:gd name="connsiteY1" fmla="*/ 0 h 280398"/>
                <a:gd name="connsiteX2" fmla="*/ 104336 w 217110"/>
                <a:gd name="connsiteY2" fmla="*/ 140199 h 280398"/>
                <a:gd name="connsiteX3" fmla="*/ 0 w 217110"/>
                <a:gd name="connsiteY3" fmla="*/ 280399 h 280398"/>
                <a:gd name="connsiteX4" fmla="*/ 112810 w 217110"/>
                <a:gd name="connsiteY4" fmla="*/ 280399 h 280398"/>
                <a:gd name="connsiteX5" fmla="*/ 217111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810" y="0"/>
                  </a:moveTo>
                  <a:lnTo>
                    <a:pt x="0" y="0"/>
                  </a:lnTo>
                  <a:lnTo>
                    <a:pt x="104336" y="140199"/>
                  </a:lnTo>
                  <a:lnTo>
                    <a:pt x="0" y="280399"/>
                  </a:lnTo>
                  <a:lnTo>
                    <a:pt x="112810" y="280399"/>
                  </a:lnTo>
                  <a:lnTo>
                    <a:pt x="217111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F2CAD017-FD61-0C7B-353C-D2FD52C03E42}"/>
                </a:ext>
              </a:extLst>
            </p:cNvPr>
            <p:cNvSpPr/>
            <p:nvPr/>
          </p:nvSpPr>
          <p:spPr>
            <a:xfrm>
              <a:off x="3197117" y="1807537"/>
              <a:ext cx="217110" cy="280398"/>
            </a:xfrm>
            <a:custGeom>
              <a:avLst/>
              <a:gdLst>
                <a:gd name="connsiteX0" fmla="*/ 112810 w 217110"/>
                <a:gd name="connsiteY0" fmla="*/ 0 h 280398"/>
                <a:gd name="connsiteX1" fmla="*/ 0 w 217110"/>
                <a:gd name="connsiteY1" fmla="*/ 0 h 280398"/>
                <a:gd name="connsiteX2" fmla="*/ 104336 w 217110"/>
                <a:gd name="connsiteY2" fmla="*/ 140199 h 280398"/>
                <a:gd name="connsiteX3" fmla="*/ 0 w 217110"/>
                <a:gd name="connsiteY3" fmla="*/ 280399 h 280398"/>
                <a:gd name="connsiteX4" fmla="*/ 112810 w 217110"/>
                <a:gd name="connsiteY4" fmla="*/ 280399 h 280398"/>
                <a:gd name="connsiteX5" fmla="*/ 217110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810" y="0"/>
                  </a:moveTo>
                  <a:lnTo>
                    <a:pt x="0" y="0"/>
                  </a:lnTo>
                  <a:lnTo>
                    <a:pt x="104336" y="140199"/>
                  </a:lnTo>
                  <a:lnTo>
                    <a:pt x="0" y="280399"/>
                  </a:lnTo>
                  <a:lnTo>
                    <a:pt x="112810" y="280399"/>
                  </a:lnTo>
                  <a:lnTo>
                    <a:pt x="217110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2" name="图形 2169">
            <a:extLst>
              <a:ext uri="{FF2B5EF4-FFF2-40B4-BE49-F238E27FC236}">
                <a16:creationId xmlns:a16="http://schemas.microsoft.com/office/drawing/2014/main" id="{CDFC86B3-8CF1-454B-B947-948196E3F41D}"/>
              </a:ext>
            </a:extLst>
          </p:cNvPr>
          <p:cNvGrpSpPr/>
          <p:nvPr userDrawn="1"/>
        </p:nvGrpSpPr>
        <p:grpSpPr>
          <a:xfrm>
            <a:off x="1211442" y="232833"/>
            <a:ext cx="478401" cy="244948"/>
            <a:chOff x="3197117" y="1807537"/>
            <a:chExt cx="547638" cy="280398"/>
          </a:xfrm>
          <a:solidFill>
            <a:schemeClr val="accent1"/>
          </a:solidFill>
        </p:grpSpPr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8F422443-111F-7521-0355-8C6474C80F3B}"/>
                </a:ext>
              </a:extLst>
            </p:cNvPr>
            <p:cNvSpPr/>
            <p:nvPr/>
          </p:nvSpPr>
          <p:spPr>
            <a:xfrm>
              <a:off x="3527646" y="1807537"/>
              <a:ext cx="217110" cy="280398"/>
            </a:xfrm>
            <a:custGeom>
              <a:avLst/>
              <a:gdLst>
                <a:gd name="connsiteX0" fmla="*/ 112774 w 217110"/>
                <a:gd name="connsiteY0" fmla="*/ 0 h 280398"/>
                <a:gd name="connsiteX1" fmla="*/ 0 w 217110"/>
                <a:gd name="connsiteY1" fmla="*/ 0 h 280398"/>
                <a:gd name="connsiteX2" fmla="*/ 104300 w 217110"/>
                <a:gd name="connsiteY2" fmla="*/ 140199 h 280398"/>
                <a:gd name="connsiteX3" fmla="*/ 0 w 217110"/>
                <a:gd name="connsiteY3" fmla="*/ 280399 h 280398"/>
                <a:gd name="connsiteX4" fmla="*/ 112774 w 217110"/>
                <a:gd name="connsiteY4" fmla="*/ 280399 h 280398"/>
                <a:gd name="connsiteX5" fmla="*/ 217110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774" y="0"/>
                  </a:moveTo>
                  <a:lnTo>
                    <a:pt x="0" y="0"/>
                  </a:lnTo>
                  <a:lnTo>
                    <a:pt x="104300" y="140199"/>
                  </a:lnTo>
                  <a:lnTo>
                    <a:pt x="0" y="280399"/>
                  </a:lnTo>
                  <a:lnTo>
                    <a:pt x="112774" y="280399"/>
                  </a:lnTo>
                  <a:lnTo>
                    <a:pt x="217110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EA93477B-2A36-D961-C2DE-64721A920712}"/>
                </a:ext>
              </a:extLst>
            </p:cNvPr>
            <p:cNvSpPr/>
            <p:nvPr/>
          </p:nvSpPr>
          <p:spPr>
            <a:xfrm>
              <a:off x="3362381" y="1807537"/>
              <a:ext cx="217110" cy="280398"/>
            </a:xfrm>
            <a:custGeom>
              <a:avLst/>
              <a:gdLst>
                <a:gd name="connsiteX0" fmla="*/ 112810 w 217110"/>
                <a:gd name="connsiteY0" fmla="*/ 0 h 280398"/>
                <a:gd name="connsiteX1" fmla="*/ 0 w 217110"/>
                <a:gd name="connsiteY1" fmla="*/ 0 h 280398"/>
                <a:gd name="connsiteX2" fmla="*/ 104336 w 217110"/>
                <a:gd name="connsiteY2" fmla="*/ 140199 h 280398"/>
                <a:gd name="connsiteX3" fmla="*/ 0 w 217110"/>
                <a:gd name="connsiteY3" fmla="*/ 280399 h 280398"/>
                <a:gd name="connsiteX4" fmla="*/ 112810 w 217110"/>
                <a:gd name="connsiteY4" fmla="*/ 280399 h 280398"/>
                <a:gd name="connsiteX5" fmla="*/ 217111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810" y="0"/>
                  </a:moveTo>
                  <a:lnTo>
                    <a:pt x="0" y="0"/>
                  </a:lnTo>
                  <a:lnTo>
                    <a:pt x="104336" y="140199"/>
                  </a:lnTo>
                  <a:lnTo>
                    <a:pt x="0" y="280399"/>
                  </a:lnTo>
                  <a:lnTo>
                    <a:pt x="112810" y="280399"/>
                  </a:lnTo>
                  <a:lnTo>
                    <a:pt x="217111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FAD9AD07-6094-0650-7D26-EA8231E893C5}"/>
                </a:ext>
              </a:extLst>
            </p:cNvPr>
            <p:cNvSpPr/>
            <p:nvPr/>
          </p:nvSpPr>
          <p:spPr>
            <a:xfrm>
              <a:off x="3197117" y="1807537"/>
              <a:ext cx="217110" cy="280398"/>
            </a:xfrm>
            <a:custGeom>
              <a:avLst/>
              <a:gdLst>
                <a:gd name="connsiteX0" fmla="*/ 112810 w 217110"/>
                <a:gd name="connsiteY0" fmla="*/ 0 h 280398"/>
                <a:gd name="connsiteX1" fmla="*/ 0 w 217110"/>
                <a:gd name="connsiteY1" fmla="*/ 0 h 280398"/>
                <a:gd name="connsiteX2" fmla="*/ 104336 w 217110"/>
                <a:gd name="connsiteY2" fmla="*/ 140199 h 280398"/>
                <a:gd name="connsiteX3" fmla="*/ 0 w 217110"/>
                <a:gd name="connsiteY3" fmla="*/ 280399 h 280398"/>
                <a:gd name="connsiteX4" fmla="*/ 112810 w 217110"/>
                <a:gd name="connsiteY4" fmla="*/ 280399 h 280398"/>
                <a:gd name="connsiteX5" fmla="*/ 217110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810" y="0"/>
                  </a:moveTo>
                  <a:lnTo>
                    <a:pt x="0" y="0"/>
                  </a:lnTo>
                  <a:lnTo>
                    <a:pt x="104336" y="140199"/>
                  </a:lnTo>
                  <a:lnTo>
                    <a:pt x="0" y="280399"/>
                  </a:lnTo>
                  <a:lnTo>
                    <a:pt x="112810" y="280399"/>
                  </a:lnTo>
                  <a:lnTo>
                    <a:pt x="217110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B770F4B2-7BA3-4D9A-5308-364BCFDB1A51}"/>
              </a:ext>
            </a:extLst>
          </p:cNvPr>
          <p:cNvSpPr txBox="1"/>
          <p:nvPr userDrawn="1"/>
        </p:nvSpPr>
        <p:spPr>
          <a:xfrm>
            <a:off x="5086350" y="1165067"/>
            <a:ext cx="2150436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dist"/>
            <a:r>
              <a:rPr lang="en-US" altLang="zh-CN" sz="2800" dirty="0">
                <a:solidFill>
                  <a:schemeClr val="bg2">
                    <a:alpha val="50000"/>
                  </a:schemeClr>
                </a:solidFill>
                <a:latin typeface="+mj-ea"/>
                <a:ea typeface="+mj-ea"/>
              </a:rPr>
              <a:t>CONTENTS</a:t>
            </a:r>
            <a:endParaRPr lang="zh-CN" altLang="en-US" sz="2800" dirty="0">
              <a:solidFill>
                <a:schemeClr val="bg2">
                  <a:alpha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9293C11-900C-83A5-BC46-E22FA6C50C86}"/>
              </a:ext>
            </a:extLst>
          </p:cNvPr>
          <p:cNvSpPr txBox="1"/>
          <p:nvPr userDrawn="1"/>
        </p:nvSpPr>
        <p:spPr>
          <a:xfrm>
            <a:off x="5019675" y="1365866"/>
            <a:ext cx="2152650" cy="110799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dist"/>
            <a:r>
              <a:rPr lang="zh-CN" altLang="en-US" sz="7200" dirty="0">
                <a:solidFill>
                  <a:schemeClr val="bg2"/>
                </a:solidFill>
                <a:latin typeface="+mj-ea"/>
                <a:ea typeface="+mj-ea"/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3854556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图形 2169">
            <a:extLst>
              <a:ext uri="{FF2B5EF4-FFF2-40B4-BE49-F238E27FC236}">
                <a16:creationId xmlns:a16="http://schemas.microsoft.com/office/drawing/2014/main" id="{F415417E-97BD-0095-18EA-FBF87D05EB04}"/>
              </a:ext>
            </a:extLst>
          </p:cNvPr>
          <p:cNvGrpSpPr/>
          <p:nvPr userDrawn="1"/>
        </p:nvGrpSpPr>
        <p:grpSpPr>
          <a:xfrm>
            <a:off x="268167" y="232831"/>
            <a:ext cx="478401" cy="244948"/>
            <a:chOff x="3197117" y="1807537"/>
            <a:chExt cx="547638" cy="280398"/>
          </a:xfrm>
          <a:solidFill>
            <a:schemeClr val="accent1"/>
          </a:solidFill>
        </p:grpSpPr>
        <p:sp>
          <p:nvSpPr>
            <p:cNvPr id="3" name="任意多边形: 形状 2">
              <a:extLst>
                <a:ext uri="{FF2B5EF4-FFF2-40B4-BE49-F238E27FC236}">
                  <a16:creationId xmlns:a16="http://schemas.microsoft.com/office/drawing/2014/main" id="{8CA65662-DF59-069B-B815-8A9B6FA09A36}"/>
                </a:ext>
              </a:extLst>
            </p:cNvPr>
            <p:cNvSpPr/>
            <p:nvPr/>
          </p:nvSpPr>
          <p:spPr>
            <a:xfrm>
              <a:off x="3527646" y="1807537"/>
              <a:ext cx="217110" cy="280398"/>
            </a:xfrm>
            <a:custGeom>
              <a:avLst/>
              <a:gdLst>
                <a:gd name="connsiteX0" fmla="*/ 112774 w 217110"/>
                <a:gd name="connsiteY0" fmla="*/ 0 h 280398"/>
                <a:gd name="connsiteX1" fmla="*/ 0 w 217110"/>
                <a:gd name="connsiteY1" fmla="*/ 0 h 280398"/>
                <a:gd name="connsiteX2" fmla="*/ 104300 w 217110"/>
                <a:gd name="connsiteY2" fmla="*/ 140199 h 280398"/>
                <a:gd name="connsiteX3" fmla="*/ 0 w 217110"/>
                <a:gd name="connsiteY3" fmla="*/ 280399 h 280398"/>
                <a:gd name="connsiteX4" fmla="*/ 112774 w 217110"/>
                <a:gd name="connsiteY4" fmla="*/ 280399 h 280398"/>
                <a:gd name="connsiteX5" fmla="*/ 217110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774" y="0"/>
                  </a:moveTo>
                  <a:lnTo>
                    <a:pt x="0" y="0"/>
                  </a:lnTo>
                  <a:lnTo>
                    <a:pt x="104300" y="140199"/>
                  </a:lnTo>
                  <a:lnTo>
                    <a:pt x="0" y="280399"/>
                  </a:lnTo>
                  <a:lnTo>
                    <a:pt x="112774" y="280399"/>
                  </a:lnTo>
                  <a:lnTo>
                    <a:pt x="217110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F6BA2520-B0F5-0219-974C-A62D3CC82921}"/>
                </a:ext>
              </a:extLst>
            </p:cNvPr>
            <p:cNvSpPr/>
            <p:nvPr/>
          </p:nvSpPr>
          <p:spPr>
            <a:xfrm>
              <a:off x="3362381" y="1807537"/>
              <a:ext cx="217110" cy="280398"/>
            </a:xfrm>
            <a:custGeom>
              <a:avLst/>
              <a:gdLst>
                <a:gd name="connsiteX0" fmla="*/ 112810 w 217110"/>
                <a:gd name="connsiteY0" fmla="*/ 0 h 280398"/>
                <a:gd name="connsiteX1" fmla="*/ 0 w 217110"/>
                <a:gd name="connsiteY1" fmla="*/ 0 h 280398"/>
                <a:gd name="connsiteX2" fmla="*/ 104336 w 217110"/>
                <a:gd name="connsiteY2" fmla="*/ 140199 h 280398"/>
                <a:gd name="connsiteX3" fmla="*/ 0 w 217110"/>
                <a:gd name="connsiteY3" fmla="*/ 280399 h 280398"/>
                <a:gd name="connsiteX4" fmla="*/ 112810 w 217110"/>
                <a:gd name="connsiteY4" fmla="*/ 280399 h 280398"/>
                <a:gd name="connsiteX5" fmla="*/ 217111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810" y="0"/>
                  </a:moveTo>
                  <a:lnTo>
                    <a:pt x="0" y="0"/>
                  </a:lnTo>
                  <a:lnTo>
                    <a:pt x="104336" y="140199"/>
                  </a:lnTo>
                  <a:lnTo>
                    <a:pt x="0" y="280399"/>
                  </a:lnTo>
                  <a:lnTo>
                    <a:pt x="112810" y="280399"/>
                  </a:lnTo>
                  <a:lnTo>
                    <a:pt x="217111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4E0E912F-7065-3F89-AE3E-F01A8C60F995}"/>
                </a:ext>
              </a:extLst>
            </p:cNvPr>
            <p:cNvSpPr/>
            <p:nvPr/>
          </p:nvSpPr>
          <p:spPr>
            <a:xfrm>
              <a:off x="3197117" y="1807537"/>
              <a:ext cx="217110" cy="280398"/>
            </a:xfrm>
            <a:custGeom>
              <a:avLst/>
              <a:gdLst>
                <a:gd name="connsiteX0" fmla="*/ 112810 w 217110"/>
                <a:gd name="connsiteY0" fmla="*/ 0 h 280398"/>
                <a:gd name="connsiteX1" fmla="*/ 0 w 217110"/>
                <a:gd name="connsiteY1" fmla="*/ 0 h 280398"/>
                <a:gd name="connsiteX2" fmla="*/ 104336 w 217110"/>
                <a:gd name="connsiteY2" fmla="*/ 140199 h 280398"/>
                <a:gd name="connsiteX3" fmla="*/ 0 w 217110"/>
                <a:gd name="connsiteY3" fmla="*/ 280399 h 280398"/>
                <a:gd name="connsiteX4" fmla="*/ 112810 w 217110"/>
                <a:gd name="connsiteY4" fmla="*/ 280399 h 280398"/>
                <a:gd name="connsiteX5" fmla="*/ 217110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810" y="0"/>
                  </a:moveTo>
                  <a:lnTo>
                    <a:pt x="0" y="0"/>
                  </a:lnTo>
                  <a:lnTo>
                    <a:pt x="104336" y="140199"/>
                  </a:lnTo>
                  <a:lnTo>
                    <a:pt x="0" y="280399"/>
                  </a:lnTo>
                  <a:lnTo>
                    <a:pt x="112810" y="280399"/>
                  </a:lnTo>
                  <a:lnTo>
                    <a:pt x="217110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图形 2169">
            <a:extLst>
              <a:ext uri="{FF2B5EF4-FFF2-40B4-BE49-F238E27FC236}">
                <a16:creationId xmlns:a16="http://schemas.microsoft.com/office/drawing/2014/main" id="{EBD71806-1FDE-4296-59E7-835DEF536F24}"/>
              </a:ext>
            </a:extLst>
          </p:cNvPr>
          <p:cNvGrpSpPr/>
          <p:nvPr userDrawn="1"/>
        </p:nvGrpSpPr>
        <p:grpSpPr>
          <a:xfrm>
            <a:off x="739804" y="232832"/>
            <a:ext cx="478401" cy="244948"/>
            <a:chOff x="3197117" y="1807537"/>
            <a:chExt cx="547638" cy="280398"/>
          </a:xfrm>
          <a:solidFill>
            <a:schemeClr val="accent1"/>
          </a:solidFill>
        </p:grpSpPr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7365D61F-F426-7DAF-7C08-AC551B95F18F}"/>
                </a:ext>
              </a:extLst>
            </p:cNvPr>
            <p:cNvSpPr/>
            <p:nvPr/>
          </p:nvSpPr>
          <p:spPr>
            <a:xfrm>
              <a:off x="3527646" y="1807537"/>
              <a:ext cx="217110" cy="280398"/>
            </a:xfrm>
            <a:custGeom>
              <a:avLst/>
              <a:gdLst>
                <a:gd name="connsiteX0" fmla="*/ 112774 w 217110"/>
                <a:gd name="connsiteY0" fmla="*/ 0 h 280398"/>
                <a:gd name="connsiteX1" fmla="*/ 0 w 217110"/>
                <a:gd name="connsiteY1" fmla="*/ 0 h 280398"/>
                <a:gd name="connsiteX2" fmla="*/ 104300 w 217110"/>
                <a:gd name="connsiteY2" fmla="*/ 140199 h 280398"/>
                <a:gd name="connsiteX3" fmla="*/ 0 w 217110"/>
                <a:gd name="connsiteY3" fmla="*/ 280399 h 280398"/>
                <a:gd name="connsiteX4" fmla="*/ 112774 w 217110"/>
                <a:gd name="connsiteY4" fmla="*/ 280399 h 280398"/>
                <a:gd name="connsiteX5" fmla="*/ 217110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774" y="0"/>
                  </a:moveTo>
                  <a:lnTo>
                    <a:pt x="0" y="0"/>
                  </a:lnTo>
                  <a:lnTo>
                    <a:pt x="104300" y="140199"/>
                  </a:lnTo>
                  <a:lnTo>
                    <a:pt x="0" y="280399"/>
                  </a:lnTo>
                  <a:lnTo>
                    <a:pt x="112774" y="280399"/>
                  </a:lnTo>
                  <a:lnTo>
                    <a:pt x="217110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311A90C5-D8A5-8F96-4743-C085F69E1D7F}"/>
                </a:ext>
              </a:extLst>
            </p:cNvPr>
            <p:cNvSpPr/>
            <p:nvPr/>
          </p:nvSpPr>
          <p:spPr>
            <a:xfrm>
              <a:off x="3362381" y="1807537"/>
              <a:ext cx="217110" cy="280398"/>
            </a:xfrm>
            <a:custGeom>
              <a:avLst/>
              <a:gdLst>
                <a:gd name="connsiteX0" fmla="*/ 112810 w 217110"/>
                <a:gd name="connsiteY0" fmla="*/ 0 h 280398"/>
                <a:gd name="connsiteX1" fmla="*/ 0 w 217110"/>
                <a:gd name="connsiteY1" fmla="*/ 0 h 280398"/>
                <a:gd name="connsiteX2" fmla="*/ 104336 w 217110"/>
                <a:gd name="connsiteY2" fmla="*/ 140199 h 280398"/>
                <a:gd name="connsiteX3" fmla="*/ 0 w 217110"/>
                <a:gd name="connsiteY3" fmla="*/ 280399 h 280398"/>
                <a:gd name="connsiteX4" fmla="*/ 112810 w 217110"/>
                <a:gd name="connsiteY4" fmla="*/ 280399 h 280398"/>
                <a:gd name="connsiteX5" fmla="*/ 217111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810" y="0"/>
                  </a:moveTo>
                  <a:lnTo>
                    <a:pt x="0" y="0"/>
                  </a:lnTo>
                  <a:lnTo>
                    <a:pt x="104336" y="140199"/>
                  </a:lnTo>
                  <a:lnTo>
                    <a:pt x="0" y="280399"/>
                  </a:lnTo>
                  <a:lnTo>
                    <a:pt x="112810" y="280399"/>
                  </a:lnTo>
                  <a:lnTo>
                    <a:pt x="217111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9B712E7E-C84D-CB94-5576-BB5E428BEF60}"/>
                </a:ext>
              </a:extLst>
            </p:cNvPr>
            <p:cNvSpPr/>
            <p:nvPr/>
          </p:nvSpPr>
          <p:spPr>
            <a:xfrm>
              <a:off x="3197117" y="1807537"/>
              <a:ext cx="217110" cy="280398"/>
            </a:xfrm>
            <a:custGeom>
              <a:avLst/>
              <a:gdLst>
                <a:gd name="connsiteX0" fmla="*/ 112810 w 217110"/>
                <a:gd name="connsiteY0" fmla="*/ 0 h 280398"/>
                <a:gd name="connsiteX1" fmla="*/ 0 w 217110"/>
                <a:gd name="connsiteY1" fmla="*/ 0 h 280398"/>
                <a:gd name="connsiteX2" fmla="*/ 104336 w 217110"/>
                <a:gd name="connsiteY2" fmla="*/ 140199 h 280398"/>
                <a:gd name="connsiteX3" fmla="*/ 0 w 217110"/>
                <a:gd name="connsiteY3" fmla="*/ 280399 h 280398"/>
                <a:gd name="connsiteX4" fmla="*/ 112810 w 217110"/>
                <a:gd name="connsiteY4" fmla="*/ 280399 h 280398"/>
                <a:gd name="connsiteX5" fmla="*/ 217110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810" y="0"/>
                  </a:moveTo>
                  <a:lnTo>
                    <a:pt x="0" y="0"/>
                  </a:lnTo>
                  <a:lnTo>
                    <a:pt x="104336" y="140199"/>
                  </a:lnTo>
                  <a:lnTo>
                    <a:pt x="0" y="280399"/>
                  </a:lnTo>
                  <a:lnTo>
                    <a:pt x="112810" y="280399"/>
                  </a:lnTo>
                  <a:lnTo>
                    <a:pt x="217110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0" name="图形 2169">
            <a:extLst>
              <a:ext uri="{FF2B5EF4-FFF2-40B4-BE49-F238E27FC236}">
                <a16:creationId xmlns:a16="http://schemas.microsoft.com/office/drawing/2014/main" id="{4A75CF57-183C-9D51-479D-2AC9AB2D6B95}"/>
              </a:ext>
            </a:extLst>
          </p:cNvPr>
          <p:cNvGrpSpPr/>
          <p:nvPr userDrawn="1"/>
        </p:nvGrpSpPr>
        <p:grpSpPr>
          <a:xfrm>
            <a:off x="1211442" y="232833"/>
            <a:ext cx="478401" cy="244948"/>
            <a:chOff x="3197117" y="1807537"/>
            <a:chExt cx="547638" cy="280398"/>
          </a:xfrm>
          <a:solidFill>
            <a:schemeClr val="accent1"/>
          </a:solidFill>
        </p:grpSpPr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08F8A058-523B-D217-7F7B-CDB38F82687B}"/>
                </a:ext>
              </a:extLst>
            </p:cNvPr>
            <p:cNvSpPr/>
            <p:nvPr/>
          </p:nvSpPr>
          <p:spPr>
            <a:xfrm>
              <a:off x="3527646" y="1807537"/>
              <a:ext cx="217110" cy="280398"/>
            </a:xfrm>
            <a:custGeom>
              <a:avLst/>
              <a:gdLst>
                <a:gd name="connsiteX0" fmla="*/ 112774 w 217110"/>
                <a:gd name="connsiteY0" fmla="*/ 0 h 280398"/>
                <a:gd name="connsiteX1" fmla="*/ 0 w 217110"/>
                <a:gd name="connsiteY1" fmla="*/ 0 h 280398"/>
                <a:gd name="connsiteX2" fmla="*/ 104300 w 217110"/>
                <a:gd name="connsiteY2" fmla="*/ 140199 h 280398"/>
                <a:gd name="connsiteX3" fmla="*/ 0 w 217110"/>
                <a:gd name="connsiteY3" fmla="*/ 280399 h 280398"/>
                <a:gd name="connsiteX4" fmla="*/ 112774 w 217110"/>
                <a:gd name="connsiteY4" fmla="*/ 280399 h 280398"/>
                <a:gd name="connsiteX5" fmla="*/ 217110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774" y="0"/>
                  </a:moveTo>
                  <a:lnTo>
                    <a:pt x="0" y="0"/>
                  </a:lnTo>
                  <a:lnTo>
                    <a:pt x="104300" y="140199"/>
                  </a:lnTo>
                  <a:lnTo>
                    <a:pt x="0" y="280399"/>
                  </a:lnTo>
                  <a:lnTo>
                    <a:pt x="112774" y="280399"/>
                  </a:lnTo>
                  <a:lnTo>
                    <a:pt x="217110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3691D6C7-1026-DC69-36B8-4422268F1F84}"/>
                </a:ext>
              </a:extLst>
            </p:cNvPr>
            <p:cNvSpPr/>
            <p:nvPr/>
          </p:nvSpPr>
          <p:spPr>
            <a:xfrm>
              <a:off x="3362381" y="1807537"/>
              <a:ext cx="217110" cy="280398"/>
            </a:xfrm>
            <a:custGeom>
              <a:avLst/>
              <a:gdLst>
                <a:gd name="connsiteX0" fmla="*/ 112810 w 217110"/>
                <a:gd name="connsiteY0" fmla="*/ 0 h 280398"/>
                <a:gd name="connsiteX1" fmla="*/ 0 w 217110"/>
                <a:gd name="connsiteY1" fmla="*/ 0 h 280398"/>
                <a:gd name="connsiteX2" fmla="*/ 104336 w 217110"/>
                <a:gd name="connsiteY2" fmla="*/ 140199 h 280398"/>
                <a:gd name="connsiteX3" fmla="*/ 0 w 217110"/>
                <a:gd name="connsiteY3" fmla="*/ 280399 h 280398"/>
                <a:gd name="connsiteX4" fmla="*/ 112810 w 217110"/>
                <a:gd name="connsiteY4" fmla="*/ 280399 h 280398"/>
                <a:gd name="connsiteX5" fmla="*/ 217111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810" y="0"/>
                  </a:moveTo>
                  <a:lnTo>
                    <a:pt x="0" y="0"/>
                  </a:lnTo>
                  <a:lnTo>
                    <a:pt x="104336" y="140199"/>
                  </a:lnTo>
                  <a:lnTo>
                    <a:pt x="0" y="280399"/>
                  </a:lnTo>
                  <a:lnTo>
                    <a:pt x="112810" y="280399"/>
                  </a:lnTo>
                  <a:lnTo>
                    <a:pt x="217111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1D4369CC-C49E-5DC5-61A4-342FDB19C441}"/>
                </a:ext>
              </a:extLst>
            </p:cNvPr>
            <p:cNvSpPr/>
            <p:nvPr/>
          </p:nvSpPr>
          <p:spPr>
            <a:xfrm>
              <a:off x="3197117" y="1807537"/>
              <a:ext cx="217110" cy="280398"/>
            </a:xfrm>
            <a:custGeom>
              <a:avLst/>
              <a:gdLst>
                <a:gd name="connsiteX0" fmla="*/ 112810 w 217110"/>
                <a:gd name="connsiteY0" fmla="*/ 0 h 280398"/>
                <a:gd name="connsiteX1" fmla="*/ 0 w 217110"/>
                <a:gd name="connsiteY1" fmla="*/ 0 h 280398"/>
                <a:gd name="connsiteX2" fmla="*/ 104336 w 217110"/>
                <a:gd name="connsiteY2" fmla="*/ 140199 h 280398"/>
                <a:gd name="connsiteX3" fmla="*/ 0 w 217110"/>
                <a:gd name="connsiteY3" fmla="*/ 280399 h 280398"/>
                <a:gd name="connsiteX4" fmla="*/ 112810 w 217110"/>
                <a:gd name="connsiteY4" fmla="*/ 280399 h 280398"/>
                <a:gd name="connsiteX5" fmla="*/ 217110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810" y="0"/>
                  </a:moveTo>
                  <a:lnTo>
                    <a:pt x="0" y="0"/>
                  </a:lnTo>
                  <a:lnTo>
                    <a:pt x="104336" y="140199"/>
                  </a:lnTo>
                  <a:lnTo>
                    <a:pt x="0" y="280399"/>
                  </a:lnTo>
                  <a:lnTo>
                    <a:pt x="112810" y="280399"/>
                  </a:lnTo>
                  <a:lnTo>
                    <a:pt x="217110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F19DE276-EED3-006B-D239-213BC956D4B4}"/>
              </a:ext>
            </a:extLst>
          </p:cNvPr>
          <p:cNvSpPr/>
          <p:nvPr userDrawn="1"/>
        </p:nvSpPr>
        <p:spPr>
          <a:xfrm>
            <a:off x="10473266" y="0"/>
            <a:ext cx="1718734" cy="1718734"/>
          </a:xfrm>
          <a:custGeom>
            <a:avLst/>
            <a:gdLst>
              <a:gd name="connsiteX0" fmla="*/ 0 w 1718734"/>
              <a:gd name="connsiteY0" fmla="*/ 0 h 1718734"/>
              <a:gd name="connsiteX1" fmla="*/ 1718734 w 1718734"/>
              <a:gd name="connsiteY1" fmla="*/ 0 h 1718734"/>
              <a:gd name="connsiteX2" fmla="*/ 1718734 w 1718734"/>
              <a:gd name="connsiteY2" fmla="*/ 1718734 h 1718734"/>
              <a:gd name="connsiteX3" fmla="*/ 0 w 1718734"/>
              <a:gd name="connsiteY3" fmla="*/ 0 h 1718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8734" h="1718734">
                <a:moveTo>
                  <a:pt x="0" y="0"/>
                </a:moveTo>
                <a:lnTo>
                  <a:pt x="1718734" y="0"/>
                </a:lnTo>
                <a:lnTo>
                  <a:pt x="1718734" y="1718734"/>
                </a:lnTo>
                <a:cubicBezTo>
                  <a:pt x="769503" y="1718734"/>
                  <a:pt x="0" y="949231"/>
                  <a:pt x="0" y="0"/>
                </a:cubicBezTo>
                <a:close/>
              </a:path>
            </a:pathLst>
          </a:custGeom>
          <a:gradFill>
            <a:gsLst>
              <a:gs pos="5000">
                <a:schemeClr val="accent1">
                  <a:alpha val="80000"/>
                </a:schemeClr>
              </a:gs>
              <a:gs pos="95000">
                <a:schemeClr val="accent1">
                  <a:alpha val="7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763159B0-D3F4-6421-80FB-E5169098420A}"/>
              </a:ext>
            </a:extLst>
          </p:cNvPr>
          <p:cNvSpPr/>
          <p:nvPr userDrawn="1"/>
        </p:nvSpPr>
        <p:spPr>
          <a:xfrm>
            <a:off x="0" y="3860062"/>
            <a:ext cx="3239626" cy="2997939"/>
          </a:xfrm>
          <a:custGeom>
            <a:avLst/>
            <a:gdLst>
              <a:gd name="connsiteX0" fmla="*/ 0 w 3239626"/>
              <a:gd name="connsiteY0" fmla="*/ 0 h 2997939"/>
              <a:gd name="connsiteX1" fmla="*/ 3235687 w 3239626"/>
              <a:gd name="connsiteY1" fmla="*/ 2919932 h 2997939"/>
              <a:gd name="connsiteX2" fmla="*/ 3239626 w 3239626"/>
              <a:gd name="connsiteY2" fmla="*/ 2997939 h 2997939"/>
              <a:gd name="connsiteX3" fmla="*/ 1923617 w 3239626"/>
              <a:gd name="connsiteY3" fmla="*/ 2997939 h 2997939"/>
              <a:gd name="connsiteX4" fmla="*/ 1902727 w 3239626"/>
              <a:gd name="connsiteY4" fmla="*/ 2861061 h 2997939"/>
              <a:gd name="connsiteX5" fmla="*/ 0 w 3239626"/>
              <a:gd name="connsiteY5" fmla="*/ 1310294 h 299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9626" h="2997939">
                <a:moveTo>
                  <a:pt x="0" y="0"/>
                </a:moveTo>
                <a:cubicBezTo>
                  <a:pt x="1684027" y="0"/>
                  <a:pt x="3069128" y="1279850"/>
                  <a:pt x="3235687" y="2919932"/>
                </a:cubicBezTo>
                <a:lnTo>
                  <a:pt x="3239626" y="2997939"/>
                </a:lnTo>
                <a:lnTo>
                  <a:pt x="1923617" y="2997939"/>
                </a:lnTo>
                <a:lnTo>
                  <a:pt x="1902727" y="2861061"/>
                </a:lnTo>
                <a:cubicBezTo>
                  <a:pt x="1721625" y="1976040"/>
                  <a:pt x="938559" y="1310294"/>
                  <a:pt x="0" y="1310294"/>
                </a:cubicBezTo>
                <a:close/>
              </a:path>
            </a:pathLst>
          </a:custGeom>
          <a:gradFill>
            <a:gsLst>
              <a:gs pos="5000">
                <a:schemeClr val="accent1">
                  <a:alpha val="80000"/>
                </a:schemeClr>
              </a:gs>
              <a:gs pos="95000">
                <a:schemeClr val="accent1">
                  <a:alpha val="7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1B6C044A-8EBB-7BD0-39A9-D3E5D3CD3779}"/>
              </a:ext>
            </a:extLst>
          </p:cNvPr>
          <p:cNvSpPr/>
          <p:nvPr userDrawn="1"/>
        </p:nvSpPr>
        <p:spPr>
          <a:xfrm rot="5400000" flipV="1">
            <a:off x="9078754" y="3744754"/>
            <a:ext cx="2563317" cy="3663175"/>
          </a:xfrm>
          <a:custGeom>
            <a:avLst/>
            <a:gdLst>
              <a:gd name="connsiteX0" fmla="*/ 14901 w 1295466"/>
              <a:gd name="connsiteY0" fmla="*/ 1811084 h 1851319"/>
              <a:gd name="connsiteX1" fmla="*/ 26998 w 1295466"/>
              <a:gd name="connsiteY1" fmla="*/ 1823562 h 1851319"/>
              <a:gd name="connsiteX2" fmla="*/ 15663 w 1295466"/>
              <a:gd name="connsiteY2" fmla="*/ 1836230 h 1851319"/>
              <a:gd name="connsiteX3" fmla="*/ 1947 w 1295466"/>
              <a:gd name="connsiteY3" fmla="*/ 1824610 h 1851319"/>
              <a:gd name="connsiteX4" fmla="*/ 14901 w 1295466"/>
              <a:gd name="connsiteY4" fmla="*/ 1811084 h 1851319"/>
              <a:gd name="connsiteX5" fmla="*/ 129677 w 1295466"/>
              <a:gd name="connsiteY5" fmla="*/ 1807750 h 1851319"/>
              <a:gd name="connsiteX6" fmla="*/ 146155 w 1295466"/>
              <a:gd name="connsiteY6" fmla="*/ 1822800 h 1851319"/>
              <a:gd name="connsiteX7" fmla="*/ 130058 w 1295466"/>
              <a:gd name="connsiteY7" fmla="*/ 1838897 h 1851319"/>
              <a:gd name="connsiteX8" fmla="*/ 115389 w 1295466"/>
              <a:gd name="connsiteY8" fmla="*/ 1823371 h 1851319"/>
              <a:gd name="connsiteX9" fmla="*/ 129677 w 1295466"/>
              <a:gd name="connsiteY9" fmla="*/ 1807750 h 1851319"/>
              <a:gd name="connsiteX10" fmla="*/ 242738 w 1295466"/>
              <a:gd name="connsiteY10" fmla="*/ 1806512 h 1851319"/>
              <a:gd name="connsiteX11" fmla="*/ 260455 w 1295466"/>
              <a:gd name="connsiteY11" fmla="*/ 1823753 h 1851319"/>
              <a:gd name="connsiteX12" fmla="*/ 242548 w 1295466"/>
              <a:gd name="connsiteY12" fmla="*/ 1840707 h 1851319"/>
              <a:gd name="connsiteX13" fmla="*/ 226070 w 1295466"/>
              <a:gd name="connsiteY13" fmla="*/ 1822514 h 1851319"/>
              <a:gd name="connsiteX14" fmla="*/ 242738 w 1295466"/>
              <a:gd name="connsiteY14" fmla="*/ 1806512 h 1851319"/>
              <a:gd name="connsiteX15" fmla="*/ 355039 w 1295466"/>
              <a:gd name="connsiteY15" fmla="*/ 1804035 h 1851319"/>
              <a:gd name="connsiteX16" fmla="*/ 374470 w 1295466"/>
              <a:gd name="connsiteY16" fmla="*/ 1822799 h 1851319"/>
              <a:gd name="connsiteX17" fmla="*/ 354657 w 1295466"/>
              <a:gd name="connsiteY17" fmla="*/ 1842706 h 1851319"/>
              <a:gd name="connsiteX18" fmla="*/ 336179 w 1295466"/>
              <a:gd name="connsiteY18" fmla="*/ 1823466 h 1851319"/>
              <a:gd name="connsiteX19" fmla="*/ 355039 w 1295466"/>
              <a:gd name="connsiteY19" fmla="*/ 1804035 h 1851319"/>
              <a:gd name="connsiteX20" fmla="*/ 471338 w 1295466"/>
              <a:gd name="connsiteY20" fmla="*/ 1802797 h 1851319"/>
              <a:gd name="connsiteX21" fmla="*/ 492293 w 1295466"/>
              <a:gd name="connsiteY21" fmla="*/ 1824133 h 1851319"/>
              <a:gd name="connsiteX22" fmla="*/ 472195 w 1295466"/>
              <a:gd name="connsiteY22" fmla="*/ 1844135 h 1851319"/>
              <a:gd name="connsiteX23" fmla="*/ 451145 w 1295466"/>
              <a:gd name="connsiteY23" fmla="*/ 1823085 h 1851319"/>
              <a:gd name="connsiteX24" fmla="*/ 471338 w 1295466"/>
              <a:gd name="connsiteY24" fmla="*/ 1802797 h 1851319"/>
              <a:gd name="connsiteX25" fmla="*/ 584686 w 1295466"/>
              <a:gd name="connsiteY25" fmla="*/ 1801559 h 1851319"/>
              <a:gd name="connsiteX26" fmla="*/ 606498 w 1295466"/>
              <a:gd name="connsiteY26" fmla="*/ 1823562 h 1851319"/>
              <a:gd name="connsiteX27" fmla="*/ 585257 w 1295466"/>
              <a:gd name="connsiteY27" fmla="*/ 1845755 h 1851319"/>
              <a:gd name="connsiteX28" fmla="*/ 561921 w 1295466"/>
              <a:gd name="connsiteY28" fmla="*/ 1823943 h 1851319"/>
              <a:gd name="connsiteX29" fmla="*/ 584686 w 1295466"/>
              <a:gd name="connsiteY29" fmla="*/ 1801559 h 1851319"/>
              <a:gd name="connsiteX30" fmla="*/ 697843 w 1295466"/>
              <a:gd name="connsiteY30" fmla="*/ 1800130 h 1851319"/>
              <a:gd name="connsiteX31" fmla="*/ 719846 w 1295466"/>
              <a:gd name="connsiteY31" fmla="*/ 1823656 h 1851319"/>
              <a:gd name="connsiteX32" fmla="*/ 695747 w 1295466"/>
              <a:gd name="connsiteY32" fmla="*/ 1847659 h 1851319"/>
              <a:gd name="connsiteX33" fmla="*/ 672792 w 1295466"/>
              <a:gd name="connsiteY33" fmla="*/ 1822608 h 1851319"/>
              <a:gd name="connsiteX34" fmla="*/ 697843 w 1295466"/>
              <a:gd name="connsiteY34" fmla="*/ 1800130 h 1851319"/>
              <a:gd name="connsiteX35" fmla="*/ 810334 w 1295466"/>
              <a:gd name="connsiteY35" fmla="*/ 1799368 h 1851319"/>
              <a:gd name="connsiteX36" fmla="*/ 833289 w 1295466"/>
              <a:gd name="connsiteY36" fmla="*/ 1824609 h 1851319"/>
              <a:gd name="connsiteX37" fmla="*/ 809000 w 1295466"/>
              <a:gd name="connsiteY37" fmla="*/ 1847945 h 1851319"/>
              <a:gd name="connsiteX38" fmla="*/ 784331 w 1295466"/>
              <a:gd name="connsiteY38" fmla="*/ 1822990 h 1851319"/>
              <a:gd name="connsiteX39" fmla="*/ 810334 w 1295466"/>
              <a:gd name="connsiteY39" fmla="*/ 1799368 h 1851319"/>
              <a:gd name="connsiteX40" fmla="*/ 923967 w 1295466"/>
              <a:gd name="connsiteY40" fmla="*/ 1798320 h 1851319"/>
              <a:gd name="connsiteX41" fmla="*/ 949970 w 1295466"/>
              <a:gd name="connsiteY41" fmla="*/ 1822609 h 1851319"/>
              <a:gd name="connsiteX42" fmla="*/ 925967 w 1295466"/>
              <a:gd name="connsiteY42" fmla="*/ 1848517 h 1851319"/>
              <a:gd name="connsiteX43" fmla="*/ 900059 w 1295466"/>
              <a:gd name="connsiteY43" fmla="*/ 1824609 h 1851319"/>
              <a:gd name="connsiteX44" fmla="*/ 923967 w 1295466"/>
              <a:gd name="connsiteY44" fmla="*/ 1798320 h 1851319"/>
              <a:gd name="connsiteX45" fmla="*/ 1036743 w 1295466"/>
              <a:gd name="connsiteY45" fmla="*/ 1796701 h 1851319"/>
              <a:gd name="connsiteX46" fmla="*/ 1064174 w 1295466"/>
              <a:gd name="connsiteY46" fmla="*/ 1823086 h 1851319"/>
              <a:gd name="connsiteX47" fmla="*/ 1037790 w 1295466"/>
              <a:gd name="connsiteY47" fmla="*/ 1850518 h 1851319"/>
              <a:gd name="connsiteX48" fmla="*/ 1010358 w 1295466"/>
              <a:gd name="connsiteY48" fmla="*/ 1824133 h 1851319"/>
              <a:gd name="connsiteX49" fmla="*/ 1036743 w 1295466"/>
              <a:gd name="connsiteY49" fmla="*/ 1796701 h 1851319"/>
              <a:gd name="connsiteX50" fmla="*/ 1150471 w 1295466"/>
              <a:gd name="connsiteY50" fmla="*/ 1796130 h 1851319"/>
              <a:gd name="connsiteX51" fmla="*/ 1177046 w 1295466"/>
              <a:gd name="connsiteY51" fmla="*/ 1823466 h 1851319"/>
              <a:gd name="connsiteX52" fmla="*/ 1148756 w 1295466"/>
              <a:gd name="connsiteY52" fmla="*/ 1851089 h 1851319"/>
              <a:gd name="connsiteX53" fmla="*/ 1122181 w 1295466"/>
              <a:gd name="connsiteY53" fmla="*/ 1823752 h 1851319"/>
              <a:gd name="connsiteX54" fmla="*/ 1150471 w 1295466"/>
              <a:gd name="connsiteY54" fmla="*/ 1796130 h 1851319"/>
              <a:gd name="connsiteX55" fmla="*/ 1262390 w 1295466"/>
              <a:gd name="connsiteY55" fmla="*/ 1796035 h 1851319"/>
              <a:gd name="connsiteX56" fmla="*/ 1289727 w 1295466"/>
              <a:gd name="connsiteY56" fmla="*/ 1824514 h 1851319"/>
              <a:gd name="connsiteX57" fmla="*/ 1260580 w 1295466"/>
              <a:gd name="connsiteY57" fmla="*/ 1851279 h 1851319"/>
              <a:gd name="connsiteX58" fmla="*/ 1234481 w 1295466"/>
              <a:gd name="connsiteY58" fmla="*/ 1821657 h 1851319"/>
              <a:gd name="connsiteX59" fmla="*/ 1262390 w 1295466"/>
              <a:gd name="connsiteY59" fmla="*/ 1796035 h 1851319"/>
              <a:gd name="connsiteX60" fmla="*/ 15186 w 1295466"/>
              <a:gd name="connsiteY60" fmla="*/ 1698308 h 1851319"/>
              <a:gd name="connsiteX61" fmla="*/ 27378 w 1295466"/>
              <a:gd name="connsiteY61" fmla="*/ 1713072 h 1851319"/>
              <a:gd name="connsiteX62" fmla="*/ 13662 w 1295466"/>
              <a:gd name="connsiteY62" fmla="*/ 1724407 h 1851319"/>
              <a:gd name="connsiteX63" fmla="*/ 1375 w 1295466"/>
              <a:gd name="connsiteY63" fmla="*/ 1711548 h 1851319"/>
              <a:gd name="connsiteX64" fmla="*/ 15186 w 1295466"/>
              <a:gd name="connsiteY64" fmla="*/ 1698308 h 1851319"/>
              <a:gd name="connsiteX65" fmla="*/ 130630 w 1295466"/>
              <a:gd name="connsiteY65" fmla="*/ 1695545 h 1851319"/>
              <a:gd name="connsiteX66" fmla="*/ 146441 w 1295466"/>
              <a:gd name="connsiteY66" fmla="*/ 1712214 h 1851319"/>
              <a:gd name="connsiteX67" fmla="*/ 130630 w 1295466"/>
              <a:gd name="connsiteY67" fmla="*/ 1727359 h 1851319"/>
              <a:gd name="connsiteX68" fmla="*/ 115008 w 1295466"/>
              <a:gd name="connsiteY68" fmla="*/ 1710309 h 1851319"/>
              <a:gd name="connsiteX69" fmla="*/ 130630 w 1295466"/>
              <a:gd name="connsiteY69" fmla="*/ 1695545 h 1851319"/>
              <a:gd name="connsiteX70" fmla="*/ 244167 w 1295466"/>
              <a:gd name="connsiteY70" fmla="*/ 1692974 h 1851319"/>
              <a:gd name="connsiteX71" fmla="*/ 261693 w 1295466"/>
              <a:gd name="connsiteY71" fmla="*/ 1711452 h 1851319"/>
              <a:gd name="connsiteX72" fmla="*/ 241881 w 1295466"/>
              <a:gd name="connsiteY72" fmla="*/ 1729455 h 1851319"/>
              <a:gd name="connsiteX73" fmla="*/ 224737 w 1295466"/>
              <a:gd name="connsiteY73" fmla="*/ 1711071 h 1851319"/>
              <a:gd name="connsiteX74" fmla="*/ 244167 w 1295466"/>
              <a:gd name="connsiteY74" fmla="*/ 1692974 h 1851319"/>
              <a:gd name="connsiteX75" fmla="*/ 356467 w 1295466"/>
              <a:gd name="connsiteY75" fmla="*/ 1691545 h 1851319"/>
              <a:gd name="connsiteX76" fmla="*/ 375136 w 1295466"/>
              <a:gd name="connsiteY76" fmla="*/ 1710881 h 1851319"/>
              <a:gd name="connsiteX77" fmla="*/ 355229 w 1295466"/>
              <a:gd name="connsiteY77" fmla="*/ 1731550 h 1851319"/>
              <a:gd name="connsiteX78" fmla="*/ 335607 w 1295466"/>
              <a:gd name="connsiteY78" fmla="*/ 1710690 h 1851319"/>
              <a:gd name="connsiteX79" fmla="*/ 356467 w 1295466"/>
              <a:gd name="connsiteY79" fmla="*/ 1691545 h 1851319"/>
              <a:gd name="connsiteX80" fmla="*/ 470862 w 1295466"/>
              <a:gd name="connsiteY80" fmla="*/ 1690402 h 1851319"/>
              <a:gd name="connsiteX81" fmla="*/ 492865 w 1295466"/>
              <a:gd name="connsiteY81" fmla="*/ 1710214 h 1851319"/>
              <a:gd name="connsiteX82" fmla="*/ 471529 w 1295466"/>
              <a:gd name="connsiteY82" fmla="*/ 1732121 h 1851319"/>
              <a:gd name="connsiteX83" fmla="*/ 450860 w 1295466"/>
              <a:gd name="connsiteY83" fmla="*/ 1710595 h 1851319"/>
              <a:gd name="connsiteX84" fmla="*/ 470862 w 1295466"/>
              <a:gd name="connsiteY84" fmla="*/ 1690402 h 1851319"/>
              <a:gd name="connsiteX85" fmla="*/ 585162 w 1295466"/>
              <a:gd name="connsiteY85" fmla="*/ 1688211 h 1851319"/>
              <a:gd name="connsiteX86" fmla="*/ 606974 w 1295466"/>
              <a:gd name="connsiteY86" fmla="*/ 1712023 h 1851319"/>
              <a:gd name="connsiteX87" fmla="*/ 583828 w 1295466"/>
              <a:gd name="connsiteY87" fmla="*/ 1734788 h 1851319"/>
              <a:gd name="connsiteX88" fmla="*/ 560873 w 1295466"/>
              <a:gd name="connsiteY88" fmla="*/ 1711642 h 1851319"/>
              <a:gd name="connsiteX89" fmla="*/ 585162 w 1295466"/>
              <a:gd name="connsiteY89" fmla="*/ 1688211 h 1851319"/>
              <a:gd name="connsiteX90" fmla="*/ 695652 w 1295466"/>
              <a:gd name="connsiteY90" fmla="*/ 1686783 h 1851319"/>
              <a:gd name="connsiteX91" fmla="*/ 720322 w 1295466"/>
              <a:gd name="connsiteY91" fmla="*/ 1710310 h 1851319"/>
              <a:gd name="connsiteX92" fmla="*/ 695747 w 1295466"/>
              <a:gd name="connsiteY92" fmla="*/ 1735360 h 1851319"/>
              <a:gd name="connsiteX93" fmla="*/ 672316 w 1295466"/>
              <a:gd name="connsiteY93" fmla="*/ 1711262 h 1851319"/>
              <a:gd name="connsiteX94" fmla="*/ 695652 w 1295466"/>
              <a:gd name="connsiteY94" fmla="*/ 1686783 h 1851319"/>
              <a:gd name="connsiteX95" fmla="*/ 811000 w 1295466"/>
              <a:gd name="connsiteY95" fmla="*/ 1686497 h 1851319"/>
              <a:gd name="connsiteX96" fmla="*/ 833383 w 1295466"/>
              <a:gd name="connsiteY96" fmla="*/ 1711643 h 1851319"/>
              <a:gd name="connsiteX97" fmla="*/ 807856 w 1295466"/>
              <a:gd name="connsiteY97" fmla="*/ 1736122 h 1851319"/>
              <a:gd name="connsiteX98" fmla="*/ 783853 w 1295466"/>
              <a:gd name="connsiteY98" fmla="*/ 1712024 h 1851319"/>
              <a:gd name="connsiteX99" fmla="*/ 811000 w 1295466"/>
              <a:gd name="connsiteY99" fmla="*/ 1686497 h 1851319"/>
              <a:gd name="connsiteX100" fmla="*/ 925490 w 1295466"/>
              <a:gd name="connsiteY100" fmla="*/ 1684401 h 1851319"/>
              <a:gd name="connsiteX101" fmla="*/ 951875 w 1295466"/>
              <a:gd name="connsiteY101" fmla="*/ 1711833 h 1851319"/>
              <a:gd name="connsiteX102" fmla="*/ 924443 w 1295466"/>
              <a:gd name="connsiteY102" fmla="*/ 1738218 h 1851319"/>
              <a:gd name="connsiteX103" fmla="*/ 898059 w 1295466"/>
              <a:gd name="connsiteY103" fmla="*/ 1710786 h 1851319"/>
              <a:gd name="connsiteX104" fmla="*/ 925490 w 1295466"/>
              <a:gd name="connsiteY104" fmla="*/ 1684401 h 1851319"/>
              <a:gd name="connsiteX105" fmla="*/ 1036647 w 1295466"/>
              <a:gd name="connsiteY105" fmla="*/ 1683735 h 1851319"/>
              <a:gd name="connsiteX106" fmla="*/ 1064936 w 1295466"/>
              <a:gd name="connsiteY106" fmla="*/ 1711167 h 1851319"/>
              <a:gd name="connsiteX107" fmla="*/ 1036837 w 1295466"/>
              <a:gd name="connsiteY107" fmla="*/ 1738980 h 1851319"/>
              <a:gd name="connsiteX108" fmla="*/ 1009691 w 1295466"/>
              <a:gd name="connsiteY108" fmla="*/ 1710405 h 1851319"/>
              <a:gd name="connsiteX109" fmla="*/ 1036647 w 1295466"/>
              <a:gd name="connsiteY109" fmla="*/ 1683735 h 1851319"/>
              <a:gd name="connsiteX110" fmla="*/ 1149709 w 1295466"/>
              <a:gd name="connsiteY110" fmla="*/ 1683259 h 1851319"/>
              <a:gd name="connsiteX111" fmla="*/ 1177617 w 1295466"/>
              <a:gd name="connsiteY111" fmla="*/ 1711452 h 1851319"/>
              <a:gd name="connsiteX112" fmla="*/ 1149423 w 1295466"/>
              <a:gd name="connsiteY112" fmla="*/ 1739361 h 1851319"/>
              <a:gd name="connsiteX113" fmla="*/ 1121515 w 1295466"/>
              <a:gd name="connsiteY113" fmla="*/ 1711167 h 1851319"/>
              <a:gd name="connsiteX114" fmla="*/ 1149709 w 1295466"/>
              <a:gd name="connsiteY114" fmla="*/ 1683259 h 1851319"/>
              <a:gd name="connsiteX115" fmla="*/ 1262200 w 1295466"/>
              <a:gd name="connsiteY115" fmla="*/ 1683068 h 1851319"/>
              <a:gd name="connsiteX116" fmla="*/ 1290013 w 1295466"/>
              <a:gd name="connsiteY116" fmla="*/ 1711072 h 1851319"/>
              <a:gd name="connsiteX117" fmla="*/ 1262581 w 1295466"/>
              <a:gd name="connsiteY117" fmla="*/ 1739456 h 1851319"/>
              <a:gd name="connsiteX118" fmla="*/ 1233720 w 1295466"/>
              <a:gd name="connsiteY118" fmla="*/ 1710500 h 1851319"/>
              <a:gd name="connsiteX119" fmla="*/ 1262200 w 1295466"/>
              <a:gd name="connsiteY119" fmla="*/ 1683068 h 1851319"/>
              <a:gd name="connsiteX120" fmla="*/ 12806 w 1295466"/>
              <a:gd name="connsiteY120" fmla="*/ 1584675 h 1851319"/>
              <a:gd name="connsiteX121" fmla="*/ 29093 w 1295466"/>
              <a:gd name="connsiteY121" fmla="*/ 1598391 h 1851319"/>
              <a:gd name="connsiteX122" fmla="*/ 16044 w 1295466"/>
              <a:gd name="connsiteY122" fmla="*/ 1613250 h 1851319"/>
              <a:gd name="connsiteX123" fmla="*/ 42 w 1295466"/>
              <a:gd name="connsiteY123" fmla="*/ 1599629 h 1851319"/>
              <a:gd name="connsiteX124" fmla="*/ 12806 w 1295466"/>
              <a:gd name="connsiteY124" fmla="*/ 1584675 h 1851319"/>
              <a:gd name="connsiteX125" fmla="*/ 130343 w 1295466"/>
              <a:gd name="connsiteY125" fmla="*/ 1582960 h 1851319"/>
              <a:gd name="connsiteX126" fmla="*/ 147012 w 1295466"/>
              <a:gd name="connsiteY126" fmla="*/ 1598485 h 1851319"/>
              <a:gd name="connsiteX127" fmla="*/ 131105 w 1295466"/>
              <a:gd name="connsiteY127" fmla="*/ 1614964 h 1851319"/>
              <a:gd name="connsiteX128" fmla="*/ 114722 w 1295466"/>
              <a:gd name="connsiteY128" fmla="*/ 1599343 h 1851319"/>
              <a:gd name="connsiteX129" fmla="*/ 130343 w 1295466"/>
              <a:gd name="connsiteY129" fmla="*/ 1582960 h 1851319"/>
              <a:gd name="connsiteX130" fmla="*/ 243881 w 1295466"/>
              <a:gd name="connsiteY130" fmla="*/ 1580674 h 1851319"/>
              <a:gd name="connsiteX131" fmla="*/ 261312 w 1295466"/>
              <a:gd name="connsiteY131" fmla="*/ 1600677 h 1851319"/>
              <a:gd name="connsiteX132" fmla="*/ 242453 w 1295466"/>
              <a:gd name="connsiteY132" fmla="*/ 1617631 h 1851319"/>
              <a:gd name="connsiteX133" fmla="*/ 224926 w 1295466"/>
              <a:gd name="connsiteY133" fmla="*/ 1597248 h 1851319"/>
              <a:gd name="connsiteX134" fmla="*/ 243881 w 1295466"/>
              <a:gd name="connsiteY134" fmla="*/ 1580674 h 1851319"/>
              <a:gd name="connsiteX135" fmla="*/ 355800 w 1295466"/>
              <a:gd name="connsiteY135" fmla="*/ 1578960 h 1851319"/>
              <a:gd name="connsiteX136" fmla="*/ 375708 w 1295466"/>
              <a:gd name="connsiteY136" fmla="*/ 1599438 h 1851319"/>
              <a:gd name="connsiteX137" fmla="*/ 354943 w 1295466"/>
              <a:gd name="connsiteY137" fmla="*/ 1618965 h 1851319"/>
              <a:gd name="connsiteX138" fmla="*/ 335417 w 1295466"/>
              <a:gd name="connsiteY138" fmla="*/ 1598581 h 1851319"/>
              <a:gd name="connsiteX139" fmla="*/ 355800 w 1295466"/>
              <a:gd name="connsiteY139" fmla="*/ 1578960 h 1851319"/>
              <a:gd name="connsiteX140" fmla="*/ 471815 w 1295466"/>
              <a:gd name="connsiteY140" fmla="*/ 1577721 h 1851319"/>
              <a:gd name="connsiteX141" fmla="*/ 492865 w 1295466"/>
              <a:gd name="connsiteY141" fmla="*/ 1599057 h 1851319"/>
              <a:gd name="connsiteX142" fmla="*/ 471529 w 1295466"/>
              <a:gd name="connsiteY142" fmla="*/ 1620393 h 1851319"/>
              <a:gd name="connsiteX143" fmla="*/ 450479 w 1295466"/>
              <a:gd name="connsiteY143" fmla="*/ 1598771 h 1851319"/>
              <a:gd name="connsiteX144" fmla="*/ 471815 w 1295466"/>
              <a:gd name="connsiteY144" fmla="*/ 1577721 h 1851319"/>
              <a:gd name="connsiteX145" fmla="*/ 584590 w 1295466"/>
              <a:gd name="connsiteY145" fmla="*/ 1575721 h 1851319"/>
              <a:gd name="connsiteX146" fmla="*/ 607831 w 1295466"/>
              <a:gd name="connsiteY146" fmla="*/ 1598771 h 1851319"/>
              <a:gd name="connsiteX147" fmla="*/ 583447 w 1295466"/>
              <a:gd name="connsiteY147" fmla="*/ 1622203 h 1851319"/>
              <a:gd name="connsiteX148" fmla="*/ 560778 w 1295466"/>
              <a:gd name="connsiteY148" fmla="*/ 1599343 h 1851319"/>
              <a:gd name="connsiteX149" fmla="*/ 584590 w 1295466"/>
              <a:gd name="connsiteY149" fmla="*/ 1575721 h 1851319"/>
              <a:gd name="connsiteX150" fmla="*/ 697748 w 1295466"/>
              <a:gd name="connsiteY150" fmla="*/ 1574578 h 1851319"/>
              <a:gd name="connsiteX151" fmla="*/ 720703 w 1295466"/>
              <a:gd name="connsiteY151" fmla="*/ 1602009 h 1851319"/>
              <a:gd name="connsiteX152" fmla="*/ 696986 w 1295466"/>
              <a:gd name="connsiteY152" fmla="*/ 1623250 h 1851319"/>
              <a:gd name="connsiteX153" fmla="*/ 672030 w 1295466"/>
              <a:gd name="connsiteY153" fmla="*/ 1598581 h 1851319"/>
              <a:gd name="connsiteX154" fmla="*/ 697748 w 1295466"/>
              <a:gd name="connsiteY154" fmla="*/ 1574578 h 1851319"/>
              <a:gd name="connsiteX155" fmla="*/ 808524 w 1295466"/>
              <a:gd name="connsiteY155" fmla="*/ 1573435 h 1851319"/>
              <a:gd name="connsiteX156" fmla="*/ 834051 w 1295466"/>
              <a:gd name="connsiteY156" fmla="*/ 1598295 h 1851319"/>
              <a:gd name="connsiteX157" fmla="*/ 807857 w 1295466"/>
              <a:gd name="connsiteY157" fmla="*/ 1624299 h 1851319"/>
              <a:gd name="connsiteX158" fmla="*/ 783378 w 1295466"/>
              <a:gd name="connsiteY158" fmla="*/ 1598676 h 1851319"/>
              <a:gd name="connsiteX159" fmla="*/ 808524 w 1295466"/>
              <a:gd name="connsiteY159" fmla="*/ 1573435 h 1851319"/>
              <a:gd name="connsiteX160" fmla="*/ 925681 w 1295466"/>
              <a:gd name="connsiteY160" fmla="*/ 1571530 h 1851319"/>
              <a:gd name="connsiteX161" fmla="*/ 952446 w 1295466"/>
              <a:gd name="connsiteY161" fmla="*/ 1598772 h 1851319"/>
              <a:gd name="connsiteX162" fmla="*/ 924253 w 1295466"/>
              <a:gd name="connsiteY162" fmla="*/ 1626489 h 1851319"/>
              <a:gd name="connsiteX163" fmla="*/ 897487 w 1295466"/>
              <a:gd name="connsiteY163" fmla="*/ 1599248 h 1851319"/>
              <a:gd name="connsiteX164" fmla="*/ 925681 w 1295466"/>
              <a:gd name="connsiteY164" fmla="*/ 1571530 h 1851319"/>
              <a:gd name="connsiteX165" fmla="*/ 1038838 w 1295466"/>
              <a:gd name="connsiteY165" fmla="*/ 1570863 h 1851319"/>
              <a:gd name="connsiteX166" fmla="*/ 1065317 w 1295466"/>
              <a:gd name="connsiteY166" fmla="*/ 1600486 h 1851319"/>
              <a:gd name="connsiteX167" fmla="*/ 1035694 w 1295466"/>
              <a:gd name="connsiteY167" fmla="*/ 1626965 h 1851319"/>
              <a:gd name="connsiteX168" fmla="*/ 1009215 w 1295466"/>
              <a:gd name="connsiteY168" fmla="*/ 1597342 h 1851319"/>
              <a:gd name="connsiteX169" fmla="*/ 1038838 w 1295466"/>
              <a:gd name="connsiteY169" fmla="*/ 1570863 h 1851319"/>
              <a:gd name="connsiteX170" fmla="*/ 1150281 w 1295466"/>
              <a:gd name="connsiteY170" fmla="*/ 1570482 h 1851319"/>
              <a:gd name="connsiteX171" fmla="*/ 1178189 w 1295466"/>
              <a:gd name="connsiteY171" fmla="*/ 1600105 h 1851319"/>
              <a:gd name="connsiteX172" fmla="*/ 1147995 w 1295466"/>
              <a:gd name="connsiteY172" fmla="*/ 1627632 h 1851319"/>
              <a:gd name="connsiteX173" fmla="*/ 1121134 w 1295466"/>
              <a:gd name="connsiteY173" fmla="*/ 1596962 h 1851319"/>
              <a:gd name="connsiteX174" fmla="*/ 1150281 w 1295466"/>
              <a:gd name="connsiteY174" fmla="*/ 1570482 h 1851319"/>
              <a:gd name="connsiteX175" fmla="*/ 1266199 w 1295466"/>
              <a:gd name="connsiteY175" fmla="*/ 1570197 h 1851319"/>
              <a:gd name="connsiteX176" fmla="*/ 1294774 w 1295466"/>
              <a:gd name="connsiteY176" fmla="*/ 1599153 h 1851319"/>
              <a:gd name="connsiteX177" fmla="*/ 1265819 w 1295466"/>
              <a:gd name="connsiteY177" fmla="*/ 1627728 h 1851319"/>
              <a:gd name="connsiteX178" fmla="*/ 1237244 w 1295466"/>
              <a:gd name="connsiteY178" fmla="*/ 1598772 h 1851319"/>
              <a:gd name="connsiteX179" fmla="*/ 1266199 w 1295466"/>
              <a:gd name="connsiteY179" fmla="*/ 1570197 h 1851319"/>
              <a:gd name="connsiteX180" fmla="*/ 15948 w 1295466"/>
              <a:gd name="connsiteY180" fmla="*/ 1468374 h 1851319"/>
              <a:gd name="connsiteX181" fmla="*/ 29092 w 1295466"/>
              <a:gd name="connsiteY181" fmla="*/ 1483138 h 1851319"/>
              <a:gd name="connsiteX182" fmla="*/ 12900 w 1295466"/>
              <a:gd name="connsiteY182" fmla="*/ 1496949 h 1851319"/>
              <a:gd name="connsiteX183" fmla="*/ 41 w 1295466"/>
              <a:gd name="connsiteY183" fmla="*/ 1482090 h 1851319"/>
              <a:gd name="connsiteX184" fmla="*/ 15948 w 1295466"/>
              <a:gd name="connsiteY184" fmla="*/ 1468374 h 1851319"/>
              <a:gd name="connsiteX185" fmla="*/ 130343 w 1295466"/>
              <a:gd name="connsiteY185" fmla="*/ 1466565 h 1851319"/>
              <a:gd name="connsiteX186" fmla="*/ 147203 w 1295466"/>
              <a:gd name="connsiteY186" fmla="*/ 1480757 h 1851319"/>
              <a:gd name="connsiteX187" fmla="*/ 131105 w 1295466"/>
              <a:gd name="connsiteY187" fmla="*/ 1498664 h 1851319"/>
              <a:gd name="connsiteX188" fmla="*/ 114722 w 1295466"/>
              <a:gd name="connsiteY188" fmla="*/ 1483043 h 1851319"/>
              <a:gd name="connsiteX189" fmla="*/ 130343 w 1295466"/>
              <a:gd name="connsiteY189" fmla="*/ 1466565 h 1851319"/>
              <a:gd name="connsiteX190" fmla="*/ 244834 w 1295466"/>
              <a:gd name="connsiteY190" fmla="*/ 1463992 h 1851319"/>
              <a:gd name="connsiteX191" fmla="*/ 261788 w 1295466"/>
              <a:gd name="connsiteY191" fmla="*/ 1482947 h 1851319"/>
              <a:gd name="connsiteX192" fmla="*/ 242453 w 1295466"/>
              <a:gd name="connsiteY192" fmla="*/ 1501902 h 1851319"/>
              <a:gd name="connsiteX193" fmla="*/ 224355 w 1295466"/>
              <a:gd name="connsiteY193" fmla="*/ 1481423 h 1851319"/>
              <a:gd name="connsiteX194" fmla="*/ 244834 w 1295466"/>
              <a:gd name="connsiteY194" fmla="*/ 1463992 h 1851319"/>
              <a:gd name="connsiteX195" fmla="*/ 356277 w 1295466"/>
              <a:gd name="connsiteY195" fmla="*/ 1462278 h 1851319"/>
              <a:gd name="connsiteX196" fmla="*/ 375327 w 1295466"/>
              <a:gd name="connsiteY196" fmla="*/ 1483424 h 1851319"/>
              <a:gd name="connsiteX197" fmla="*/ 354562 w 1295466"/>
              <a:gd name="connsiteY197" fmla="*/ 1502569 h 1851319"/>
              <a:gd name="connsiteX198" fmla="*/ 335417 w 1295466"/>
              <a:gd name="connsiteY198" fmla="*/ 1481804 h 1851319"/>
              <a:gd name="connsiteX199" fmla="*/ 356277 w 1295466"/>
              <a:gd name="connsiteY199" fmla="*/ 1462278 h 1851319"/>
              <a:gd name="connsiteX200" fmla="*/ 473244 w 1295466"/>
              <a:gd name="connsiteY200" fmla="*/ 1460658 h 1851319"/>
              <a:gd name="connsiteX201" fmla="*/ 494103 w 1295466"/>
              <a:gd name="connsiteY201" fmla="*/ 1483042 h 1851319"/>
              <a:gd name="connsiteX202" fmla="*/ 470100 w 1295466"/>
              <a:gd name="connsiteY202" fmla="*/ 1504664 h 1851319"/>
              <a:gd name="connsiteX203" fmla="*/ 449622 w 1295466"/>
              <a:gd name="connsiteY203" fmla="*/ 1482090 h 1851319"/>
              <a:gd name="connsiteX204" fmla="*/ 473244 w 1295466"/>
              <a:gd name="connsiteY204" fmla="*/ 1460658 h 1851319"/>
              <a:gd name="connsiteX205" fmla="*/ 583447 w 1295466"/>
              <a:gd name="connsiteY205" fmla="*/ 1459134 h 1851319"/>
              <a:gd name="connsiteX206" fmla="*/ 608022 w 1295466"/>
              <a:gd name="connsiteY206" fmla="*/ 1482661 h 1851319"/>
              <a:gd name="connsiteX207" fmla="*/ 583543 w 1295466"/>
              <a:gd name="connsiteY207" fmla="*/ 1506188 h 1851319"/>
              <a:gd name="connsiteX208" fmla="*/ 560492 w 1295466"/>
              <a:gd name="connsiteY208" fmla="*/ 1481709 h 1851319"/>
              <a:gd name="connsiteX209" fmla="*/ 583447 w 1295466"/>
              <a:gd name="connsiteY209" fmla="*/ 1459134 h 1851319"/>
              <a:gd name="connsiteX210" fmla="*/ 697462 w 1295466"/>
              <a:gd name="connsiteY210" fmla="*/ 1458087 h 1851319"/>
              <a:gd name="connsiteX211" fmla="*/ 720894 w 1295466"/>
              <a:gd name="connsiteY211" fmla="*/ 1480090 h 1851319"/>
              <a:gd name="connsiteX212" fmla="*/ 695176 w 1295466"/>
              <a:gd name="connsiteY212" fmla="*/ 1507141 h 1851319"/>
              <a:gd name="connsiteX213" fmla="*/ 671840 w 1295466"/>
              <a:gd name="connsiteY213" fmla="*/ 1482471 h 1851319"/>
              <a:gd name="connsiteX214" fmla="*/ 697462 w 1295466"/>
              <a:gd name="connsiteY214" fmla="*/ 1458087 h 1851319"/>
              <a:gd name="connsiteX215" fmla="*/ 810333 w 1295466"/>
              <a:gd name="connsiteY215" fmla="*/ 1456277 h 1851319"/>
              <a:gd name="connsiteX216" fmla="*/ 835002 w 1295466"/>
              <a:gd name="connsiteY216" fmla="*/ 1482852 h 1851319"/>
              <a:gd name="connsiteX217" fmla="*/ 807856 w 1295466"/>
              <a:gd name="connsiteY217" fmla="*/ 1509236 h 1851319"/>
              <a:gd name="connsiteX218" fmla="*/ 782043 w 1295466"/>
              <a:gd name="connsiteY218" fmla="*/ 1481423 h 1851319"/>
              <a:gd name="connsiteX219" fmla="*/ 810333 w 1295466"/>
              <a:gd name="connsiteY219" fmla="*/ 1456277 h 1851319"/>
              <a:gd name="connsiteX220" fmla="*/ 924919 w 1295466"/>
              <a:gd name="connsiteY220" fmla="*/ 1454944 h 1851319"/>
              <a:gd name="connsiteX221" fmla="*/ 952732 w 1295466"/>
              <a:gd name="connsiteY221" fmla="*/ 1483043 h 1851319"/>
              <a:gd name="connsiteX222" fmla="*/ 924157 w 1295466"/>
              <a:gd name="connsiteY222" fmla="*/ 1510189 h 1851319"/>
              <a:gd name="connsiteX223" fmla="*/ 897487 w 1295466"/>
              <a:gd name="connsiteY223" fmla="*/ 1483233 h 1851319"/>
              <a:gd name="connsiteX224" fmla="*/ 924919 w 1295466"/>
              <a:gd name="connsiteY224" fmla="*/ 1454944 h 1851319"/>
              <a:gd name="connsiteX225" fmla="*/ 1037029 w 1295466"/>
              <a:gd name="connsiteY225" fmla="*/ 1454468 h 1851319"/>
              <a:gd name="connsiteX226" fmla="*/ 1065413 w 1295466"/>
              <a:gd name="connsiteY226" fmla="*/ 1481900 h 1851319"/>
              <a:gd name="connsiteX227" fmla="*/ 1038553 w 1295466"/>
              <a:gd name="connsiteY227" fmla="*/ 1510856 h 1851319"/>
              <a:gd name="connsiteX228" fmla="*/ 1009121 w 1295466"/>
              <a:gd name="connsiteY228" fmla="*/ 1482472 h 1851319"/>
              <a:gd name="connsiteX229" fmla="*/ 1037029 w 1295466"/>
              <a:gd name="connsiteY229" fmla="*/ 1454468 h 1851319"/>
              <a:gd name="connsiteX230" fmla="*/ 1150185 w 1295466"/>
              <a:gd name="connsiteY230" fmla="*/ 1453896 h 1851319"/>
              <a:gd name="connsiteX231" fmla="*/ 1178379 w 1295466"/>
              <a:gd name="connsiteY231" fmla="*/ 1483138 h 1851319"/>
              <a:gd name="connsiteX232" fmla="*/ 1149137 w 1295466"/>
              <a:gd name="connsiteY232" fmla="*/ 1511332 h 1851319"/>
              <a:gd name="connsiteX233" fmla="*/ 1120943 w 1295466"/>
              <a:gd name="connsiteY233" fmla="*/ 1482090 h 1851319"/>
              <a:gd name="connsiteX234" fmla="*/ 1150185 w 1295466"/>
              <a:gd name="connsiteY234" fmla="*/ 1453896 h 1851319"/>
              <a:gd name="connsiteX235" fmla="*/ 1265723 w 1295466"/>
              <a:gd name="connsiteY235" fmla="*/ 1453134 h 1851319"/>
              <a:gd name="connsiteX236" fmla="*/ 1295441 w 1295466"/>
              <a:gd name="connsiteY236" fmla="*/ 1481328 h 1851319"/>
              <a:gd name="connsiteX237" fmla="*/ 1266199 w 1295466"/>
              <a:gd name="connsiteY237" fmla="*/ 1512094 h 1851319"/>
              <a:gd name="connsiteX238" fmla="*/ 1236481 w 1295466"/>
              <a:gd name="connsiteY238" fmla="*/ 1481900 h 1851319"/>
              <a:gd name="connsiteX239" fmla="*/ 1265723 w 1295466"/>
              <a:gd name="connsiteY239" fmla="*/ 1453134 h 1851319"/>
              <a:gd name="connsiteX240" fmla="*/ 15377 w 1295466"/>
              <a:gd name="connsiteY240" fmla="*/ 1355980 h 1851319"/>
              <a:gd name="connsiteX241" fmla="*/ 29093 w 1295466"/>
              <a:gd name="connsiteY241" fmla="*/ 1370458 h 1851319"/>
              <a:gd name="connsiteX242" fmla="*/ 13567 w 1295466"/>
              <a:gd name="connsiteY242" fmla="*/ 1384650 h 1851319"/>
              <a:gd name="connsiteX243" fmla="*/ 137 w 1295466"/>
              <a:gd name="connsiteY243" fmla="*/ 1370362 h 1851319"/>
              <a:gd name="connsiteX244" fmla="*/ 15377 w 1295466"/>
              <a:gd name="connsiteY244" fmla="*/ 1355980 h 1851319"/>
              <a:gd name="connsiteX245" fmla="*/ 130343 w 1295466"/>
              <a:gd name="connsiteY245" fmla="*/ 1354265 h 1851319"/>
              <a:gd name="connsiteX246" fmla="*/ 147203 w 1295466"/>
              <a:gd name="connsiteY246" fmla="*/ 1368457 h 1851319"/>
              <a:gd name="connsiteX247" fmla="*/ 131105 w 1295466"/>
              <a:gd name="connsiteY247" fmla="*/ 1386364 h 1851319"/>
              <a:gd name="connsiteX248" fmla="*/ 114722 w 1295466"/>
              <a:gd name="connsiteY248" fmla="*/ 1370743 h 1851319"/>
              <a:gd name="connsiteX249" fmla="*/ 130343 w 1295466"/>
              <a:gd name="connsiteY249" fmla="*/ 1354265 h 1851319"/>
              <a:gd name="connsiteX250" fmla="*/ 243215 w 1295466"/>
              <a:gd name="connsiteY250" fmla="*/ 1351597 h 1851319"/>
              <a:gd name="connsiteX251" fmla="*/ 262265 w 1295466"/>
              <a:gd name="connsiteY251" fmla="*/ 1370933 h 1851319"/>
              <a:gd name="connsiteX252" fmla="*/ 241882 w 1295466"/>
              <a:gd name="connsiteY252" fmla="*/ 1389126 h 1851319"/>
              <a:gd name="connsiteX253" fmla="*/ 224355 w 1295466"/>
              <a:gd name="connsiteY253" fmla="*/ 1368742 h 1851319"/>
              <a:gd name="connsiteX254" fmla="*/ 243215 w 1295466"/>
              <a:gd name="connsiteY254" fmla="*/ 1351597 h 1851319"/>
              <a:gd name="connsiteX255" fmla="*/ 355419 w 1295466"/>
              <a:gd name="connsiteY255" fmla="*/ 1350360 h 1851319"/>
              <a:gd name="connsiteX256" fmla="*/ 375803 w 1295466"/>
              <a:gd name="connsiteY256" fmla="*/ 1370362 h 1851319"/>
              <a:gd name="connsiteX257" fmla="*/ 355419 w 1295466"/>
              <a:gd name="connsiteY257" fmla="*/ 1390365 h 1851319"/>
              <a:gd name="connsiteX258" fmla="*/ 335417 w 1295466"/>
              <a:gd name="connsiteY258" fmla="*/ 1370362 h 1851319"/>
              <a:gd name="connsiteX259" fmla="*/ 355419 w 1295466"/>
              <a:gd name="connsiteY259" fmla="*/ 1350360 h 1851319"/>
              <a:gd name="connsiteX260" fmla="*/ 473339 w 1295466"/>
              <a:gd name="connsiteY260" fmla="*/ 1349122 h 1851319"/>
              <a:gd name="connsiteX261" fmla="*/ 492865 w 1295466"/>
              <a:gd name="connsiteY261" fmla="*/ 1371982 h 1851319"/>
              <a:gd name="connsiteX262" fmla="*/ 470005 w 1295466"/>
              <a:gd name="connsiteY262" fmla="*/ 1391508 h 1851319"/>
              <a:gd name="connsiteX263" fmla="*/ 450193 w 1295466"/>
              <a:gd name="connsiteY263" fmla="*/ 1368648 h 1851319"/>
              <a:gd name="connsiteX264" fmla="*/ 473339 w 1295466"/>
              <a:gd name="connsiteY264" fmla="*/ 1349122 h 1851319"/>
              <a:gd name="connsiteX265" fmla="*/ 582876 w 1295466"/>
              <a:gd name="connsiteY265" fmla="*/ 1346835 h 1851319"/>
              <a:gd name="connsiteX266" fmla="*/ 608022 w 1295466"/>
              <a:gd name="connsiteY266" fmla="*/ 1369695 h 1851319"/>
              <a:gd name="connsiteX267" fmla="*/ 584115 w 1295466"/>
              <a:gd name="connsiteY267" fmla="*/ 1393793 h 1851319"/>
              <a:gd name="connsiteX268" fmla="*/ 560493 w 1295466"/>
              <a:gd name="connsiteY268" fmla="*/ 1369981 h 1851319"/>
              <a:gd name="connsiteX269" fmla="*/ 582876 w 1295466"/>
              <a:gd name="connsiteY269" fmla="*/ 1346835 h 1851319"/>
              <a:gd name="connsiteX270" fmla="*/ 696129 w 1295466"/>
              <a:gd name="connsiteY270" fmla="*/ 1345788 h 1851319"/>
              <a:gd name="connsiteX271" fmla="*/ 720893 w 1295466"/>
              <a:gd name="connsiteY271" fmla="*/ 1371124 h 1851319"/>
              <a:gd name="connsiteX272" fmla="*/ 696510 w 1295466"/>
              <a:gd name="connsiteY272" fmla="*/ 1394937 h 1851319"/>
              <a:gd name="connsiteX273" fmla="*/ 671840 w 1295466"/>
              <a:gd name="connsiteY273" fmla="*/ 1369505 h 1851319"/>
              <a:gd name="connsiteX274" fmla="*/ 696129 w 1295466"/>
              <a:gd name="connsiteY274" fmla="*/ 1345788 h 1851319"/>
              <a:gd name="connsiteX275" fmla="*/ 809762 w 1295466"/>
              <a:gd name="connsiteY275" fmla="*/ 1345025 h 1851319"/>
              <a:gd name="connsiteX276" fmla="*/ 833860 w 1295466"/>
              <a:gd name="connsiteY276" fmla="*/ 1371028 h 1851319"/>
              <a:gd name="connsiteX277" fmla="*/ 808333 w 1295466"/>
              <a:gd name="connsiteY277" fmla="*/ 1395889 h 1851319"/>
              <a:gd name="connsiteX278" fmla="*/ 783187 w 1295466"/>
              <a:gd name="connsiteY278" fmla="*/ 1370647 h 1851319"/>
              <a:gd name="connsiteX279" fmla="*/ 809762 w 1295466"/>
              <a:gd name="connsiteY279" fmla="*/ 1345025 h 1851319"/>
              <a:gd name="connsiteX280" fmla="*/ 925300 w 1295466"/>
              <a:gd name="connsiteY280" fmla="*/ 1342930 h 1851319"/>
              <a:gd name="connsiteX281" fmla="*/ 952446 w 1295466"/>
              <a:gd name="connsiteY281" fmla="*/ 1371696 h 1851319"/>
              <a:gd name="connsiteX282" fmla="*/ 924633 w 1295466"/>
              <a:gd name="connsiteY282" fmla="*/ 1397794 h 1851319"/>
              <a:gd name="connsiteX283" fmla="*/ 897486 w 1295466"/>
              <a:gd name="connsiteY283" fmla="*/ 1369029 h 1851319"/>
              <a:gd name="connsiteX284" fmla="*/ 925300 w 1295466"/>
              <a:gd name="connsiteY284" fmla="*/ 1342930 h 1851319"/>
              <a:gd name="connsiteX285" fmla="*/ 1037695 w 1295466"/>
              <a:gd name="connsiteY285" fmla="*/ 1342168 h 1851319"/>
              <a:gd name="connsiteX286" fmla="*/ 1065507 w 1295466"/>
              <a:gd name="connsiteY286" fmla="*/ 1370267 h 1851319"/>
              <a:gd name="connsiteX287" fmla="*/ 1035885 w 1295466"/>
              <a:gd name="connsiteY287" fmla="*/ 1398556 h 1851319"/>
              <a:gd name="connsiteX288" fmla="*/ 1009120 w 1295466"/>
              <a:gd name="connsiteY288" fmla="*/ 1369410 h 1851319"/>
              <a:gd name="connsiteX289" fmla="*/ 1037695 w 1295466"/>
              <a:gd name="connsiteY289" fmla="*/ 1342168 h 1851319"/>
              <a:gd name="connsiteX290" fmla="*/ 1149805 w 1295466"/>
              <a:gd name="connsiteY290" fmla="*/ 1341502 h 1851319"/>
              <a:gd name="connsiteX291" fmla="*/ 1178380 w 1295466"/>
              <a:gd name="connsiteY291" fmla="*/ 1370457 h 1851319"/>
              <a:gd name="connsiteX292" fmla="*/ 1149424 w 1295466"/>
              <a:gd name="connsiteY292" fmla="*/ 1399032 h 1851319"/>
              <a:gd name="connsiteX293" fmla="*/ 1120849 w 1295466"/>
              <a:gd name="connsiteY293" fmla="*/ 1370077 h 1851319"/>
              <a:gd name="connsiteX294" fmla="*/ 1149805 w 1295466"/>
              <a:gd name="connsiteY294" fmla="*/ 1341502 h 1851319"/>
              <a:gd name="connsiteX295" fmla="*/ 1265914 w 1295466"/>
              <a:gd name="connsiteY295" fmla="*/ 1341121 h 1851319"/>
              <a:gd name="connsiteX296" fmla="*/ 1295155 w 1295466"/>
              <a:gd name="connsiteY296" fmla="*/ 1369696 h 1851319"/>
              <a:gd name="connsiteX297" fmla="*/ 1265056 w 1295466"/>
              <a:gd name="connsiteY297" fmla="*/ 1399509 h 1851319"/>
              <a:gd name="connsiteX298" fmla="*/ 1236767 w 1295466"/>
              <a:gd name="connsiteY298" fmla="*/ 1369886 h 1851319"/>
              <a:gd name="connsiteX299" fmla="*/ 1265914 w 1295466"/>
              <a:gd name="connsiteY299" fmla="*/ 1341121 h 1851319"/>
              <a:gd name="connsiteX300" fmla="*/ 14615 w 1295466"/>
              <a:gd name="connsiteY300" fmla="*/ 1245013 h 1851319"/>
              <a:gd name="connsiteX301" fmla="*/ 27379 w 1295466"/>
              <a:gd name="connsiteY301" fmla="*/ 1259301 h 1851319"/>
              <a:gd name="connsiteX302" fmla="*/ 14139 w 1295466"/>
              <a:gd name="connsiteY302" fmla="*/ 1271207 h 1851319"/>
              <a:gd name="connsiteX303" fmla="*/ 1376 w 1295466"/>
              <a:gd name="connsiteY303" fmla="*/ 1256824 h 1851319"/>
              <a:gd name="connsiteX304" fmla="*/ 14615 w 1295466"/>
              <a:gd name="connsiteY304" fmla="*/ 1245013 h 1851319"/>
              <a:gd name="connsiteX305" fmla="*/ 131391 w 1295466"/>
              <a:gd name="connsiteY305" fmla="*/ 1241965 h 1851319"/>
              <a:gd name="connsiteX306" fmla="*/ 146821 w 1295466"/>
              <a:gd name="connsiteY306" fmla="*/ 1258634 h 1851319"/>
              <a:gd name="connsiteX307" fmla="*/ 130058 w 1295466"/>
              <a:gd name="connsiteY307" fmla="*/ 1274350 h 1851319"/>
              <a:gd name="connsiteX308" fmla="*/ 114722 w 1295466"/>
              <a:gd name="connsiteY308" fmla="*/ 1257395 h 1851319"/>
              <a:gd name="connsiteX309" fmla="*/ 131391 w 1295466"/>
              <a:gd name="connsiteY309" fmla="*/ 1241965 h 1851319"/>
              <a:gd name="connsiteX310" fmla="*/ 241690 w 1295466"/>
              <a:gd name="connsiteY310" fmla="*/ 1239774 h 1851319"/>
              <a:gd name="connsiteX311" fmla="*/ 261312 w 1295466"/>
              <a:gd name="connsiteY311" fmla="*/ 1257586 h 1851319"/>
              <a:gd name="connsiteX312" fmla="*/ 242452 w 1295466"/>
              <a:gd name="connsiteY312" fmla="*/ 1276255 h 1851319"/>
              <a:gd name="connsiteX313" fmla="*/ 224450 w 1295466"/>
              <a:gd name="connsiteY313" fmla="*/ 1258253 h 1851319"/>
              <a:gd name="connsiteX314" fmla="*/ 241690 w 1295466"/>
              <a:gd name="connsiteY314" fmla="*/ 1239774 h 1851319"/>
              <a:gd name="connsiteX315" fmla="*/ 355610 w 1295466"/>
              <a:gd name="connsiteY315" fmla="*/ 1238250 h 1851319"/>
              <a:gd name="connsiteX316" fmla="*/ 375136 w 1295466"/>
              <a:gd name="connsiteY316" fmla="*/ 1256728 h 1851319"/>
              <a:gd name="connsiteX317" fmla="*/ 356277 w 1295466"/>
              <a:gd name="connsiteY317" fmla="*/ 1278255 h 1851319"/>
              <a:gd name="connsiteX318" fmla="*/ 335702 w 1295466"/>
              <a:gd name="connsiteY318" fmla="*/ 1258348 h 1851319"/>
              <a:gd name="connsiteX319" fmla="*/ 355610 w 1295466"/>
              <a:gd name="connsiteY319" fmla="*/ 1238250 h 1851319"/>
              <a:gd name="connsiteX320" fmla="*/ 472101 w 1295466"/>
              <a:gd name="connsiteY320" fmla="*/ 1236536 h 1851319"/>
              <a:gd name="connsiteX321" fmla="*/ 492865 w 1295466"/>
              <a:gd name="connsiteY321" fmla="*/ 1258444 h 1851319"/>
              <a:gd name="connsiteX322" fmla="*/ 471243 w 1295466"/>
              <a:gd name="connsiteY322" fmla="*/ 1279208 h 1851319"/>
              <a:gd name="connsiteX323" fmla="*/ 450479 w 1295466"/>
              <a:gd name="connsiteY323" fmla="*/ 1257586 h 1851319"/>
              <a:gd name="connsiteX324" fmla="*/ 472101 w 1295466"/>
              <a:gd name="connsiteY324" fmla="*/ 1236536 h 1851319"/>
              <a:gd name="connsiteX325" fmla="*/ 583543 w 1295466"/>
              <a:gd name="connsiteY325" fmla="*/ 1234154 h 1851319"/>
              <a:gd name="connsiteX326" fmla="*/ 607260 w 1295466"/>
              <a:gd name="connsiteY326" fmla="*/ 1258252 h 1851319"/>
              <a:gd name="connsiteX327" fmla="*/ 584686 w 1295466"/>
              <a:gd name="connsiteY327" fmla="*/ 1281208 h 1851319"/>
              <a:gd name="connsiteX328" fmla="*/ 560778 w 1295466"/>
              <a:gd name="connsiteY328" fmla="*/ 1257681 h 1851319"/>
              <a:gd name="connsiteX329" fmla="*/ 583543 w 1295466"/>
              <a:gd name="connsiteY329" fmla="*/ 1234154 h 1851319"/>
              <a:gd name="connsiteX330" fmla="*/ 697462 w 1295466"/>
              <a:gd name="connsiteY330" fmla="*/ 1233679 h 1851319"/>
              <a:gd name="connsiteX331" fmla="*/ 720989 w 1295466"/>
              <a:gd name="connsiteY331" fmla="*/ 1258158 h 1851319"/>
              <a:gd name="connsiteX332" fmla="*/ 697176 w 1295466"/>
              <a:gd name="connsiteY332" fmla="*/ 1282256 h 1851319"/>
              <a:gd name="connsiteX333" fmla="*/ 671935 w 1295466"/>
              <a:gd name="connsiteY333" fmla="*/ 1257872 h 1851319"/>
              <a:gd name="connsiteX334" fmla="*/ 697462 w 1295466"/>
              <a:gd name="connsiteY334" fmla="*/ 1233679 h 1851319"/>
              <a:gd name="connsiteX335" fmla="*/ 809000 w 1295466"/>
              <a:gd name="connsiteY335" fmla="*/ 1233107 h 1851319"/>
              <a:gd name="connsiteX336" fmla="*/ 833955 w 1295466"/>
              <a:gd name="connsiteY336" fmla="*/ 1258348 h 1851319"/>
              <a:gd name="connsiteX337" fmla="*/ 808333 w 1295466"/>
              <a:gd name="connsiteY337" fmla="*/ 1282922 h 1851319"/>
              <a:gd name="connsiteX338" fmla="*/ 783759 w 1295466"/>
              <a:gd name="connsiteY338" fmla="*/ 1257681 h 1851319"/>
              <a:gd name="connsiteX339" fmla="*/ 809000 w 1295466"/>
              <a:gd name="connsiteY339" fmla="*/ 1233107 h 1851319"/>
              <a:gd name="connsiteX340" fmla="*/ 924824 w 1295466"/>
              <a:gd name="connsiteY340" fmla="*/ 1230821 h 1851319"/>
              <a:gd name="connsiteX341" fmla="*/ 952256 w 1295466"/>
              <a:gd name="connsiteY341" fmla="*/ 1257300 h 1851319"/>
              <a:gd name="connsiteX342" fmla="*/ 924253 w 1295466"/>
              <a:gd name="connsiteY342" fmla="*/ 1285208 h 1851319"/>
              <a:gd name="connsiteX343" fmla="*/ 897773 w 1295466"/>
              <a:gd name="connsiteY343" fmla="*/ 1257776 h 1851319"/>
              <a:gd name="connsiteX344" fmla="*/ 924824 w 1295466"/>
              <a:gd name="connsiteY344" fmla="*/ 1230821 h 1851319"/>
              <a:gd name="connsiteX345" fmla="*/ 1037028 w 1295466"/>
              <a:gd name="connsiteY345" fmla="*/ 1230154 h 1851319"/>
              <a:gd name="connsiteX346" fmla="*/ 1065127 w 1295466"/>
              <a:gd name="connsiteY346" fmla="*/ 1258253 h 1851319"/>
              <a:gd name="connsiteX347" fmla="*/ 1036552 w 1295466"/>
              <a:gd name="connsiteY347" fmla="*/ 1285875 h 1851319"/>
              <a:gd name="connsiteX348" fmla="*/ 1009405 w 1295466"/>
              <a:gd name="connsiteY348" fmla="*/ 1256729 h 1851319"/>
              <a:gd name="connsiteX349" fmla="*/ 1037028 w 1295466"/>
              <a:gd name="connsiteY349" fmla="*/ 1230154 h 1851319"/>
              <a:gd name="connsiteX350" fmla="*/ 1150185 w 1295466"/>
              <a:gd name="connsiteY350" fmla="*/ 1229678 h 1851319"/>
              <a:gd name="connsiteX351" fmla="*/ 1177998 w 1295466"/>
              <a:gd name="connsiteY351" fmla="*/ 1257491 h 1851319"/>
              <a:gd name="connsiteX352" fmla="*/ 1151137 w 1295466"/>
              <a:gd name="connsiteY352" fmla="*/ 1286352 h 1851319"/>
              <a:gd name="connsiteX353" fmla="*/ 1121324 w 1295466"/>
              <a:gd name="connsiteY353" fmla="*/ 1258443 h 1851319"/>
              <a:gd name="connsiteX354" fmla="*/ 1150185 w 1295466"/>
              <a:gd name="connsiteY354" fmla="*/ 1229678 h 1851319"/>
              <a:gd name="connsiteX355" fmla="*/ 1265533 w 1295466"/>
              <a:gd name="connsiteY355" fmla="*/ 1229487 h 1851319"/>
              <a:gd name="connsiteX356" fmla="*/ 1294394 w 1295466"/>
              <a:gd name="connsiteY356" fmla="*/ 1258253 h 1851319"/>
              <a:gd name="connsiteX357" fmla="*/ 1265248 w 1295466"/>
              <a:gd name="connsiteY357" fmla="*/ 1286637 h 1851319"/>
              <a:gd name="connsiteX358" fmla="*/ 1237340 w 1295466"/>
              <a:gd name="connsiteY358" fmla="*/ 1256919 h 1851319"/>
              <a:gd name="connsiteX359" fmla="*/ 1265533 w 1295466"/>
              <a:gd name="connsiteY359" fmla="*/ 1229487 h 1851319"/>
              <a:gd name="connsiteX360" fmla="*/ 14709 w 1295466"/>
              <a:gd name="connsiteY360" fmla="*/ 1133190 h 1851319"/>
              <a:gd name="connsiteX361" fmla="*/ 27092 w 1295466"/>
              <a:gd name="connsiteY361" fmla="*/ 1145667 h 1851319"/>
              <a:gd name="connsiteX362" fmla="*/ 15091 w 1295466"/>
              <a:gd name="connsiteY362" fmla="*/ 1158240 h 1851319"/>
              <a:gd name="connsiteX363" fmla="*/ 1946 w 1295466"/>
              <a:gd name="connsiteY363" fmla="*/ 1144905 h 1851319"/>
              <a:gd name="connsiteX364" fmla="*/ 14709 w 1295466"/>
              <a:gd name="connsiteY364" fmla="*/ 1133190 h 1851319"/>
              <a:gd name="connsiteX365" fmla="*/ 131201 w 1295466"/>
              <a:gd name="connsiteY365" fmla="*/ 1129951 h 1851319"/>
              <a:gd name="connsiteX366" fmla="*/ 146917 w 1295466"/>
              <a:gd name="connsiteY366" fmla="*/ 1144048 h 1851319"/>
              <a:gd name="connsiteX367" fmla="*/ 130248 w 1295466"/>
              <a:gd name="connsiteY367" fmla="*/ 1161479 h 1851319"/>
              <a:gd name="connsiteX368" fmla="*/ 115008 w 1295466"/>
              <a:gd name="connsiteY368" fmla="*/ 1146239 h 1851319"/>
              <a:gd name="connsiteX369" fmla="*/ 131201 w 1295466"/>
              <a:gd name="connsiteY369" fmla="*/ 1129951 h 1851319"/>
              <a:gd name="connsiteX370" fmla="*/ 242453 w 1295466"/>
              <a:gd name="connsiteY370" fmla="*/ 1128141 h 1851319"/>
              <a:gd name="connsiteX371" fmla="*/ 260836 w 1295466"/>
              <a:gd name="connsiteY371" fmla="*/ 1145381 h 1851319"/>
              <a:gd name="connsiteX372" fmla="*/ 243596 w 1295466"/>
              <a:gd name="connsiteY372" fmla="*/ 1163384 h 1851319"/>
              <a:gd name="connsiteX373" fmla="*/ 225403 w 1295466"/>
              <a:gd name="connsiteY373" fmla="*/ 1146334 h 1851319"/>
              <a:gd name="connsiteX374" fmla="*/ 242453 w 1295466"/>
              <a:gd name="connsiteY374" fmla="*/ 1128141 h 1851319"/>
              <a:gd name="connsiteX375" fmla="*/ 357325 w 1295466"/>
              <a:gd name="connsiteY375" fmla="*/ 1126332 h 1851319"/>
              <a:gd name="connsiteX376" fmla="*/ 375327 w 1295466"/>
              <a:gd name="connsiteY376" fmla="*/ 1146810 h 1851319"/>
              <a:gd name="connsiteX377" fmla="*/ 353514 w 1295466"/>
              <a:gd name="connsiteY377" fmla="*/ 1165098 h 1851319"/>
              <a:gd name="connsiteX378" fmla="*/ 335989 w 1295466"/>
              <a:gd name="connsiteY378" fmla="*/ 1144810 h 1851319"/>
              <a:gd name="connsiteX379" fmla="*/ 357325 w 1295466"/>
              <a:gd name="connsiteY379" fmla="*/ 1126332 h 1851319"/>
              <a:gd name="connsiteX380" fmla="*/ 471815 w 1295466"/>
              <a:gd name="connsiteY380" fmla="*/ 1125093 h 1851319"/>
              <a:gd name="connsiteX381" fmla="*/ 492579 w 1295466"/>
              <a:gd name="connsiteY381" fmla="*/ 1144619 h 1851319"/>
              <a:gd name="connsiteX382" fmla="*/ 471624 w 1295466"/>
              <a:gd name="connsiteY382" fmla="*/ 1166146 h 1851319"/>
              <a:gd name="connsiteX383" fmla="*/ 451145 w 1295466"/>
              <a:gd name="connsiteY383" fmla="*/ 1146524 h 1851319"/>
              <a:gd name="connsiteX384" fmla="*/ 471815 w 1295466"/>
              <a:gd name="connsiteY384" fmla="*/ 1125093 h 1851319"/>
              <a:gd name="connsiteX385" fmla="*/ 583352 w 1295466"/>
              <a:gd name="connsiteY385" fmla="*/ 1123188 h 1851319"/>
              <a:gd name="connsiteX386" fmla="*/ 606974 w 1295466"/>
              <a:gd name="connsiteY386" fmla="*/ 1145191 h 1851319"/>
              <a:gd name="connsiteX387" fmla="*/ 583733 w 1295466"/>
              <a:gd name="connsiteY387" fmla="*/ 1168146 h 1851319"/>
              <a:gd name="connsiteX388" fmla="*/ 561540 w 1295466"/>
              <a:gd name="connsiteY388" fmla="*/ 1144905 h 1851319"/>
              <a:gd name="connsiteX389" fmla="*/ 583352 w 1295466"/>
              <a:gd name="connsiteY389" fmla="*/ 1123188 h 1851319"/>
              <a:gd name="connsiteX390" fmla="*/ 696890 w 1295466"/>
              <a:gd name="connsiteY390" fmla="*/ 1121950 h 1851319"/>
              <a:gd name="connsiteX391" fmla="*/ 720608 w 1295466"/>
              <a:gd name="connsiteY391" fmla="*/ 1146239 h 1851319"/>
              <a:gd name="connsiteX392" fmla="*/ 695747 w 1295466"/>
              <a:gd name="connsiteY392" fmla="*/ 1169384 h 1851319"/>
              <a:gd name="connsiteX393" fmla="*/ 672602 w 1295466"/>
              <a:gd name="connsiteY393" fmla="*/ 1145096 h 1851319"/>
              <a:gd name="connsiteX394" fmla="*/ 696890 w 1295466"/>
              <a:gd name="connsiteY394" fmla="*/ 1121950 h 1851319"/>
              <a:gd name="connsiteX395" fmla="*/ 808619 w 1295466"/>
              <a:gd name="connsiteY395" fmla="*/ 1120902 h 1851319"/>
              <a:gd name="connsiteX396" fmla="*/ 833384 w 1295466"/>
              <a:gd name="connsiteY396" fmla="*/ 1146048 h 1851319"/>
              <a:gd name="connsiteX397" fmla="*/ 807571 w 1295466"/>
              <a:gd name="connsiteY397" fmla="*/ 1170432 h 1851319"/>
              <a:gd name="connsiteX398" fmla="*/ 783854 w 1295466"/>
              <a:gd name="connsiteY398" fmla="*/ 1144143 h 1851319"/>
              <a:gd name="connsiteX399" fmla="*/ 808619 w 1295466"/>
              <a:gd name="connsiteY399" fmla="*/ 1120902 h 1851319"/>
              <a:gd name="connsiteX400" fmla="*/ 923586 w 1295466"/>
              <a:gd name="connsiteY400" fmla="*/ 1119283 h 1851319"/>
              <a:gd name="connsiteX401" fmla="*/ 951494 w 1295466"/>
              <a:gd name="connsiteY401" fmla="*/ 1144810 h 1851319"/>
              <a:gd name="connsiteX402" fmla="*/ 925300 w 1295466"/>
              <a:gd name="connsiteY402" fmla="*/ 1172242 h 1851319"/>
              <a:gd name="connsiteX403" fmla="*/ 898535 w 1295466"/>
              <a:gd name="connsiteY403" fmla="*/ 1145572 h 1851319"/>
              <a:gd name="connsiteX404" fmla="*/ 923586 w 1295466"/>
              <a:gd name="connsiteY404" fmla="*/ 1119283 h 1851319"/>
              <a:gd name="connsiteX405" fmla="*/ 1037029 w 1295466"/>
              <a:gd name="connsiteY405" fmla="*/ 1118235 h 1851319"/>
              <a:gd name="connsiteX406" fmla="*/ 1064747 w 1295466"/>
              <a:gd name="connsiteY406" fmla="*/ 1146429 h 1851319"/>
              <a:gd name="connsiteX407" fmla="*/ 1037505 w 1295466"/>
              <a:gd name="connsiteY407" fmla="*/ 1173194 h 1851319"/>
              <a:gd name="connsiteX408" fmla="*/ 1009787 w 1295466"/>
              <a:gd name="connsiteY408" fmla="*/ 1145000 h 1851319"/>
              <a:gd name="connsiteX409" fmla="*/ 1037029 w 1295466"/>
              <a:gd name="connsiteY409" fmla="*/ 1118235 h 1851319"/>
              <a:gd name="connsiteX410" fmla="*/ 1149995 w 1295466"/>
              <a:gd name="connsiteY410" fmla="*/ 1117854 h 1851319"/>
              <a:gd name="connsiteX411" fmla="*/ 1177427 w 1295466"/>
              <a:gd name="connsiteY411" fmla="*/ 1144619 h 1851319"/>
              <a:gd name="connsiteX412" fmla="*/ 1150186 w 1295466"/>
              <a:gd name="connsiteY412" fmla="*/ 1173575 h 1851319"/>
              <a:gd name="connsiteX413" fmla="*/ 1121706 w 1295466"/>
              <a:gd name="connsiteY413" fmla="*/ 1145858 h 1851319"/>
              <a:gd name="connsiteX414" fmla="*/ 1149995 w 1295466"/>
              <a:gd name="connsiteY414" fmla="*/ 1117854 h 1851319"/>
              <a:gd name="connsiteX415" fmla="*/ 1266104 w 1295466"/>
              <a:gd name="connsiteY415" fmla="*/ 1117569 h 1851319"/>
              <a:gd name="connsiteX416" fmla="*/ 1294012 w 1295466"/>
              <a:gd name="connsiteY416" fmla="*/ 1145762 h 1851319"/>
              <a:gd name="connsiteX417" fmla="*/ 1265819 w 1295466"/>
              <a:gd name="connsiteY417" fmla="*/ 1173671 h 1851319"/>
              <a:gd name="connsiteX418" fmla="*/ 1237911 w 1295466"/>
              <a:gd name="connsiteY418" fmla="*/ 1145477 h 1851319"/>
              <a:gd name="connsiteX419" fmla="*/ 1266104 w 1295466"/>
              <a:gd name="connsiteY419" fmla="*/ 1117569 h 1851319"/>
              <a:gd name="connsiteX420" fmla="*/ 15472 w 1295466"/>
              <a:gd name="connsiteY420" fmla="*/ 1017270 h 1851319"/>
              <a:gd name="connsiteX421" fmla="*/ 26521 w 1295466"/>
              <a:gd name="connsiteY421" fmla="*/ 1028986 h 1851319"/>
              <a:gd name="connsiteX422" fmla="*/ 14329 w 1295466"/>
              <a:gd name="connsiteY422" fmla="*/ 1041654 h 1851319"/>
              <a:gd name="connsiteX423" fmla="*/ 2327 w 1295466"/>
              <a:gd name="connsiteY423" fmla="*/ 1028795 h 1851319"/>
              <a:gd name="connsiteX424" fmla="*/ 15472 w 1295466"/>
              <a:gd name="connsiteY424" fmla="*/ 1017270 h 1851319"/>
              <a:gd name="connsiteX425" fmla="*/ 131773 w 1295466"/>
              <a:gd name="connsiteY425" fmla="*/ 1013937 h 1851319"/>
              <a:gd name="connsiteX426" fmla="*/ 146727 w 1295466"/>
              <a:gd name="connsiteY426" fmla="*/ 1028987 h 1851319"/>
              <a:gd name="connsiteX427" fmla="*/ 130820 w 1295466"/>
              <a:gd name="connsiteY427" fmla="*/ 1044703 h 1851319"/>
              <a:gd name="connsiteX428" fmla="*/ 115485 w 1295466"/>
              <a:gd name="connsiteY428" fmla="*/ 1027843 h 1851319"/>
              <a:gd name="connsiteX429" fmla="*/ 131773 w 1295466"/>
              <a:gd name="connsiteY429" fmla="*/ 1013937 h 1851319"/>
              <a:gd name="connsiteX430" fmla="*/ 242643 w 1295466"/>
              <a:gd name="connsiteY430" fmla="*/ 1012127 h 1851319"/>
              <a:gd name="connsiteX431" fmla="*/ 260169 w 1295466"/>
              <a:gd name="connsiteY431" fmla="*/ 1029272 h 1851319"/>
              <a:gd name="connsiteX432" fmla="*/ 244643 w 1295466"/>
              <a:gd name="connsiteY432" fmla="*/ 1046417 h 1851319"/>
              <a:gd name="connsiteX433" fmla="*/ 225974 w 1295466"/>
              <a:gd name="connsiteY433" fmla="*/ 1030510 h 1851319"/>
              <a:gd name="connsiteX434" fmla="*/ 242643 w 1295466"/>
              <a:gd name="connsiteY434" fmla="*/ 1012127 h 1851319"/>
              <a:gd name="connsiteX435" fmla="*/ 356562 w 1295466"/>
              <a:gd name="connsiteY435" fmla="*/ 1010317 h 1851319"/>
              <a:gd name="connsiteX436" fmla="*/ 374565 w 1295466"/>
              <a:gd name="connsiteY436" fmla="*/ 1030033 h 1851319"/>
              <a:gd name="connsiteX437" fmla="*/ 355229 w 1295466"/>
              <a:gd name="connsiteY437" fmla="*/ 1048988 h 1851319"/>
              <a:gd name="connsiteX438" fmla="*/ 336274 w 1295466"/>
              <a:gd name="connsiteY438" fmla="*/ 1029748 h 1851319"/>
              <a:gd name="connsiteX439" fmla="*/ 356562 w 1295466"/>
              <a:gd name="connsiteY439" fmla="*/ 1010317 h 1851319"/>
              <a:gd name="connsiteX440" fmla="*/ 472292 w 1295466"/>
              <a:gd name="connsiteY440" fmla="*/ 1009078 h 1851319"/>
              <a:gd name="connsiteX441" fmla="*/ 492008 w 1295466"/>
              <a:gd name="connsiteY441" fmla="*/ 1029462 h 1851319"/>
              <a:gd name="connsiteX442" fmla="*/ 472196 w 1295466"/>
              <a:gd name="connsiteY442" fmla="*/ 1049941 h 1851319"/>
              <a:gd name="connsiteX443" fmla="*/ 451432 w 1295466"/>
              <a:gd name="connsiteY443" fmla="*/ 1030224 h 1851319"/>
              <a:gd name="connsiteX444" fmla="*/ 472292 w 1295466"/>
              <a:gd name="connsiteY444" fmla="*/ 1009078 h 1851319"/>
              <a:gd name="connsiteX445" fmla="*/ 584115 w 1295466"/>
              <a:gd name="connsiteY445" fmla="*/ 1008126 h 1851319"/>
              <a:gd name="connsiteX446" fmla="*/ 605451 w 1295466"/>
              <a:gd name="connsiteY446" fmla="*/ 1028700 h 1851319"/>
              <a:gd name="connsiteX447" fmla="*/ 583829 w 1295466"/>
              <a:gd name="connsiteY447" fmla="*/ 1050512 h 1851319"/>
              <a:gd name="connsiteX448" fmla="*/ 562779 w 1295466"/>
              <a:gd name="connsiteY448" fmla="*/ 1029176 h 1851319"/>
              <a:gd name="connsiteX449" fmla="*/ 584115 w 1295466"/>
              <a:gd name="connsiteY449" fmla="*/ 1008126 h 1851319"/>
              <a:gd name="connsiteX450" fmla="*/ 696605 w 1295466"/>
              <a:gd name="connsiteY450" fmla="*/ 1006126 h 1851319"/>
              <a:gd name="connsiteX451" fmla="*/ 720131 w 1295466"/>
              <a:gd name="connsiteY451" fmla="*/ 1028891 h 1851319"/>
              <a:gd name="connsiteX452" fmla="*/ 696033 w 1295466"/>
              <a:gd name="connsiteY452" fmla="*/ 1052608 h 1851319"/>
              <a:gd name="connsiteX453" fmla="*/ 673077 w 1295466"/>
              <a:gd name="connsiteY453" fmla="*/ 1030034 h 1851319"/>
              <a:gd name="connsiteX454" fmla="*/ 696605 w 1295466"/>
              <a:gd name="connsiteY454" fmla="*/ 1006126 h 1851319"/>
              <a:gd name="connsiteX455" fmla="*/ 808904 w 1295466"/>
              <a:gd name="connsiteY455" fmla="*/ 1005269 h 1851319"/>
              <a:gd name="connsiteX456" fmla="*/ 832621 w 1295466"/>
              <a:gd name="connsiteY456" fmla="*/ 1029081 h 1851319"/>
              <a:gd name="connsiteX457" fmla="*/ 809666 w 1295466"/>
              <a:gd name="connsiteY457" fmla="*/ 1053846 h 1851319"/>
              <a:gd name="connsiteX458" fmla="*/ 784615 w 1295466"/>
              <a:gd name="connsiteY458" fmla="*/ 1030605 h 1851319"/>
              <a:gd name="connsiteX459" fmla="*/ 808904 w 1295466"/>
              <a:gd name="connsiteY459" fmla="*/ 1005269 h 1851319"/>
              <a:gd name="connsiteX460" fmla="*/ 923681 w 1295466"/>
              <a:gd name="connsiteY460" fmla="*/ 1004602 h 1851319"/>
              <a:gd name="connsiteX461" fmla="*/ 949875 w 1295466"/>
              <a:gd name="connsiteY461" fmla="*/ 1028605 h 1851319"/>
              <a:gd name="connsiteX462" fmla="*/ 925300 w 1295466"/>
              <a:gd name="connsiteY462" fmla="*/ 1054132 h 1851319"/>
              <a:gd name="connsiteX463" fmla="*/ 900345 w 1295466"/>
              <a:gd name="connsiteY463" fmla="*/ 1029176 h 1851319"/>
              <a:gd name="connsiteX464" fmla="*/ 923681 w 1295466"/>
              <a:gd name="connsiteY464" fmla="*/ 1004602 h 1851319"/>
              <a:gd name="connsiteX465" fmla="*/ 1039886 w 1295466"/>
              <a:gd name="connsiteY465" fmla="*/ 1004126 h 1851319"/>
              <a:gd name="connsiteX466" fmla="*/ 1062460 w 1295466"/>
              <a:gd name="connsiteY466" fmla="*/ 1031463 h 1851319"/>
              <a:gd name="connsiteX467" fmla="*/ 1035599 w 1295466"/>
              <a:gd name="connsiteY467" fmla="*/ 1054799 h 1851319"/>
              <a:gd name="connsiteX468" fmla="*/ 1011882 w 1295466"/>
              <a:gd name="connsiteY468" fmla="*/ 1028129 h 1851319"/>
              <a:gd name="connsiteX469" fmla="*/ 1039886 w 1295466"/>
              <a:gd name="connsiteY469" fmla="*/ 1004126 h 1851319"/>
              <a:gd name="connsiteX470" fmla="*/ 1150090 w 1295466"/>
              <a:gd name="connsiteY470" fmla="*/ 1002412 h 1851319"/>
              <a:gd name="connsiteX471" fmla="*/ 1176474 w 1295466"/>
              <a:gd name="connsiteY471" fmla="*/ 1029844 h 1851319"/>
              <a:gd name="connsiteX472" fmla="*/ 1149042 w 1295466"/>
              <a:gd name="connsiteY472" fmla="*/ 1056228 h 1851319"/>
              <a:gd name="connsiteX473" fmla="*/ 1122658 w 1295466"/>
              <a:gd name="connsiteY473" fmla="*/ 1028796 h 1851319"/>
              <a:gd name="connsiteX474" fmla="*/ 1150090 w 1295466"/>
              <a:gd name="connsiteY474" fmla="*/ 1002412 h 1851319"/>
              <a:gd name="connsiteX475" fmla="*/ 1266866 w 1295466"/>
              <a:gd name="connsiteY475" fmla="*/ 1002126 h 1851319"/>
              <a:gd name="connsiteX476" fmla="*/ 1293155 w 1295466"/>
              <a:gd name="connsiteY476" fmla="*/ 1029844 h 1851319"/>
              <a:gd name="connsiteX477" fmla="*/ 1266009 w 1295466"/>
              <a:gd name="connsiteY477" fmla="*/ 1056609 h 1851319"/>
              <a:gd name="connsiteX478" fmla="*/ 1238767 w 1295466"/>
              <a:gd name="connsiteY478" fmla="*/ 1027939 h 1851319"/>
              <a:gd name="connsiteX479" fmla="*/ 1266866 w 1295466"/>
              <a:gd name="connsiteY479" fmla="*/ 1002126 h 1851319"/>
              <a:gd name="connsiteX480" fmla="*/ 15853 w 1295466"/>
              <a:gd name="connsiteY480" fmla="*/ 905447 h 1851319"/>
              <a:gd name="connsiteX481" fmla="*/ 26426 w 1295466"/>
              <a:gd name="connsiteY481" fmla="*/ 917734 h 1851319"/>
              <a:gd name="connsiteX482" fmla="*/ 13091 w 1295466"/>
              <a:gd name="connsiteY482" fmla="*/ 928783 h 1851319"/>
              <a:gd name="connsiteX483" fmla="*/ 2804 w 1295466"/>
              <a:gd name="connsiteY483" fmla="*/ 916686 h 1851319"/>
              <a:gd name="connsiteX484" fmla="*/ 15853 w 1295466"/>
              <a:gd name="connsiteY484" fmla="*/ 905447 h 1851319"/>
              <a:gd name="connsiteX485" fmla="*/ 129105 w 1295466"/>
              <a:gd name="connsiteY485" fmla="*/ 902780 h 1851319"/>
              <a:gd name="connsiteX486" fmla="*/ 145393 w 1295466"/>
              <a:gd name="connsiteY486" fmla="*/ 916496 h 1851319"/>
              <a:gd name="connsiteX487" fmla="*/ 132344 w 1295466"/>
              <a:gd name="connsiteY487" fmla="*/ 931355 h 1851319"/>
              <a:gd name="connsiteX488" fmla="*/ 116342 w 1295466"/>
              <a:gd name="connsiteY488" fmla="*/ 917734 h 1851319"/>
              <a:gd name="connsiteX489" fmla="*/ 129105 w 1295466"/>
              <a:gd name="connsiteY489" fmla="*/ 902780 h 1851319"/>
              <a:gd name="connsiteX490" fmla="*/ 243976 w 1295466"/>
              <a:gd name="connsiteY490" fmla="*/ 900779 h 1851319"/>
              <a:gd name="connsiteX491" fmla="*/ 259026 w 1295466"/>
              <a:gd name="connsiteY491" fmla="*/ 917924 h 1851319"/>
              <a:gd name="connsiteX492" fmla="*/ 242166 w 1295466"/>
              <a:gd name="connsiteY492" fmla="*/ 933069 h 1851319"/>
              <a:gd name="connsiteX493" fmla="*/ 227022 w 1295466"/>
              <a:gd name="connsiteY493" fmla="*/ 916209 h 1851319"/>
              <a:gd name="connsiteX494" fmla="*/ 243976 w 1295466"/>
              <a:gd name="connsiteY494" fmla="*/ 900779 h 1851319"/>
              <a:gd name="connsiteX495" fmla="*/ 355610 w 1295466"/>
              <a:gd name="connsiteY495" fmla="*/ 898779 h 1851319"/>
              <a:gd name="connsiteX496" fmla="*/ 374089 w 1295466"/>
              <a:gd name="connsiteY496" fmla="*/ 916591 h 1851319"/>
              <a:gd name="connsiteX497" fmla="*/ 357134 w 1295466"/>
              <a:gd name="connsiteY497" fmla="*/ 935260 h 1851319"/>
              <a:gd name="connsiteX498" fmla="*/ 337132 w 1295466"/>
              <a:gd name="connsiteY498" fmla="*/ 917829 h 1851319"/>
              <a:gd name="connsiteX499" fmla="*/ 355610 w 1295466"/>
              <a:gd name="connsiteY499" fmla="*/ 898779 h 1851319"/>
              <a:gd name="connsiteX500" fmla="*/ 471816 w 1295466"/>
              <a:gd name="connsiteY500" fmla="*/ 897351 h 1851319"/>
              <a:gd name="connsiteX501" fmla="*/ 491913 w 1295466"/>
              <a:gd name="connsiteY501" fmla="*/ 917830 h 1851319"/>
              <a:gd name="connsiteX502" fmla="*/ 470577 w 1295466"/>
              <a:gd name="connsiteY502" fmla="*/ 936880 h 1851319"/>
              <a:gd name="connsiteX503" fmla="*/ 451908 w 1295466"/>
              <a:gd name="connsiteY503" fmla="*/ 917449 h 1851319"/>
              <a:gd name="connsiteX504" fmla="*/ 471816 w 1295466"/>
              <a:gd name="connsiteY504" fmla="*/ 897351 h 1851319"/>
              <a:gd name="connsiteX505" fmla="*/ 584209 w 1295466"/>
              <a:gd name="connsiteY505" fmla="*/ 896493 h 1851319"/>
              <a:gd name="connsiteX506" fmla="*/ 604783 w 1295466"/>
              <a:gd name="connsiteY506" fmla="*/ 916305 h 1851319"/>
              <a:gd name="connsiteX507" fmla="*/ 583733 w 1295466"/>
              <a:gd name="connsiteY507" fmla="*/ 937641 h 1851319"/>
              <a:gd name="connsiteX508" fmla="*/ 563445 w 1295466"/>
              <a:gd name="connsiteY508" fmla="*/ 917829 h 1851319"/>
              <a:gd name="connsiteX509" fmla="*/ 584209 w 1295466"/>
              <a:gd name="connsiteY509" fmla="*/ 896493 h 1851319"/>
              <a:gd name="connsiteX510" fmla="*/ 697557 w 1295466"/>
              <a:gd name="connsiteY510" fmla="*/ 894969 h 1851319"/>
              <a:gd name="connsiteX511" fmla="*/ 718703 w 1295466"/>
              <a:gd name="connsiteY511" fmla="*/ 917448 h 1851319"/>
              <a:gd name="connsiteX512" fmla="*/ 694986 w 1295466"/>
              <a:gd name="connsiteY512" fmla="*/ 939165 h 1851319"/>
              <a:gd name="connsiteX513" fmla="*/ 674221 w 1295466"/>
              <a:gd name="connsiteY513" fmla="*/ 916782 h 1851319"/>
              <a:gd name="connsiteX514" fmla="*/ 697557 w 1295466"/>
              <a:gd name="connsiteY514" fmla="*/ 894969 h 1851319"/>
              <a:gd name="connsiteX515" fmla="*/ 809953 w 1295466"/>
              <a:gd name="connsiteY515" fmla="*/ 893827 h 1851319"/>
              <a:gd name="connsiteX516" fmla="*/ 832621 w 1295466"/>
              <a:gd name="connsiteY516" fmla="*/ 916591 h 1851319"/>
              <a:gd name="connsiteX517" fmla="*/ 807381 w 1295466"/>
              <a:gd name="connsiteY517" fmla="*/ 940309 h 1851319"/>
              <a:gd name="connsiteX518" fmla="*/ 785378 w 1295466"/>
              <a:gd name="connsiteY518" fmla="*/ 916782 h 1851319"/>
              <a:gd name="connsiteX519" fmla="*/ 809953 w 1295466"/>
              <a:gd name="connsiteY519" fmla="*/ 893827 h 1851319"/>
              <a:gd name="connsiteX520" fmla="*/ 1038171 w 1295466"/>
              <a:gd name="connsiteY520" fmla="*/ 892588 h 1851319"/>
              <a:gd name="connsiteX521" fmla="*/ 1061888 w 1295466"/>
              <a:gd name="connsiteY521" fmla="*/ 914209 h 1851319"/>
              <a:gd name="connsiteX522" fmla="*/ 1036456 w 1295466"/>
              <a:gd name="connsiteY522" fmla="*/ 941641 h 1851319"/>
              <a:gd name="connsiteX523" fmla="*/ 1012835 w 1295466"/>
              <a:gd name="connsiteY523" fmla="*/ 917257 h 1851319"/>
              <a:gd name="connsiteX524" fmla="*/ 1038171 w 1295466"/>
              <a:gd name="connsiteY524" fmla="*/ 892588 h 1851319"/>
              <a:gd name="connsiteX525" fmla="*/ 923871 w 1295466"/>
              <a:gd name="connsiteY525" fmla="*/ 892493 h 1851319"/>
              <a:gd name="connsiteX526" fmla="*/ 949113 w 1295466"/>
              <a:gd name="connsiteY526" fmla="*/ 915544 h 1851319"/>
              <a:gd name="connsiteX527" fmla="*/ 924919 w 1295466"/>
              <a:gd name="connsiteY527" fmla="*/ 941071 h 1851319"/>
              <a:gd name="connsiteX528" fmla="*/ 901012 w 1295466"/>
              <a:gd name="connsiteY528" fmla="*/ 917448 h 1851319"/>
              <a:gd name="connsiteX529" fmla="*/ 923871 w 1295466"/>
              <a:gd name="connsiteY529" fmla="*/ 892493 h 1851319"/>
              <a:gd name="connsiteX530" fmla="*/ 1265628 w 1295466"/>
              <a:gd name="connsiteY530" fmla="*/ 892112 h 1851319"/>
              <a:gd name="connsiteX531" fmla="*/ 1291250 w 1295466"/>
              <a:gd name="connsiteY531" fmla="*/ 916877 h 1851319"/>
              <a:gd name="connsiteX532" fmla="*/ 1266200 w 1295466"/>
              <a:gd name="connsiteY532" fmla="*/ 942023 h 1851319"/>
              <a:gd name="connsiteX533" fmla="*/ 1240959 w 1295466"/>
              <a:gd name="connsiteY533" fmla="*/ 917353 h 1851319"/>
              <a:gd name="connsiteX534" fmla="*/ 1265628 w 1295466"/>
              <a:gd name="connsiteY534" fmla="*/ 892112 h 1851319"/>
              <a:gd name="connsiteX535" fmla="*/ 1148661 w 1295466"/>
              <a:gd name="connsiteY535" fmla="*/ 892112 h 1851319"/>
              <a:gd name="connsiteX536" fmla="*/ 1174474 w 1295466"/>
              <a:gd name="connsiteY536" fmla="*/ 916496 h 1851319"/>
              <a:gd name="connsiteX537" fmla="*/ 1149613 w 1295466"/>
              <a:gd name="connsiteY537" fmla="*/ 941737 h 1851319"/>
              <a:gd name="connsiteX538" fmla="*/ 1124849 w 1295466"/>
              <a:gd name="connsiteY538" fmla="*/ 918496 h 1851319"/>
              <a:gd name="connsiteX539" fmla="*/ 1148661 w 1295466"/>
              <a:gd name="connsiteY539" fmla="*/ 892112 h 1851319"/>
              <a:gd name="connsiteX540" fmla="*/ 13948 w 1295466"/>
              <a:gd name="connsiteY540" fmla="*/ 794290 h 1851319"/>
              <a:gd name="connsiteX541" fmla="*/ 24616 w 1295466"/>
              <a:gd name="connsiteY541" fmla="*/ 803720 h 1851319"/>
              <a:gd name="connsiteX542" fmla="*/ 15948 w 1295466"/>
              <a:gd name="connsiteY542" fmla="*/ 814959 h 1851319"/>
              <a:gd name="connsiteX543" fmla="*/ 4137 w 1295466"/>
              <a:gd name="connsiteY543" fmla="*/ 804863 h 1851319"/>
              <a:gd name="connsiteX544" fmla="*/ 13948 w 1295466"/>
              <a:gd name="connsiteY544" fmla="*/ 794290 h 1851319"/>
              <a:gd name="connsiteX545" fmla="*/ 130820 w 1295466"/>
              <a:gd name="connsiteY545" fmla="*/ 792099 h 1851319"/>
              <a:gd name="connsiteX546" fmla="*/ 143297 w 1295466"/>
              <a:gd name="connsiteY546" fmla="*/ 804386 h 1851319"/>
              <a:gd name="connsiteX547" fmla="*/ 129677 w 1295466"/>
              <a:gd name="connsiteY547" fmla="*/ 817245 h 1851319"/>
              <a:gd name="connsiteX548" fmla="*/ 118247 w 1295466"/>
              <a:gd name="connsiteY548" fmla="*/ 804196 h 1851319"/>
              <a:gd name="connsiteX549" fmla="*/ 130820 w 1295466"/>
              <a:gd name="connsiteY549" fmla="*/ 792099 h 1851319"/>
              <a:gd name="connsiteX550" fmla="*/ 243501 w 1295466"/>
              <a:gd name="connsiteY550" fmla="*/ 789337 h 1851319"/>
              <a:gd name="connsiteX551" fmla="*/ 258741 w 1295466"/>
              <a:gd name="connsiteY551" fmla="*/ 804672 h 1851319"/>
              <a:gd name="connsiteX552" fmla="*/ 243501 w 1295466"/>
              <a:gd name="connsiteY552" fmla="*/ 820008 h 1851319"/>
              <a:gd name="connsiteX553" fmla="*/ 227690 w 1295466"/>
              <a:gd name="connsiteY553" fmla="*/ 803720 h 1851319"/>
              <a:gd name="connsiteX554" fmla="*/ 243501 w 1295466"/>
              <a:gd name="connsiteY554" fmla="*/ 789337 h 1851319"/>
              <a:gd name="connsiteX555" fmla="*/ 355324 w 1295466"/>
              <a:gd name="connsiteY555" fmla="*/ 788194 h 1851319"/>
              <a:gd name="connsiteX556" fmla="*/ 371707 w 1295466"/>
              <a:gd name="connsiteY556" fmla="*/ 804196 h 1851319"/>
              <a:gd name="connsiteX557" fmla="*/ 354467 w 1295466"/>
              <a:gd name="connsiteY557" fmla="*/ 821055 h 1851319"/>
              <a:gd name="connsiteX558" fmla="*/ 339037 w 1295466"/>
              <a:gd name="connsiteY558" fmla="*/ 804386 h 1851319"/>
              <a:gd name="connsiteX559" fmla="*/ 355324 w 1295466"/>
              <a:gd name="connsiteY559" fmla="*/ 788194 h 1851319"/>
              <a:gd name="connsiteX560" fmla="*/ 470671 w 1295466"/>
              <a:gd name="connsiteY560" fmla="*/ 786004 h 1851319"/>
              <a:gd name="connsiteX561" fmla="*/ 490960 w 1295466"/>
              <a:gd name="connsiteY561" fmla="*/ 804387 h 1851319"/>
              <a:gd name="connsiteX562" fmla="*/ 471815 w 1295466"/>
              <a:gd name="connsiteY562" fmla="*/ 823532 h 1851319"/>
              <a:gd name="connsiteX563" fmla="*/ 452955 w 1295466"/>
              <a:gd name="connsiteY563" fmla="*/ 804387 h 1851319"/>
              <a:gd name="connsiteX564" fmla="*/ 470671 w 1295466"/>
              <a:gd name="connsiteY564" fmla="*/ 786004 h 1851319"/>
              <a:gd name="connsiteX565" fmla="*/ 582685 w 1295466"/>
              <a:gd name="connsiteY565" fmla="*/ 784956 h 1851319"/>
              <a:gd name="connsiteX566" fmla="*/ 604307 w 1295466"/>
              <a:gd name="connsiteY566" fmla="*/ 802672 h 1851319"/>
              <a:gd name="connsiteX567" fmla="*/ 584305 w 1295466"/>
              <a:gd name="connsiteY567" fmla="*/ 824485 h 1851319"/>
              <a:gd name="connsiteX568" fmla="*/ 564207 w 1295466"/>
              <a:gd name="connsiteY568" fmla="*/ 804577 h 1851319"/>
              <a:gd name="connsiteX569" fmla="*/ 582685 w 1295466"/>
              <a:gd name="connsiteY569" fmla="*/ 784956 h 1851319"/>
              <a:gd name="connsiteX570" fmla="*/ 697557 w 1295466"/>
              <a:gd name="connsiteY570" fmla="*/ 783908 h 1851319"/>
              <a:gd name="connsiteX571" fmla="*/ 716893 w 1295466"/>
              <a:gd name="connsiteY571" fmla="*/ 804577 h 1851319"/>
              <a:gd name="connsiteX572" fmla="*/ 695462 w 1295466"/>
              <a:gd name="connsiteY572" fmla="*/ 825246 h 1851319"/>
              <a:gd name="connsiteX573" fmla="*/ 675840 w 1295466"/>
              <a:gd name="connsiteY573" fmla="*/ 802863 h 1851319"/>
              <a:gd name="connsiteX574" fmla="*/ 697557 w 1295466"/>
              <a:gd name="connsiteY574" fmla="*/ 783908 h 1851319"/>
              <a:gd name="connsiteX575" fmla="*/ 810047 w 1295466"/>
              <a:gd name="connsiteY575" fmla="*/ 782669 h 1851319"/>
              <a:gd name="connsiteX576" fmla="*/ 831097 w 1295466"/>
              <a:gd name="connsiteY576" fmla="*/ 804767 h 1851319"/>
              <a:gd name="connsiteX577" fmla="*/ 807190 w 1295466"/>
              <a:gd name="connsiteY577" fmla="*/ 826770 h 1851319"/>
              <a:gd name="connsiteX578" fmla="*/ 786520 w 1295466"/>
              <a:gd name="connsiteY578" fmla="*/ 804291 h 1851319"/>
              <a:gd name="connsiteX579" fmla="*/ 810047 w 1295466"/>
              <a:gd name="connsiteY579" fmla="*/ 782669 h 1851319"/>
              <a:gd name="connsiteX580" fmla="*/ 926062 w 1295466"/>
              <a:gd name="connsiteY580" fmla="*/ 781812 h 1851319"/>
              <a:gd name="connsiteX581" fmla="*/ 948446 w 1295466"/>
              <a:gd name="connsiteY581" fmla="*/ 805244 h 1851319"/>
              <a:gd name="connsiteX582" fmla="*/ 924919 w 1295466"/>
              <a:gd name="connsiteY582" fmla="*/ 827913 h 1851319"/>
              <a:gd name="connsiteX583" fmla="*/ 901869 w 1295466"/>
              <a:gd name="connsiteY583" fmla="*/ 803244 h 1851319"/>
              <a:gd name="connsiteX584" fmla="*/ 926062 w 1295466"/>
              <a:gd name="connsiteY584" fmla="*/ 781812 h 1851319"/>
              <a:gd name="connsiteX585" fmla="*/ 1149995 w 1295466"/>
              <a:gd name="connsiteY585" fmla="*/ 780955 h 1851319"/>
              <a:gd name="connsiteX586" fmla="*/ 1173998 w 1295466"/>
              <a:gd name="connsiteY586" fmla="*/ 804291 h 1851319"/>
              <a:gd name="connsiteX587" fmla="*/ 1149138 w 1295466"/>
              <a:gd name="connsiteY587" fmla="*/ 828485 h 1851319"/>
              <a:gd name="connsiteX588" fmla="*/ 1125802 w 1295466"/>
              <a:gd name="connsiteY588" fmla="*/ 804291 h 1851319"/>
              <a:gd name="connsiteX589" fmla="*/ 1149995 w 1295466"/>
              <a:gd name="connsiteY589" fmla="*/ 780955 h 1851319"/>
              <a:gd name="connsiteX590" fmla="*/ 1268486 w 1295466"/>
              <a:gd name="connsiteY590" fmla="*/ 780764 h 1851319"/>
              <a:gd name="connsiteX591" fmla="*/ 1289822 w 1295466"/>
              <a:gd name="connsiteY591" fmla="*/ 806767 h 1851319"/>
              <a:gd name="connsiteX592" fmla="*/ 1263914 w 1295466"/>
              <a:gd name="connsiteY592" fmla="*/ 829151 h 1851319"/>
              <a:gd name="connsiteX593" fmla="*/ 1241816 w 1295466"/>
              <a:gd name="connsiteY593" fmla="*/ 803624 h 1851319"/>
              <a:gd name="connsiteX594" fmla="*/ 1268486 w 1295466"/>
              <a:gd name="connsiteY594" fmla="*/ 780764 h 1851319"/>
              <a:gd name="connsiteX595" fmla="*/ 1036933 w 1295466"/>
              <a:gd name="connsiteY595" fmla="*/ 780669 h 1851319"/>
              <a:gd name="connsiteX596" fmla="*/ 1060840 w 1295466"/>
              <a:gd name="connsiteY596" fmla="*/ 804767 h 1851319"/>
              <a:gd name="connsiteX597" fmla="*/ 1036742 w 1295466"/>
              <a:gd name="connsiteY597" fmla="*/ 828199 h 1851319"/>
              <a:gd name="connsiteX598" fmla="*/ 1013787 w 1295466"/>
              <a:gd name="connsiteY598" fmla="*/ 805624 h 1851319"/>
              <a:gd name="connsiteX599" fmla="*/ 1036933 w 1295466"/>
              <a:gd name="connsiteY599" fmla="*/ 780669 h 1851319"/>
              <a:gd name="connsiteX600" fmla="*/ 131296 w 1295466"/>
              <a:gd name="connsiteY600" fmla="*/ 677323 h 1851319"/>
              <a:gd name="connsiteX601" fmla="*/ 141964 w 1295466"/>
              <a:gd name="connsiteY601" fmla="*/ 688944 h 1851319"/>
              <a:gd name="connsiteX602" fmla="*/ 131296 w 1295466"/>
              <a:gd name="connsiteY602" fmla="*/ 700088 h 1851319"/>
              <a:gd name="connsiteX603" fmla="*/ 119675 w 1295466"/>
              <a:gd name="connsiteY603" fmla="*/ 687991 h 1851319"/>
              <a:gd name="connsiteX604" fmla="*/ 131296 w 1295466"/>
              <a:gd name="connsiteY604" fmla="*/ 677323 h 1851319"/>
              <a:gd name="connsiteX605" fmla="*/ 242929 w 1295466"/>
              <a:gd name="connsiteY605" fmla="*/ 675227 h 1851319"/>
              <a:gd name="connsiteX606" fmla="*/ 256073 w 1295466"/>
              <a:gd name="connsiteY606" fmla="*/ 688181 h 1851319"/>
              <a:gd name="connsiteX607" fmla="*/ 242357 w 1295466"/>
              <a:gd name="connsiteY607" fmla="*/ 701421 h 1851319"/>
              <a:gd name="connsiteX608" fmla="*/ 230070 w 1295466"/>
              <a:gd name="connsiteY608" fmla="*/ 686752 h 1851319"/>
              <a:gd name="connsiteX609" fmla="*/ 242929 w 1295466"/>
              <a:gd name="connsiteY609" fmla="*/ 675227 h 1851319"/>
              <a:gd name="connsiteX610" fmla="*/ 353705 w 1295466"/>
              <a:gd name="connsiteY610" fmla="*/ 672275 h 1851319"/>
              <a:gd name="connsiteX611" fmla="*/ 371136 w 1295466"/>
              <a:gd name="connsiteY611" fmla="*/ 688944 h 1851319"/>
              <a:gd name="connsiteX612" fmla="*/ 355895 w 1295466"/>
              <a:gd name="connsiteY612" fmla="*/ 704184 h 1851319"/>
              <a:gd name="connsiteX613" fmla="*/ 339608 w 1295466"/>
              <a:gd name="connsiteY613" fmla="*/ 687991 h 1851319"/>
              <a:gd name="connsiteX614" fmla="*/ 353705 w 1295466"/>
              <a:gd name="connsiteY614" fmla="*/ 672275 h 1851319"/>
              <a:gd name="connsiteX615" fmla="*/ 471910 w 1295466"/>
              <a:gd name="connsiteY615" fmla="*/ 671132 h 1851319"/>
              <a:gd name="connsiteX616" fmla="*/ 488674 w 1295466"/>
              <a:gd name="connsiteY616" fmla="*/ 689325 h 1851319"/>
              <a:gd name="connsiteX617" fmla="*/ 470290 w 1295466"/>
              <a:gd name="connsiteY617" fmla="*/ 705517 h 1851319"/>
              <a:gd name="connsiteX618" fmla="*/ 454574 w 1295466"/>
              <a:gd name="connsiteY618" fmla="*/ 688563 h 1851319"/>
              <a:gd name="connsiteX619" fmla="*/ 471910 w 1295466"/>
              <a:gd name="connsiteY619" fmla="*/ 671132 h 1851319"/>
              <a:gd name="connsiteX620" fmla="*/ 582781 w 1295466"/>
              <a:gd name="connsiteY620" fmla="*/ 669703 h 1851319"/>
              <a:gd name="connsiteX621" fmla="*/ 603260 w 1295466"/>
              <a:gd name="connsiteY621" fmla="*/ 687800 h 1851319"/>
              <a:gd name="connsiteX622" fmla="*/ 584305 w 1295466"/>
              <a:gd name="connsiteY622" fmla="*/ 707136 h 1851319"/>
              <a:gd name="connsiteX623" fmla="*/ 565255 w 1295466"/>
              <a:gd name="connsiteY623" fmla="*/ 688182 h 1851319"/>
              <a:gd name="connsiteX624" fmla="*/ 582781 w 1295466"/>
              <a:gd name="connsiteY624" fmla="*/ 669703 h 1851319"/>
              <a:gd name="connsiteX625" fmla="*/ 695652 w 1295466"/>
              <a:gd name="connsiteY625" fmla="*/ 668655 h 1851319"/>
              <a:gd name="connsiteX626" fmla="*/ 716607 w 1295466"/>
              <a:gd name="connsiteY626" fmla="*/ 688277 h 1851319"/>
              <a:gd name="connsiteX627" fmla="*/ 696033 w 1295466"/>
              <a:gd name="connsiteY627" fmla="*/ 708184 h 1851319"/>
              <a:gd name="connsiteX628" fmla="*/ 676602 w 1295466"/>
              <a:gd name="connsiteY628" fmla="*/ 687610 h 1851319"/>
              <a:gd name="connsiteX629" fmla="*/ 695652 w 1295466"/>
              <a:gd name="connsiteY629" fmla="*/ 668655 h 1851319"/>
              <a:gd name="connsiteX630" fmla="*/ 807476 w 1295466"/>
              <a:gd name="connsiteY630" fmla="*/ 667988 h 1851319"/>
              <a:gd name="connsiteX631" fmla="*/ 828907 w 1295466"/>
              <a:gd name="connsiteY631" fmla="*/ 687133 h 1851319"/>
              <a:gd name="connsiteX632" fmla="*/ 808523 w 1295466"/>
              <a:gd name="connsiteY632" fmla="*/ 708755 h 1851319"/>
              <a:gd name="connsiteX633" fmla="*/ 788330 w 1295466"/>
              <a:gd name="connsiteY633" fmla="*/ 688848 h 1851319"/>
              <a:gd name="connsiteX634" fmla="*/ 807476 w 1295466"/>
              <a:gd name="connsiteY634" fmla="*/ 667988 h 1851319"/>
              <a:gd name="connsiteX635" fmla="*/ 925396 w 1295466"/>
              <a:gd name="connsiteY635" fmla="*/ 667227 h 1851319"/>
              <a:gd name="connsiteX636" fmla="*/ 946446 w 1295466"/>
              <a:gd name="connsiteY636" fmla="*/ 688848 h 1851319"/>
              <a:gd name="connsiteX637" fmla="*/ 924538 w 1295466"/>
              <a:gd name="connsiteY637" fmla="*/ 709613 h 1851319"/>
              <a:gd name="connsiteX638" fmla="*/ 903774 w 1295466"/>
              <a:gd name="connsiteY638" fmla="*/ 687991 h 1851319"/>
              <a:gd name="connsiteX639" fmla="*/ 925396 w 1295466"/>
              <a:gd name="connsiteY639" fmla="*/ 667227 h 1851319"/>
              <a:gd name="connsiteX640" fmla="*/ 1148566 w 1295466"/>
              <a:gd name="connsiteY640" fmla="*/ 665893 h 1851319"/>
              <a:gd name="connsiteX641" fmla="*/ 1172569 w 1295466"/>
              <a:gd name="connsiteY641" fmla="*/ 687991 h 1851319"/>
              <a:gd name="connsiteX642" fmla="*/ 1149709 w 1295466"/>
              <a:gd name="connsiteY642" fmla="*/ 710756 h 1851319"/>
              <a:gd name="connsiteX643" fmla="*/ 1127135 w 1295466"/>
              <a:gd name="connsiteY643" fmla="*/ 687896 h 1851319"/>
              <a:gd name="connsiteX644" fmla="*/ 1148566 w 1295466"/>
              <a:gd name="connsiteY644" fmla="*/ 665893 h 1851319"/>
              <a:gd name="connsiteX645" fmla="*/ 1037028 w 1295466"/>
              <a:gd name="connsiteY645" fmla="*/ 665893 h 1851319"/>
              <a:gd name="connsiteX646" fmla="*/ 1059317 w 1295466"/>
              <a:gd name="connsiteY646" fmla="*/ 686943 h 1851319"/>
              <a:gd name="connsiteX647" fmla="*/ 1037695 w 1295466"/>
              <a:gd name="connsiteY647" fmla="*/ 710375 h 1851319"/>
              <a:gd name="connsiteX648" fmla="*/ 1015216 w 1295466"/>
              <a:gd name="connsiteY648" fmla="*/ 687801 h 1851319"/>
              <a:gd name="connsiteX649" fmla="*/ 1037028 w 1295466"/>
              <a:gd name="connsiteY649" fmla="*/ 665893 h 1851319"/>
              <a:gd name="connsiteX650" fmla="*/ 1267057 w 1295466"/>
              <a:gd name="connsiteY650" fmla="*/ 665321 h 1851319"/>
              <a:gd name="connsiteX651" fmla="*/ 1288869 w 1295466"/>
              <a:gd name="connsiteY651" fmla="*/ 689133 h 1851319"/>
              <a:gd name="connsiteX652" fmla="*/ 1265724 w 1295466"/>
              <a:gd name="connsiteY652" fmla="*/ 711898 h 1851319"/>
              <a:gd name="connsiteX653" fmla="*/ 1242768 w 1295466"/>
              <a:gd name="connsiteY653" fmla="*/ 688753 h 1851319"/>
              <a:gd name="connsiteX654" fmla="*/ 1267057 w 1295466"/>
              <a:gd name="connsiteY654" fmla="*/ 665321 h 1851319"/>
              <a:gd name="connsiteX655" fmla="*/ 130534 w 1295466"/>
              <a:gd name="connsiteY655" fmla="*/ 567214 h 1851319"/>
              <a:gd name="connsiteX656" fmla="*/ 139488 w 1295466"/>
              <a:gd name="connsiteY656" fmla="*/ 575310 h 1851319"/>
              <a:gd name="connsiteX657" fmla="*/ 131963 w 1295466"/>
              <a:gd name="connsiteY657" fmla="*/ 584835 h 1851319"/>
              <a:gd name="connsiteX658" fmla="*/ 121962 w 1295466"/>
              <a:gd name="connsiteY658" fmla="*/ 575882 h 1851319"/>
              <a:gd name="connsiteX659" fmla="*/ 130534 w 1295466"/>
              <a:gd name="connsiteY659" fmla="*/ 567214 h 1851319"/>
              <a:gd name="connsiteX660" fmla="*/ 244167 w 1295466"/>
              <a:gd name="connsiteY660" fmla="*/ 564451 h 1851319"/>
              <a:gd name="connsiteX661" fmla="*/ 255121 w 1295466"/>
              <a:gd name="connsiteY661" fmla="*/ 575405 h 1851319"/>
              <a:gd name="connsiteX662" fmla="*/ 241977 w 1295466"/>
              <a:gd name="connsiteY662" fmla="*/ 587788 h 1851319"/>
              <a:gd name="connsiteX663" fmla="*/ 231403 w 1295466"/>
              <a:gd name="connsiteY663" fmla="*/ 576072 h 1851319"/>
              <a:gd name="connsiteX664" fmla="*/ 244167 w 1295466"/>
              <a:gd name="connsiteY664" fmla="*/ 564451 h 1851319"/>
              <a:gd name="connsiteX665" fmla="*/ 355800 w 1295466"/>
              <a:gd name="connsiteY665" fmla="*/ 561785 h 1851319"/>
              <a:gd name="connsiteX666" fmla="*/ 369707 w 1295466"/>
              <a:gd name="connsiteY666" fmla="*/ 577501 h 1851319"/>
              <a:gd name="connsiteX667" fmla="*/ 354943 w 1295466"/>
              <a:gd name="connsiteY667" fmla="*/ 590741 h 1851319"/>
              <a:gd name="connsiteX668" fmla="*/ 341037 w 1295466"/>
              <a:gd name="connsiteY668" fmla="*/ 574739 h 1851319"/>
              <a:gd name="connsiteX669" fmla="*/ 355800 w 1295466"/>
              <a:gd name="connsiteY669" fmla="*/ 561785 h 1851319"/>
              <a:gd name="connsiteX670" fmla="*/ 470386 w 1295466"/>
              <a:gd name="connsiteY670" fmla="*/ 559785 h 1851319"/>
              <a:gd name="connsiteX671" fmla="*/ 487435 w 1295466"/>
              <a:gd name="connsiteY671" fmla="*/ 576835 h 1851319"/>
              <a:gd name="connsiteX672" fmla="*/ 471909 w 1295466"/>
              <a:gd name="connsiteY672" fmla="*/ 591789 h 1851319"/>
              <a:gd name="connsiteX673" fmla="*/ 455907 w 1295466"/>
              <a:gd name="connsiteY673" fmla="*/ 575311 h 1851319"/>
              <a:gd name="connsiteX674" fmla="*/ 470386 w 1295466"/>
              <a:gd name="connsiteY674" fmla="*/ 559785 h 1851319"/>
              <a:gd name="connsiteX675" fmla="*/ 584306 w 1295466"/>
              <a:gd name="connsiteY675" fmla="*/ 558737 h 1851319"/>
              <a:gd name="connsiteX676" fmla="*/ 601069 w 1295466"/>
              <a:gd name="connsiteY676" fmla="*/ 576930 h 1851319"/>
              <a:gd name="connsiteX677" fmla="*/ 582686 w 1295466"/>
              <a:gd name="connsiteY677" fmla="*/ 593122 h 1851319"/>
              <a:gd name="connsiteX678" fmla="*/ 566970 w 1295466"/>
              <a:gd name="connsiteY678" fmla="*/ 576168 h 1851319"/>
              <a:gd name="connsiteX679" fmla="*/ 584306 w 1295466"/>
              <a:gd name="connsiteY679" fmla="*/ 558737 h 1851319"/>
              <a:gd name="connsiteX680" fmla="*/ 695843 w 1295466"/>
              <a:gd name="connsiteY680" fmla="*/ 556736 h 1851319"/>
              <a:gd name="connsiteX681" fmla="*/ 715083 w 1295466"/>
              <a:gd name="connsiteY681" fmla="*/ 576739 h 1851319"/>
              <a:gd name="connsiteX682" fmla="*/ 695176 w 1295466"/>
              <a:gd name="connsiteY682" fmla="*/ 594836 h 1851319"/>
              <a:gd name="connsiteX683" fmla="*/ 677555 w 1295466"/>
              <a:gd name="connsiteY683" fmla="*/ 576453 h 1851319"/>
              <a:gd name="connsiteX684" fmla="*/ 695843 w 1295466"/>
              <a:gd name="connsiteY684" fmla="*/ 556736 h 1851319"/>
              <a:gd name="connsiteX685" fmla="*/ 808047 w 1295466"/>
              <a:gd name="connsiteY685" fmla="*/ 556641 h 1851319"/>
              <a:gd name="connsiteX686" fmla="*/ 828049 w 1295466"/>
              <a:gd name="connsiteY686" fmla="*/ 576454 h 1851319"/>
              <a:gd name="connsiteX687" fmla="*/ 808999 w 1295466"/>
              <a:gd name="connsiteY687" fmla="*/ 595980 h 1851319"/>
              <a:gd name="connsiteX688" fmla="*/ 789187 w 1295466"/>
              <a:gd name="connsiteY688" fmla="*/ 575691 h 1851319"/>
              <a:gd name="connsiteX689" fmla="*/ 808047 w 1295466"/>
              <a:gd name="connsiteY689" fmla="*/ 556641 h 1851319"/>
              <a:gd name="connsiteX690" fmla="*/ 924253 w 1295466"/>
              <a:gd name="connsiteY690" fmla="*/ 556165 h 1851319"/>
              <a:gd name="connsiteX691" fmla="*/ 945303 w 1295466"/>
              <a:gd name="connsiteY691" fmla="*/ 575215 h 1851319"/>
              <a:gd name="connsiteX692" fmla="*/ 925681 w 1295466"/>
              <a:gd name="connsiteY692" fmla="*/ 596075 h 1851319"/>
              <a:gd name="connsiteX693" fmla="*/ 905012 w 1295466"/>
              <a:gd name="connsiteY693" fmla="*/ 576834 h 1851319"/>
              <a:gd name="connsiteX694" fmla="*/ 924253 w 1295466"/>
              <a:gd name="connsiteY694" fmla="*/ 556165 h 1851319"/>
              <a:gd name="connsiteX695" fmla="*/ 1036933 w 1295466"/>
              <a:gd name="connsiteY695" fmla="*/ 555784 h 1851319"/>
              <a:gd name="connsiteX696" fmla="*/ 1057888 w 1295466"/>
              <a:gd name="connsiteY696" fmla="*/ 574929 h 1851319"/>
              <a:gd name="connsiteX697" fmla="*/ 1038647 w 1295466"/>
              <a:gd name="connsiteY697" fmla="*/ 596265 h 1851319"/>
              <a:gd name="connsiteX698" fmla="*/ 1017026 w 1295466"/>
              <a:gd name="connsiteY698" fmla="*/ 575882 h 1851319"/>
              <a:gd name="connsiteX699" fmla="*/ 1036933 w 1295466"/>
              <a:gd name="connsiteY699" fmla="*/ 555784 h 1851319"/>
              <a:gd name="connsiteX700" fmla="*/ 1266105 w 1295466"/>
              <a:gd name="connsiteY700" fmla="*/ 555213 h 1851319"/>
              <a:gd name="connsiteX701" fmla="*/ 1286964 w 1295466"/>
              <a:gd name="connsiteY701" fmla="*/ 576835 h 1851319"/>
              <a:gd name="connsiteX702" fmla="*/ 1264676 w 1295466"/>
              <a:gd name="connsiteY702" fmla="*/ 596932 h 1851319"/>
              <a:gd name="connsiteX703" fmla="*/ 1245055 w 1295466"/>
              <a:gd name="connsiteY703" fmla="*/ 574358 h 1851319"/>
              <a:gd name="connsiteX704" fmla="*/ 1266105 w 1295466"/>
              <a:gd name="connsiteY704" fmla="*/ 555213 h 1851319"/>
              <a:gd name="connsiteX705" fmla="*/ 1149042 w 1295466"/>
              <a:gd name="connsiteY705" fmla="*/ 555212 h 1851319"/>
              <a:gd name="connsiteX706" fmla="*/ 1170187 w 1295466"/>
              <a:gd name="connsiteY706" fmla="*/ 576453 h 1851319"/>
              <a:gd name="connsiteX707" fmla="*/ 1150281 w 1295466"/>
              <a:gd name="connsiteY707" fmla="*/ 596646 h 1851319"/>
              <a:gd name="connsiteX708" fmla="*/ 1129040 w 1295466"/>
              <a:gd name="connsiteY708" fmla="*/ 575786 h 1851319"/>
              <a:gd name="connsiteX709" fmla="*/ 1149042 w 1295466"/>
              <a:gd name="connsiteY709" fmla="*/ 555212 h 1851319"/>
              <a:gd name="connsiteX710" fmla="*/ 243786 w 1295466"/>
              <a:gd name="connsiteY710" fmla="*/ 454914 h 1851319"/>
              <a:gd name="connsiteX711" fmla="*/ 251787 w 1295466"/>
              <a:gd name="connsiteY711" fmla="*/ 464058 h 1851319"/>
              <a:gd name="connsiteX712" fmla="*/ 241310 w 1295466"/>
              <a:gd name="connsiteY712" fmla="*/ 472440 h 1851319"/>
              <a:gd name="connsiteX713" fmla="*/ 234261 w 1295466"/>
              <a:gd name="connsiteY713" fmla="*/ 462534 h 1851319"/>
              <a:gd name="connsiteX714" fmla="*/ 243786 w 1295466"/>
              <a:gd name="connsiteY714" fmla="*/ 454914 h 1851319"/>
              <a:gd name="connsiteX715" fmla="*/ 356657 w 1295466"/>
              <a:gd name="connsiteY715" fmla="*/ 451675 h 1851319"/>
              <a:gd name="connsiteX716" fmla="*/ 367325 w 1295466"/>
              <a:gd name="connsiteY716" fmla="*/ 465582 h 1851319"/>
              <a:gd name="connsiteX717" fmla="*/ 354943 w 1295466"/>
              <a:gd name="connsiteY717" fmla="*/ 475869 h 1851319"/>
              <a:gd name="connsiteX718" fmla="*/ 342846 w 1295466"/>
              <a:gd name="connsiteY718" fmla="*/ 463772 h 1851319"/>
              <a:gd name="connsiteX719" fmla="*/ 356657 w 1295466"/>
              <a:gd name="connsiteY719" fmla="*/ 451675 h 1851319"/>
              <a:gd name="connsiteX720" fmla="*/ 470862 w 1295466"/>
              <a:gd name="connsiteY720" fmla="*/ 449485 h 1851319"/>
              <a:gd name="connsiteX721" fmla="*/ 486102 w 1295466"/>
              <a:gd name="connsiteY721" fmla="*/ 463868 h 1851319"/>
              <a:gd name="connsiteX722" fmla="*/ 472386 w 1295466"/>
              <a:gd name="connsiteY722" fmla="*/ 478441 h 1851319"/>
              <a:gd name="connsiteX723" fmla="*/ 457527 w 1295466"/>
              <a:gd name="connsiteY723" fmla="*/ 465678 h 1851319"/>
              <a:gd name="connsiteX724" fmla="*/ 470862 w 1295466"/>
              <a:gd name="connsiteY724" fmla="*/ 449485 h 1851319"/>
              <a:gd name="connsiteX725" fmla="*/ 585448 w 1295466"/>
              <a:gd name="connsiteY725" fmla="*/ 448437 h 1851319"/>
              <a:gd name="connsiteX726" fmla="*/ 599830 w 1295466"/>
              <a:gd name="connsiteY726" fmla="*/ 464154 h 1851319"/>
              <a:gd name="connsiteX727" fmla="*/ 583543 w 1295466"/>
              <a:gd name="connsiteY727" fmla="*/ 479203 h 1851319"/>
              <a:gd name="connsiteX728" fmla="*/ 568779 w 1295466"/>
              <a:gd name="connsiteY728" fmla="*/ 461963 h 1851319"/>
              <a:gd name="connsiteX729" fmla="*/ 585448 w 1295466"/>
              <a:gd name="connsiteY729" fmla="*/ 448437 h 1851319"/>
              <a:gd name="connsiteX730" fmla="*/ 697081 w 1295466"/>
              <a:gd name="connsiteY730" fmla="*/ 447104 h 1851319"/>
              <a:gd name="connsiteX731" fmla="*/ 712702 w 1295466"/>
              <a:gd name="connsiteY731" fmla="*/ 463868 h 1851319"/>
              <a:gd name="connsiteX732" fmla="*/ 694795 w 1295466"/>
              <a:gd name="connsiteY732" fmla="*/ 480061 h 1851319"/>
              <a:gd name="connsiteX733" fmla="*/ 680031 w 1295466"/>
              <a:gd name="connsiteY733" fmla="*/ 462630 h 1851319"/>
              <a:gd name="connsiteX734" fmla="*/ 697081 w 1295466"/>
              <a:gd name="connsiteY734" fmla="*/ 447104 h 1851319"/>
              <a:gd name="connsiteX735" fmla="*/ 808428 w 1295466"/>
              <a:gd name="connsiteY735" fmla="*/ 445961 h 1851319"/>
              <a:gd name="connsiteX736" fmla="*/ 826336 w 1295466"/>
              <a:gd name="connsiteY736" fmla="*/ 463201 h 1851319"/>
              <a:gd name="connsiteX737" fmla="*/ 809286 w 1295466"/>
              <a:gd name="connsiteY737" fmla="*/ 481394 h 1851319"/>
              <a:gd name="connsiteX738" fmla="*/ 791093 w 1295466"/>
              <a:gd name="connsiteY738" fmla="*/ 464344 h 1851319"/>
              <a:gd name="connsiteX739" fmla="*/ 808428 w 1295466"/>
              <a:gd name="connsiteY739" fmla="*/ 445961 h 1851319"/>
              <a:gd name="connsiteX740" fmla="*/ 1037790 w 1295466"/>
              <a:gd name="connsiteY740" fmla="*/ 444627 h 1851319"/>
              <a:gd name="connsiteX741" fmla="*/ 1056935 w 1295466"/>
              <a:gd name="connsiteY741" fmla="*/ 463772 h 1851319"/>
              <a:gd name="connsiteX742" fmla="*/ 1037885 w 1295466"/>
              <a:gd name="connsiteY742" fmla="*/ 482918 h 1851319"/>
              <a:gd name="connsiteX743" fmla="*/ 1018264 w 1295466"/>
              <a:gd name="connsiteY743" fmla="*/ 462820 h 1851319"/>
              <a:gd name="connsiteX744" fmla="*/ 1037790 w 1295466"/>
              <a:gd name="connsiteY744" fmla="*/ 444627 h 1851319"/>
              <a:gd name="connsiteX745" fmla="*/ 924253 w 1295466"/>
              <a:gd name="connsiteY745" fmla="*/ 444532 h 1851319"/>
              <a:gd name="connsiteX746" fmla="*/ 943684 w 1295466"/>
              <a:gd name="connsiteY746" fmla="*/ 463392 h 1851319"/>
              <a:gd name="connsiteX747" fmla="*/ 924824 w 1295466"/>
              <a:gd name="connsiteY747" fmla="*/ 482537 h 1851319"/>
              <a:gd name="connsiteX748" fmla="*/ 906250 w 1295466"/>
              <a:gd name="connsiteY748" fmla="*/ 465106 h 1851319"/>
              <a:gd name="connsiteX749" fmla="*/ 924253 w 1295466"/>
              <a:gd name="connsiteY749" fmla="*/ 444532 h 1851319"/>
              <a:gd name="connsiteX750" fmla="*/ 1267819 w 1295466"/>
              <a:gd name="connsiteY750" fmla="*/ 444437 h 1851319"/>
              <a:gd name="connsiteX751" fmla="*/ 1285821 w 1295466"/>
              <a:gd name="connsiteY751" fmla="*/ 464916 h 1851319"/>
              <a:gd name="connsiteX752" fmla="*/ 1264009 w 1295466"/>
              <a:gd name="connsiteY752" fmla="*/ 483203 h 1851319"/>
              <a:gd name="connsiteX753" fmla="*/ 1246483 w 1295466"/>
              <a:gd name="connsiteY753" fmla="*/ 462915 h 1851319"/>
              <a:gd name="connsiteX754" fmla="*/ 1267819 w 1295466"/>
              <a:gd name="connsiteY754" fmla="*/ 444437 h 1851319"/>
              <a:gd name="connsiteX755" fmla="*/ 1150471 w 1295466"/>
              <a:gd name="connsiteY755" fmla="*/ 444342 h 1851319"/>
              <a:gd name="connsiteX756" fmla="*/ 1168949 w 1295466"/>
              <a:gd name="connsiteY756" fmla="*/ 465678 h 1851319"/>
              <a:gd name="connsiteX757" fmla="*/ 1148471 w 1295466"/>
              <a:gd name="connsiteY757" fmla="*/ 483680 h 1851319"/>
              <a:gd name="connsiteX758" fmla="*/ 1130183 w 1295466"/>
              <a:gd name="connsiteY758" fmla="*/ 461868 h 1851319"/>
              <a:gd name="connsiteX759" fmla="*/ 1150471 w 1295466"/>
              <a:gd name="connsiteY759" fmla="*/ 444342 h 1851319"/>
              <a:gd name="connsiteX760" fmla="*/ 356277 w 1295466"/>
              <a:gd name="connsiteY760" fmla="*/ 342709 h 1851319"/>
              <a:gd name="connsiteX761" fmla="*/ 364182 w 1295466"/>
              <a:gd name="connsiteY761" fmla="*/ 351853 h 1851319"/>
              <a:gd name="connsiteX762" fmla="*/ 355419 w 1295466"/>
              <a:gd name="connsiteY762" fmla="*/ 360235 h 1851319"/>
              <a:gd name="connsiteX763" fmla="*/ 346656 w 1295466"/>
              <a:gd name="connsiteY763" fmla="*/ 350044 h 1851319"/>
              <a:gd name="connsiteX764" fmla="*/ 356277 w 1295466"/>
              <a:gd name="connsiteY764" fmla="*/ 342709 h 1851319"/>
              <a:gd name="connsiteX765" fmla="*/ 471815 w 1295466"/>
              <a:gd name="connsiteY765" fmla="*/ 339757 h 1851319"/>
              <a:gd name="connsiteX766" fmla="*/ 483626 w 1295466"/>
              <a:gd name="connsiteY766" fmla="*/ 349473 h 1851319"/>
              <a:gd name="connsiteX767" fmla="*/ 473530 w 1295466"/>
              <a:gd name="connsiteY767" fmla="*/ 362998 h 1851319"/>
              <a:gd name="connsiteX768" fmla="*/ 460099 w 1295466"/>
              <a:gd name="connsiteY768" fmla="*/ 352330 h 1851319"/>
              <a:gd name="connsiteX769" fmla="*/ 471815 w 1295466"/>
              <a:gd name="connsiteY769" fmla="*/ 339757 h 1851319"/>
              <a:gd name="connsiteX770" fmla="*/ 584686 w 1295466"/>
              <a:gd name="connsiteY770" fmla="*/ 338423 h 1851319"/>
              <a:gd name="connsiteX771" fmla="*/ 597164 w 1295466"/>
              <a:gd name="connsiteY771" fmla="*/ 351473 h 1851319"/>
              <a:gd name="connsiteX772" fmla="*/ 583257 w 1295466"/>
              <a:gd name="connsiteY772" fmla="*/ 364426 h 1851319"/>
              <a:gd name="connsiteX773" fmla="*/ 570970 w 1295466"/>
              <a:gd name="connsiteY773" fmla="*/ 351663 h 1851319"/>
              <a:gd name="connsiteX774" fmla="*/ 584686 w 1295466"/>
              <a:gd name="connsiteY774" fmla="*/ 338423 h 1851319"/>
              <a:gd name="connsiteX775" fmla="*/ 696510 w 1295466"/>
              <a:gd name="connsiteY775" fmla="*/ 336233 h 1851319"/>
              <a:gd name="connsiteX776" fmla="*/ 711178 w 1295466"/>
              <a:gd name="connsiteY776" fmla="*/ 352330 h 1851319"/>
              <a:gd name="connsiteX777" fmla="*/ 694986 w 1295466"/>
              <a:gd name="connsiteY777" fmla="*/ 366427 h 1851319"/>
              <a:gd name="connsiteX778" fmla="*/ 681365 w 1295466"/>
              <a:gd name="connsiteY778" fmla="*/ 351663 h 1851319"/>
              <a:gd name="connsiteX779" fmla="*/ 696510 w 1295466"/>
              <a:gd name="connsiteY779" fmla="*/ 336233 h 1851319"/>
              <a:gd name="connsiteX780" fmla="*/ 808332 w 1295466"/>
              <a:gd name="connsiteY780" fmla="*/ 335757 h 1851319"/>
              <a:gd name="connsiteX781" fmla="*/ 824430 w 1295466"/>
              <a:gd name="connsiteY781" fmla="*/ 352140 h 1851319"/>
              <a:gd name="connsiteX782" fmla="*/ 808809 w 1295466"/>
              <a:gd name="connsiteY782" fmla="*/ 367571 h 1851319"/>
              <a:gd name="connsiteX783" fmla="*/ 792902 w 1295466"/>
              <a:gd name="connsiteY783" fmla="*/ 350806 h 1851319"/>
              <a:gd name="connsiteX784" fmla="*/ 808332 w 1295466"/>
              <a:gd name="connsiteY784" fmla="*/ 335757 h 1851319"/>
              <a:gd name="connsiteX785" fmla="*/ 925396 w 1295466"/>
              <a:gd name="connsiteY785" fmla="*/ 335090 h 1851319"/>
              <a:gd name="connsiteX786" fmla="*/ 941588 w 1295466"/>
              <a:gd name="connsiteY786" fmla="*/ 351377 h 1851319"/>
              <a:gd name="connsiteX787" fmla="*/ 925490 w 1295466"/>
              <a:gd name="connsiteY787" fmla="*/ 367760 h 1851319"/>
              <a:gd name="connsiteX788" fmla="*/ 908632 w 1295466"/>
              <a:gd name="connsiteY788" fmla="*/ 350520 h 1851319"/>
              <a:gd name="connsiteX789" fmla="*/ 925396 w 1295466"/>
              <a:gd name="connsiteY789" fmla="*/ 335090 h 1851319"/>
              <a:gd name="connsiteX790" fmla="*/ 1035981 w 1295466"/>
              <a:gd name="connsiteY790" fmla="*/ 334423 h 1851319"/>
              <a:gd name="connsiteX791" fmla="*/ 1054555 w 1295466"/>
              <a:gd name="connsiteY791" fmla="*/ 350425 h 1851319"/>
              <a:gd name="connsiteX792" fmla="*/ 1037600 w 1295466"/>
              <a:gd name="connsiteY792" fmla="*/ 368618 h 1851319"/>
              <a:gd name="connsiteX793" fmla="*/ 1020169 w 1295466"/>
              <a:gd name="connsiteY793" fmla="*/ 351378 h 1851319"/>
              <a:gd name="connsiteX794" fmla="*/ 1035981 w 1295466"/>
              <a:gd name="connsiteY794" fmla="*/ 334423 h 1851319"/>
              <a:gd name="connsiteX795" fmla="*/ 1266105 w 1295466"/>
              <a:gd name="connsiteY795" fmla="*/ 333851 h 1851319"/>
              <a:gd name="connsiteX796" fmla="*/ 1283631 w 1295466"/>
              <a:gd name="connsiteY796" fmla="*/ 351567 h 1851319"/>
              <a:gd name="connsiteX797" fmla="*/ 1265629 w 1295466"/>
              <a:gd name="connsiteY797" fmla="*/ 368998 h 1851319"/>
              <a:gd name="connsiteX798" fmla="*/ 1248293 w 1295466"/>
              <a:gd name="connsiteY798" fmla="*/ 351187 h 1851319"/>
              <a:gd name="connsiteX799" fmla="*/ 1266105 w 1295466"/>
              <a:gd name="connsiteY799" fmla="*/ 333851 h 1851319"/>
              <a:gd name="connsiteX800" fmla="*/ 1149043 w 1295466"/>
              <a:gd name="connsiteY800" fmla="*/ 333851 h 1851319"/>
              <a:gd name="connsiteX801" fmla="*/ 1167235 w 1295466"/>
              <a:gd name="connsiteY801" fmla="*/ 350901 h 1851319"/>
              <a:gd name="connsiteX802" fmla="*/ 1149900 w 1295466"/>
              <a:gd name="connsiteY802" fmla="*/ 369284 h 1851319"/>
              <a:gd name="connsiteX803" fmla="*/ 1131993 w 1295466"/>
              <a:gd name="connsiteY803" fmla="*/ 352044 h 1851319"/>
              <a:gd name="connsiteX804" fmla="*/ 1149043 w 1295466"/>
              <a:gd name="connsiteY804" fmla="*/ 333851 h 1851319"/>
              <a:gd name="connsiteX805" fmla="*/ 473530 w 1295466"/>
              <a:gd name="connsiteY805" fmla="*/ 227267 h 1851319"/>
              <a:gd name="connsiteX806" fmla="*/ 479816 w 1295466"/>
              <a:gd name="connsiteY806" fmla="*/ 235649 h 1851319"/>
              <a:gd name="connsiteX807" fmla="*/ 470767 w 1295466"/>
              <a:gd name="connsiteY807" fmla="*/ 243460 h 1851319"/>
              <a:gd name="connsiteX808" fmla="*/ 463623 w 1295466"/>
              <a:gd name="connsiteY808" fmla="*/ 233839 h 1851319"/>
              <a:gd name="connsiteX809" fmla="*/ 473530 w 1295466"/>
              <a:gd name="connsiteY809" fmla="*/ 227267 h 1851319"/>
              <a:gd name="connsiteX810" fmla="*/ 584495 w 1295466"/>
              <a:gd name="connsiteY810" fmla="*/ 224028 h 1851319"/>
              <a:gd name="connsiteX811" fmla="*/ 595449 w 1295466"/>
              <a:gd name="connsiteY811" fmla="*/ 235553 h 1851319"/>
              <a:gd name="connsiteX812" fmla="*/ 583543 w 1295466"/>
              <a:gd name="connsiteY812" fmla="*/ 246316 h 1851319"/>
              <a:gd name="connsiteX813" fmla="*/ 572875 w 1295466"/>
              <a:gd name="connsiteY813" fmla="*/ 234696 h 1851319"/>
              <a:gd name="connsiteX814" fmla="*/ 584495 w 1295466"/>
              <a:gd name="connsiteY814" fmla="*/ 224028 h 1851319"/>
              <a:gd name="connsiteX815" fmla="*/ 696224 w 1295466"/>
              <a:gd name="connsiteY815" fmla="*/ 222980 h 1851319"/>
              <a:gd name="connsiteX816" fmla="*/ 708607 w 1295466"/>
              <a:gd name="connsiteY816" fmla="*/ 234315 h 1851319"/>
              <a:gd name="connsiteX817" fmla="*/ 695367 w 1295466"/>
              <a:gd name="connsiteY817" fmla="*/ 247174 h 1851319"/>
              <a:gd name="connsiteX818" fmla="*/ 684223 w 1295466"/>
              <a:gd name="connsiteY818" fmla="*/ 233743 h 1851319"/>
              <a:gd name="connsiteX819" fmla="*/ 696224 w 1295466"/>
              <a:gd name="connsiteY819" fmla="*/ 222980 h 1851319"/>
              <a:gd name="connsiteX820" fmla="*/ 808904 w 1295466"/>
              <a:gd name="connsiteY820" fmla="*/ 222123 h 1851319"/>
              <a:gd name="connsiteX821" fmla="*/ 821668 w 1295466"/>
              <a:gd name="connsiteY821" fmla="*/ 236411 h 1851319"/>
              <a:gd name="connsiteX822" fmla="*/ 808428 w 1295466"/>
              <a:gd name="connsiteY822" fmla="*/ 248317 h 1851319"/>
              <a:gd name="connsiteX823" fmla="*/ 795665 w 1295466"/>
              <a:gd name="connsiteY823" fmla="*/ 233935 h 1851319"/>
              <a:gd name="connsiteX824" fmla="*/ 808904 w 1295466"/>
              <a:gd name="connsiteY824" fmla="*/ 222123 h 1851319"/>
              <a:gd name="connsiteX825" fmla="*/ 923490 w 1295466"/>
              <a:gd name="connsiteY825" fmla="*/ 220885 h 1851319"/>
              <a:gd name="connsiteX826" fmla="*/ 939683 w 1295466"/>
              <a:gd name="connsiteY826" fmla="*/ 234697 h 1851319"/>
              <a:gd name="connsiteX827" fmla="*/ 926538 w 1295466"/>
              <a:gd name="connsiteY827" fmla="*/ 249460 h 1851319"/>
              <a:gd name="connsiteX828" fmla="*/ 910631 w 1295466"/>
              <a:gd name="connsiteY828" fmla="*/ 235745 h 1851319"/>
              <a:gd name="connsiteX829" fmla="*/ 923490 w 1295466"/>
              <a:gd name="connsiteY829" fmla="*/ 220885 h 1851319"/>
              <a:gd name="connsiteX830" fmla="*/ 1038267 w 1295466"/>
              <a:gd name="connsiteY830" fmla="*/ 220218 h 1851319"/>
              <a:gd name="connsiteX831" fmla="*/ 1052268 w 1295466"/>
              <a:gd name="connsiteY831" fmla="*/ 234601 h 1851319"/>
              <a:gd name="connsiteX832" fmla="*/ 1037409 w 1295466"/>
              <a:gd name="connsiteY832" fmla="*/ 250412 h 1851319"/>
              <a:gd name="connsiteX833" fmla="*/ 1022455 w 1295466"/>
              <a:gd name="connsiteY833" fmla="*/ 234696 h 1851319"/>
              <a:gd name="connsiteX834" fmla="*/ 1038267 w 1295466"/>
              <a:gd name="connsiteY834" fmla="*/ 220218 h 1851319"/>
              <a:gd name="connsiteX835" fmla="*/ 1150280 w 1295466"/>
              <a:gd name="connsiteY835" fmla="*/ 219456 h 1851319"/>
              <a:gd name="connsiteX836" fmla="*/ 1165044 w 1295466"/>
              <a:gd name="connsiteY836" fmla="*/ 235268 h 1851319"/>
              <a:gd name="connsiteX837" fmla="*/ 1149994 w 1295466"/>
              <a:gd name="connsiteY837" fmla="*/ 250508 h 1851319"/>
              <a:gd name="connsiteX838" fmla="*/ 1134278 w 1295466"/>
              <a:gd name="connsiteY838" fmla="*/ 234029 h 1851319"/>
              <a:gd name="connsiteX839" fmla="*/ 1150280 w 1295466"/>
              <a:gd name="connsiteY839" fmla="*/ 219456 h 1851319"/>
              <a:gd name="connsiteX840" fmla="*/ 1265438 w 1295466"/>
              <a:gd name="connsiteY840" fmla="*/ 218885 h 1851319"/>
              <a:gd name="connsiteX841" fmla="*/ 1281726 w 1295466"/>
              <a:gd name="connsiteY841" fmla="*/ 236506 h 1851319"/>
              <a:gd name="connsiteX842" fmla="*/ 1265628 w 1295466"/>
              <a:gd name="connsiteY842" fmla="*/ 250889 h 1851319"/>
              <a:gd name="connsiteX843" fmla="*/ 1250198 w 1295466"/>
              <a:gd name="connsiteY843" fmla="*/ 233839 h 1851319"/>
              <a:gd name="connsiteX844" fmla="*/ 1265438 w 1295466"/>
              <a:gd name="connsiteY844" fmla="*/ 218885 h 1851319"/>
              <a:gd name="connsiteX845" fmla="*/ 695558 w 1295466"/>
              <a:gd name="connsiteY845" fmla="*/ 114110 h 1851319"/>
              <a:gd name="connsiteX846" fmla="*/ 705083 w 1295466"/>
              <a:gd name="connsiteY846" fmla="*/ 121635 h 1851319"/>
              <a:gd name="connsiteX847" fmla="*/ 696129 w 1295466"/>
              <a:gd name="connsiteY847" fmla="*/ 131636 h 1851319"/>
              <a:gd name="connsiteX848" fmla="*/ 687461 w 1295466"/>
              <a:gd name="connsiteY848" fmla="*/ 123064 h 1851319"/>
              <a:gd name="connsiteX849" fmla="*/ 695558 w 1295466"/>
              <a:gd name="connsiteY849" fmla="*/ 114110 h 1851319"/>
              <a:gd name="connsiteX850" fmla="*/ 809191 w 1295466"/>
              <a:gd name="connsiteY850" fmla="*/ 111633 h 1851319"/>
              <a:gd name="connsiteX851" fmla="*/ 820144 w 1295466"/>
              <a:gd name="connsiteY851" fmla="*/ 123158 h 1851319"/>
              <a:gd name="connsiteX852" fmla="*/ 808238 w 1295466"/>
              <a:gd name="connsiteY852" fmla="*/ 133921 h 1851319"/>
              <a:gd name="connsiteX853" fmla="*/ 797570 w 1295466"/>
              <a:gd name="connsiteY853" fmla="*/ 122301 h 1851319"/>
              <a:gd name="connsiteX854" fmla="*/ 809191 w 1295466"/>
              <a:gd name="connsiteY854" fmla="*/ 111633 h 1851319"/>
              <a:gd name="connsiteX855" fmla="*/ 926252 w 1295466"/>
              <a:gd name="connsiteY855" fmla="*/ 111157 h 1851319"/>
              <a:gd name="connsiteX856" fmla="*/ 936920 w 1295466"/>
              <a:gd name="connsiteY856" fmla="*/ 123158 h 1851319"/>
              <a:gd name="connsiteX857" fmla="*/ 923776 w 1295466"/>
              <a:gd name="connsiteY857" fmla="*/ 134398 h 1851319"/>
              <a:gd name="connsiteX858" fmla="*/ 913298 w 1295466"/>
              <a:gd name="connsiteY858" fmla="*/ 122491 h 1851319"/>
              <a:gd name="connsiteX859" fmla="*/ 926252 w 1295466"/>
              <a:gd name="connsiteY859" fmla="*/ 111157 h 1851319"/>
              <a:gd name="connsiteX860" fmla="*/ 1037409 w 1295466"/>
              <a:gd name="connsiteY860" fmla="*/ 110681 h 1851319"/>
              <a:gd name="connsiteX861" fmla="*/ 1049697 w 1295466"/>
              <a:gd name="connsiteY861" fmla="*/ 122301 h 1851319"/>
              <a:gd name="connsiteX862" fmla="*/ 1036171 w 1295466"/>
              <a:gd name="connsiteY862" fmla="*/ 134874 h 1851319"/>
              <a:gd name="connsiteX863" fmla="*/ 1025217 w 1295466"/>
              <a:gd name="connsiteY863" fmla="*/ 121253 h 1851319"/>
              <a:gd name="connsiteX864" fmla="*/ 1037409 w 1295466"/>
              <a:gd name="connsiteY864" fmla="*/ 110681 h 1851319"/>
              <a:gd name="connsiteX865" fmla="*/ 1265629 w 1295466"/>
              <a:gd name="connsiteY865" fmla="*/ 110300 h 1851319"/>
              <a:gd name="connsiteX866" fmla="*/ 1278583 w 1295466"/>
              <a:gd name="connsiteY866" fmla="*/ 122111 h 1851319"/>
              <a:gd name="connsiteX867" fmla="*/ 1267248 w 1295466"/>
              <a:gd name="connsiteY867" fmla="*/ 135351 h 1851319"/>
              <a:gd name="connsiteX868" fmla="*/ 1253437 w 1295466"/>
              <a:gd name="connsiteY868" fmla="*/ 122683 h 1851319"/>
              <a:gd name="connsiteX869" fmla="*/ 1265629 w 1295466"/>
              <a:gd name="connsiteY869" fmla="*/ 110300 h 1851319"/>
              <a:gd name="connsiteX870" fmla="*/ 1150090 w 1295466"/>
              <a:gd name="connsiteY870" fmla="*/ 110299 h 1851319"/>
              <a:gd name="connsiteX871" fmla="*/ 1162282 w 1295466"/>
              <a:gd name="connsiteY871" fmla="*/ 122777 h 1851319"/>
              <a:gd name="connsiteX872" fmla="*/ 1150090 w 1295466"/>
              <a:gd name="connsiteY872" fmla="*/ 135350 h 1851319"/>
              <a:gd name="connsiteX873" fmla="*/ 1137136 w 1295466"/>
              <a:gd name="connsiteY873" fmla="*/ 121824 h 1851319"/>
              <a:gd name="connsiteX874" fmla="*/ 1150090 w 1295466"/>
              <a:gd name="connsiteY874" fmla="*/ 110299 h 1851319"/>
              <a:gd name="connsiteX875" fmla="*/ 926157 w 1295466"/>
              <a:gd name="connsiteY875" fmla="*/ 2381 h 1851319"/>
              <a:gd name="connsiteX876" fmla="*/ 933110 w 1295466"/>
              <a:gd name="connsiteY876" fmla="*/ 10192 h 1851319"/>
              <a:gd name="connsiteX877" fmla="*/ 925014 w 1295466"/>
              <a:gd name="connsiteY877" fmla="*/ 18669 h 1851319"/>
              <a:gd name="connsiteX878" fmla="*/ 916918 w 1295466"/>
              <a:gd name="connsiteY878" fmla="*/ 9811 h 1851319"/>
              <a:gd name="connsiteX879" fmla="*/ 926157 w 1295466"/>
              <a:gd name="connsiteY879" fmla="*/ 2381 h 1851319"/>
              <a:gd name="connsiteX880" fmla="*/ 1149423 w 1295466"/>
              <a:gd name="connsiteY880" fmla="*/ 1715 h 1851319"/>
              <a:gd name="connsiteX881" fmla="*/ 1158472 w 1295466"/>
              <a:gd name="connsiteY881" fmla="*/ 9811 h 1851319"/>
              <a:gd name="connsiteX882" fmla="*/ 1150852 w 1295466"/>
              <a:gd name="connsiteY882" fmla="*/ 19241 h 1851319"/>
              <a:gd name="connsiteX883" fmla="*/ 1140946 w 1295466"/>
              <a:gd name="connsiteY883" fmla="*/ 12192 h 1851319"/>
              <a:gd name="connsiteX884" fmla="*/ 1149423 w 1295466"/>
              <a:gd name="connsiteY884" fmla="*/ 1715 h 1851319"/>
              <a:gd name="connsiteX885" fmla="*/ 1038362 w 1295466"/>
              <a:gd name="connsiteY885" fmla="*/ 1714 h 1851319"/>
              <a:gd name="connsiteX886" fmla="*/ 1046363 w 1295466"/>
              <a:gd name="connsiteY886" fmla="*/ 10096 h 1851319"/>
              <a:gd name="connsiteX887" fmla="*/ 1037314 w 1295466"/>
              <a:gd name="connsiteY887" fmla="*/ 19240 h 1851319"/>
              <a:gd name="connsiteX888" fmla="*/ 1028646 w 1295466"/>
              <a:gd name="connsiteY888" fmla="*/ 8953 h 1851319"/>
              <a:gd name="connsiteX889" fmla="*/ 1038362 w 1295466"/>
              <a:gd name="connsiteY889" fmla="*/ 1714 h 1851319"/>
              <a:gd name="connsiteX890" fmla="*/ 1265437 w 1295466"/>
              <a:gd name="connsiteY890" fmla="*/ 0 h 1851319"/>
              <a:gd name="connsiteX891" fmla="*/ 1276105 w 1295466"/>
              <a:gd name="connsiteY891" fmla="*/ 9430 h 1851319"/>
              <a:gd name="connsiteX892" fmla="*/ 1267438 w 1295466"/>
              <a:gd name="connsiteY892" fmla="*/ 20669 h 1851319"/>
              <a:gd name="connsiteX893" fmla="*/ 1255627 w 1295466"/>
              <a:gd name="connsiteY893" fmla="*/ 10573 h 1851319"/>
              <a:gd name="connsiteX894" fmla="*/ 1265437 w 1295466"/>
              <a:gd name="connsiteY894" fmla="*/ 0 h 185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</a:cxnLst>
            <a:rect l="l" t="t" r="r" b="b"/>
            <a:pathLst>
              <a:path w="1295466" h="1851319">
                <a:moveTo>
                  <a:pt x="14901" y="1811084"/>
                </a:moveTo>
                <a:cubicBezTo>
                  <a:pt x="22711" y="1811180"/>
                  <a:pt x="26902" y="1815751"/>
                  <a:pt x="26998" y="1823562"/>
                </a:cubicBezTo>
                <a:cubicBezTo>
                  <a:pt x="26998" y="1831468"/>
                  <a:pt x="22616" y="1835468"/>
                  <a:pt x="15663" y="1836230"/>
                </a:cubicBezTo>
                <a:cubicBezTo>
                  <a:pt x="7281" y="1836040"/>
                  <a:pt x="2328" y="1832420"/>
                  <a:pt x="1947" y="1824610"/>
                </a:cubicBezTo>
                <a:cubicBezTo>
                  <a:pt x="1471" y="1815942"/>
                  <a:pt x="6042" y="1810894"/>
                  <a:pt x="14901" y="1811084"/>
                </a:cubicBezTo>
                <a:close/>
                <a:moveTo>
                  <a:pt x="129677" y="1807750"/>
                </a:moveTo>
                <a:cubicBezTo>
                  <a:pt x="139583" y="1808893"/>
                  <a:pt x="145869" y="1813655"/>
                  <a:pt x="146155" y="1822800"/>
                </a:cubicBezTo>
                <a:cubicBezTo>
                  <a:pt x="146441" y="1832896"/>
                  <a:pt x="140154" y="1839183"/>
                  <a:pt x="130058" y="1838897"/>
                </a:cubicBezTo>
                <a:cubicBezTo>
                  <a:pt x="121009" y="1838611"/>
                  <a:pt x="115389" y="1832515"/>
                  <a:pt x="115389" y="1823371"/>
                </a:cubicBezTo>
                <a:cubicBezTo>
                  <a:pt x="115389" y="1814037"/>
                  <a:pt x="121866" y="1809655"/>
                  <a:pt x="129677" y="1807750"/>
                </a:cubicBezTo>
                <a:close/>
                <a:moveTo>
                  <a:pt x="242738" y="1806512"/>
                </a:moveTo>
                <a:cubicBezTo>
                  <a:pt x="253788" y="1806417"/>
                  <a:pt x="259503" y="1812799"/>
                  <a:pt x="260455" y="1823753"/>
                </a:cubicBezTo>
                <a:cubicBezTo>
                  <a:pt x="259407" y="1834706"/>
                  <a:pt x="253597" y="1841088"/>
                  <a:pt x="242548" y="1840707"/>
                </a:cubicBezTo>
                <a:cubicBezTo>
                  <a:pt x="231499" y="1840326"/>
                  <a:pt x="225594" y="1833468"/>
                  <a:pt x="226070" y="1822514"/>
                </a:cubicBezTo>
                <a:cubicBezTo>
                  <a:pt x="226546" y="1812513"/>
                  <a:pt x="232737" y="1806607"/>
                  <a:pt x="242738" y="1806512"/>
                </a:cubicBezTo>
                <a:close/>
                <a:moveTo>
                  <a:pt x="355039" y="1804035"/>
                </a:moveTo>
                <a:cubicBezTo>
                  <a:pt x="366278" y="1805464"/>
                  <a:pt x="374184" y="1811464"/>
                  <a:pt x="374470" y="1822799"/>
                </a:cubicBezTo>
                <a:cubicBezTo>
                  <a:pt x="374756" y="1835086"/>
                  <a:pt x="366945" y="1842992"/>
                  <a:pt x="354657" y="1842706"/>
                </a:cubicBezTo>
                <a:cubicBezTo>
                  <a:pt x="343418" y="1842516"/>
                  <a:pt x="336084" y="1834896"/>
                  <a:pt x="336179" y="1823466"/>
                </a:cubicBezTo>
                <a:cubicBezTo>
                  <a:pt x="336274" y="1812036"/>
                  <a:pt x="343894" y="1805845"/>
                  <a:pt x="355039" y="1804035"/>
                </a:cubicBezTo>
                <a:close/>
                <a:moveTo>
                  <a:pt x="471338" y="1802797"/>
                </a:moveTo>
                <a:cubicBezTo>
                  <a:pt x="484768" y="1803559"/>
                  <a:pt x="492484" y="1810322"/>
                  <a:pt x="492293" y="1824133"/>
                </a:cubicBezTo>
                <a:cubicBezTo>
                  <a:pt x="492102" y="1836801"/>
                  <a:pt x="484864" y="1843945"/>
                  <a:pt x="472195" y="1844135"/>
                </a:cubicBezTo>
                <a:cubicBezTo>
                  <a:pt x="458479" y="1844326"/>
                  <a:pt x="451050" y="1836801"/>
                  <a:pt x="451145" y="1823085"/>
                </a:cubicBezTo>
                <a:cubicBezTo>
                  <a:pt x="451240" y="1810322"/>
                  <a:pt x="458765" y="1803845"/>
                  <a:pt x="471338" y="1802797"/>
                </a:cubicBezTo>
                <a:close/>
                <a:moveTo>
                  <a:pt x="584686" y="1801559"/>
                </a:moveTo>
                <a:cubicBezTo>
                  <a:pt x="597640" y="1801845"/>
                  <a:pt x="604783" y="1810417"/>
                  <a:pt x="606498" y="1823562"/>
                </a:cubicBezTo>
                <a:cubicBezTo>
                  <a:pt x="605165" y="1836325"/>
                  <a:pt x="598116" y="1845183"/>
                  <a:pt x="585257" y="1845755"/>
                </a:cubicBezTo>
                <a:cubicBezTo>
                  <a:pt x="571351" y="1846421"/>
                  <a:pt x="562112" y="1837849"/>
                  <a:pt x="561921" y="1823943"/>
                </a:cubicBezTo>
                <a:cubicBezTo>
                  <a:pt x="561730" y="1810036"/>
                  <a:pt x="570779" y="1801273"/>
                  <a:pt x="584686" y="1801559"/>
                </a:cubicBezTo>
                <a:close/>
                <a:moveTo>
                  <a:pt x="697843" y="1800130"/>
                </a:moveTo>
                <a:cubicBezTo>
                  <a:pt x="711368" y="1800892"/>
                  <a:pt x="720036" y="1809845"/>
                  <a:pt x="719846" y="1823656"/>
                </a:cubicBezTo>
                <a:cubicBezTo>
                  <a:pt x="719750" y="1838515"/>
                  <a:pt x="710225" y="1845945"/>
                  <a:pt x="695747" y="1847659"/>
                </a:cubicBezTo>
                <a:cubicBezTo>
                  <a:pt x="681460" y="1845278"/>
                  <a:pt x="672030" y="1837467"/>
                  <a:pt x="672792" y="1822608"/>
                </a:cubicBezTo>
                <a:cubicBezTo>
                  <a:pt x="673554" y="1808035"/>
                  <a:pt x="683174" y="1799272"/>
                  <a:pt x="697843" y="1800130"/>
                </a:cubicBezTo>
                <a:close/>
                <a:moveTo>
                  <a:pt x="810334" y="1799368"/>
                </a:moveTo>
                <a:cubicBezTo>
                  <a:pt x="825097" y="1800702"/>
                  <a:pt x="832241" y="1809750"/>
                  <a:pt x="833289" y="1824609"/>
                </a:cubicBezTo>
                <a:cubicBezTo>
                  <a:pt x="831479" y="1838706"/>
                  <a:pt x="823954" y="1847374"/>
                  <a:pt x="809000" y="1847945"/>
                </a:cubicBezTo>
                <a:cubicBezTo>
                  <a:pt x="794808" y="1848422"/>
                  <a:pt x="783949" y="1837182"/>
                  <a:pt x="784331" y="1822990"/>
                </a:cubicBezTo>
                <a:cubicBezTo>
                  <a:pt x="784712" y="1808893"/>
                  <a:pt x="796237" y="1798035"/>
                  <a:pt x="810334" y="1799368"/>
                </a:cubicBezTo>
                <a:close/>
                <a:moveTo>
                  <a:pt x="923967" y="1798320"/>
                </a:moveTo>
                <a:cubicBezTo>
                  <a:pt x="939683" y="1799082"/>
                  <a:pt x="949494" y="1806607"/>
                  <a:pt x="949970" y="1822609"/>
                </a:cubicBezTo>
                <a:cubicBezTo>
                  <a:pt x="950447" y="1838420"/>
                  <a:pt x="941874" y="1847945"/>
                  <a:pt x="925967" y="1848517"/>
                </a:cubicBezTo>
                <a:cubicBezTo>
                  <a:pt x="910156" y="1849088"/>
                  <a:pt x="900631" y="1840516"/>
                  <a:pt x="900059" y="1824609"/>
                </a:cubicBezTo>
                <a:cubicBezTo>
                  <a:pt x="899488" y="1808702"/>
                  <a:pt x="908346" y="1800130"/>
                  <a:pt x="923967" y="1798320"/>
                </a:cubicBezTo>
                <a:close/>
                <a:moveTo>
                  <a:pt x="1036743" y="1796701"/>
                </a:moveTo>
                <a:cubicBezTo>
                  <a:pt x="1050744" y="1796321"/>
                  <a:pt x="1063889" y="1808989"/>
                  <a:pt x="1064174" y="1823086"/>
                </a:cubicBezTo>
                <a:cubicBezTo>
                  <a:pt x="1064556" y="1837088"/>
                  <a:pt x="1051887" y="1850232"/>
                  <a:pt x="1037790" y="1850518"/>
                </a:cubicBezTo>
                <a:cubicBezTo>
                  <a:pt x="1023788" y="1850899"/>
                  <a:pt x="1010644" y="1838231"/>
                  <a:pt x="1010358" y="1824133"/>
                </a:cubicBezTo>
                <a:cubicBezTo>
                  <a:pt x="1009978" y="1810132"/>
                  <a:pt x="1022645" y="1796987"/>
                  <a:pt x="1036743" y="1796701"/>
                </a:cubicBezTo>
                <a:close/>
                <a:moveTo>
                  <a:pt x="1150471" y="1796130"/>
                </a:moveTo>
                <a:cubicBezTo>
                  <a:pt x="1164473" y="1796701"/>
                  <a:pt x="1176950" y="1809560"/>
                  <a:pt x="1177046" y="1823466"/>
                </a:cubicBezTo>
                <a:cubicBezTo>
                  <a:pt x="1177141" y="1838230"/>
                  <a:pt x="1163425" y="1851661"/>
                  <a:pt x="1148756" y="1851089"/>
                </a:cubicBezTo>
                <a:cubicBezTo>
                  <a:pt x="1134755" y="1850613"/>
                  <a:pt x="1122277" y="1837659"/>
                  <a:pt x="1122181" y="1823752"/>
                </a:cubicBezTo>
                <a:cubicBezTo>
                  <a:pt x="1122086" y="1808988"/>
                  <a:pt x="1135802" y="1795558"/>
                  <a:pt x="1150471" y="1796130"/>
                </a:cubicBezTo>
                <a:close/>
                <a:moveTo>
                  <a:pt x="1262390" y="1796035"/>
                </a:moveTo>
                <a:cubicBezTo>
                  <a:pt x="1276963" y="1795558"/>
                  <a:pt x="1290203" y="1809941"/>
                  <a:pt x="1289727" y="1824514"/>
                </a:cubicBezTo>
                <a:cubicBezTo>
                  <a:pt x="1289155" y="1839183"/>
                  <a:pt x="1275058" y="1852137"/>
                  <a:pt x="1260580" y="1851279"/>
                </a:cubicBezTo>
                <a:cubicBezTo>
                  <a:pt x="1245911" y="1850327"/>
                  <a:pt x="1232577" y="1835944"/>
                  <a:pt x="1234481" y="1821657"/>
                </a:cubicBezTo>
                <a:cubicBezTo>
                  <a:pt x="1236577" y="1805940"/>
                  <a:pt x="1246293" y="1796606"/>
                  <a:pt x="1262390" y="1796035"/>
                </a:cubicBezTo>
                <a:close/>
                <a:moveTo>
                  <a:pt x="15186" y="1698308"/>
                </a:moveTo>
                <a:cubicBezTo>
                  <a:pt x="24140" y="1698784"/>
                  <a:pt x="28236" y="1704595"/>
                  <a:pt x="27378" y="1713072"/>
                </a:cubicBezTo>
                <a:cubicBezTo>
                  <a:pt x="26616" y="1720882"/>
                  <a:pt x="21377" y="1724407"/>
                  <a:pt x="13662" y="1724407"/>
                </a:cubicBezTo>
                <a:cubicBezTo>
                  <a:pt x="5851" y="1723645"/>
                  <a:pt x="1375" y="1719358"/>
                  <a:pt x="1375" y="1711548"/>
                </a:cubicBezTo>
                <a:cubicBezTo>
                  <a:pt x="1375" y="1702690"/>
                  <a:pt x="6423" y="1697927"/>
                  <a:pt x="15186" y="1698308"/>
                </a:cubicBezTo>
                <a:close/>
                <a:moveTo>
                  <a:pt x="130630" y="1695545"/>
                </a:moveTo>
                <a:cubicBezTo>
                  <a:pt x="140821" y="1695736"/>
                  <a:pt x="146917" y="1702022"/>
                  <a:pt x="146441" y="1712214"/>
                </a:cubicBezTo>
                <a:cubicBezTo>
                  <a:pt x="146060" y="1721453"/>
                  <a:pt x="139869" y="1726216"/>
                  <a:pt x="130630" y="1727359"/>
                </a:cubicBezTo>
                <a:cubicBezTo>
                  <a:pt x="120819" y="1725930"/>
                  <a:pt x="114437" y="1720596"/>
                  <a:pt x="115008" y="1710309"/>
                </a:cubicBezTo>
                <a:cubicBezTo>
                  <a:pt x="115389" y="1701165"/>
                  <a:pt x="121390" y="1695450"/>
                  <a:pt x="130630" y="1695545"/>
                </a:cubicBezTo>
                <a:close/>
                <a:moveTo>
                  <a:pt x="244167" y="1692974"/>
                </a:moveTo>
                <a:cubicBezTo>
                  <a:pt x="254740" y="1693545"/>
                  <a:pt x="260550" y="1700784"/>
                  <a:pt x="261693" y="1711452"/>
                </a:cubicBezTo>
                <a:cubicBezTo>
                  <a:pt x="259979" y="1722787"/>
                  <a:pt x="253502" y="1730121"/>
                  <a:pt x="241881" y="1729455"/>
                </a:cubicBezTo>
                <a:cubicBezTo>
                  <a:pt x="231404" y="1728883"/>
                  <a:pt x="224450" y="1721739"/>
                  <a:pt x="224737" y="1711071"/>
                </a:cubicBezTo>
                <a:cubicBezTo>
                  <a:pt x="225022" y="1699546"/>
                  <a:pt x="232642" y="1692402"/>
                  <a:pt x="244167" y="1692974"/>
                </a:cubicBezTo>
                <a:close/>
                <a:moveTo>
                  <a:pt x="356467" y="1691545"/>
                </a:moveTo>
                <a:cubicBezTo>
                  <a:pt x="367897" y="1692021"/>
                  <a:pt x="375041" y="1699355"/>
                  <a:pt x="375136" y="1710881"/>
                </a:cubicBezTo>
                <a:cubicBezTo>
                  <a:pt x="375232" y="1723549"/>
                  <a:pt x="367421" y="1729836"/>
                  <a:pt x="355229" y="1731550"/>
                </a:cubicBezTo>
                <a:cubicBezTo>
                  <a:pt x="343037" y="1729740"/>
                  <a:pt x="335131" y="1723263"/>
                  <a:pt x="335607" y="1710690"/>
                </a:cubicBezTo>
                <a:cubicBezTo>
                  <a:pt x="336084" y="1698308"/>
                  <a:pt x="343989" y="1690974"/>
                  <a:pt x="356467" y="1691545"/>
                </a:cubicBezTo>
                <a:close/>
                <a:moveTo>
                  <a:pt x="470862" y="1690402"/>
                </a:moveTo>
                <a:cubicBezTo>
                  <a:pt x="484674" y="1689925"/>
                  <a:pt x="491532" y="1697641"/>
                  <a:pt x="492865" y="1710214"/>
                </a:cubicBezTo>
                <a:cubicBezTo>
                  <a:pt x="492008" y="1724406"/>
                  <a:pt x="485245" y="1732216"/>
                  <a:pt x="471529" y="1732121"/>
                </a:cubicBezTo>
                <a:cubicBezTo>
                  <a:pt x="457813" y="1732026"/>
                  <a:pt x="450574" y="1724120"/>
                  <a:pt x="450860" y="1710595"/>
                </a:cubicBezTo>
                <a:cubicBezTo>
                  <a:pt x="451050" y="1698022"/>
                  <a:pt x="458194" y="1690878"/>
                  <a:pt x="470862" y="1690402"/>
                </a:cubicBezTo>
                <a:close/>
                <a:moveTo>
                  <a:pt x="585162" y="1688211"/>
                </a:moveTo>
                <a:cubicBezTo>
                  <a:pt x="598782" y="1689830"/>
                  <a:pt x="607451" y="1698212"/>
                  <a:pt x="606974" y="1712023"/>
                </a:cubicBezTo>
                <a:cubicBezTo>
                  <a:pt x="606498" y="1725739"/>
                  <a:pt x="597354" y="1732978"/>
                  <a:pt x="583828" y="1734788"/>
                </a:cubicBezTo>
                <a:cubicBezTo>
                  <a:pt x="570303" y="1732788"/>
                  <a:pt x="561825" y="1725454"/>
                  <a:pt x="560873" y="1711642"/>
                </a:cubicBezTo>
                <a:cubicBezTo>
                  <a:pt x="559921" y="1699260"/>
                  <a:pt x="572970" y="1686687"/>
                  <a:pt x="585162" y="1688211"/>
                </a:cubicBezTo>
                <a:close/>
                <a:moveTo>
                  <a:pt x="695652" y="1686783"/>
                </a:moveTo>
                <a:cubicBezTo>
                  <a:pt x="710321" y="1688116"/>
                  <a:pt x="719274" y="1695355"/>
                  <a:pt x="720322" y="1710310"/>
                </a:cubicBezTo>
                <a:cubicBezTo>
                  <a:pt x="721369" y="1724407"/>
                  <a:pt x="709845" y="1736122"/>
                  <a:pt x="695747" y="1735360"/>
                </a:cubicBezTo>
                <a:cubicBezTo>
                  <a:pt x="680983" y="1734503"/>
                  <a:pt x="672411" y="1726121"/>
                  <a:pt x="672316" y="1711262"/>
                </a:cubicBezTo>
                <a:cubicBezTo>
                  <a:pt x="672316" y="1696213"/>
                  <a:pt x="681460" y="1688783"/>
                  <a:pt x="695652" y="1686783"/>
                </a:cubicBezTo>
                <a:close/>
                <a:moveTo>
                  <a:pt x="811000" y="1686497"/>
                </a:moveTo>
                <a:cubicBezTo>
                  <a:pt x="824049" y="1687640"/>
                  <a:pt x="833098" y="1695546"/>
                  <a:pt x="833383" y="1711643"/>
                </a:cubicBezTo>
                <a:cubicBezTo>
                  <a:pt x="833669" y="1726216"/>
                  <a:pt x="822430" y="1736884"/>
                  <a:pt x="807856" y="1736122"/>
                </a:cubicBezTo>
                <a:cubicBezTo>
                  <a:pt x="792902" y="1735265"/>
                  <a:pt x="784615" y="1726883"/>
                  <a:pt x="783853" y="1712024"/>
                </a:cubicBezTo>
                <a:cubicBezTo>
                  <a:pt x="783186" y="1697451"/>
                  <a:pt x="793950" y="1686592"/>
                  <a:pt x="811000" y="1686497"/>
                </a:cubicBezTo>
                <a:close/>
                <a:moveTo>
                  <a:pt x="925490" y="1684401"/>
                </a:moveTo>
                <a:cubicBezTo>
                  <a:pt x="939588" y="1684687"/>
                  <a:pt x="952161" y="1697832"/>
                  <a:pt x="951875" y="1711833"/>
                </a:cubicBezTo>
                <a:cubicBezTo>
                  <a:pt x="951589" y="1725930"/>
                  <a:pt x="938445" y="1738503"/>
                  <a:pt x="924443" y="1738218"/>
                </a:cubicBezTo>
                <a:cubicBezTo>
                  <a:pt x="910346" y="1737932"/>
                  <a:pt x="897773" y="1724787"/>
                  <a:pt x="898059" y="1710786"/>
                </a:cubicBezTo>
                <a:cubicBezTo>
                  <a:pt x="898344" y="1696688"/>
                  <a:pt x="911489" y="1684020"/>
                  <a:pt x="925490" y="1684401"/>
                </a:cubicBezTo>
                <a:close/>
                <a:moveTo>
                  <a:pt x="1036647" y="1683735"/>
                </a:moveTo>
                <a:cubicBezTo>
                  <a:pt x="1051220" y="1682592"/>
                  <a:pt x="1064936" y="1696498"/>
                  <a:pt x="1064936" y="1711167"/>
                </a:cubicBezTo>
                <a:cubicBezTo>
                  <a:pt x="1064936" y="1725835"/>
                  <a:pt x="1051506" y="1739170"/>
                  <a:pt x="1036837" y="1738980"/>
                </a:cubicBezTo>
                <a:cubicBezTo>
                  <a:pt x="1022169" y="1738694"/>
                  <a:pt x="1008358" y="1724883"/>
                  <a:pt x="1009691" y="1710405"/>
                </a:cubicBezTo>
                <a:cubicBezTo>
                  <a:pt x="1011215" y="1694498"/>
                  <a:pt x="1020645" y="1684973"/>
                  <a:pt x="1036647" y="1683735"/>
                </a:cubicBezTo>
                <a:close/>
                <a:moveTo>
                  <a:pt x="1149709" y="1683259"/>
                </a:moveTo>
                <a:cubicBezTo>
                  <a:pt x="1164758" y="1683354"/>
                  <a:pt x="1177712" y="1696403"/>
                  <a:pt x="1177617" y="1711452"/>
                </a:cubicBezTo>
                <a:cubicBezTo>
                  <a:pt x="1177522" y="1726502"/>
                  <a:pt x="1164472" y="1739456"/>
                  <a:pt x="1149423" y="1739361"/>
                </a:cubicBezTo>
                <a:cubicBezTo>
                  <a:pt x="1134374" y="1739265"/>
                  <a:pt x="1121419" y="1726216"/>
                  <a:pt x="1121515" y="1711167"/>
                </a:cubicBezTo>
                <a:cubicBezTo>
                  <a:pt x="1121610" y="1696117"/>
                  <a:pt x="1134659" y="1683163"/>
                  <a:pt x="1149709" y="1683259"/>
                </a:cubicBezTo>
                <a:close/>
                <a:moveTo>
                  <a:pt x="1262200" y="1683068"/>
                </a:moveTo>
                <a:cubicBezTo>
                  <a:pt x="1277535" y="1683259"/>
                  <a:pt x="1290013" y="1695737"/>
                  <a:pt x="1290013" y="1711072"/>
                </a:cubicBezTo>
                <a:cubicBezTo>
                  <a:pt x="1290203" y="1726312"/>
                  <a:pt x="1277821" y="1739075"/>
                  <a:pt x="1262581" y="1739456"/>
                </a:cubicBezTo>
                <a:cubicBezTo>
                  <a:pt x="1246483" y="1739837"/>
                  <a:pt x="1233339" y="1726597"/>
                  <a:pt x="1233720" y="1710500"/>
                </a:cubicBezTo>
                <a:cubicBezTo>
                  <a:pt x="1234101" y="1695260"/>
                  <a:pt x="1246865" y="1682878"/>
                  <a:pt x="1262200" y="1683068"/>
                </a:cubicBezTo>
                <a:close/>
                <a:moveTo>
                  <a:pt x="12806" y="1584675"/>
                </a:moveTo>
                <a:cubicBezTo>
                  <a:pt x="22045" y="1583627"/>
                  <a:pt x="27188" y="1589437"/>
                  <a:pt x="29093" y="1598391"/>
                </a:cubicBezTo>
                <a:cubicBezTo>
                  <a:pt x="28426" y="1606582"/>
                  <a:pt x="24140" y="1612393"/>
                  <a:pt x="16044" y="1613250"/>
                </a:cubicBezTo>
                <a:cubicBezTo>
                  <a:pt x="6805" y="1614202"/>
                  <a:pt x="709" y="1608678"/>
                  <a:pt x="42" y="1599629"/>
                </a:cubicBezTo>
                <a:cubicBezTo>
                  <a:pt x="-530" y="1591342"/>
                  <a:pt x="4804" y="1585532"/>
                  <a:pt x="12806" y="1584675"/>
                </a:cubicBezTo>
                <a:close/>
                <a:moveTo>
                  <a:pt x="130343" y="1582960"/>
                </a:moveTo>
                <a:cubicBezTo>
                  <a:pt x="140535" y="1582674"/>
                  <a:pt x="145774" y="1588770"/>
                  <a:pt x="147012" y="1598485"/>
                </a:cubicBezTo>
                <a:cubicBezTo>
                  <a:pt x="146250" y="1608392"/>
                  <a:pt x="141297" y="1614773"/>
                  <a:pt x="131105" y="1614964"/>
                </a:cubicBezTo>
                <a:cubicBezTo>
                  <a:pt x="121104" y="1615154"/>
                  <a:pt x="115008" y="1609439"/>
                  <a:pt x="114722" y="1599343"/>
                </a:cubicBezTo>
                <a:cubicBezTo>
                  <a:pt x="114437" y="1589342"/>
                  <a:pt x="120247" y="1583246"/>
                  <a:pt x="130343" y="1582960"/>
                </a:cubicBezTo>
                <a:close/>
                <a:moveTo>
                  <a:pt x="243881" y="1580674"/>
                </a:moveTo>
                <a:cubicBezTo>
                  <a:pt x="255311" y="1581436"/>
                  <a:pt x="262360" y="1588961"/>
                  <a:pt x="261312" y="1600677"/>
                </a:cubicBezTo>
                <a:cubicBezTo>
                  <a:pt x="260360" y="1611249"/>
                  <a:pt x="252930" y="1616774"/>
                  <a:pt x="242453" y="1617631"/>
                </a:cubicBezTo>
                <a:cubicBezTo>
                  <a:pt x="231118" y="1615440"/>
                  <a:pt x="223879" y="1608963"/>
                  <a:pt x="224926" y="1597248"/>
                </a:cubicBezTo>
                <a:cubicBezTo>
                  <a:pt x="225879" y="1586770"/>
                  <a:pt x="233213" y="1580007"/>
                  <a:pt x="243881" y="1580674"/>
                </a:cubicBezTo>
                <a:close/>
                <a:moveTo>
                  <a:pt x="355800" y="1578960"/>
                </a:moveTo>
                <a:cubicBezTo>
                  <a:pt x="368469" y="1579150"/>
                  <a:pt x="374565" y="1587056"/>
                  <a:pt x="375708" y="1599438"/>
                </a:cubicBezTo>
                <a:cubicBezTo>
                  <a:pt x="374089" y="1611630"/>
                  <a:pt x="367612" y="1619251"/>
                  <a:pt x="354943" y="1618965"/>
                </a:cubicBezTo>
                <a:cubicBezTo>
                  <a:pt x="342465" y="1618679"/>
                  <a:pt x="335131" y="1611059"/>
                  <a:pt x="335417" y="1598581"/>
                </a:cubicBezTo>
                <a:cubicBezTo>
                  <a:pt x="335703" y="1586008"/>
                  <a:pt x="343228" y="1578769"/>
                  <a:pt x="355800" y="1578960"/>
                </a:cubicBezTo>
                <a:close/>
                <a:moveTo>
                  <a:pt x="471815" y="1577721"/>
                </a:moveTo>
                <a:cubicBezTo>
                  <a:pt x="485341" y="1577816"/>
                  <a:pt x="492865" y="1585531"/>
                  <a:pt x="492865" y="1599057"/>
                </a:cubicBezTo>
                <a:cubicBezTo>
                  <a:pt x="492865" y="1612678"/>
                  <a:pt x="484959" y="1619536"/>
                  <a:pt x="471529" y="1620393"/>
                </a:cubicBezTo>
                <a:cubicBezTo>
                  <a:pt x="458099" y="1619345"/>
                  <a:pt x="450384" y="1612392"/>
                  <a:pt x="450479" y="1598771"/>
                </a:cubicBezTo>
                <a:cubicBezTo>
                  <a:pt x="450574" y="1585246"/>
                  <a:pt x="458289" y="1577626"/>
                  <a:pt x="471815" y="1577721"/>
                </a:cubicBezTo>
                <a:close/>
                <a:moveTo>
                  <a:pt x="584590" y="1575721"/>
                </a:moveTo>
                <a:cubicBezTo>
                  <a:pt x="598306" y="1575816"/>
                  <a:pt x="605736" y="1585055"/>
                  <a:pt x="607831" y="1598771"/>
                </a:cubicBezTo>
                <a:cubicBezTo>
                  <a:pt x="605926" y="1612964"/>
                  <a:pt x="598211" y="1622489"/>
                  <a:pt x="583447" y="1622203"/>
                </a:cubicBezTo>
                <a:cubicBezTo>
                  <a:pt x="569827" y="1621917"/>
                  <a:pt x="560873" y="1613059"/>
                  <a:pt x="560778" y="1599343"/>
                </a:cubicBezTo>
                <a:cubicBezTo>
                  <a:pt x="560682" y="1584674"/>
                  <a:pt x="569922" y="1575530"/>
                  <a:pt x="584590" y="1575721"/>
                </a:cubicBezTo>
                <a:close/>
                <a:moveTo>
                  <a:pt x="697748" y="1574578"/>
                </a:moveTo>
                <a:cubicBezTo>
                  <a:pt x="710988" y="1575244"/>
                  <a:pt x="720894" y="1585913"/>
                  <a:pt x="720703" y="1602009"/>
                </a:cubicBezTo>
                <a:cubicBezTo>
                  <a:pt x="719370" y="1613821"/>
                  <a:pt x="711940" y="1622584"/>
                  <a:pt x="696986" y="1623250"/>
                </a:cubicBezTo>
                <a:cubicBezTo>
                  <a:pt x="682794" y="1623917"/>
                  <a:pt x="671840" y="1612773"/>
                  <a:pt x="672030" y="1598581"/>
                </a:cubicBezTo>
                <a:cubicBezTo>
                  <a:pt x="672221" y="1584388"/>
                  <a:pt x="683556" y="1573816"/>
                  <a:pt x="697748" y="1574578"/>
                </a:cubicBezTo>
                <a:close/>
                <a:moveTo>
                  <a:pt x="808524" y="1573435"/>
                </a:moveTo>
                <a:cubicBezTo>
                  <a:pt x="824145" y="1574483"/>
                  <a:pt x="833289" y="1582389"/>
                  <a:pt x="834051" y="1598295"/>
                </a:cubicBezTo>
                <a:cubicBezTo>
                  <a:pt x="834813" y="1613631"/>
                  <a:pt x="823192" y="1625156"/>
                  <a:pt x="807857" y="1624299"/>
                </a:cubicBezTo>
                <a:cubicBezTo>
                  <a:pt x="792046" y="1623441"/>
                  <a:pt x="783282" y="1614393"/>
                  <a:pt x="783378" y="1598676"/>
                </a:cubicBezTo>
                <a:cubicBezTo>
                  <a:pt x="783568" y="1582770"/>
                  <a:pt x="792903" y="1574673"/>
                  <a:pt x="808524" y="1573435"/>
                </a:cubicBezTo>
                <a:close/>
                <a:moveTo>
                  <a:pt x="925681" y="1571530"/>
                </a:moveTo>
                <a:cubicBezTo>
                  <a:pt x="939683" y="1571911"/>
                  <a:pt x="952256" y="1584770"/>
                  <a:pt x="952446" y="1598772"/>
                </a:cubicBezTo>
                <a:cubicBezTo>
                  <a:pt x="952637" y="1613440"/>
                  <a:pt x="938921" y="1626966"/>
                  <a:pt x="924253" y="1626489"/>
                </a:cubicBezTo>
                <a:cubicBezTo>
                  <a:pt x="910251" y="1626013"/>
                  <a:pt x="897678" y="1613250"/>
                  <a:pt x="897487" y="1599248"/>
                </a:cubicBezTo>
                <a:cubicBezTo>
                  <a:pt x="897297" y="1584579"/>
                  <a:pt x="911013" y="1571054"/>
                  <a:pt x="925681" y="1571530"/>
                </a:cubicBezTo>
                <a:close/>
                <a:moveTo>
                  <a:pt x="1038838" y="1570863"/>
                </a:moveTo>
                <a:cubicBezTo>
                  <a:pt x="1053887" y="1571720"/>
                  <a:pt x="1066270" y="1585627"/>
                  <a:pt x="1065317" y="1600486"/>
                </a:cubicBezTo>
                <a:cubicBezTo>
                  <a:pt x="1064460" y="1615440"/>
                  <a:pt x="1050649" y="1627823"/>
                  <a:pt x="1035694" y="1626965"/>
                </a:cubicBezTo>
                <a:cubicBezTo>
                  <a:pt x="1020740" y="1626108"/>
                  <a:pt x="1008358" y="1612297"/>
                  <a:pt x="1009215" y="1597342"/>
                </a:cubicBezTo>
                <a:cubicBezTo>
                  <a:pt x="1010072" y="1582388"/>
                  <a:pt x="1023883" y="1570006"/>
                  <a:pt x="1038838" y="1570863"/>
                </a:cubicBezTo>
                <a:close/>
                <a:moveTo>
                  <a:pt x="1150281" y="1570482"/>
                </a:moveTo>
                <a:cubicBezTo>
                  <a:pt x="1166759" y="1570768"/>
                  <a:pt x="1178760" y="1583437"/>
                  <a:pt x="1178189" y="1600105"/>
                </a:cubicBezTo>
                <a:cubicBezTo>
                  <a:pt x="1177617" y="1616488"/>
                  <a:pt x="1164568" y="1628299"/>
                  <a:pt x="1147995" y="1627632"/>
                </a:cubicBezTo>
                <a:cubicBezTo>
                  <a:pt x="1131611" y="1626775"/>
                  <a:pt x="1120086" y="1613536"/>
                  <a:pt x="1121134" y="1596962"/>
                </a:cubicBezTo>
                <a:cubicBezTo>
                  <a:pt x="1122182" y="1581341"/>
                  <a:pt x="1134469" y="1570197"/>
                  <a:pt x="1150281" y="1570482"/>
                </a:cubicBezTo>
                <a:close/>
                <a:moveTo>
                  <a:pt x="1266199" y="1570197"/>
                </a:moveTo>
                <a:cubicBezTo>
                  <a:pt x="1282868" y="1570292"/>
                  <a:pt x="1294870" y="1582484"/>
                  <a:pt x="1294774" y="1599153"/>
                </a:cubicBezTo>
                <a:cubicBezTo>
                  <a:pt x="1294679" y="1615821"/>
                  <a:pt x="1282487" y="1627823"/>
                  <a:pt x="1265819" y="1627728"/>
                </a:cubicBezTo>
                <a:cubicBezTo>
                  <a:pt x="1249150" y="1627632"/>
                  <a:pt x="1237148" y="1615440"/>
                  <a:pt x="1237244" y="1598772"/>
                </a:cubicBezTo>
                <a:cubicBezTo>
                  <a:pt x="1237244" y="1582198"/>
                  <a:pt x="1249435" y="1570102"/>
                  <a:pt x="1266199" y="1570197"/>
                </a:cubicBezTo>
                <a:close/>
                <a:moveTo>
                  <a:pt x="15948" y="1468374"/>
                </a:moveTo>
                <a:cubicBezTo>
                  <a:pt x="24044" y="1469136"/>
                  <a:pt x="28426" y="1474946"/>
                  <a:pt x="29092" y="1483138"/>
                </a:cubicBezTo>
                <a:cubicBezTo>
                  <a:pt x="27283" y="1492186"/>
                  <a:pt x="22139" y="1497901"/>
                  <a:pt x="12900" y="1496949"/>
                </a:cubicBezTo>
                <a:cubicBezTo>
                  <a:pt x="4899" y="1496091"/>
                  <a:pt x="-530" y="1490377"/>
                  <a:pt x="41" y="1482090"/>
                </a:cubicBezTo>
                <a:cubicBezTo>
                  <a:pt x="708" y="1473041"/>
                  <a:pt x="6709" y="1467421"/>
                  <a:pt x="15948" y="1468374"/>
                </a:cubicBezTo>
                <a:close/>
                <a:moveTo>
                  <a:pt x="130343" y="1466565"/>
                </a:moveTo>
                <a:cubicBezTo>
                  <a:pt x="140821" y="1466089"/>
                  <a:pt x="145202" y="1473042"/>
                  <a:pt x="147203" y="1480757"/>
                </a:cubicBezTo>
                <a:cubicBezTo>
                  <a:pt x="146250" y="1492092"/>
                  <a:pt x="141297" y="1498474"/>
                  <a:pt x="131105" y="1498664"/>
                </a:cubicBezTo>
                <a:cubicBezTo>
                  <a:pt x="121104" y="1498855"/>
                  <a:pt x="115008" y="1493140"/>
                  <a:pt x="114722" y="1483043"/>
                </a:cubicBezTo>
                <a:cubicBezTo>
                  <a:pt x="114437" y="1472947"/>
                  <a:pt x="120247" y="1467041"/>
                  <a:pt x="130343" y="1466565"/>
                </a:cubicBezTo>
                <a:close/>
                <a:moveTo>
                  <a:pt x="244834" y="1463992"/>
                </a:moveTo>
                <a:cubicBezTo>
                  <a:pt x="255216" y="1464945"/>
                  <a:pt x="262170" y="1472279"/>
                  <a:pt x="261788" y="1482947"/>
                </a:cubicBezTo>
                <a:cubicBezTo>
                  <a:pt x="261408" y="1494567"/>
                  <a:pt x="253692" y="1500568"/>
                  <a:pt x="242453" y="1501902"/>
                </a:cubicBezTo>
                <a:cubicBezTo>
                  <a:pt x="231023" y="1499521"/>
                  <a:pt x="223403" y="1493044"/>
                  <a:pt x="224355" y="1481423"/>
                </a:cubicBezTo>
                <a:cubicBezTo>
                  <a:pt x="225308" y="1470088"/>
                  <a:pt x="233118" y="1462849"/>
                  <a:pt x="244834" y="1463992"/>
                </a:cubicBezTo>
                <a:close/>
                <a:moveTo>
                  <a:pt x="356277" y="1462278"/>
                </a:moveTo>
                <a:cubicBezTo>
                  <a:pt x="368374" y="1464183"/>
                  <a:pt x="375899" y="1470755"/>
                  <a:pt x="375327" y="1483424"/>
                </a:cubicBezTo>
                <a:cubicBezTo>
                  <a:pt x="374756" y="1495901"/>
                  <a:pt x="367041" y="1503045"/>
                  <a:pt x="354562" y="1502569"/>
                </a:cubicBezTo>
                <a:cubicBezTo>
                  <a:pt x="342084" y="1502092"/>
                  <a:pt x="334941" y="1494282"/>
                  <a:pt x="335417" y="1481804"/>
                </a:cubicBezTo>
                <a:cubicBezTo>
                  <a:pt x="335894" y="1469231"/>
                  <a:pt x="343894" y="1463135"/>
                  <a:pt x="356277" y="1462278"/>
                </a:cubicBezTo>
                <a:close/>
                <a:moveTo>
                  <a:pt x="473244" y="1460658"/>
                </a:moveTo>
                <a:cubicBezTo>
                  <a:pt x="486103" y="1461421"/>
                  <a:pt x="492960" y="1470279"/>
                  <a:pt x="494103" y="1483042"/>
                </a:cubicBezTo>
                <a:cubicBezTo>
                  <a:pt x="491913" y="1496949"/>
                  <a:pt x="484102" y="1505521"/>
                  <a:pt x="470100" y="1504664"/>
                </a:cubicBezTo>
                <a:cubicBezTo>
                  <a:pt x="457337" y="1503902"/>
                  <a:pt x="449050" y="1495044"/>
                  <a:pt x="449622" y="1482090"/>
                </a:cubicBezTo>
                <a:cubicBezTo>
                  <a:pt x="450193" y="1468279"/>
                  <a:pt x="459337" y="1459801"/>
                  <a:pt x="473244" y="1460658"/>
                </a:cubicBezTo>
                <a:close/>
                <a:moveTo>
                  <a:pt x="583447" y="1459134"/>
                </a:moveTo>
                <a:cubicBezTo>
                  <a:pt x="598306" y="1458849"/>
                  <a:pt x="606022" y="1468183"/>
                  <a:pt x="608022" y="1482661"/>
                </a:cubicBezTo>
                <a:cubicBezTo>
                  <a:pt x="606022" y="1497044"/>
                  <a:pt x="598402" y="1506569"/>
                  <a:pt x="583543" y="1506188"/>
                </a:cubicBezTo>
                <a:cubicBezTo>
                  <a:pt x="568874" y="1505807"/>
                  <a:pt x="560016" y="1496377"/>
                  <a:pt x="560492" y="1481709"/>
                </a:cubicBezTo>
                <a:cubicBezTo>
                  <a:pt x="560873" y="1468088"/>
                  <a:pt x="569731" y="1459325"/>
                  <a:pt x="583447" y="1459134"/>
                </a:cubicBezTo>
                <a:close/>
                <a:moveTo>
                  <a:pt x="697462" y="1458087"/>
                </a:moveTo>
                <a:cubicBezTo>
                  <a:pt x="712607" y="1459135"/>
                  <a:pt x="719941" y="1468088"/>
                  <a:pt x="720894" y="1480090"/>
                </a:cubicBezTo>
                <a:cubicBezTo>
                  <a:pt x="720798" y="1497235"/>
                  <a:pt x="709654" y="1508189"/>
                  <a:pt x="695176" y="1507141"/>
                </a:cubicBezTo>
                <a:cubicBezTo>
                  <a:pt x="680222" y="1505998"/>
                  <a:pt x="672126" y="1497521"/>
                  <a:pt x="671840" y="1482471"/>
                </a:cubicBezTo>
                <a:cubicBezTo>
                  <a:pt x="671554" y="1467993"/>
                  <a:pt x="682984" y="1457135"/>
                  <a:pt x="697462" y="1458087"/>
                </a:cubicBezTo>
                <a:close/>
                <a:moveTo>
                  <a:pt x="810333" y="1456277"/>
                </a:moveTo>
                <a:cubicBezTo>
                  <a:pt x="825477" y="1458182"/>
                  <a:pt x="834336" y="1467517"/>
                  <a:pt x="835002" y="1482852"/>
                </a:cubicBezTo>
                <a:cubicBezTo>
                  <a:pt x="835669" y="1497044"/>
                  <a:pt x="822048" y="1509617"/>
                  <a:pt x="807856" y="1509236"/>
                </a:cubicBezTo>
                <a:cubicBezTo>
                  <a:pt x="793664" y="1508760"/>
                  <a:pt x="781282" y="1495520"/>
                  <a:pt x="782043" y="1481423"/>
                </a:cubicBezTo>
                <a:cubicBezTo>
                  <a:pt x="782806" y="1467231"/>
                  <a:pt x="796426" y="1454563"/>
                  <a:pt x="810333" y="1456277"/>
                </a:cubicBezTo>
                <a:close/>
                <a:moveTo>
                  <a:pt x="924919" y="1454944"/>
                </a:moveTo>
                <a:cubicBezTo>
                  <a:pt x="939588" y="1454944"/>
                  <a:pt x="952922" y="1468374"/>
                  <a:pt x="952732" y="1483043"/>
                </a:cubicBezTo>
                <a:cubicBezTo>
                  <a:pt x="952446" y="1497711"/>
                  <a:pt x="938635" y="1511522"/>
                  <a:pt x="924157" y="1510189"/>
                </a:cubicBezTo>
                <a:cubicBezTo>
                  <a:pt x="908250" y="1508665"/>
                  <a:pt x="898725" y="1499235"/>
                  <a:pt x="897487" y="1483233"/>
                </a:cubicBezTo>
                <a:cubicBezTo>
                  <a:pt x="896249" y="1468660"/>
                  <a:pt x="910155" y="1455039"/>
                  <a:pt x="924919" y="1454944"/>
                </a:cubicBezTo>
                <a:close/>
                <a:moveTo>
                  <a:pt x="1037029" y="1454468"/>
                </a:moveTo>
                <a:cubicBezTo>
                  <a:pt x="1052268" y="1454278"/>
                  <a:pt x="1065032" y="1466565"/>
                  <a:pt x="1065413" y="1481900"/>
                </a:cubicBezTo>
                <a:cubicBezTo>
                  <a:pt x="1065890" y="1497140"/>
                  <a:pt x="1053793" y="1510189"/>
                  <a:pt x="1038553" y="1510856"/>
                </a:cubicBezTo>
                <a:cubicBezTo>
                  <a:pt x="1022550" y="1511618"/>
                  <a:pt x="1009025" y="1498569"/>
                  <a:pt x="1009121" y="1482472"/>
                </a:cubicBezTo>
                <a:cubicBezTo>
                  <a:pt x="1009216" y="1467137"/>
                  <a:pt x="1021694" y="1454659"/>
                  <a:pt x="1037029" y="1454468"/>
                </a:cubicBezTo>
                <a:close/>
                <a:moveTo>
                  <a:pt x="1150185" y="1453896"/>
                </a:moveTo>
                <a:cubicBezTo>
                  <a:pt x="1166758" y="1454182"/>
                  <a:pt x="1178665" y="1466469"/>
                  <a:pt x="1178379" y="1483138"/>
                </a:cubicBezTo>
                <a:cubicBezTo>
                  <a:pt x="1178093" y="1499711"/>
                  <a:pt x="1165806" y="1511618"/>
                  <a:pt x="1149137" y="1511332"/>
                </a:cubicBezTo>
                <a:cubicBezTo>
                  <a:pt x="1132564" y="1511046"/>
                  <a:pt x="1120658" y="1498759"/>
                  <a:pt x="1120943" y="1482090"/>
                </a:cubicBezTo>
                <a:cubicBezTo>
                  <a:pt x="1121229" y="1465517"/>
                  <a:pt x="1133516" y="1453610"/>
                  <a:pt x="1150185" y="1453896"/>
                </a:cubicBezTo>
                <a:close/>
                <a:moveTo>
                  <a:pt x="1265723" y="1453134"/>
                </a:moveTo>
                <a:cubicBezTo>
                  <a:pt x="1282297" y="1452944"/>
                  <a:pt x="1294870" y="1464850"/>
                  <a:pt x="1295441" y="1481328"/>
                </a:cubicBezTo>
                <a:cubicBezTo>
                  <a:pt x="1296108" y="1498759"/>
                  <a:pt x="1283535" y="1511999"/>
                  <a:pt x="1266199" y="1512094"/>
                </a:cubicBezTo>
                <a:cubicBezTo>
                  <a:pt x="1248864" y="1512284"/>
                  <a:pt x="1236101" y="1499330"/>
                  <a:pt x="1236481" y="1481900"/>
                </a:cubicBezTo>
                <a:cubicBezTo>
                  <a:pt x="1236767" y="1465326"/>
                  <a:pt x="1249054" y="1453325"/>
                  <a:pt x="1265723" y="1453134"/>
                </a:cubicBezTo>
                <a:close/>
                <a:moveTo>
                  <a:pt x="15377" y="1355980"/>
                </a:moveTo>
                <a:cubicBezTo>
                  <a:pt x="23473" y="1356361"/>
                  <a:pt x="28045" y="1362076"/>
                  <a:pt x="29093" y="1370458"/>
                </a:cubicBezTo>
                <a:cubicBezTo>
                  <a:pt x="27759" y="1379221"/>
                  <a:pt x="22806" y="1385126"/>
                  <a:pt x="13567" y="1384650"/>
                </a:cubicBezTo>
                <a:cubicBezTo>
                  <a:pt x="5471" y="1384174"/>
                  <a:pt x="-54" y="1378554"/>
                  <a:pt x="137" y="1370362"/>
                </a:cubicBezTo>
                <a:cubicBezTo>
                  <a:pt x="232" y="1361218"/>
                  <a:pt x="6233" y="1355503"/>
                  <a:pt x="15377" y="1355980"/>
                </a:cubicBezTo>
                <a:close/>
                <a:moveTo>
                  <a:pt x="130343" y="1354265"/>
                </a:moveTo>
                <a:cubicBezTo>
                  <a:pt x="140821" y="1353789"/>
                  <a:pt x="145202" y="1360742"/>
                  <a:pt x="147203" y="1368457"/>
                </a:cubicBezTo>
                <a:cubicBezTo>
                  <a:pt x="146250" y="1379792"/>
                  <a:pt x="141297" y="1386174"/>
                  <a:pt x="131105" y="1386364"/>
                </a:cubicBezTo>
                <a:cubicBezTo>
                  <a:pt x="121104" y="1386555"/>
                  <a:pt x="115008" y="1380840"/>
                  <a:pt x="114722" y="1370743"/>
                </a:cubicBezTo>
                <a:cubicBezTo>
                  <a:pt x="114437" y="1360647"/>
                  <a:pt x="120247" y="1354741"/>
                  <a:pt x="130343" y="1354265"/>
                </a:cubicBezTo>
                <a:close/>
                <a:moveTo>
                  <a:pt x="243215" y="1351597"/>
                </a:moveTo>
                <a:cubicBezTo>
                  <a:pt x="254835" y="1351788"/>
                  <a:pt x="260836" y="1359598"/>
                  <a:pt x="262265" y="1370933"/>
                </a:cubicBezTo>
                <a:cubicBezTo>
                  <a:pt x="259979" y="1382268"/>
                  <a:pt x="253502" y="1389983"/>
                  <a:pt x="241882" y="1389126"/>
                </a:cubicBezTo>
                <a:cubicBezTo>
                  <a:pt x="230642" y="1388269"/>
                  <a:pt x="223308" y="1380458"/>
                  <a:pt x="224355" y="1368742"/>
                </a:cubicBezTo>
                <a:cubicBezTo>
                  <a:pt x="225308" y="1358360"/>
                  <a:pt x="232547" y="1351312"/>
                  <a:pt x="243215" y="1351597"/>
                </a:cubicBezTo>
                <a:close/>
                <a:moveTo>
                  <a:pt x="355419" y="1350360"/>
                </a:moveTo>
                <a:cubicBezTo>
                  <a:pt x="368088" y="1350265"/>
                  <a:pt x="374374" y="1358075"/>
                  <a:pt x="375803" y="1370362"/>
                </a:cubicBezTo>
                <a:cubicBezTo>
                  <a:pt x="374374" y="1382649"/>
                  <a:pt x="368088" y="1390460"/>
                  <a:pt x="355419" y="1390365"/>
                </a:cubicBezTo>
                <a:cubicBezTo>
                  <a:pt x="342846" y="1390270"/>
                  <a:pt x="335417" y="1382935"/>
                  <a:pt x="335417" y="1370362"/>
                </a:cubicBezTo>
                <a:cubicBezTo>
                  <a:pt x="335417" y="1357789"/>
                  <a:pt x="342846" y="1350455"/>
                  <a:pt x="355419" y="1350360"/>
                </a:cubicBezTo>
                <a:close/>
                <a:moveTo>
                  <a:pt x="473339" y="1349122"/>
                </a:moveTo>
                <a:cubicBezTo>
                  <a:pt x="487055" y="1350074"/>
                  <a:pt x="493722" y="1358742"/>
                  <a:pt x="492865" y="1371982"/>
                </a:cubicBezTo>
                <a:cubicBezTo>
                  <a:pt x="492008" y="1385698"/>
                  <a:pt x="483244" y="1392365"/>
                  <a:pt x="470005" y="1391508"/>
                </a:cubicBezTo>
                <a:cubicBezTo>
                  <a:pt x="456289" y="1390651"/>
                  <a:pt x="450384" y="1381888"/>
                  <a:pt x="450193" y="1368648"/>
                </a:cubicBezTo>
                <a:cubicBezTo>
                  <a:pt x="452098" y="1355122"/>
                  <a:pt x="460003" y="1348264"/>
                  <a:pt x="473339" y="1349122"/>
                </a:cubicBezTo>
                <a:close/>
                <a:moveTo>
                  <a:pt x="582876" y="1346835"/>
                </a:moveTo>
                <a:cubicBezTo>
                  <a:pt x="597735" y="1346168"/>
                  <a:pt x="605641" y="1355407"/>
                  <a:pt x="608022" y="1369695"/>
                </a:cubicBezTo>
                <a:cubicBezTo>
                  <a:pt x="606403" y="1384078"/>
                  <a:pt x="598974" y="1393793"/>
                  <a:pt x="584115" y="1393793"/>
                </a:cubicBezTo>
                <a:cubicBezTo>
                  <a:pt x="569446" y="1393888"/>
                  <a:pt x="560397" y="1384649"/>
                  <a:pt x="560493" y="1369981"/>
                </a:cubicBezTo>
                <a:cubicBezTo>
                  <a:pt x="560493" y="1356265"/>
                  <a:pt x="569256" y="1347406"/>
                  <a:pt x="582876" y="1346835"/>
                </a:cubicBezTo>
                <a:close/>
                <a:moveTo>
                  <a:pt x="696129" y="1345788"/>
                </a:moveTo>
                <a:cubicBezTo>
                  <a:pt x="710702" y="1345311"/>
                  <a:pt x="721370" y="1356551"/>
                  <a:pt x="720893" y="1371124"/>
                </a:cubicBezTo>
                <a:cubicBezTo>
                  <a:pt x="720513" y="1384840"/>
                  <a:pt x="710226" y="1394841"/>
                  <a:pt x="696510" y="1394937"/>
                </a:cubicBezTo>
                <a:cubicBezTo>
                  <a:pt x="681937" y="1395032"/>
                  <a:pt x="670983" y="1384078"/>
                  <a:pt x="671840" y="1369505"/>
                </a:cubicBezTo>
                <a:cubicBezTo>
                  <a:pt x="672697" y="1354455"/>
                  <a:pt x="681079" y="1346264"/>
                  <a:pt x="696129" y="1345788"/>
                </a:cubicBezTo>
                <a:close/>
                <a:moveTo>
                  <a:pt x="809762" y="1345025"/>
                </a:moveTo>
                <a:cubicBezTo>
                  <a:pt x="825573" y="1346168"/>
                  <a:pt x="834241" y="1355312"/>
                  <a:pt x="833860" y="1371028"/>
                </a:cubicBezTo>
                <a:cubicBezTo>
                  <a:pt x="833575" y="1386935"/>
                  <a:pt x="824050" y="1394841"/>
                  <a:pt x="808333" y="1395889"/>
                </a:cubicBezTo>
                <a:cubicBezTo>
                  <a:pt x="792712" y="1394650"/>
                  <a:pt x="783759" y="1386554"/>
                  <a:pt x="783187" y="1370647"/>
                </a:cubicBezTo>
                <a:cubicBezTo>
                  <a:pt x="782615" y="1355407"/>
                  <a:pt x="794427" y="1343882"/>
                  <a:pt x="809762" y="1345025"/>
                </a:cubicBezTo>
                <a:close/>
                <a:moveTo>
                  <a:pt x="925300" y="1342930"/>
                </a:moveTo>
                <a:cubicBezTo>
                  <a:pt x="940063" y="1343121"/>
                  <a:pt x="953303" y="1357122"/>
                  <a:pt x="952446" y="1371696"/>
                </a:cubicBezTo>
                <a:cubicBezTo>
                  <a:pt x="951589" y="1385602"/>
                  <a:pt x="938540" y="1397985"/>
                  <a:pt x="924633" y="1397794"/>
                </a:cubicBezTo>
                <a:cubicBezTo>
                  <a:pt x="909869" y="1397604"/>
                  <a:pt x="896630" y="1383602"/>
                  <a:pt x="897486" y="1369029"/>
                </a:cubicBezTo>
                <a:cubicBezTo>
                  <a:pt x="898344" y="1355027"/>
                  <a:pt x="911393" y="1342740"/>
                  <a:pt x="925300" y="1342930"/>
                </a:cubicBezTo>
                <a:close/>
                <a:moveTo>
                  <a:pt x="1037695" y="1342168"/>
                </a:moveTo>
                <a:cubicBezTo>
                  <a:pt x="1053030" y="1342359"/>
                  <a:pt x="1065507" y="1354932"/>
                  <a:pt x="1065507" y="1370267"/>
                </a:cubicBezTo>
                <a:cubicBezTo>
                  <a:pt x="1065507" y="1386364"/>
                  <a:pt x="1051982" y="1399318"/>
                  <a:pt x="1035885" y="1398556"/>
                </a:cubicBezTo>
                <a:cubicBezTo>
                  <a:pt x="1020740" y="1397794"/>
                  <a:pt x="1008643" y="1384650"/>
                  <a:pt x="1009120" y="1369410"/>
                </a:cubicBezTo>
                <a:cubicBezTo>
                  <a:pt x="1009596" y="1354169"/>
                  <a:pt x="1022359" y="1341882"/>
                  <a:pt x="1037695" y="1342168"/>
                </a:cubicBezTo>
                <a:close/>
                <a:moveTo>
                  <a:pt x="1149805" y="1341502"/>
                </a:moveTo>
                <a:cubicBezTo>
                  <a:pt x="1166474" y="1341597"/>
                  <a:pt x="1178475" y="1353789"/>
                  <a:pt x="1178380" y="1370457"/>
                </a:cubicBezTo>
                <a:cubicBezTo>
                  <a:pt x="1178285" y="1387126"/>
                  <a:pt x="1166092" y="1399128"/>
                  <a:pt x="1149424" y="1399032"/>
                </a:cubicBezTo>
                <a:cubicBezTo>
                  <a:pt x="1132755" y="1398937"/>
                  <a:pt x="1120753" y="1386745"/>
                  <a:pt x="1120849" y="1370077"/>
                </a:cubicBezTo>
                <a:cubicBezTo>
                  <a:pt x="1120944" y="1353408"/>
                  <a:pt x="1133136" y="1341406"/>
                  <a:pt x="1149805" y="1341502"/>
                </a:cubicBezTo>
                <a:close/>
                <a:moveTo>
                  <a:pt x="1265914" y="1341121"/>
                </a:moveTo>
                <a:cubicBezTo>
                  <a:pt x="1282583" y="1341025"/>
                  <a:pt x="1294870" y="1353027"/>
                  <a:pt x="1295155" y="1369696"/>
                </a:cubicBezTo>
                <a:cubicBezTo>
                  <a:pt x="1295441" y="1387317"/>
                  <a:pt x="1282583" y="1399985"/>
                  <a:pt x="1265056" y="1399509"/>
                </a:cubicBezTo>
                <a:cubicBezTo>
                  <a:pt x="1248387" y="1399032"/>
                  <a:pt x="1236577" y="1386650"/>
                  <a:pt x="1236767" y="1369886"/>
                </a:cubicBezTo>
                <a:cubicBezTo>
                  <a:pt x="1236957" y="1353217"/>
                  <a:pt x="1249054" y="1341216"/>
                  <a:pt x="1265914" y="1341121"/>
                </a:cubicBezTo>
                <a:close/>
                <a:moveTo>
                  <a:pt x="14615" y="1245013"/>
                </a:moveTo>
                <a:cubicBezTo>
                  <a:pt x="23568" y="1245299"/>
                  <a:pt x="27950" y="1250633"/>
                  <a:pt x="27379" y="1259301"/>
                </a:cubicBezTo>
                <a:cubicBezTo>
                  <a:pt x="26902" y="1267111"/>
                  <a:pt x="21854" y="1270921"/>
                  <a:pt x="14139" y="1271207"/>
                </a:cubicBezTo>
                <a:cubicBezTo>
                  <a:pt x="5185" y="1270540"/>
                  <a:pt x="804" y="1265492"/>
                  <a:pt x="1376" y="1256824"/>
                </a:cubicBezTo>
                <a:cubicBezTo>
                  <a:pt x="1852" y="1248919"/>
                  <a:pt x="6805" y="1244823"/>
                  <a:pt x="14615" y="1245013"/>
                </a:cubicBezTo>
                <a:close/>
                <a:moveTo>
                  <a:pt x="131391" y="1241965"/>
                </a:moveTo>
                <a:cubicBezTo>
                  <a:pt x="141487" y="1242346"/>
                  <a:pt x="147203" y="1248537"/>
                  <a:pt x="146821" y="1258634"/>
                </a:cubicBezTo>
                <a:cubicBezTo>
                  <a:pt x="146440" y="1268730"/>
                  <a:pt x="140059" y="1273683"/>
                  <a:pt x="130058" y="1274350"/>
                </a:cubicBezTo>
                <a:cubicBezTo>
                  <a:pt x="120342" y="1272826"/>
                  <a:pt x="114246" y="1267587"/>
                  <a:pt x="114722" y="1257395"/>
                </a:cubicBezTo>
                <a:cubicBezTo>
                  <a:pt x="115199" y="1247299"/>
                  <a:pt x="121294" y="1241584"/>
                  <a:pt x="131391" y="1241965"/>
                </a:cubicBezTo>
                <a:close/>
                <a:moveTo>
                  <a:pt x="241690" y="1239774"/>
                </a:moveTo>
                <a:cubicBezTo>
                  <a:pt x="253216" y="1239012"/>
                  <a:pt x="261026" y="1246061"/>
                  <a:pt x="261312" y="1257586"/>
                </a:cubicBezTo>
                <a:cubicBezTo>
                  <a:pt x="261502" y="1269111"/>
                  <a:pt x="254073" y="1276445"/>
                  <a:pt x="242452" y="1276255"/>
                </a:cubicBezTo>
                <a:cubicBezTo>
                  <a:pt x="231880" y="1276065"/>
                  <a:pt x="225974" y="1268921"/>
                  <a:pt x="224450" y="1258253"/>
                </a:cubicBezTo>
                <a:cubicBezTo>
                  <a:pt x="225498" y="1247870"/>
                  <a:pt x="231213" y="1240441"/>
                  <a:pt x="241690" y="1239774"/>
                </a:cubicBezTo>
                <a:close/>
                <a:moveTo>
                  <a:pt x="355610" y="1238250"/>
                </a:moveTo>
                <a:cubicBezTo>
                  <a:pt x="367135" y="1238155"/>
                  <a:pt x="374374" y="1245394"/>
                  <a:pt x="375136" y="1256728"/>
                </a:cubicBezTo>
                <a:cubicBezTo>
                  <a:pt x="375898" y="1269301"/>
                  <a:pt x="368183" y="1275969"/>
                  <a:pt x="356277" y="1278255"/>
                </a:cubicBezTo>
                <a:cubicBezTo>
                  <a:pt x="343989" y="1277016"/>
                  <a:pt x="335798" y="1270921"/>
                  <a:pt x="335702" y="1258348"/>
                </a:cubicBezTo>
                <a:cubicBezTo>
                  <a:pt x="335512" y="1245870"/>
                  <a:pt x="343132" y="1238345"/>
                  <a:pt x="355610" y="1238250"/>
                </a:cubicBezTo>
                <a:close/>
                <a:moveTo>
                  <a:pt x="472101" y="1236536"/>
                </a:moveTo>
                <a:cubicBezTo>
                  <a:pt x="485531" y="1237679"/>
                  <a:pt x="493151" y="1244918"/>
                  <a:pt x="492865" y="1258444"/>
                </a:cubicBezTo>
                <a:cubicBezTo>
                  <a:pt x="492674" y="1272064"/>
                  <a:pt x="484674" y="1279494"/>
                  <a:pt x="471243" y="1279208"/>
                </a:cubicBezTo>
                <a:cubicBezTo>
                  <a:pt x="457622" y="1279018"/>
                  <a:pt x="450289" y="1271112"/>
                  <a:pt x="450479" y="1257586"/>
                </a:cubicBezTo>
                <a:cubicBezTo>
                  <a:pt x="450765" y="1243870"/>
                  <a:pt x="458765" y="1237298"/>
                  <a:pt x="472101" y="1236536"/>
                </a:cubicBezTo>
                <a:close/>
                <a:moveTo>
                  <a:pt x="583543" y="1234154"/>
                </a:moveTo>
                <a:cubicBezTo>
                  <a:pt x="597735" y="1235869"/>
                  <a:pt x="607355" y="1243489"/>
                  <a:pt x="607260" y="1258252"/>
                </a:cubicBezTo>
                <a:cubicBezTo>
                  <a:pt x="607165" y="1271968"/>
                  <a:pt x="598307" y="1280922"/>
                  <a:pt x="584686" y="1281208"/>
                </a:cubicBezTo>
                <a:cubicBezTo>
                  <a:pt x="570018" y="1281493"/>
                  <a:pt x="560778" y="1272349"/>
                  <a:pt x="560778" y="1257681"/>
                </a:cubicBezTo>
                <a:cubicBezTo>
                  <a:pt x="560778" y="1243965"/>
                  <a:pt x="569922" y="1236535"/>
                  <a:pt x="583543" y="1234154"/>
                </a:cubicBezTo>
                <a:close/>
                <a:moveTo>
                  <a:pt x="697462" y="1233679"/>
                </a:moveTo>
                <a:cubicBezTo>
                  <a:pt x="712321" y="1234726"/>
                  <a:pt x="719655" y="1243680"/>
                  <a:pt x="720989" y="1258158"/>
                </a:cubicBezTo>
                <a:cubicBezTo>
                  <a:pt x="719465" y="1272541"/>
                  <a:pt x="712130" y="1281399"/>
                  <a:pt x="697176" y="1282256"/>
                </a:cubicBezTo>
                <a:cubicBezTo>
                  <a:pt x="682889" y="1283113"/>
                  <a:pt x="671840" y="1272064"/>
                  <a:pt x="671935" y="1257872"/>
                </a:cubicBezTo>
                <a:cubicBezTo>
                  <a:pt x="672030" y="1243680"/>
                  <a:pt x="683269" y="1232726"/>
                  <a:pt x="697462" y="1233679"/>
                </a:cubicBezTo>
                <a:close/>
                <a:moveTo>
                  <a:pt x="809000" y="1233107"/>
                </a:moveTo>
                <a:cubicBezTo>
                  <a:pt x="825002" y="1233202"/>
                  <a:pt x="832908" y="1242727"/>
                  <a:pt x="833955" y="1258348"/>
                </a:cubicBezTo>
                <a:cubicBezTo>
                  <a:pt x="832527" y="1273969"/>
                  <a:pt x="824335" y="1283208"/>
                  <a:pt x="808333" y="1282922"/>
                </a:cubicBezTo>
                <a:cubicBezTo>
                  <a:pt x="792427" y="1282732"/>
                  <a:pt x="783568" y="1273493"/>
                  <a:pt x="783759" y="1257681"/>
                </a:cubicBezTo>
                <a:cubicBezTo>
                  <a:pt x="783949" y="1241775"/>
                  <a:pt x="793093" y="1233011"/>
                  <a:pt x="809000" y="1233107"/>
                </a:cubicBezTo>
                <a:close/>
                <a:moveTo>
                  <a:pt x="924824" y="1230821"/>
                </a:moveTo>
                <a:cubicBezTo>
                  <a:pt x="938826" y="1230725"/>
                  <a:pt x="951780" y="1243203"/>
                  <a:pt x="952256" y="1257300"/>
                </a:cubicBezTo>
                <a:cubicBezTo>
                  <a:pt x="952733" y="1271873"/>
                  <a:pt x="938921" y="1285684"/>
                  <a:pt x="924253" y="1285208"/>
                </a:cubicBezTo>
                <a:cubicBezTo>
                  <a:pt x="910156" y="1284827"/>
                  <a:pt x="897582" y="1271778"/>
                  <a:pt x="897773" y="1257776"/>
                </a:cubicBezTo>
                <a:cubicBezTo>
                  <a:pt x="897964" y="1243679"/>
                  <a:pt x="910727" y="1230916"/>
                  <a:pt x="924824" y="1230821"/>
                </a:cubicBezTo>
                <a:close/>
                <a:moveTo>
                  <a:pt x="1037028" y="1230154"/>
                </a:moveTo>
                <a:cubicBezTo>
                  <a:pt x="1051982" y="1229963"/>
                  <a:pt x="1065317" y="1243299"/>
                  <a:pt x="1065127" y="1258253"/>
                </a:cubicBezTo>
                <a:cubicBezTo>
                  <a:pt x="1065031" y="1273302"/>
                  <a:pt x="1051506" y="1286351"/>
                  <a:pt x="1036552" y="1285875"/>
                </a:cubicBezTo>
                <a:cubicBezTo>
                  <a:pt x="1021502" y="1285399"/>
                  <a:pt x="1008644" y="1271588"/>
                  <a:pt x="1009405" y="1256729"/>
                </a:cubicBezTo>
                <a:cubicBezTo>
                  <a:pt x="1010072" y="1242536"/>
                  <a:pt x="1022836" y="1230344"/>
                  <a:pt x="1037028" y="1230154"/>
                </a:cubicBezTo>
                <a:close/>
                <a:moveTo>
                  <a:pt x="1150185" y="1229678"/>
                </a:moveTo>
                <a:cubicBezTo>
                  <a:pt x="1165901" y="1229964"/>
                  <a:pt x="1177712" y="1241775"/>
                  <a:pt x="1177998" y="1257491"/>
                </a:cubicBezTo>
                <a:cubicBezTo>
                  <a:pt x="1178284" y="1273302"/>
                  <a:pt x="1166758" y="1285590"/>
                  <a:pt x="1151137" y="1286352"/>
                </a:cubicBezTo>
                <a:cubicBezTo>
                  <a:pt x="1134564" y="1287114"/>
                  <a:pt x="1121610" y="1274922"/>
                  <a:pt x="1121324" y="1258443"/>
                </a:cubicBezTo>
                <a:cubicBezTo>
                  <a:pt x="1121038" y="1241965"/>
                  <a:pt x="1133707" y="1229392"/>
                  <a:pt x="1150185" y="1229678"/>
                </a:cubicBezTo>
                <a:close/>
                <a:moveTo>
                  <a:pt x="1265533" y="1229487"/>
                </a:moveTo>
                <a:cubicBezTo>
                  <a:pt x="1282202" y="1229297"/>
                  <a:pt x="1294584" y="1241584"/>
                  <a:pt x="1294394" y="1258253"/>
                </a:cubicBezTo>
                <a:cubicBezTo>
                  <a:pt x="1294394" y="1274731"/>
                  <a:pt x="1281821" y="1286923"/>
                  <a:pt x="1265248" y="1286637"/>
                </a:cubicBezTo>
                <a:cubicBezTo>
                  <a:pt x="1248674" y="1286256"/>
                  <a:pt x="1236768" y="1273588"/>
                  <a:pt x="1237340" y="1256919"/>
                </a:cubicBezTo>
                <a:cubicBezTo>
                  <a:pt x="1237911" y="1241203"/>
                  <a:pt x="1249722" y="1229678"/>
                  <a:pt x="1265533" y="1229487"/>
                </a:cubicBezTo>
                <a:close/>
                <a:moveTo>
                  <a:pt x="14709" y="1133190"/>
                </a:moveTo>
                <a:cubicBezTo>
                  <a:pt x="22615" y="1133285"/>
                  <a:pt x="26521" y="1137761"/>
                  <a:pt x="27092" y="1145667"/>
                </a:cubicBezTo>
                <a:cubicBezTo>
                  <a:pt x="26711" y="1153287"/>
                  <a:pt x="22901" y="1158050"/>
                  <a:pt x="15091" y="1158240"/>
                </a:cubicBezTo>
                <a:cubicBezTo>
                  <a:pt x="6327" y="1158431"/>
                  <a:pt x="1565" y="1153668"/>
                  <a:pt x="1946" y="1144905"/>
                </a:cubicBezTo>
                <a:cubicBezTo>
                  <a:pt x="2232" y="1137095"/>
                  <a:pt x="6994" y="1133094"/>
                  <a:pt x="14709" y="1133190"/>
                </a:cubicBezTo>
                <a:close/>
                <a:moveTo>
                  <a:pt x="131201" y="1129951"/>
                </a:moveTo>
                <a:cubicBezTo>
                  <a:pt x="140726" y="1129951"/>
                  <a:pt x="144917" y="1136619"/>
                  <a:pt x="146917" y="1144048"/>
                </a:cubicBezTo>
                <a:cubicBezTo>
                  <a:pt x="145679" y="1155192"/>
                  <a:pt x="140631" y="1161669"/>
                  <a:pt x="130248" y="1161479"/>
                </a:cubicBezTo>
                <a:cubicBezTo>
                  <a:pt x="121104" y="1161288"/>
                  <a:pt x="115199" y="1155478"/>
                  <a:pt x="115008" y="1146239"/>
                </a:cubicBezTo>
                <a:cubicBezTo>
                  <a:pt x="114818" y="1136047"/>
                  <a:pt x="120914" y="1129951"/>
                  <a:pt x="131201" y="1129951"/>
                </a:cubicBezTo>
                <a:close/>
                <a:moveTo>
                  <a:pt x="242453" y="1128141"/>
                </a:moveTo>
                <a:cubicBezTo>
                  <a:pt x="253407" y="1127760"/>
                  <a:pt x="259503" y="1134237"/>
                  <a:pt x="260836" y="1145381"/>
                </a:cubicBezTo>
                <a:cubicBezTo>
                  <a:pt x="260170" y="1156049"/>
                  <a:pt x="254550" y="1163002"/>
                  <a:pt x="243596" y="1163384"/>
                </a:cubicBezTo>
                <a:cubicBezTo>
                  <a:pt x="232642" y="1163669"/>
                  <a:pt x="225785" y="1157288"/>
                  <a:pt x="225403" y="1146334"/>
                </a:cubicBezTo>
                <a:cubicBezTo>
                  <a:pt x="225118" y="1135380"/>
                  <a:pt x="231499" y="1128522"/>
                  <a:pt x="242453" y="1128141"/>
                </a:cubicBezTo>
                <a:close/>
                <a:moveTo>
                  <a:pt x="357325" y="1126332"/>
                </a:moveTo>
                <a:cubicBezTo>
                  <a:pt x="368564" y="1127379"/>
                  <a:pt x="374374" y="1135285"/>
                  <a:pt x="375327" y="1146810"/>
                </a:cubicBezTo>
                <a:cubicBezTo>
                  <a:pt x="372755" y="1158526"/>
                  <a:pt x="366087" y="1166337"/>
                  <a:pt x="353514" y="1165098"/>
                </a:cubicBezTo>
                <a:cubicBezTo>
                  <a:pt x="342370" y="1163955"/>
                  <a:pt x="335131" y="1156335"/>
                  <a:pt x="335989" y="1144810"/>
                </a:cubicBezTo>
                <a:cubicBezTo>
                  <a:pt x="336846" y="1132523"/>
                  <a:pt x="344847" y="1125188"/>
                  <a:pt x="357325" y="1126332"/>
                </a:cubicBezTo>
                <a:close/>
                <a:moveTo>
                  <a:pt x="471815" y="1125093"/>
                </a:moveTo>
                <a:cubicBezTo>
                  <a:pt x="484578" y="1124998"/>
                  <a:pt x="491150" y="1132332"/>
                  <a:pt x="492579" y="1144619"/>
                </a:cubicBezTo>
                <a:cubicBezTo>
                  <a:pt x="492008" y="1158145"/>
                  <a:pt x="485530" y="1166146"/>
                  <a:pt x="471624" y="1166146"/>
                </a:cubicBezTo>
                <a:cubicBezTo>
                  <a:pt x="458956" y="1166146"/>
                  <a:pt x="451526" y="1159192"/>
                  <a:pt x="451145" y="1146524"/>
                </a:cubicBezTo>
                <a:cubicBezTo>
                  <a:pt x="450764" y="1132903"/>
                  <a:pt x="458099" y="1125188"/>
                  <a:pt x="471815" y="1125093"/>
                </a:cubicBezTo>
                <a:close/>
                <a:moveTo>
                  <a:pt x="583352" y="1123188"/>
                </a:moveTo>
                <a:cubicBezTo>
                  <a:pt x="597354" y="1122807"/>
                  <a:pt x="604783" y="1131952"/>
                  <a:pt x="606974" y="1145191"/>
                </a:cubicBezTo>
                <a:cubicBezTo>
                  <a:pt x="605165" y="1159193"/>
                  <a:pt x="597640" y="1168337"/>
                  <a:pt x="583733" y="1168146"/>
                </a:cubicBezTo>
                <a:cubicBezTo>
                  <a:pt x="569922" y="1167956"/>
                  <a:pt x="561159" y="1158812"/>
                  <a:pt x="561540" y="1144905"/>
                </a:cubicBezTo>
                <a:cubicBezTo>
                  <a:pt x="561921" y="1132047"/>
                  <a:pt x="570493" y="1123474"/>
                  <a:pt x="583352" y="1123188"/>
                </a:cubicBezTo>
                <a:close/>
                <a:moveTo>
                  <a:pt x="696890" y="1121950"/>
                </a:moveTo>
                <a:cubicBezTo>
                  <a:pt x="711749" y="1122235"/>
                  <a:pt x="719084" y="1131856"/>
                  <a:pt x="720608" y="1146239"/>
                </a:cubicBezTo>
                <a:cubicBezTo>
                  <a:pt x="718322" y="1160526"/>
                  <a:pt x="710606" y="1169860"/>
                  <a:pt x="695747" y="1169384"/>
                </a:cubicBezTo>
                <a:cubicBezTo>
                  <a:pt x="681079" y="1169003"/>
                  <a:pt x="672221" y="1159764"/>
                  <a:pt x="672602" y="1145096"/>
                </a:cubicBezTo>
                <a:cubicBezTo>
                  <a:pt x="672983" y="1130522"/>
                  <a:pt x="682222" y="1121664"/>
                  <a:pt x="696890" y="1121950"/>
                </a:cubicBezTo>
                <a:close/>
                <a:moveTo>
                  <a:pt x="808619" y="1120902"/>
                </a:moveTo>
                <a:cubicBezTo>
                  <a:pt x="823097" y="1120617"/>
                  <a:pt x="833765" y="1131666"/>
                  <a:pt x="833384" y="1146048"/>
                </a:cubicBezTo>
                <a:cubicBezTo>
                  <a:pt x="833098" y="1160526"/>
                  <a:pt x="822049" y="1170909"/>
                  <a:pt x="807571" y="1170432"/>
                </a:cubicBezTo>
                <a:cubicBezTo>
                  <a:pt x="793284" y="1169956"/>
                  <a:pt x="782711" y="1158526"/>
                  <a:pt x="783854" y="1144143"/>
                </a:cubicBezTo>
                <a:cubicBezTo>
                  <a:pt x="785092" y="1129284"/>
                  <a:pt x="793665" y="1121283"/>
                  <a:pt x="808619" y="1120902"/>
                </a:cubicBezTo>
                <a:close/>
                <a:moveTo>
                  <a:pt x="923586" y="1119283"/>
                </a:moveTo>
                <a:cubicBezTo>
                  <a:pt x="937587" y="1117759"/>
                  <a:pt x="951018" y="1130618"/>
                  <a:pt x="951494" y="1144810"/>
                </a:cubicBezTo>
                <a:cubicBezTo>
                  <a:pt x="951970" y="1158907"/>
                  <a:pt x="939493" y="1172052"/>
                  <a:pt x="925300" y="1172242"/>
                </a:cubicBezTo>
                <a:cubicBezTo>
                  <a:pt x="911108" y="1172433"/>
                  <a:pt x="897773" y="1159669"/>
                  <a:pt x="898535" y="1145572"/>
                </a:cubicBezTo>
                <a:cubicBezTo>
                  <a:pt x="899392" y="1130237"/>
                  <a:pt x="908441" y="1120998"/>
                  <a:pt x="923586" y="1119283"/>
                </a:cubicBezTo>
                <a:close/>
                <a:moveTo>
                  <a:pt x="1037029" y="1118235"/>
                </a:moveTo>
                <a:cubicBezTo>
                  <a:pt x="1051697" y="1118044"/>
                  <a:pt x="1065223" y="1131760"/>
                  <a:pt x="1064747" y="1146429"/>
                </a:cubicBezTo>
                <a:cubicBezTo>
                  <a:pt x="1064270" y="1160431"/>
                  <a:pt x="1051507" y="1173004"/>
                  <a:pt x="1037505" y="1173194"/>
                </a:cubicBezTo>
                <a:cubicBezTo>
                  <a:pt x="1022836" y="1173385"/>
                  <a:pt x="1009311" y="1159669"/>
                  <a:pt x="1009787" y="1145000"/>
                </a:cubicBezTo>
                <a:cubicBezTo>
                  <a:pt x="1010263" y="1130998"/>
                  <a:pt x="1023027" y="1118425"/>
                  <a:pt x="1037029" y="1118235"/>
                </a:cubicBezTo>
                <a:close/>
                <a:moveTo>
                  <a:pt x="1149995" y="1117854"/>
                </a:moveTo>
                <a:cubicBezTo>
                  <a:pt x="1164187" y="1118044"/>
                  <a:pt x="1176760" y="1130427"/>
                  <a:pt x="1177427" y="1144619"/>
                </a:cubicBezTo>
                <a:cubicBezTo>
                  <a:pt x="1178094" y="1159478"/>
                  <a:pt x="1165235" y="1173194"/>
                  <a:pt x="1150186" y="1173575"/>
                </a:cubicBezTo>
                <a:cubicBezTo>
                  <a:pt x="1135231" y="1173956"/>
                  <a:pt x="1121801" y="1160907"/>
                  <a:pt x="1121706" y="1145858"/>
                </a:cubicBezTo>
                <a:cubicBezTo>
                  <a:pt x="1121706" y="1130808"/>
                  <a:pt x="1135041" y="1117664"/>
                  <a:pt x="1149995" y="1117854"/>
                </a:cubicBezTo>
                <a:close/>
                <a:moveTo>
                  <a:pt x="1266104" y="1117569"/>
                </a:moveTo>
                <a:cubicBezTo>
                  <a:pt x="1281154" y="1117664"/>
                  <a:pt x="1294108" y="1130713"/>
                  <a:pt x="1294012" y="1145762"/>
                </a:cubicBezTo>
                <a:cubicBezTo>
                  <a:pt x="1293918" y="1160812"/>
                  <a:pt x="1280868" y="1173766"/>
                  <a:pt x="1265819" y="1173671"/>
                </a:cubicBezTo>
                <a:cubicBezTo>
                  <a:pt x="1250769" y="1173576"/>
                  <a:pt x="1237815" y="1160526"/>
                  <a:pt x="1237911" y="1145477"/>
                </a:cubicBezTo>
                <a:cubicBezTo>
                  <a:pt x="1238005" y="1130427"/>
                  <a:pt x="1251055" y="1117473"/>
                  <a:pt x="1266104" y="1117569"/>
                </a:cubicBezTo>
                <a:close/>
                <a:moveTo>
                  <a:pt x="15472" y="1017270"/>
                </a:moveTo>
                <a:cubicBezTo>
                  <a:pt x="22425" y="1017746"/>
                  <a:pt x="26426" y="1022033"/>
                  <a:pt x="26521" y="1028986"/>
                </a:cubicBezTo>
                <a:cubicBezTo>
                  <a:pt x="26711" y="1036987"/>
                  <a:pt x="22235" y="1041083"/>
                  <a:pt x="14329" y="1041654"/>
                </a:cubicBezTo>
                <a:cubicBezTo>
                  <a:pt x="6423" y="1040987"/>
                  <a:pt x="1947" y="1036796"/>
                  <a:pt x="2327" y="1028795"/>
                </a:cubicBezTo>
                <a:cubicBezTo>
                  <a:pt x="2709" y="1020794"/>
                  <a:pt x="7661" y="1016794"/>
                  <a:pt x="15472" y="1017270"/>
                </a:cubicBezTo>
                <a:close/>
                <a:moveTo>
                  <a:pt x="131773" y="1013937"/>
                </a:moveTo>
                <a:cubicBezTo>
                  <a:pt x="140917" y="1014604"/>
                  <a:pt x="145203" y="1021081"/>
                  <a:pt x="146727" y="1028987"/>
                </a:cubicBezTo>
                <a:cubicBezTo>
                  <a:pt x="144917" y="1038797"/>
                  <a:pt x="139964" y="1044893"/>
                  <a:pt x="130820" y="1044703"/>
                </a:cubicBezTo>
                <a:cubicBezTo>
                  <a:pt x="120724" y="1044417"/>
                  <a:pt x="114628" y="1037940"/>
                  <a:pt x="115485" y="1027843"/>
                </a:cubicBezTo>
                <a:cubicBezTo>
                  <a:pt x="116247" y="1018985"/>
                  <a:pt x="122533" y="1013365"/>
                  <a:pt x="131773" y="1013937"/>
                </a:cubicBezTo>
                <a:close/>
                <a:moveTo>
                  <a:pt x="242643" y="1012127"/>
                </a:moveTo>
                <a:cubicBezTo>
                  <a:pt x="253311" y="1012698"/>
                  <a:pt x="259978" y="1018128"/>
                  <a:pt x="260169" y="1029272"/>
                </a:cubicBezTo>
                <a:cubicBezTo>
                  <a:pt x="260264" y="1039273"/>
                  <a:pt x="254644" y="1045655"/>
                  <a:pt x="244643" y="1046417"/>
                </a:cubicBezTo>
                <a:cubicBezTo>
                  <a:pt x="233690" y="1047179"/>
                  <a:pt x="226641" y="1041559"/>
                  <a:pt x="225974" y="1030510"/>
                </a:cubicBezTo>
                <a:cubicBezTo>
                  <a:pt x="225308" y="1019556"/>
                  <a:pt x="231498" y="1013365"/>
                  <a:pt x="242643" y="1012127"/>
                </a:cubicBezTo>
                <a:close/>
                <a:moveTo>
                  <a:pt x="356562" y="1010317"/>
                </a:moveTo>
                <a:cubicBezTo>
                  <a:pt x="367706" y="1010888"/>
                  <a:pt x="374945" y="1018603"/>
                  <a:pt x="374565" y="1030033"/>
                </a:cubicBezTo>
                <a:cubicBezTo>
                  <a:pt x="374089" y="1041368"/>
                  <a:pt x="366468" y="1047464"/>
                  <a:pt x="355229" y="1048988"/>
                </a:cubicBezTo>
                <a:cubicBezTo>
                  <a:pt x="344085" y="1047274"/>
                  <a:pt x="336274" y="1041178"/>
                  <a:pt x="336274" y="1029748"/>
                </a:cubicBezTo>
                <a:cubicBezTo>
                  <a:pt x="336274" y="1017460"/>
                  <a:pt x="344275" y="1009650"/>
                  <a:pt x="356562" y="1010317"/>
                </a:cubicBezTo>
                <a:close/>
                <a:moveTo>
                  <a:pt x="472292" y="1009078"/>
                </a:moveTo>
                <a:cubicBezTo>
                  <a:pt x="484959" y="1009364"/>
                  <a:pt x="492008" y="1016794"/>
                  <a:pt x="492008" y="1029462"/>
                </a:cubicBezTo>
                <a:cubicBezTo>
                  <a:pt x="492008" y="1042226"/>
                  <a:pt x="484579" y="1048702"/>
                  <a:pt x="472196" y="1049941"/>
                </a:cubicBezTo>
                <a:cubicBezTo>
                  <a:pt x="459623" y="1049084"/>
                  <a:pt x="451717" y="1042988"/>
                  <a:pt x="451432" y="1030224"/>
                </a:cubicBezTo>
                <a:cubicBezTo>
                  <a:pt x="451050" y="1016603"/>
                  <a:pt x="458576" y="1008888"/>
                  <a:pt x="472292" y="1009078"/>
                </a:cubicBezTo>
                <a:close/>
                <a:moveTo>
                  <a:pt x="584115" y="1008126"/>
                </a:moveTo>
                <a:cubicBezTo>
                  <a:pt x="597926" y="1008126"/>
                  <a:pt x="604498" y="1016222"/>
                  <a:pt x="605451" y="1028700"/>
                </a:cubicBezTo>
                <a:cubicBezTo>
                  <a:pt x="604403" y="1042892"/>
                  <a:pt x="597449" y="1050607"/>
                  <a:pt x="583829" y="1050512"/>
                </a:cubicBezTo>
                <a:cubicBezTo>
                  <a:pt x="570303" y="1050417"/>
                  <a:pt x="562684" y="1042702"/>
                  <a:pt x="562779" y="1029176"/>
                </a:cubicBezTo>
                <a:cubicBezTo>
                  <a:pt x="562874" y="1015651"/>
                  <a:pt x="570589" y="1008126"/>
                  <a:pt x="584115" y="1008126"/>
                </a:cubicBezTo>
                <a:close/>
                <a:moveTo>
                  <a:pt x="696605" y="1006126"/>
                </a:moveTo>
                <a:cubicBezTo>
                  <a:pt x="710416" y="1006126"/>
                  <a:pt x="717845" y="1015270"/>
                  <a:pt x="720131" y="1028891"/>
                </a:cubicBezTo>
                <a:cubicBezTo>
                  <a:pt x="718417" y="1043083"/>
                  <a:pt x="710797" y="1052703"/>
                  <a:pt x="696033" y="1052608"/>
                </a:cubicBezTo>
                <a:cubicBezTo>
                  <a:pt x="682317" y="1052513"/>
                  <a:pt x="673364" y="1043655"/>
                  <a:pt x="673077" y="1030034"/>
                </a:cubicBezTo>
                <a:cubicBezTo>
                  <a:pt x="672792" y="1015365"/>
                  <a:pt x="681936" y="1006126"/>
                  <a:pt x="696605" y="1006126"/>
                </a:cubicBezTo>
                <a:close/>
                <a:moveTo>
                  <a:pt x="808904" y="1005269"/>
                </a:moveTo>
                <a:cubicBezTo>
                  <a:pt x="823668" y="1005936"/>
                  <a:pt x="832336" y="1014222"/>
                  <a:pt x="832621" y="1029081"/>
                </a:cubicBezTo>
                <a:cubicBezTo>
                  <a:pt x="832907" y="1044131"/>
                  <a:pt x="823763" y="1051751"/>
                  <a:pt x="809666" y="1053846"/>
                </a:cubicBezTo>
                <a:cubicBezTo>
                  <a:pt x="794903" y="1052703"/>
                  <a:pt x="785854" y="1045464"/>
                  <a:pt x="784615" y="1030605"/>
                </a:cubicBezTo>
                <a:cubicBezTo>
                  <a:pt x="783473" y="1016508"/>
                  <a:pt x="794807" y="1004602"/>
                  <a:pt x="808904" y="1005269"/>
                </a:cubicBezTo>
                <a:close/>
                <a:moveTo>
                  <a:pt x="923681" y="1004602"/>
                </a:moveTo>
                <a:cubicBezTo>
                  <a:pt x="938064" y="1003554"/>
                  <a:pt x="949398" y="1014222"/>
                  <a:pt x="949875" y="1028605"/>
                </a:cubicBezTo>
                <a:cubicBezTo>
                  <a:pt x="950256" y="1043178"/>
                  <a:pt x="939778" y="1054418"/>
                  <a:pt x="925300" y="1054132"/>
                </a:cubicBezTo>
                <a:cubicBezTo>
                  <a:pt x="909393" y="1053751"/>
                  <a:pt x="900345" y="1045083"/>
                  <a:pt x="900345" y="1029176"/>
                </a:cubicBezTo>
                <a:cubicBezTo>
                  <a:pt x="900345" y="1014222"/>
                  <a:pt x="908822" y="1005745"/>
                  <a:pt x="923681" y="1004602"/>
                </a:cubicBezTo>
                <a:close/>
                <a:moveTo>
                  <a:pt x="1039886" y="1004126"/>
                </a:moveTo>
                <a:cubicBezTo>
                  <a:pt x="1055793" y="1006031"/>
                  <a:pt x="1063508" y="1015937"/>
                  <a:pt x="1062460" y="1031463"/>
                </a:cubicBezTo>
                <a:cubicBezTo>
                  <a:pt x="1061317" y="1047465"/>
                  <a:pt x="1051125" y="1054513"/>
                  <a:pt x="1035599" y="1054799"/>
                </a:cubicBezTo>
                <a:cubicBezTo>
                  <a:pt x="1019883" y="1052704"/>
                  <a:pt x="1011692" y="1043845"/>
                  <a:pt x="1011882" y="1028129"/>
                </a:cubicBezTo>
                <a:cubicBezTo>
                  <a:pt x="1012073" y="1012984"/>
                  <a:pt x="1024551" y="1002316"/>
                  <a:pt x="1039886" y="1004126"/>
                </a:cubicBezTo>
                <a:close/>
                <a:moveTo>
                  <a:pt x="1150090" y="1002412"/>
                </a:moveTo>
                <a:cubicBezTo>
                  <a:pt x="1164187" y="1002793"/>
                  <a:pt x="1176855" y="1015842"/>
                  <a:pt x="1176474" y="1029844"/>
                </a:cubicBezTo>
                <a:cubicBezTo>
                  <a:pt x="1176188" y="1043941"/>
                  <a:pt x="1163044" y="1056514"/>
                  <a:pt x="1149042" y="1056228"/>
                </a:cubicBezTo>
                <a:cubicBezTo>
                  <a:pt x="1134945" y="1055942"/>
                  <a:pt x="1122372" y="1042798"/>
                  <a:pt x="1122658" y="1028796"/>
                </a:cubicBezTo>
                <a:cubicBezTo>
                  <a:pt x="1122944" y="1014699"/>
                  <a:pt x="1136088" y="1002126"/>
                  <a:pt x="1150090" y="1002412"/>
                </a:cubicBezTo>
                <a:close/>
                <a:moveTo>
                  <a:pt x="1266866" y="1002126"/>
                </a:moveTo>
                <a:cubicBezTo>
                  <a:pt x="1280963" y="1002698"/>
                  <a:pt x="1293441" y="1015842"/>
                  <a:pt x="1293155" y="1029844"/>
                </a:cubicBezTo>
                <a:cubicBezTo>
                  <a:pt x="1292869" y="1043846"/>
                  <a:pt x="1280011" y="1056609"/>
                  <a:pt x="1266009" y="1056609"/>
                </a:cubicBezTo>
                <a:cubicBezTo>
                  <a:pt x="1251341" y="1056609"/>
                  <a:pt x="1237815" y="1042512"/>
                  <a:pt x="1238767" y="1027939"/>
                </a:cubicBezTo>
                <a:cubicBezTo>
                  <a:pt x="1239625" y="1013937"/>
                  <a:pt x="1253055" y="1001555"/>
                  <a:pt x="1266866" y="1002126"/>
                </a:cubicBezTo>
                <a:close/>
                <a:moveTo>
                  <a:pt x="15853" y="905447"/>
                </a:moveTo>
                <a:cubicBezTo>
                  <a:pt x="22331" y="906114"/>
                  <a:pt x="25950" y="910686"/>
                  <a:pt x="26426" y="917734"/>
                </a:cubicBezTo>
                <a:cubicBezTo>
                  <a:pt x="25093" y="925068"/>
                  <a:pt x="20806" y="929640"/>
                  <a:pt x="13091" y="928783"/>
                </a:cubicBezTo>
                <a:cubicBezTo>
                  <a:pt x="6614" y="928021"/>
                  <a:pt x="2328" y="923544"/>
                  <a:pt x="2804" y="916686"/>
                </a:cubicBezTo>
                <a:cubicBezTo>
                  <a:pt x="3281" y="908971"/>
                  <a:pt x="8233" y="904685"/>
                  <a:pt x="15853" y="905447"/>
                </a:cubicBezTo>
                <a:close/>
                <a:moveTo>
                  <a:pt x="129105" y="902780"/>
                </a:moveTo>
                <a:cubicBezTo>
                  <a:pt x="138345" y="901732"/>
                  <a:pt x="143583" y="907542"/>
                  <a:pt x="145393" y="916496"/>
                </a:cubicBezTo>
                <a:cubicBezTo>
                  <a:pt x="144726" y="924687"/>
                  <a:pt x="140440" y="930497"/>
                  <a:pt x="132344" y="931355"/>
                </a:cubicBezTo>
                <a:cubicBezTo>
                  <a:pt x="123104" y="932307"/>
                  <a:pt x="117009" y="926783"/>
                  <a:pt x="116342" y="917734"/>
                </a:cubicBezTo>
                <a:cubicBezTo>
                  <a:pt x="115770" y="909447"/>
                  <a:pt x="121104" y="903637"/>
                  <a:pt x="129105" y="902780"/>
                </a:cubicBezTo>
                <a:close/>
                <a:moveTo>
                  <a:pt x="243976" y="900779"/>
                </a:moveTo>
                <a:cubicBezTo>
                  <a:pt x="253597" y="902398"/>
                  <a:pt x="259597" y="907828"/>
                  <a:pt x="259026" y="917924"/>
                </a:cubicBezTo>
                <a:cubicBezTo>
                  <a:pt x="258454" y="927925"/>
                  <a:pt x="252263" y="933545"/>
                  <a:pt x="242166" y="933069"/>
                </a:cubicBezTo>
                <a:cubicBezTo>
                  <a:pt x="232165" y="932497"/>
                  <a:pt x="226546" y="926211"/>
                  <a:pt x="227022" y="916209"/>
                </a:cubicBezTo>
                <a:cubicBezTo>
                  <a:pt x="227498" y="906113"/>
                  <a:pt x="233975" y="901255"/>
                  <a:pt x="243976" y="900779"/>
                </a:cubicBezTo>
                <a:close/>
                <a:moveTo>
                  <a:pt x="355610" y="898779"/>
                </a:moveTo>
                <a:cubicBezTo>
                  <a:pt x="366183" y="898684"/>
                  <a:pt x="372184" y="905827"/>
                  <a:pt x="374089" y="916591"/>
                </a:cubicBezTo>
                <a:cubicBezTo>
                  <a:pt x="373136" y="926878"/>
                  <a:pt x="367707" y="934307"/>
                  <a:pt x="357134" y="935260"/>
                </a:cubicBezTo>
                <a:cubicBezTo>
                  <a:pt x="345418" y="936307"/>
                  <a:pt x="337703" y="929259"/>
                  <a:pt x="337132" y="917829"/>
                </a:cubicBezTo>
                <a:cubicBezTo>
                  <a:pt x="336560" y="906304"/>
                  <a:pt x="343990" y="898874"/>
                  <a:pt x="355610" y="898779"/>
                </a:cubicBezTo>
                <a:close/>
                <a:moveTo>
                  <a:pt x="471816" y="897351"/>
                </a:moveTo>
                <a:cubicBezTo>
                  <a:pt x="484388" y="897351"/>
                  <a:pt x="490579" y="905447"/>
                  <a:pt x="491913" y="917830"/>
                </a:cubicBezTo>
                <a:cubicBezTo>
                  <a:pt x="489817" y="929831"/>
                  <a:pt x="483150" y="937547"/>
                  <a:pt x="470577" y="936880"/>
                </a:cubicBezTo>
                <a:cubicBezTo>
                  <a:pt x="459147" y="936213"/>
                  <a:pt x="451908" y="928974"/>
                  <a:pt x="451908" y="917449"/>
                </a:cubicBezTo>
                <a:cubicBezTo>
                  <a:pt x="451908" y="904971"/>
                  <a:pt x="459337" y="897351"/>
                  <a:pt x="471816" y="897351"/>
                </a:cubicBezTo>
                <a:close/>
                <a:moveTo>
                  <a:pt x="584209" y="896493"/>
                </a:moveTo>
                <a:cubicBezTo>
                  <a:pt x="596973" y="896398"/>
                  <a:pt x="603545" y="903827"/>
                  <a:pt x="604783" y="916305"/>
                </a:cubicBezTo>
                <a:cubicBezTo>
                  <a:pt x="604116" y="929735"/>
                  <a:pt x="597544" y="937736"/>
                  <a:pt x="583733" y="937641"/>
                </a:cubicBezTo>
                <a:cubicBezTo>
                  <a:pt x="571065" y="937546"/>
                  <a:pt x="563731" y="930497"/>
                  <a:pt x="563445" y="917829"/>
                </a:cubicBezTo>
                <a:cubicBezTo>
                  <a:pt x="563159" y="904208"/>
                  <a:pt x="570493" y="896493"/>
                  <a:pt x="584209" y="896493"/>
                </a:cubicBezTo>
                <a:close/>
                <a:moveTo>
                  <a:pt x="697557" y="894969"/>
                </a:moveTo>
                <a:cubicBezTo>
                  <a:pt x="710416" y="895636"/>
                  <a:pt x="717465" y="904399"/>
                  <a:pt x="718703" y="917448"/>
                </a:cubicBezTo>
                <a:cubicBezTo>
                  <a:pt x="716703" y="931164"/>
                  <a:pt x="708892" y="939832"/>
                  <a:pt x="694986" y="939165"/>
                </a:cubicBezTo>
                <a:cubicBezTo>
                  <a:pt x="682222" y="938499"/>
                  <a:pt x="673840" y="929735"/>
                  <a:pt x="674221" y="916782"/>
                </a:cubicBezTo>
                <a:cubicBezTo>
                  <a:pt x="674602" y="902875"/>
                  <a:pt x="683651" y="894302"/>
                  <a:pt x="697557" y="894969"/>
                </a:cubicBezTo>
                <a:close/>
                <a:moveTo>
                  <a:pt x="809953" y="893827"/>
                </a:moveTo>
                <a:cubicBezTo>
                  <a:pt x="823668" y="894303"/>
                  <a:pt x="830526" y="904018"/>
                  <a:pt x="832621" y="916591"/>
                </a:cubicBezTo>
                <a:cubicBezTo>
                  <a:pt x="830050" y="931641"/>
                  <a:pt x="822144" y="941071"/>
                  <a:pt x="807381" y="940309"/>
                </a:cubicBezTo>
                <a:cubicBezTo>
                  <a:pt x="793855" y="939642"/>
                  <a:pt x="784996" y="930498"/>
                  <a:pt x="785378" y="916782"/>
                </a:cubicBezTo>
                <a:cubicBezTo>
                  <a:pt x="785854" y="902209"/>
                  <a:pt x="795284" y="893255"/>
                  <a:pt x="809953" y="893827"/>
                </a:cubicBezTo>
                <a:close/>
                <a:moveTo>
                  <a:pt x="1038171" y="892588"/>
                </a:moveTo>
                <a:cubicBezTo>
                  <a:pt x="1053316" y="893350"/>
                  <a:pt x="1060745" y="902208"/>
                  <a:pt x="1061888" y="914209"/>
                </a:cubicBezTo>
                <a:cubicBezTo>
                  <a:pt x="1061983" y="931545"/>
                  <a:pt x="1051030" y="942499"/>
                  <a:pt x="1036456" y="941641"/>
                </a:cubicBezTo>
                <a:cubicBezTo>
                  <a:pt x="1021502" y="940689"/>
                  <a:pt x="1013311" y="932307"/>
                  <a:pt x="1012835" y="917257"/>
                </a:cubicBezTo>
                <a:cubicBezTo>
                  <a:pt x="1012358" y="902684"/>
                  <a:pt x="1023598" y="891826"/>
                  <a:pt x="1038171" y="892588"/>
                </a:cubicBezTo>
                <a:close/>
                <a:moveTo>
                  <a:pt x="923871" y="892493"/>
                </a:moveTo>
                <a:cubicBezTo>
                  <a:pt x="938635" y="893541"/>
                  <a:pt x="947779" y="900685"/>
                  <a:pt x="949113" y="915544"/>
                </a:cubicBezTo>
                <a:cubicBezTo>
                  <a:pt x="950351" y="929640"/>
                  <a:pt x="939016" y="941642"/>
                  <a:pt x="924919" y="941071"/>
                </a:cubicBezTo>
                <a:cubicBezTo>
                  <a:pt x="910060" y="940499"/>
                  <a:pt x="901392" y="932307"/>
                  <a:pt x="901012" y="917448"/>
                </a:cubicBezTo>
                <a:cubicBezTo>
                  <a:pt x="900630" y="902494"/>
                  <a:pt x="909679" y="894779"/>
                  <a:pt x="923871" y="892493"/>
                </a:cubicBezTo>
                <a:close/>
                <a:moveTo>
                  <a:pt x="1265628" y="892112"/>
                </a:moveTo>
                <a:cubicBezTo>
                  <a:pt x="1281630" y="891921"/>
                  <a:pt x="1289821" y="901161"/>
                  <a:pt x="1291250" y="916877"/>
                </a:cubicBezTo>
                <a:cubicBezTo>
                  <a:pt x="1290108" y="932498"/>
                  <a:pt x="1282202" y="941928"/>
                  <a:pt x="1266200" y="942023"/>
                </a:cubicBezTo>
                <a:cubicBezTo>
                  <a:pt x="1250293" y="942118"/>
                  <a:pt x="1241149" y="933260"/>
                  <a:pt x="1240959" y="917353"/>
                </a:cubicBezTo>
                <a:cubicBezTo>
                  <a:pt x="1240863" y="901446"/>
                  <a:pt x="1249722" y="892303"/>
                  <a:pt x="1265628" y="892112"/>
                </a:cubicBezTo>
                <a:close/>
                <a:moveTo>
                  <a:pt x="1148661" y="892112"/>
                </a:moveTo>
                <a:cubicBezTo>
                  <a:pt x="1163139" y="891635"/>
                  <a:pt x="1174188" y="902113"/>
                  <a:pt x="1174474" y="916496"/>
                </a:cubicBezTo>
                <a:cubicBezTo>
                  <a:pt x="1174760" y="931069"/>
                  <a:pt x="1164092" y="942118"/>
                  <a:pt x="1149613" y="941737"/>
                </a:cubicBezTo>
                <a:cubicBezTo>
                  <a:pt x="1134659" y="941356"/>
                  <a:pt x="1126086" y="933355"/>
                  <a:pt x="1124849" y="918496"/>
                </a:cubicBezTo>
                <a:cubicBezTo>
                  <a:pt x="1123705" y="904113"/>
                  <a:pt x="1134278" y="892683"/>
                  <a:pt x="1148661" y="892112"/>
                </a:cubicBezTo>
                <a:close/>
                <a:moveTo>
                  <a:pt x="13948" y="794290"/>
                </a:moveTo>
                <a:cubicBezTo>
                  <a:pt x="19758" y="794671"/>
                  <a:pt x="23854" y="798005"/>
                  <a:pt x="24616" y="803720"/>
                </a:cubicBezTo>
                <a:cubicBezTo>
                  <a:pt x="25473" y="809720"/>
                  <a:pt x="21663" y="814102"/>
                  <a:pt x="15948" y="814959"/>
                </a:cubicBezTo>
                <a:cubicBezTo>
                  <a:pt x="9090" y="815912"/>
                  <a:pt x="4423" y="811721"/>
                  <a:pt x="4137" y="804863"/>
                </a:cubicBezTo>
                <a:cubicBezTo>
                  <a:pt x="3851" y="798862"/>
                  <a:pt x="8042" y="795528"/>
                  <a:pt x="13948" y="794290"/>
                </a:cubicBezTo>
                <a:close/>
                <a:moveTo>
                  <a:pt x="130820" y="792099"/>
                </a:moveTo>
                <a:cubicBezTo>
                  <a:pt x="138630" y="792575"/>
                  <a:pt x="143203" y="796576"/>
                  <a:pt x="143297" y="804386"/>
                </a:cubicBezTo>
                <a:cubicBezTo>
                  <a:pt x="143393" y="813245"/>
                  <a:pt x="138345" y="817721"/>
                  <a:pt x="129677" y="817245"/>
                </a:cubicBezTo>
                <a:cubicBezTo>
                  <a:pt x="121866" y="816864"/>
                  <a:pt x="117961" y="811911"/>
                  <a:pt x="118247" y="804196"/>
                </a:cubicBezTo>
                <a:cubicBezTo>
                  <a:pt x="118533" y="796290"/>
                  <a:pt x="123104" y="792480"/>
                  <a:pt x="130820" y="792099"/>
                </a:cubicBezTo>
                <a:close/>
                <a:moveTo>
                  <a:pt x="243501" y="789337"/>
                </a:moveTo>
                <a:cubicBezTo>
                  <a:pt x="252740" y="789623"/>
                  <a:pt x="257503" y="795814"/>
                  <a:pt x="258741" y="804672"/>
                </a:cubicBezTo>
                <a:cubicBezTo>
                  <a:pt x="257503" y="813626"/>
                  <a:pt x="252645" y="819912"/>
                  <a:pt x="243501" y="820008"/>
                </a:cubicBezTo>
                <a:cubicBezTo>
                  <a:pt x="233404" y="820198"/>
                  <a:pt x="227213" y="813816"/>
                  <a:pt x="227690" y="803720"/>
                </a:cubicBezTo>
                <a:cubicBezTo>
                  <a:pt x="228166" y="794766"/>
                  <a:pt x="234262" y="789052"/>
                  <a:pt x="243501" y="789337"/>
                </a:cubicBezTo>
                <a:close/>
                <a:moveTo>
                  <a:pt x="355324" y="788194"/>
                </a:moveTo>
                <a:cubicBezTo>
                  <a:pt x="365231" y="788956"/>
                  <a:pt x="371517" y="794004"/>
                  <a:pt x="371707" y="804196"/>
                </a:cubicBezTo>
                <a:cubicBezTo>
                  <a:pt x="371898" y="815245"/>
                  <a:pt x="365516" y="821436"/>
                  <a:pt x="354467" y="821055"/>
                </a:cubicBezTo>
                <a:cubicBezTo>
                  <a:pt x="344371" y="820674"/>
                  <a:pt x="338846" y="814483"/>
                  <a:pt x="339037" y="804386"/>
                </a:cubicBezTo>
                <a:cubicBezTo>
                  <a:pt x="339227" y="794195"/>
                  <a:pt x="345323" y="789051"/>
                  <a:pt x="355324" y="788194"/>
                </a:cubicBezTo>
                <a:close/>
                <a:moveTo>
                  <a:pt x="470671" y="786004"/>
                </a:moveTo>
                <a:cubicBezTo>
                  <a:pt x="482292" y="785337"/>
                  <a:pt x="488674" y="792957"/>
                  <a:pt x="490960" y="804387"/>
                </a:cubicBezTo>
                <a:cubicBezTo>
                  <a:pt x="489436" y="815626"/>
                  <a:pt x="483435" y="823532"/>
                  <a:pt x="471815" y="823532"/>
                </a:cubicBezTo>
                <a:cubicBezTo>
                  <a:pt x="460289" y="823532"/>
                  <a:pt x="452860" y="815912"/>
                  <a:pt x="452955" y="804387"/>
                </a:cubicBezTo>
                <a:cubicBezTo>
                  <a:pt x="453050" y="793719"/>
                  <a:pt x="460194" y="786575"/>
                  <a:pt x="470671" y="786004"/>
                </a:cubicBezTo>
                <a:close/>
                <a:moveTo>
                  <a:pt x="582685" y="784956"/>
                </a:moveTo>
                <a:cubicBezTo>
                  <a:pt x="595449" y="784003"/>
                  <a:pt x="601545" y="792290"/>
                  <a:pt x="604307" y="802672"/>
                </a:cubicBezTo>
                <a:cubicBezTo>
                  <a:pt x="602974" y="816198"/>
                  <a:pt x="596878" y="824294"/>
                  <a:pt x="584305" y="824485"/>
                </a:cubicBezTo>
                <a:cubicBezTo>
                  <a:pt x="571827" y="824675"/>
                  <a:pt x="564302" y="817055"/>
                  <a:pt x="564207" y="804577"/>
                </a:cubicBezTo>
                <a:cubicBezTo>
                  <a:pt x="564112" y="793052"/>
                  <a:pt x="571351" y="785813"/>
                  <a:pt x="582685" y="784956"/>
                </a:cubicBezTo>
                <a:close/>
                <a:moveTo>
                  <a:pt x="697557" y="783908"/>
                </a:moveTo>
                <a:cubicBezTo>
                  <a:pt x="709749" y="785146"/>
                  <a:pt x="716988" y="791814"/>
                  <a:pt x="716893" y="804577"/>
                </a:cubicBezTo>
                <a:cubicBezTo>
                  <a:pt x="716798" y="818388"/>
                  <a:pt x="709082" y="825723"/>
                  <a:pt x="695462" y="825246"/>
                </a:cubicBezTo>
                <a:cubicBezTo>
                  <a:pt x="681555" y="824770"/>
                  <a:pt x="674983" y="816293"/>
                  <a:pt x="675840" y="802863"/>
                </a:cubicBezTo>
                <a:cubicBezTo>
                  <a:pt x="676697" y="790004"/>
                  <a:pt x="684794" y="784289"/>
                  <a:pt x="697557" y="783908"/>
                </a:cubicBezTo>
                <a:close/>
                <a:moveTo>
                  <a:pt x="810047" y="782669"/>
                </a:moveTo>
                <a:cubicBezTo>
                  <a:pt x="822906" y="783336"/>
                  <a:pt x="829764" y="792385"/>
                  <a:pt x="831097" y="804767"/>
                </a:cubicBezTo>
                <a:cubicBezTo>
                  <a:pt x="829002" y="818960"/>
                  <a:pt x="821096" y="827532"/>
                  <a:pt x="807190" y="826770"/>
                </a:cubicBezTo>
                <a:cubicBezTo>
                  <a:pt x="794331" y="826008"/>
                  <a:pt x="786044" y="817245"/>
                  <a:pt x="786520" y="804291"/>
                </a:cubicBezTo>
                <a:cubicBezTo>
                  <a:pt x="786997" y="790385"/>
                  <a:pt x="796141" y="781908"/>
                  <a:pt x="810047" y="782669"/>
                </a:cubicBezTo>
                <a:close/>
                <a:moveTo>
                  <a:pt x="926062" y="781812"/>
                </a:moveTo>
                <a:cubicBezTo>
                  <a:pt x="939683" y="782479"/>
                  <a:pt x="946922" y="791718"/>
                  <a:pt x="948446" y="805244"/>
                </a:cubicBezTo>
                <a:cubicBezTo>
                  <a:pt x="946256" y="818865"/>
                  <a:pt x="938730" y="827151"/>
                  <a:pt x="924919" y="827913"/>
                </a:cubicBezTo>
                <a:cubicBezTo>
                  <a:pt x="912441" y="828580"/>
                  <a:pt x="900154" y="815436"/>
                  <a:pt x="901869" y="803244"/>
                </a:cubicBezTo>
                <a:cubicBezTo>
                  <a:pt x="903774" y="789718"/>
                  <a:pt x="912251" y="781145"/>
                  <a:pt x="926062" y="781812"/>
                </a:cubicBezTo>
                <a:close/>
                <a:moveTo>
                  <a:pt x="1149995" y="780955"/>
                </a:moveTo>
                <a:cubicBezTo>
                  <a:pt x="1164949" y="781145"/>
                  <a:pt x="1171903" y="791051"/>
                  <a:pt x="1173998" y="804291"/>
                </a:cubicBezTo>
                <a:cubicBezTo>
                  <a:pt x="1171617" y="819436"/>
                  <a:pt x="1163997" y="828866"/>
                  <a:pt x="1149138" y="828485"/>
                </a:cubicBezTo>
                <a:cubicBezTo>
                  <a:pt x="1134469" y="828104"/>
                  <a:pt x="1125516" y="818960"/>
                  <a:pt x="1125802" y="804291"/>
                </a:cubicBezTo>
                <a:cubicBezTo>
                  <a:pt x="1126087" y="789623"/>
                  <a:pt x="1135327" y="780765"/>
                  <a:pt x="1149995" y="780955"/>
                </a:cubicBezTo>
                <a:close/>
                <a:moveTo>
                  <a:pt x="1268486" y="780764"/>
                </a:moveTo>
                <a:cubicBezTo>
                  <a:pt x="1283060" y="782859"/>
                  <a:pt x="1291060" y="792004"/>
                  <a:pt x="1289822" y="806767"/>
                </a:cubicBezTo>
                <a:cubicBezTo>
                  <a:pt x="1288679" y="821626"/>
                  <a:pt x="1278964" y="828580"/>
                  <a:pt x="1263914" y="829151"/>
                </a:cubicBezTo>
                <a:cubicBezTo>
                  <a:pt x="1250008" y="826484"/>
                  <a:pt x="1241625" y="818674"/>
                  <a:pt x="1241816" y="803624"/>
                </a:cubicBezTo>
                <a:cubicBezTo>
                  <a:pt x="1242007" y="789622"/>
                  <a:pt x="1254485" y="778764"/>
                  <a:pt x="1268486" y="780764"/>
                </a:cubicBezTo>
                <a:close/>
                <a:moveTo>
                  <a:pt x="1036933" y="780669"/>
                </a:moveTo>
                <a:cubicBezTo>
                  <a:pt x="1051315" y="782383"/>
                  <a:pt x="1060936" y="789908"/>
                  <a:pt x="1060840" y="804767"/>
                </a:cubicBezTo>
                <a:cubicBezTo>
                  <a:pt x="1060650" y="819436"/>
                  <a:pt x="1051411" y="828389"/>
                  <a:pt x="1036742" y="828199"/>
                </a:cubicBezTo>
                <a:cubicBezTo>
                  <a:pt x="1023026" y="828008"/>
                  <a:pt x="1014263" y="819340"/>
                  <a:pt x="1013787" y="805624"/>
                </a:cubicBezTo>
                <a:cubicBezTo>
                  <a:pt x="1013215" y="790765"/>
                  <a:pt x="1022550" y="782955"/>
                  <a:pt x="1036933" y="780669"/>
                </a:cubicBezTo>
                <a:close/>
                <a:moveTo>
                  <a:pt x="131296" y="677323"/>
                </a:moveTo>
                <a:cubicBezTo>
                  <a:pt x="137868" y="677704"/>
                  <a:pt x="142249" y="682086"/>
                  <a:pt x="141964" y="688944"/>
                </a:cubicBezTo>
                <a:cubicBezTo>
                  <a:pt x="141678" y="695802"/>
                  <a:pt x="136630" y="698754"/>
                  <a:pt x="131296" y="700088"/>
                </a:cubicBezTo>
                <a:cubicBezTo>
                  <a:pt x="123866" y="698469"/>
                  <a:pt x="119294" y="694849"/>
                  <a:pt x="119675" y="687991"/>
                </a:cubicBezTo>
                <a:cubicBezTo>
                  <a:pt x="120056" y="681324"/>
                  <a:pt x="124533" y="676942"/>
                  <a:pt x="131296" y="677323"/>
                </a:cubicBezTo>
                <a:close/>
                <a:moveTo>
                  <a:pt x="242929" y="675227"/>
                </a:moveTo>
                <a:cubicBezTo>
                  <a:pt x="251596" y="676084"/>
                  <a:pt x="256073" y="680371"/>
                  <a:pt x="256073" y="688181"/>
                </a:cubicBezTo>
                <a:cubicBezTo>
                  <a:pt x="256169" y="697039"/>
                  <a:pt x="251120" y="701802"/>
                  <a:pt x="242357" y="701421"/>
                </a:cubicBezTo>
                <a:cubicBezTo>
                  <a:pt x="233309" y="701040"/>
                  <a:pt x="229308" y="695230"/>
                  <a:pt x="230070" y="686752"/>
                </a:cubicBezTo>
                <a:cubicBezTo>
                  <a:pt x="230832" y="678847"/>
                  <a:pt x="236166" y="675417"/>
                  <a:pt x="242929" y="675227"/>
                </a:cubicBezTo>
                <a:close/>
                <a:moveTo>
                  <a:pt x="353705" y="672275"/>
                </a:moveTo>
                <a:cubicBezTo>
                  <a:pt x="364849" y="673513"/>
                  <a:pt x="371326" y="678562"/>
                  <a:pt x="371136" y="688944"/>
                </a:cubicBezTo>
                <a:cubicBezTo>
                  <a:pt x="370945" y="698088"/>
                  <a:pt x="365135" y="703993"/>
                  <a:pt x="355895" y="704184"/>
                </a:cubicBezTo>
                <a:cubicBezTo>
                  <a:pt x="345704" y="704374"/>
                  <a:pt x="339608" y="698278"/>
                  <a:pt x="339608" y="687991"/>
                </a:cubicBezTo>
                <a:cubicBezTo>
                  <a:pt x="339608" y="678466"/>
                  <a:pt x="346275" y="674275"/>
                  <a:pt x="353705" y="672275"/>
                </a:cubicBezTo>
                <a:close/>
                <a:moveTo>
                  <a:pt x="471910" y="671132"/>
                </a:moveTo>
                <a:cubicBezTo>
                  <a:pt x="482959" y="672275"/>
                  <a:pt x="489245" y="678371"/>
                  <a:pt x="488674" y="689325"/>
                </a:cubicBezTo>
                <a:cubicBezTo>
                  <a:pt x="488198" y="700374"/>
                  <a:pt x="481149" y="706184"/>
                  <a:pt x="470290" y="705517"/>
                </a:cubicBezTo>
                <a:cubicBezTo>
                  <a:pt x="460289" y="704946"/>
                  <a:pt x="454574" y="698564"/>
                  <a:pt x="454574" y="688563"/>
                </a:cubicBezTo>
                <a:cubicBezTo>
                  <a:pt x="454669" y="677419"/>
                  <a:pt x="461146" y="671799"/>
                  <a:pt x="471910" y="671132"/>
                </a:cubicBezTo>
                <a:close/>
                <a:moveTo>
                  <a:pt x="582781" y="669703"/>
                </a:moveTo>
                <a:cubicBezTo>
                  <a:pt x="594401" y="668941"/>
                  <a:pt x="600878" y="676466"/>
                  <a:pt x="603260" y="687800"/>
                </a:cubicBezTo>
                <a:cubicBezTo>
                  <a:pt x="601926" y="699040"/>
                  <a:pt x="595830" y="707041"/>
                  <a:pt x="584305" y="707136"/>
                </a:cubicBezTo>
                <a:cubicBezTo>
                  <a:pt x="572780" y="707327"/>
                  <a:pt x="565350" y="699707"/>
                  <a:pt x="565255" y="688182"/>
                </a:cubicBezTo>
                <a:cubicBezTo>
                  <a:pt x="565255" y="677609"/>
                  <a:pt x="572399" y="670370"/>
                  <a:pt x="582781" y="669703"/>
                </a:cubicBezTo>
                <a:close/>
                <a:moveTo>
                  <a:pt x="695652" y="668655"/>
                </a:moveTo>
                <a:cubicBezTo>
                  <a:pt x="708225" y="668274"/>
                  <a:pt x="714702" y="676085"/>
                  <a:pt x="716607" y="688277"/>
                </a:cubicBezTo>
                <a:cubicBezTo>
                  <a:pt x="714988" y="700469"/>
                  <a:pt x="708606" y="708470"/>
                  <a:pt x="696033" y="708184"/>
                </a:cubicBezTo>
                <a:cubicBezTo>
                  <a:pt x="683555" y="707898"/>
                  <a:pt x="676221" y="700088"/>
                  <a:pt x="676602" y="687610"/>
                </a:cubicBezTo>
                <a:cubicBezTo>
                  <a:pt x="676888" y="676180"/>
                  <a:pt x="684222" y="668941"/>
                  <a:pt x="695652" y="668655"/>
                </a:cubicBezTo>
                <a:close/>
                <a:moveTo>
                  <a:pt x="807476" y="667988"/>
                </a:moveTo>
                <a:cubicBezTo>
                  <a:pt x="820239" y="668464"/>
                  <a:pt x="828335" y="674370"/>
                  <a:pt x="828907" y="687133"/>
                </a:cubicBezTo>
                <a:cubicBezTo>
                  <a:pt x="829478" y="700659"/>
                  <a:pt x="822334" y="708660"/>
                  <a:pt x="808523" y="708755"/>
                </a:cubicBezTo>
                <a:cubicBezTo>
                  <a:pt x="795855" y="708755"/>
                  <a:pt x="788616" y="701516"/>
                  <a:pt x="788330" y="688848"/>
                </a:cubicBezTo>
                <a:cubicBezTo>
                  <a:pt x="788044" y="676084"/>
                  <a:pt x="795283" y="669417"/>
                  <a:pt x="807476" y="667988"/>
                </a:cubicBezTo>
                <a:close/>
                <a:moveTo>
                  <a:pt x="925396" y="667227"/>
                </a:moveTo>
                <a:cubicBezTo>
                  <a:pt x="939112" y="667417"/>
                  <a:pt x="945684" y="675513"/>
                  <a:pt x="946446" y="688848"/>
                </a:cubicBezTo>
                <a:cubicBezTo>
                  <a:pt x="945303" y="702279"/>
                  <a:pt x="938064" y="709899"/>
                  <a:pt x="924538" y="709613"/>
                </a:cubicBezTo>
                <a:cubicBezTo>
                  <a:pt x="910918" y="709327"/>
                  <a:pt x="903488" y="701517"/>
                  <a:pt x="903774" y="687991"/>
                </a:cubicBezTo>
                <a:cubicBezTo>
                  <a:pt x="903965" y="674370"/>
                  <a:pt x="911870" y="667036"/>
                  <a:pt x="925396" y="667227"/>
                </a:cubicBezTo>
                <a:close/>
                <a:moveTo>
                  <a:pt x="1148566" y="665893"/>
                </a:moveTo>
                <a:cubicBezTo>
                  <a:pt x="1162472" y="665417"/>
                  <a:pt x="1170283" y="674275"/>
                  <a:pt x="1172569" y="687991"/>
                </a:cubicBezTo>
                <a:cubicBezTo>
                  <a:pt x="1170950" y="701422"/>
                  <a:pt x="1163615" y="710756"/>
                  <a:pt x="1149709" y="710756"/>
                </a:cubicBezTo>
                <a:cubicBezTo>
                  <a:pt x="1135898" y="710756"/>
                  <a:pt x="1127039" y="701707"/>
                  <a:pt x="1127135" y="687896"/>
                </a:cubicBezTo>
                <a:cubicBezTo>
                  <a:pt x="1127230" y="675038"/>
                  <a:pt x="1135802" y="666370"/>
                  <a:pt x="1148566" y="665893"/>
                </a:cubicBezTo>
                <a:close/>
                <a:moveTo>
                  <a:pt x="1037028" y="665893"/>
                </a:moveTo>
                <a:cubicBezTo>
                  <a:pt x="1049792" y="667131"/>
                  <a:pt x="1058650" y="674085"/>
                  <a:pt x="1059317" y="686943"/>
                </a:cubicBezTo>
                <a:cubicBezTo>
                  <a:pt x="1060078" y="700850"/>
                  <a:pt x="1051506" y="710089"/>
                  <a:pt x="1037695" y="710375"/>
                </a:cubicBezTo>
                <a:cubicBezTo>
                  <a:pt x="1023788" y="710661"/>
                  <a:pt x="1015025" y="701707"/>
                  <a:pt x="1015216" y="687801"/>
                </a:cubicBezTo>
                <a:cubicBezTo>
                  <a:pt x="1015406" y="674942"/>
                  <a:pt x="1023979" y="667703"/>
                  <a:pt x="1037028" y="665893"/>
                </a:cubicBezTo>
                <a:close/>
                <a:moveTo>
                  <a:pt x="1267057" y="665321"/>
                </a:moveTo>
                <a:cubicBezTo>
                  <a:pt x="1280678" y="666940"/>
                  <a:pt x="1289346" y="675322"/>
                  <a:pt x="1288869" y="689133"/>
                </a:cubicBezTo>
                <a:cubicBezTo>
                  <a:pt x="1288489" y="702849"/>
                  <a:pt x="1279249" y="710184"/>
                  <a:pt x="1265724" y="711898"/>
                </a:cubicBezTo>
                <a:cubicBezTo>
                  <a:pt x="1252198" y="709898"/>
                  <a:pt x="1243721" y="702564"/>
                  <a:pt x="1242768" y="688753"/>
                </a:cubicBezTo>
                <a:cubicBezTo>
                  <a:pt x="1241816" y="676370"/>
                  <a:pt x="1254865" y="663797"/>
                  <a:pt x="1267057" y="665321"/>
                </a:cubicBezTo>
                <a:close/>
                <a:moveTo>
                  <a:pt x="130534" y="567214"/>
                </a:moveTo>
                <a:cubicBezTo>
                  <a:pt x="135868" y="567309"/>
                  <a:pt x="139107" y="569976"/>
                  <a:pt x="139488" y="575310"/>
                </a:cubicBezTo>
                <a:cubicBezTo>
                  <a:pt x="139869" y="580644"/>
                  <a:pt x="137392" y="584359"/>
                  <a:pt x="131963" y="584835"/>
                </a:cubicBezTo>
                <a:cubicBezTo>
                  <a:pt x="125867" y="585311"/>
                  <a:pt x="121866" y="582454"/>
                  <a:pt x="121962" y="575882"/>
                </a:cubicBezTo>
                <a:cubicBezTo>
                  <a:pt x="121962" y="570452"/>
                  <a:pt x="125105" y="567690"/>
                  <a:pt x="130534" y="567214"/>
                </a:cubicBezTo>
                <a:close/>
                <a:moveTo>
                  <a:pt x="244167" y="564451"/>
                </a:moveTo>
                <a:cubicBezTo>
                  <a:pt x="250930" y="564832"/>
                  <a:pt x="253978" y="569785"/>
                  <a:pt x="255121" y="575405"/>
                </a:cubicBezTo>
                <a:cubicBezTo>
                  <a:pt x="253883" y="583787"/>
                  <a:pt x="249692" y="588454"/>
                  <a:pt x="241977" y="587788"/>
                </a:cubicBezTo>
                <a:cubicBezTo>
                  <a:pt x="235404" y="587311"/>
                  <a:pt x="231118" y="582834"/>
                  <a:pt x="231403" y="576072"/>
                </a:cubicBezTo>
                <a:cubicBezTo>
                  <a:pt x="231689" y="568356"/>
                  <a:pt x="236452" y="563975"/>
                  <a:pt x="244167" y="564451"/>
                </a:cubicBezTo>
                <a:close/>
                <a:moveTo>
                  <a:pt x="355800" y="561785"/>
                </a:moveTo>
                <a:cubicBezTo>
                  <a:pt x="364849" y="562261"/>
                  <a:pt x="370469" y="568357"/>
                  <a:pt x="369707" y="577501"/>
                </a:cubicBezTo>
                <a:cubicBezTo>
                  <a:pt x="369040" y="585502"/>
                  <a:pt x="363230" y="589979"/>
                  <a:pt x="354943" y="590741"/>
                </a:cubicBezTo>
                <a:cubicBezTo>
                  <a:pt x="345990" y="589122"/>
                  <a:pt x="340180" y="583883"/>
                  <a:pt x="341037" y="574739"/>
                </a:cubicBezTo>
                <a:cubicBezTo>
                  <a:pt x="341799" y="566738"/>
                  <a:pt x="347513" y="561309"/>
                  <a:pt x="355800" y="561785"/>
                </a:cubicBezTo>
                <a:close/>
                <a:moveTo>
                  <a:pt x="470386" y="559785"/>
                </a:moveTo>
                <a:cubicBezTo>
                  <a:pt x="481434" y="561214"/>
                  <a:pt x="487817" y="566548"/>
                  <a:pt x="487435" y="576835"/>
                </a:cubicBezTo>
                <a:cubicBezTo>
                  <a:pt x="487054" y="585979"/>
                  <a:pt x="481149" y="591789"/>
                  <a:pt x="471909" y="591789"/>
                </a:cubicBezTo>
                <a:cubicBezTo>
                  <a:pt x="461623" y="591789"/>
                  <a:pt x="455717" y="585503"/>
                  <a:pt x="455907" y="575311"/>
                </a:cubicBezTo>
                <a:cubicBezTo>
                  <a:pt x="456193" y="565881"/>
                  <a:pt x="462861" y="561690"/>
                  <a:pt x="470386" y="559785"/>
                </a:cubicBezTo>
                <a:close/>
                <a:moveTo>
                  <a:pt x="584306" y="558737"/>
                </a:moveTo>
                <a:cubicBezTo>
                  <a:pt x="595354" y="559880"/>
                  <a:pt x="601546" y="565976"/>
                  <a:pt x="601069" y="576930"/>
                </a:cubicBezTo>
                <a:cubicBezTo>
                  <a:pt x="600593" y="587979"/>
                  <a:pt x="593545" y="593789"/>
                  <a:pt x="582686" y="593122"/>
                </a:cubicBezTo>
                <a:cubicBezTo>
                  <a:pt x="572685" y="592551"/>
                  <a:pt x="566970" y="586169"/>
                  <a:pt x="566970" y="576168"/>
                </a:cubicBezTo>
                <a:cubicBezTo>
                  <a:pt x="566970" y="565119"/>
                  <a:pt x="573542" y="559499"/>
                  <a:pt x="584306" y="558737"/>
                </a:cubicBezTo>
                <a:close/>
                <a:moveTo>
                  <a:pt x="695843" y="556736"/>
                </a:moveTo>
                <a:cubicBezTo>
                  <a:pt x="707844" y="558832"/>
                  <a:pt x="715560" y="565118"/>
                  <a:pt x="715083" y="576739"/>
                </a:cubicBezTo>
                <a:cubicBezTo>
                  <a:pt x="714512" y="588169"/>
                  <a:pt x="706797" y="595503"/>
                  <a:pt x="695176" y="594836"/>
                </a:cubicBezTo>
                <a:cubicBezTo>
                  <a:pt x="684699" y="594265"/>
                  <a:pt x="677650" y="587121"/>
                  <a:pt x="677555" y="576453"/>
                </a:cubicBezTo>
                <a:cubicBezTo>
                  <a:pt x="677460" y="564642"/>
                  <a:pt x="685461" y="558927"/>
                  <a:pt x="695843" y="556736"/>
                </a:cubicBezTo>
                <a:close/>
                <a:moveTo>
                  <a:pt x="808047" y="556641"/>
                </a:moveTo>
                <a:cubicBezTo>
                  <a:pt x="820430" y="556451"/>
                  <a:pt x="828049" y="564071"/>
                  <a:pt x="828049" y="576454"/>
                </a:cubicBezTo>
                <a:cubicBezTo>
                  <a:pt x="828049" y="587979"/>
                  <a:pt x="820334" y="594075"/>
                  <a:pt x="808999" y="595980"/>
                </a:cubicBezTo>
                <a:cubicBezTo>
                  <a:pt x="797093" y="594456"/>
                  <a:pt x="788997" y="588170"/>
                  <a:pt x="789187" y="575691"/>
                </a:cubicBezTo>
                <a:cubicBezTo>
                  <a:pt x="789378" y="564262"/>
                  <a:pt x="796712" y="556832"/>
                  <a:pt x="808047" y="556641"/>
                </a:cubicBezTo>
                <a:close/>
                <a:moveTo>
                  <a:pt x="924253" y="556165"/>
                </a:moveTo>
                <a:cubicBezTo>
                  <a:pt x="936921" y="555594"/>
                  <a:pt x="943493" y="563213"/>
                  <a:pt x="945303" y="575215"/>
                </a:cubicBezTo>
                <a:cubicBezTo>
                  <a:pt x="944350" y="587693"/>
                  <a:pt x="938350" y="595694"/>
                  <a:pt x="925681" y="596075"/>
                </a:cubicBezTo>
                <a:cubicBezTo>
                  <a:pt x="913203" y="596456"/>
                  <a:pt x="905488" y="589312"/>
                  <a:pt x="905012" y="576834"/>
                </a:cubicBezTo>
                <a:cubicBezTo>
                  <a:pt x="904536" y="564357"/>
                  <a:pt x="911774" y="556737"/>
                  <a:pt x="924253" y="556165"/>
                </a:cubicBezTo>
                <a:close/>
                <a:moveTo>
                  <a:pt x="1036933" y="555784"/>
                </a:moveTo>
                <a:cubicBezTo>
                  <a:pt x="1049697" y="555593"/>
                  <a:pt x="1056364" y="562832"/>
                  <a:pt x="1057888" y="574929"/>
                </a:cubicBezTo>
                <a:cubicBezTo>
                  <a:pt x="1057412" y="587597"/>
                  <a:pt x="1051411" y="595693"/>
                  <a:pt x="1038647" y="596265"/>
                </a:cubicBezTo>
                <a:cubicBezTo>
                  <a:pt x="1025027" y="596932"/>
                  <a:pt x="1017026" y="589693"/>
                  <a:pt x="1017026" y="575882"/>
                </a:cubicBezTo>
                <a:cubicBezTo>
                  <a:pt x="1016931" y="563213"/>
                  <a:pt x="1024265" y="556069"/>
                  <a:pt x="1036933" y="555784"/>
                </a:cubicBezTo>
                <a:close/>
                <a:moveTo>
                  <a:pt x="1266105" y="555213"/>
                </a:moveTo>
                <a:cubicBezTo>
                  <a:pt x="1279916" y="555404"/>
                  <a:pt x="1286393" y="563405"/>
                  <a:pt x="1286964" y="576835"/>
                </a:cubicBezTo>
                <a:cubicBezTo>
                  <a:pt x="1285631" y="590360"/>
                  <a:pt x="1278202" y="597599"/>
                  <a:pt x="1264676" y="596932"/>
                </a:cubicBezTo>
                <a:cubicBezTo>
                  <a:pt x="1250960" y="596171"/>
                  <a:pt x="1244293" y="587693"/>
                  <a:pt x="1245055" y="574358"/>
                </a:cubicBezTo>
                <a:cubicBezTo>
                  <a:pt x="1245816" y="561785"/>
                  <a:pt x="1253531" y="555023"/>
                  <a:pt x="1266105" y="555213"/>
                </a:cubicBezTo>
                <a:close/>
                <a:moveTo>
                  <a:pt x="1149042" y="555212"/>
                </a:moveTo>
                <a:cubicBezTo>
                  <a:pt x="1162472" y="555974"/>
                  <a:pt x="1170283" y="562641"/>
                  <a:pt x="1170187" y="576453"/>
                </a:cubicBezTo>
                <a:cubicBezTo>
                  <a:pt x="1170093" y="589121"/>
                  <a:pt x="1162949" y="596455"/>
                  <a:pt x="1150281" y="596646"/>
                </a:cubicBezTo>
                <a:cubicBezTo>
                  <a:pt x="1136565" y="596932"/>
                  <a:pt x="1129040" y="589502"/>
                  <a:pt x="1129040" y="575786"/>
                </a:cubicBezTo>
                <a:cubicBezTo>
                  <a:pt x="1129040" y="562927"/>
                  <a:pt x="1136469" y="556450"/>
                  <a:pt x="1149042" y="555212"/>
                </a:cubicBezTo>
                <a:close/>
                <a:moveTo>
                  <a:pt x="243786" y="454914"/>
                </a:moveTo>
                <a:cubicBezTo>
                  <a:pt x="249120" y="455676"/>
                  <a:pt x="252073" y="458629"/>
                  <a:pt x="251787" y="464058"/>
                </a:cubicBezTo>
                <a:cubicBezTo>
                  <a:pt x="251501" y="470630"/>
                  <a:pt x="247310" y="473297"/>
                  <a:pt x="241310" y="472440"/>
                </a:cubicBezTo>
                <a:cubicBezTo>
                  <a:pt x="235880" y="471773"/>
                  <a:pt x="233690" y="467677"/>
                  <a:pt x="234261" y="462534"/>
                </a:cubicBezTo>
                <a:cubicBezTo>
                  <a:pt x="234927" y="457105"/>
                  <a:pt x="238547" y="454819"/>
                  <a:pt x="243786" y="454914"/>
                </a:cubicBezTo>
                <a:close/>
                <a:moveTo>
                  <a:pt x="356657" y="451675"/>
                </a:moveTo>
                <a:cubicBezTo>
                  <a:pt x="364659" y="452438"/>
                  <a:pt x="368278" y="457867"/>
                  <a:pt x="367325" y="465582"/>
                </a:cubicBezTo>
                <a:cubicBezTo>
                  <a:pt x="366468" y="472535"/>
                  <a:pt x="361896" y="476155"/>
                  <a:pt x="354943" y="475869"/>
                </a:cubicBezTo>
                <a:cubicBezTo>
                  <a:pt x="346846" y="475583"/>
                  <a:pt x="343513" y="470535"/>
                  <a:pt x="342846" y="463772"/>
                </a:cubicBezTo>
                <a:cubicBezTo>
                  <a:pt x="344180" y="454914"/>
                  <a:pt x="348847" y="450913"/>
                  <a:pt x="356657" y="451675"/>
                </a:cubicBezTo>
                <a:close/>
                <a:moveTo>
                  <a:pt x="470862" y="449485"/>
                </a:moveTo>
                <a:cubicBezTo>
                  <a:pt x="480006" y="448819"/>
                  <a:pt x="485912" y="454724"/>
                  <a:pt x="486102" y="463868"/>
                </a:cubicBezTo>
                <a:cubicBezTo>
                  <a:pt x="486197" y="472060"/>
                  <a:pt x="480673" y="476822"/>
                  <a:pt x="472386" y="478441"/>
                </a:cubicBezTo>
                <a:cubicBezTo>
                  <a:pt x="464385" y="477965"/>
                  <a:pt x="458575" y="473774"/>
                  <a:pt x="457527" y="465678"/>
                </a:cubicBezTo>
                <a:cubicBezTo>
                  <a:pt x="456384" y="456343"/>
                  <a:pt x="461908" y="450152"/>
                  <a:pt x="470862" y="449485"/>
                </a:cubicBezTo>
                <a:close/>
                <a:moveTo>
                  <a:pt x="585448" y="448437"/>
                </a:moveTo>
                <a:cubicBezTo>
                  <a:pt x="594496" y="449295"/>
                  <a:pt x="598878" y="455771"/>
                  <a:pt x="599830" y="464154"/>
                </a:cubicBezTo>
                <a:cubicBezTo>
                  <a:pt x="597735" y="473583"/>
                  <a:pt x="592782" y="479775"/>
                  <a:pt x="583543" y="479203"/>
                </a:cubicBezTo>
                <a:cubicBezTo>
                  <a:pt x="573636" y="478632"/>
                  <a:pt x="567541" y="472059"/>
                  <a:pt x="568779" y="461963"/>
                </a:cubicBezTo>
                <a:cubicBezTo>
                  <a:pt x="569827" y="453009"/>
                  <a:pt x="576208" y="447485"/>
                  <a:pt x="585448" y="448437"/>
                </a:cubicBezTo>
                <a:close/>
                <a:moveTo>
                  <a:pt x="697081" y="447104"/>
                </a:moveTo>
                <a:cubicBezTo>
                  <a:pt x="706892" y="448342"/>
                  <a:pt x="712893" y="453676"/>
                  <a:pt x="712702" y="463868"/>
                </a:cubicBezTo>
                <a:cubicBezTo>
                  <a:pt x="712511" y="475108"/>
                  <a:pt x="705749" y="480918"/>
                  <a:pt x="694795" y="480061"/>
                </a:cubicBezTo>
                <a:cubicBezTo>
                  <a:pt x="684698" y="479299"/>
                  <a:pt x="679460" y="472631"/>
                  <a:pt x="680031" y="462630"/>
                </a:cubicBezTo>
                <a:cubicBezTo>
                  <a:pt x="680603" y="452533"/>
                  <a:pt x="686984" y="447676"/>
                  <a:pt x="697081" y="447104"/>
                </a:cubicBezTo>
                <a:close/>
                <a:moveTo>
                  <a:pt x="808428" y="445961"/>
                </a:moveTo>
                <a:cubicBezTo>
                  <a:pt x="819001" y="446628"/>
                  <a:pt x="825955" y="452248"/>
                  <a:pt x="826336" y="463201"/>
                </a:cubicBezTo>
                <a:cubicBezTo>
                  <a:pt x="826622" y="474155"/>
                  <a:pt x="820239" y="481013"/>
                  <a:pt x="809286" y="481394"/>
                </a:cubicBezTo>
                <a:cubicBezTo>
                  <a:pt x="798332" y="481680"/>
                  <a:pt x="791474" y="475298"/>
                  <a:pt x="791093" y="464344"/>
                </a:cubicBezTo>
                <a:cubicBezTo>
                  <a:pt x="790712" y="453486"/>
                  <a:pt x="797189" y="447295"/>
                  <a:pt x="808428" y="445961"/>
                </a:cubicBezTo>
                <a:close/>
                <a:moveTo>
                  <a:pt x="1037790" y="444627"/>
                </a:moveTo>
                <a:cubicBezTo>
                  <a:pt x="1049220" y="444913"/>
                  <a:pt x="1055221" y="452533"/>
                  <a:pt x="1056935" y="463772"/>
                </a:cubicBezTo>
                <a:cubicBezTo>
                  <a:pt x="1055316" y="474917"/>
                  <a:pt x="1049315" y="482822"/>
                  <a:pt x="1037885" y="482918"/>
                </a:cubicBezTo>
                <a:cubicBezTo>
                  <a:pt x="1025502" y="483013"/>
                  <a:pt x="1017787" y="475107"/>
                  <a:pt x="1018264" y="462820"/>
                </a:cubicBezTo>
                <a:cubicBezTo>
                  <a:pt x="1018645" y="451580"/>
                  <a:pt x="1026360" y="444341"/>
                  <a:pt x="1037790" y="444627"/>
                </a:cubicBezTo>
                <a:close/>
                <a:moveTo>
                  <a:pt x="924253" y="444532"/>
                </a:moveTo>
                <a:cubicBezTo>
                  <a:pt x="935492" y="445770"/>
                  <a:pt x="943493" y="451866"/>
                  <a:pt x="943684" y="463392"/>
                </a:cubicBezTo>
                <a:cubicBezTo>
                  <a:pt x="943874" y="475012"/>
                  <a:pt x="936349" y="482442"/>
                  <a:pt x="924824" y="482537"/>
                </a:cubicBezTo>
                <a:cubicBezTo>
                  <a:pt x="914156" y="482632"/>
                  <a:pt x="907012" y="475488"/>
                  <a:pt x="906250" y="465106"/>
                </a:cubicBezTo>
                <a:cubicBezTo>
                  <a:pt x="905393" y="453486"/>
                  <a:pt x="912918" y="447009"/>
                  <a:pt x="924253" y="444532"/>
                </a:cubicBezTo>
                <a:close/>
                <a:moveTo>
                  <a:pt x="1267819" y="444437"/>
                </a:moveTo>
                <a:cubicBezTo>
                  <a:pt x="1279153" y="445485"/>
                  <a:pt x="1284964" y="453295"/>
                  <a:pt x="1285821" y="464916"/>
                </a:cubicBezTo>
                <a:cubicBezTo>
                  <a:pt x="1283344" y="476631"/>
                  <a:pt x="1276582" y="484442"/>
                  <a:pt x="1264009" y="483203"/>
                </a:cubicBezTo>
                <a:cubicBezTo>
                  <a:pt x="1252865" y="482061"/>
                  <a:pt x="1245626" y="474441"/>
                  <a:pt x="1246483" y="462915"/>
                </a:cubicBezTo>
                <a:cubicBezTo>
                  <a:pt x="1247340" y="450628"/>
                  <a:pt x="1255341" y="443294"/>
                  <a:pt x="1267819" y="444437"/>
                </a:cubicBezTo>
                <a:close/>
                <a:moveTo>
                  <a:pt x="1150471" y="444342"/>
                </a:moveTo>
                <a:cubicBezTo>
                  <a:pt x="1162758" y="445199"/>
                  <a:pt x="1170093" y="453200"/>
                  <a:pt x="1168949" y="465678"/>
                </a:cubicBezTo>
                <a:cubicBezTo>
                  <a:pt x="1167901" y="477012"/>
                  <a:pt x="1160091" y="482822"/>
                  <a:pt x="1148471" y="483680"/>
                </a:cubicBezTo>
                <a:cubicBezTo>
                  <a:pt x="1136755" y="481108"/>
                  <a:pt x="1128944" y="474441"/>
                  <a:pt x="1130183" y="461868"/>
                </a:cubicBezTo>
                <a:cubicBezTo>
                  <a:pt x="1131326" y="450723"/>
                  <a:pt x="1139041" y="443484"/>
                  <a:pt x="1150471" y="444342"/>
                </a:cubicBezTo>
                <a:close/>
                <a:moveTo>
                  <a:pt x="356277" y="342709"/>
                </a:moveTo>
                <a:cubicBezTo>
                  <a:pt x="361705" y="343186"/>
                  <a:pt x="364277" y="346519"/>
                  <a:pt x="364182" y="351853"/>
                </a:cubicBezTo>
                <a:cubicBezTo>
                  <a:pt x="363706" y="357188"/>
                  <a:pt x="360848" y="360331"/>
                  <a:pt x="355419" y="360235"/>
                </a:cubicBezTo>
                <a:cubicBezTo>
                  <a:pt x="348847" y="360140"/>
                  <a:pt x="346085" y="356140"/>
                  <a:pt x="346656" y="350044"/>
                </a:cubicBezTo>
                <a:cubicBezTo>
                  <a:pt x="347228" y="344615"/>
                  <a:pt x="351037" y="342233"/>
                  <a:pt x="356277" y="342709"/>
                </a:cubicBezTo>
                <a:close/>
                <a:moveTo>
                  <a:pt x="471815" y="339757"/>
                </a:moveTo>
                <a:cubicBezTo>
                  <a:pt x="478768" y="339567"/>
                  <a:pt x="482006" y="344425"/>
                  <a:pt x="483626" y="349473"/>
                </a:cubicBezTo>
                <a:cubicBezTo>
                  <a:pt x="483531" y="357379"/>
                  <a:pt x="480102" y="362046"/>
                  <a:pt x="473530" y="362998"/>
                </a:cubicBezTo>
                <a:cubicBezTo>
                  <a:pt x="465909" y="364141"/>
                  <a:pt x="460670" y="359950"/>
                  <a:pt x="460099" y="352330"/>
                </a:cubicBezTo>
                <a:cubicBezTo>
                  <a:pt x="459527" y="344615"/>
                  <a:pt x="464099" y="339948"/>
                  <a:pt x="471815" y="339757"/>
                </a:cubicBezTo>
                <a:close/>
                <a:moveTo>
                  <a:pt x="584686" y="338423"/>
                </a:moveTo>
                <a:cubicBezTo>
                  <a:pt x="592592" y="338709"/>
                  <a:pt x="596593" y="343376"/>
                  <a:pt x="597164" y="351473"/>
                </a:cubicBezTo>
                <a:cubicBezTo>
                  <a:pt x="596593" y="359855"/>
                  <a:pt x="592116" y="364712"/>
                  <a:pt x="583257" y="364426"/>
                </a:cubicBezTo>
                <a:cubicBezTo>
                  <a:pt x="575447" y="364141"/>
                  <a:pt x="570970" y="359474"/>
                  <a:pt x="570970" y="351663"/>
                </a:cubicBezTo>
                <a:cubicBezTo>
                  <a:pt x="570875" y="342805"/>
                  <a:pt x="575924" y="338138"/>
                  <a:pt x="584686" y="338423"/>
                </a:cubicBezTo>
                <a:close/>
                <a:moveTo>
                  <a:pt x="696510" y="336233"/>
                </a:moveTo>
                <a:cubicBezTo>
                  <a:pt x="705654" y="337947"/>
                  <a:pt x="711845" y="342996"/>
                  <a:pt x="711178" y="352330"/>
                </a:cubicBezTo>
                <a:cubicBezTo>
                  <a:pt x="710606" y="361379"/>
                  <a:pt x="704320" y="367189"/>
                  <a:pt x="694986" y="366427"/>
                </a:cubicBezTo>
                <a:cubicBezTo>
                  <a:pt x="686889" y="365761"/>
                  <a:pt x="681270" y="360046"/>
                  <a:pt x="681365" y="351663"/>
                </a:cubicBezTo>
                <a:cubicBezTo>
                  <a:pt x="681460" y="342329"/>
                  <a:pt x="687556" y="337471"/>
                  <a:pt x="696510" y="336233"/>
                </a:cubicBezTo>
                <a:close/>
                <a:moveTo>
                  <a:pt x="808332" y="335757"/>
                </a:moveTo>
                <a:cubicBezTo>
                  <a:pt x="818620" y="335662"/>
                  <a:pt x="824620" y="341948"/>
                  <a:pt x="824430" y="352140"/>
                </a:cubicBezTo>
                <a:cubicBezTo>
                  <a:pt x="824144" y="361379"/>
                  <a:pt x="818048" y="366237"/>
                  <a:pt x="808809" y="367571"/>
                </a:cubicBezTo>
                <a:cubicBezTo>
                  <a:pt x="798998" y="366332"/>
                  <a:pt x="792521" y="361093"/>
                  <a:pt x="792902" y="350806"/>
                </a:cubicBezTo>
                <a:cubicBezTo>
                  <a:pt x="793188" y="341663"/>
                  <a:pt x="799093" y="335757"/>
                  <a:pt x="808332" y="335757"/>
                </a:cubicBezTo>
                <a:close/>
                <a:moveTo>
                  <a:pt x="925396" y="335090"/>
                </a:moveTo>
                <a:cubicBezTo>
                  <a:pt x="935587" y="335376"/>
                  <a:pt x="940731" y="341471"/>
                  <a:pt x="941588" y="351377"/>
                </a:cubicBezTo>
                <a:cubicBezTo>
                  <a:pt x="940731" y="361379"/>
                  <a:pt x="935682" y="367570"/>
                  <a:pt x="925490" y="367760"/>
                </a:cubicBezTo>
                <a:cubicBezTo>
                  <a:pt x="914346" y="367951"/>
                  <a:pt x="908155" y="361569"/>
                  <a:pt x="908632" y="350520"/>
                </a:cubicBezTo>
                <a:cubicBezTo>
                  <a:pt x="909012" y="340424"/>
                  <a:pt x="915299" y="334899"/>
                  <a:pt x="925396" y="335090"/>
                </a:cubicBezTo>
                <a:close/>
                <a:moveTo>
                  <a:pt x="1035981" y="334423"/>
                </a:moveTo>
                <a:cubicBezTo>
                  <a:pt x="1046934" y="333661"/>
                  <a:pt x="1053030" y="339852"/>
                  <a:pt x="1054555" y="350425"/>
                </a:cubicBezTo>
                <a:cubicBezTo>
                  <a:pt x="1054078" y="361569"/>
                  <a:pt x="1048744" y="368427"/>
                  <a:pt x="1037600" y="368618"/>
                </a:cubicBezTo>
                <a:cubicBezTo>
                  <a:pt x="1026551" y="368808"/>
                  <a:pt x="1020169" y="362427"/>
                  <a:pt x="1020169" y="351378"/>
                </a:cubicBezTo>
                <a:cubicBezTo>
                  <a:pt x="1020169" y="341281"/>
                  <a:pt x="1025980" y="335090"/>
                  <a:pt x="1035981" y="334423"/>
                </a:cubicBezTo>
                <a:close/>
                <a:moveTo>
                  <a:pt x="1266105" y="333851"/>
                </a:moveTo>
                <a:cubicBezTo>
                  <a:pt x="1277059" y="334041"/>
                  <a:pt x="1282869" y="340804"/>
                  <a:pt x="1283631" y="351567"/>
                </a:cubicBezTo>
                <a:cubicBezTo>
                  <a:pt x="1282488" y="362521"/>
                  <a:pt x="1276583" y="369094"/>
                  <a:pt x="1265629" y="368998"/>
                </a:cubicBezTo>
                <a:cubicBezTo>
                  <a:pt x="1254770" y="368808"/>
                  <a:pt x="1248198" y="362140"/>
                  <a:pt x="1248293" y="351187"/>
                </a:cubicBezTo>
                <a:cubicBezTo>
                  <a:pt x="1248484" y="340328"/>
                  <a:pt x="1255151" y="333756"/>
                  <a:pt x="1266105" y="333851"/>
                </a:cubicBezTo>
                <a:close/>
                <a:moveTo>
                  <a:pt x="1149043" y="333851"/>
                </a:moveTo>
                <a:cubicBezTo>
                  <a:pt x="1159997" y="333565"/>
                  <a:pt x="1166854" y="339947"/>
                  <a:pt x="1167235" y="350901"/>
                </a:cubicBezTo>
                <a:cubicBezTo>
                  <a:pt x="1167521" y="361759"/>
                  <a:pt x="1161044" y="367951"/>
                  <a:pt x="1149900" y="369284"/>
                </a:cubicBezTo>
                <a:cubicBezTo>
                  <a:pt x="1139327" y="368617"/>
                  <a:pt x="1132374" y="362998"/>
                  <a:pt x="1131993" y="352044"/>
                </a:cubicBezTo>
                <a:cubicBezTo>
                  <a:pt x="1131707" y="341090"/>
                  <a:pt x="1138089" y="334232"/>
                  <a:pt x="1149043" y="333851"/>
                </a:cubicBezTo>
                <a:close/>
                <a:moveTo>
                  <a:pt x="473530" y="227267"/>
                </a:moveTo>
                <a:cubicBezTo>
                  <a:pt x="477911" y="228029"/>
                  <a:pt x="480102" y="231172"/>
                  <a:pt x="479816" y="235649"/>
                </a:cubicBezTo>
                <a:cubicBezTo>
                  <a:pt x="479435" y="241174"/>
                  <a:pt x="476101" y="243460"/>
                  <a:pt x="470767" y="243460"/>
                </a:cubicBezTo>
                <a:cubicBezTo>
                  <a:pt x="465148" y="242603"/>
                  <a:pt x="462862" y="238983"/>
                  <a:pt x="463623" y="233839"/>
                </a:cubicBezTo>
                <a:cubicBezTo>
                  <a:pt x="464385" y="228410"/>
                  <a:pt x="468386" y="226315"/>
                  <a:pt x="473530" y="227267"/>
                </a:cubicBezTo>
                <a:close/>
                <a:moveTo>
                  <a:pt x="584495" y="224028"/>
                </a:moveTo>
                <a:cubicBezTo>
                  <a:pt x="591258" y="224314"/>
                  <a:pt x="594782" y="228981"/>
                  <a:pt x="595449" y="235553"/>
                </a:cubicBezTo>
                <a:cubicBezTo>
                  <a:pt x="594020" y="242125"/>
                  <a:pt x="590401" y="246698"/>
                  <a:pt x="583543" y="246316"/>
                </a:cubicBezTo>
                <a:cubicBezTo>
                  <a:pt x="576875" y="245935"/>
                  <a:pt x="572494" y="241459"/>
                  <a:pt x="572875" y="234696"/>
                </a:cubicBezTo>
                <a:cubicBezTo>
                  <a:pt x="573256" y="228028"/>
                  <a:pt x="577733" y="223647"/>
                  <a:pt x="584495" y="224028"/>
                </a:cubicBezTo>
                <a:close/>
                <a:moveTo>
                  <a:pt x="696224" y="222980"/>
                </a:moveTo>
                <a:cubicBezTo>
                  <a:pt x="704416" y="222980"/>
                  <a:pt x="707940" y="227933"/>
                  <a:pt x="708607" y="234315"/>
                </a:cubicBezTo>
                <a:cubicBezTo>
                  <a:pt x="707654" y="243364"/>
                  <a:pt x="703273" y="247650"/>
                  <a:pt x="695367" y="247174"/>
                </a:cubicBezTo>
                <a:cubicBezTo>
                  <a:pt x="687365" y="246697"/>
                  <a:pt x="683556" y="241459"/>
                  <a:pt x="684223" y="233743"/>
                </a:cubicBezTo>
                <a:cubicBezTo>
                  <a:pt x="684794" y="226790"/>
                  <a:pt x="689271" y="222980"/>
                  <a:pt x="696224" y="222980"/>
                </a:cubicBezTo>
                <a:close/>
                <a:moveTo>
                  <a:pt x="808904" y="222123"/>
                </a:moveTo>
                <a:cubicBezTo>
                  <a:pt x="817857" y="222409"/>
                  <a:pt x="822239" y="227743"/>
                  <a:pt x="821668" y="236411"/>
                </a:cubicBezTo>
                <a:cubicBezTo>
                  <a:pt x="821096" y="244221"/>
                  <a:pt x="816143" y="248031"/>
                  <a:pt x="808428" y="248317"/>
                </a:cubicBezTo>
                <a:cubicBezTo>
                  <a:pt x="799474" y="247651"/>
                  <a:pt x="795093" y="242602"/>
                  <a:pt x="795665" y="233935"/>
                </a:cubicBezTo>
                <a:cubicBezTo>
                  <a:pt x="796141" y="226029"/>
                  <a:pt x="801093" y="221933"/>
                  <a:pt x="808904" y="222123"/>
                </a:cubicBezTo>
                <a:close/>
                <a:moveTo>
                  <a:pt x="923490" y="220885"/>
                </a:moveTo>
                <a:cubicBezTo>
                  <a:pt x="932634" y="219933"/>
                  <a:pt x="937873" y="225648"/>
                  <a:pt x="939683" y="234697"/>
                </a:cubicBezTo>
                <a:cubicBezTo>
                  <a:pt x="939016" y="242888"/>
                  <a:pt x="934634" y="248698"/>
                  <a:pt x="926538" y="249460"/>
                </a:cubicBezTo>
                <a:cubicBezTo>
                  <a:pt x="917299" y="250413"/>
                  <a:pt x="911298" y="244793"/>
                  <a:pt x="910631" y="235745"/>
                </a:cubicBezTo>
                <a:cubicBezTo>
                  <a:pt x="910060" y="227458"/>
                  <a:pt x="915489" y="221743"/>
                  <a:pt x="923490" y="220885"/>
                </a:cubicBezTo>
                <a:close/>
                <a:moveTo>
                  <a:pt x="1038267" y="220218"/>
                </a:moveTo>
                <a:cubicBezTo>
                  <a:pt x="1046458" y="220694"/>
                  <a:pt x="1052078" y="226314"/>
                  <a:pt x="1052268" y="234601"/>
                </a:cubicBezTo>
                <a:cubicBezTo>
                  <a:pt x="1052459" y="243935"/>
                  <a:pt x="1046363" y="248888"/>
                  <a:pt x="1037409" y="250412"/>
                </a:cubicBezTo>
                <a:cubicBezTo>
                  <a:pt x="1028361" y="248984"/>
                  <a:pt x="1022074" y="244031"/>
                  <a:pt x="1022455" y="234696"/>
                </a:cubicBezTo>
                <a:cubicBezTo>
                  <a:pt x="1022741" y="225552"/>
                  <a:pt x="1029028" y="219742"/>
                  <a:pt x="1038267" y="220218"/>
                </a:cubicBezTo>
                <a:close/>
                <a:moveTo>
                  <a:pt x="1150280" y="219456"/>
                </a:moveTo>
                <a:cubicBezTo>
                  <a:pt x="1159139" y="221075"/>
                  <a:pt x="1165139" y="226028"/>
                  <a:pt x="1165044" y="235268"/>
                </a:cubicBezTo>
                <a:cubicBezTo>
                  <a:pt x="1164853" y="244411"/>
                  <a:pt x="1159043" y="250412"/>
                  <a:pt x="1149994" y="250508"/>
                </a:cubicBezTo>
                <a:cubicBezTo>
                  <a:pt x="1139898" y="250508"/>
                  <a:pt x="1133707" y="244126"/>
                  <a:pt x="1134278" y="234029"/>
                </a:cubicBezTo>
                <a:cubicBezTo>
                  <a:pt x="1134755" y="224981"/>
                  <a:pt x="1141136" y="220218"/>
                  <a:pt x="1150280" y="219456"/>
                </a:cubicBezTo>
                <a:close/>
                <a:moveTo>
                  <a:pt x="1265438" y="218885"/>
                </a:moveTo>
                <a:cubicBezTo>
                  <a:pt x="1276296" y="220790"/>
                  <a:pt x="1282583" y="226219"/>
                  <a:pt x="1281726" y="236506"/>
                </a:cubicBezTo>
                <a:cubicBezTo>
                  <a:pt x="1280964" y="245555"/>
                  <a:pt x="1274963" y="251270"/>
                  <a:pt x="1265628" y="250889"/>
                </a:cubicBezTo>
                <a:cubicBezTo>
                  <a:pt x="1255437" y="250413"/>
                  <a:pt x="1249531" y="244031"/>
                  <a:pt x="1250198" y="233839"/>
                </a:cubicBezTo>
                <a:cubicBezTo>
                  <a:pt x="1250770" y="224505"/>
                  <a:pt x="1257437" y="220314"/>
                  <a:pt x="1265438" y="218885"/>
                </a:cubicBezTo>
                <a:close/>
                <a:moveTo>
                  <a:pt x="695558" y="114110"/>
                </a:moveTo>
                <a:cubicBezTo>
                  <a:pt x="700892" y="113729"/>
                  <a:pt x="704606" y="116206"/>
                  <a:pt x="705083" y="121635"/>
                </a:cubicBezTo>
                <a:cubicBezTo>
                  <a:pt x="705559" y="127731"/>
                  <a:pt x="702701" y="131731"/>
                  <a:pt x="696129" y="131636"/>
                </a:cubicBezTo>
                <a:cubicBezTo>
                  <a:pt x="690700" y="131541"/>
                  <a:pt x="687937" y="128493"/>
                  <a:pt x="687461" y="123064"/>
                </a:cubicBezTo>
                <a:cubicBezTo>
                  <a:pt x="687556" y="117730"/>
                  <a:pt x="690224" y="114491"/>
                  <a:pt x="695558" y="114110"/>
                </a:cubicBezTo>
                <a:close/>
                <a:moveTo>
                  <a:pt x="809191" y="111633"/>
                </a:moveTo>
                <a:cubicBezTo>
                  <a:pt x="815858" y="112014"/>
                  <a:pt x="819383" y="116586"/>
                  <a:pt x="820144" y="123158"/>
                </a:cubicBezTo>
                <a:cubicBezTo>
                  <a:pt x="818716" y="129730"/>
                  <a:pt x="815096" y="134302"/>
                  <a:pt x="808238" y="133921"/>
                </a:cubicBezTo>
                <a:cubicBezTo>
                  <a:pt x="801571" y="133540"/>
                  <a:pt x="797189" y="129064"/>
                  <a:pt x="797570" y="122301"/>
                </a:cubicBezTo>
                <a:cubicBezTo>
                  <a:pt x="797951" y="115633"/>
                  <a:pt x="802428" y="111252"/>
                  <a:pt x="809191" y="111633"/>
                </a:cubicBezTo>
                <a:close/>
                <a:moveTo>
                  <a:pt x="926252" y="111157"/>
                </a:moveTo>
                <a:cubicBezTo>
                  <a:pt x="932825" y="111728"/>
                  <a:pt x="936349" y="116300"/>
                  <a:pt x="936920" y="123158"/>
                </a:cubicBezTo>
                <a:cubicBezTo>
                  <a:pt x="935682" y="130492"/>
                  <a:pt x="931491" y="135159"/>
                  <a:pt x="923776" y="134398"/>
                </a:cubicBezTo>
                <a:cubicBezTo>
                  <a:pt x="917203" y="133731"/>
                  <a:pt x="912918" y="129349"/>
                  <a:pt x="913298" y="122491"/>
                </a:cubicBezTo>
                <a:cubicBezTo>
                  <a:pt x="913775" y="114871"/>
                  <a:pt x="918537" y="110490"/>
                  <a:pt x="926252" y="111157"/>
                </a:cubicBezTo>
                <a:close/>
                <a:moveTo>
                  <a:pt x="1037409" y="110681"/>
                </a:moveTo>
                <a:cubicBezTo>
                  <a:pt x="1045601" y="110776"/>
                  <a:pt x="1048935" y="115824"/>
                  <a:pt x="1049697" y="122301"/>
                </a:cubicBezTo>
                <a:cubicBezTo>
                  <a:pt x="1048554" y="131255"/>
                  <a:pt x="1044077" y="135541"/>
                  <a:pt x="1036171" y="134874"/>
                </a:cubicBezTo>
                <a:cubicBezTo>
                  <a:pt x="1028170" y="134303"/>
                  <a:pt x="1024455" y="128969"/>
                  <a:pt x="1025217" y="121253"/>
                </a:cubicBezTo>
                <a:cubicBezTo>
                  <a:pt x="1025980" y="114395"/>
                  <a:pt x="1030456" y="110585"/>
                  <a:pt x="1037409" y="110681"/>
                </a:cubicBezTo>
                <a:close/>
                <a:moveTo>
                  <a:pt x="1265629" y="110300"/>
                </a:moveTo>
                <a:cubicBezTo>
                  <a:pt x="1273439" y="110110"/>
                  <a:pt x="1277726" y="114301"/>
                  <a:pt x="1278583" y="122111"/>
                </a:cubicBezTo>
                <a:cubicBezTo>
                  <a:pt x="1278583" y="129731"/>
                  <a:pt x="1275058" y="134780"/>
                  <a:pt x="1267248" y="135351"/>
                </a:cubicBezTo>
                <a:cubicBezTo>
                  <a:pt x="1258580" y="135922"/>
                  <a:pt x="1253437" y="131636"/>
                  <a:pt x="1253437" y="122683"/>
                </a:cubicBezTo>
                <a:cubicBezTo>
                  <a:pt x="1253437" y="114872"/>
                  <a:pt x="1257818" y="110491"/>
                  <a:pt x="1265629" y="110300"/>
                </a:cubicBezTo>
                <a:close/>
                <a:moveTo>
                  <a:pt x="1150090" y="110299"/>
                </a:moveTo>
                <a:cubicBezTo>
                  <a:pt x="1157996" y="110585"/>
                  <a:pt x="1161805" y="115157"/>
                  <a:pt x="1162282" y="122777"/>
                </a:cubicBezTo>
                <a:cubicBezTo>
                  <a:pt x="1161805" y="130588"/>
                  <a:pt x="1157900" y="135255"/>
                  <a:pt x="1150090" y="135350"/>
                </a:cubicBezTo>
                <a:cubicBezTo>
                  <a:pt x="1141231" y="135445"/>
                  <a:pt x="1136660" y="130492"/>
                  <a:pt x="1137136" y="121824"/>
                </a:cubicBezTo>
                <a:cubicBezTo>
                  <a:pt x="1137517" y="114014"/>
                  <a:pt x="1142374" y="110014"/>
                  <a:pt x="1150090" y="110299"/>
                </a:cubicBezTo>
                <a:close/>
                <a:moveTo>
                  <a:pt x="926157" y="2381"/>
                </a:moveTo>
                <a:cubicBezTo>
                  <a:pt x="930539" y="2858"/>
                  <a:pt x="933015" y="5715"/>
                  <a:pt x="933110" y="10192"/>
                </a:cubicBezTo>
                <a:cubicBezTo>
                  <a:pt x="933301" y="15716"/>
                  <a:pt x="930253" y="18383"/>
                  <a:pt x="925014" y="18669"/>
                </a:cubicBezTo>
                <a:cubicBezTo>
                  <a:pt x="919490" y="18193"/>
                  <a:pt x="916536" y="15240"/>
                  <a:pt x="916918" y="9811"/>
                </a:cubicBezTo>
                <a:cubicBezTo>
                  <a:pt x="917299" y="4286"/>
                  <a:pt x="920918" y="1905"/>
                  <a:pt x="926157" y="2381"/>
                </a:cubicBezTo>
                <a:close/>
                <a:moveTo>
                  <a:pt x="1149423" y="1715"/>
                </a:moveTo>
                <a:cubicBezTo>
                  <a:pt x="1154853" y="1524"/>
                  <a:pt x="1157805" y="4477"/>
                  <a:pt x="1158472" y="9811"/>
                </a:cubicBezTo>
                <a:cubicBezTo>
                  <a:pt x="1158567" y="15050"/>
                  <a:pt x="1156282" y="18669"/>
                  <a:pt x="1150852" y="19241"/>
                </a:cubicBezTo>
                <a:cubicBezTo>
                  <a:pt x="1145614" y="19812"/>
                  <a:pt x="1141613" y="17621"/>
                  <a:pt x="1140946" y="12192"/>
                </a:cubicBezTo>
                <a:cubicBezTo>
                  <a:pt x="1140184" y="6191"/>
                  <a:pt x="1142851" y="2000"/>
                  <a:pt x="1149423" y="1715"/>
                </a:cubicBezTo>
                <a:close/>
                <a:moveTo>
                  <a:pt x="1038362" y="1714"/>
                </a:moveTo>
                <a:cubicBezTo>
                  <a:pt x="1043887" y="2191"/>
                  <a:pt x="1046077" y="5905"/>
                  <a:pt x="1046363" y="10096"/>
                </a:cubicBezTo>
                <a:cubicBezTo>
                  <a:pt x="1045601" y="16383"/>
                  <a:pt x="1042743" y="19336"/>
                  <a:pt x="1037314" y="19240"/>
                </a:cubicBezTo>
                <a:cubicBezTo>
                  <a:pt x="1030647" y="19145"/>
                  <a:pt x="1027980" y="14954"/>
                  <a:pt x="1028646" y="8953"/>
                </a:cubicBezTo>
                <a:cubicBezTo>
                  <a:pt x="1029218" y="3524"/>
                  <a:pt x="1033123" y="1238"/>
                  <a:pt x="1038362" y="1714"/>
                </a:cubicBezTo>
                <a:close/>
                <a:moveTo>
                  <a:pt x="1265437" y="0"/>
                </a:moveTo>
                <a:cubicBezTo>
                  <a:pt x="1271248" y="381"/>
                  <a:pt x="1275344" y="3715"/>
                  <a:pt x="1276105" y="9430"/>
                </a:cubicBezTo>
                <a:cubicBezTo>
                  <a:pt x="1276963" y="15430"/>
                  <a:pt x="1273152" y="19812"/>
                  <a:pt x="1267438" y="20669"/>
                </a:cubicBezTo>
                <a:cubicBezTo>
                  <a:pt x="1260580" y="21622"/>
                  <a:pt x="1255912" y="17431"/>
                  <a:pt x="1255627" y="10573"/>
                </a:cubicBezTo>
                <a:cubicBezTo>
                  <a:pt x="1255341" y="4667"/>
                  <a:pt x="1259532" y="1238"/>
                  <a:pt x="1265437" y="0"/>
                </a:cubicBezTo>
                <a:close/>
              </a:path>
            </a:pathLst>
          </a:custGeom>
          <a:solidFill>
            <a:schemeClr val="accent1">
              <a:alpha val="35000"/>
            </a:schemeClr>
          </a:solidFill>
          <a:ln w="1354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6361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同心圆 1">
            <a:extLst>
              <a:ext uri="{FF2B5EF4-FFF2-40B4-BE49-F238E27FC236}">
                <a16:creationId xmlns:a16="http://schemas.microsoft.com/office/drawing/2014/main" id="{62E2CC6F-29FF-09F1-4F51-F0819B80BFDB}"/>
              </a:ext>
            </a:extLst>
          </p:cNvPr>
          <p:cNvSpPr/>
          <p:nvPr userDrawn="1"/>
        </p:nvSpPr>
        <p:spPr>
          <a:xfrm>
            <a:off x="393290" y="314633"/>
            <a:ext cx="481781" cy="481781"/>
          </a:xfrm>
          <a:prstGeom prst="donut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cxnSp>
        <p:nvCxnSpPr>
          <p:cNvPr id="3" name="直线连接符 7">
            <a:extLst>
              <a:ext uri="{FF2B5EF4-FFF2-40B4-BE49-F238E27FC236}">
                <a16:creationId xmlns:a16="http://schemas.microsoft.com/office/drawing/2014/main" id="{332601A7-2F7E-E032-7DE8-D0CA1321DD28}"/>
              </a:ext>
            </a:extLst>
          </p:cNvPr>
          <p:cNvCxnSpPr>
            <a:cxnSpLocks/>
          </p:cNvCxnSpPr>
          <p:nvPr userDrawn="1"/>
        </p:nvCxnSpPr>
        <p:spPr>
          <a:xfrm>
            <a:off x="612058" y="776445"/>
            <a:ext cx="10967884" cy="9831"/>
          </a:xfrm>
          <a:prstGeom prst="line">
            <a:avLst/>
          </a:prstGeom>
          <a:ln w="28575">
            <a:solidFill>
              <a:schemeClr val="accent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D4C43271-7BDD-4FF7-EFB0-C716BC1726A5}"/>
              </a:ext>
            </a:extLst>
          </p:cNvPr>
          <p:cNvGrpSpPr/>
          <p:nvPr userDrawn="1"/>
        </p:nvGrpSpPr>
        <p:grpSpPr>
          <a:xfrm>
            <a:off x="10158266" y="392358"/>
            <a:ext cx="1421676" cy="244950"/>
            <a:chOff x="10158266" y="392358"/>
            <a:chExt cx="1421676" cy="244950"/>
          </a:xfrm>
        </p:grpSpPr>
        <p:grpSp>
          <p:nvGrpSpPr>
            <p:cNvPr id="5" name="图形 2169">
              <a:extLst>
                <a:ext uri="{FF2B5EF4-FFF2-40B4-BE49-F238E27FC236}">
                  <a16:creationId xmlns:a16="http://schemas.microsoft.com/office/drawing/2014/main" id="{895ECB53-1504-48B8-8BD1-D4030B5B73A5}"/>
                </a:ext>
              </a:extLst>
            </p:cNvPr>
            <p:cNvGrpSpPr/>
            <p:nvPr userDrawn="1"/>
          </p:nvGrpSpPr>
          <p:grpSpPr>
            <a:xfrm>
              <a:off x="10158266" y="392358"/>
              <a:ext cx="478401" cy="244948"/>
              <a:chOff x="3197117" y="1807537"/>
              <a:chExt cx="547638" cy="280398"/>
            </a:xfrm>
            <a:solidFill>
              <a:schemeClr val="accent1"/>
            </a:solidFill>
          </p:grpSpPr>
          <p:sp>
            <p:nvSpPr>
              <p:cNvPr id="6" name="任意多边形: 形状 5">
                <a:extLst>
                  <a:ext uri="{FF2B5EF4-FFF2-40B4-BE49-F238E27FC236}">
                    <a16:creationId xmlns:a16="http://schemas.microsoft.com/office/drawing/2014/main" id="{5D34770A-F0E7-27F8-A9BE-7FDB86F09A9D}"/>
                  </a:ext>
                </a:extLst>
              </p:cNvPr>
              <p:cNvSpPr/>
              <p:nvPr/>
            </p:nvSpPr>
            <p:spPr>
              <a:xfrm>
                <a:off x="3527646" y="1807537"/>
                <a:ext cx="217110" cy="280398"/>
              </a:xfrm>
              <a:custGeom>
                <a:avLst/>
                <a:gdLst>
                  <a:gd name="connsiteX0" fmla="*/ 112774 w 217110"/>
                  <a:gd name="connsiteY0" fmla="*/ 0 h 280398"/>
                  <a:gd name="connsiteX1" fmla="*/ 0 w 217110"/>
                  <a:gd name="connsiteY1" fmla="*/ 0 h 280398"/>
                  <a:gd name="connsiteX2" fmla="*/ 104300 w 217110"/>
                  <a:gd name="connsiteY2" fmla="*/ 140199 h 280398"/>
                  <a:gd name="connsiteX3" fmla="*/ 0 w 217110"/>
                  <a:gd name="connsiteY3" fmla="*/ 280399 h 280398"/>
                  <a:gd name="connsiteX4" fmla="*/ 112774 w 217110"/>
                  <a:gd name="connsiteY4" fmla="*/ 280399 h 280398"/>
                  <a:gd name="connsiteX5" fmla="*/ 217110 w 217110"/>
                  <a:gd name="connsiteY5" fmla="*/ 140199 h 2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7110" h="280398">
                    <a:moveTo>
                      <a:pt x="112774" y="0"/>
                    </a:moveTo>
                    <a:lnTo>
                      <a:pt x="0" y="0"/>
                    </a:lnTo>
                    <a:lnTo>
                      <a:pt x="104300" y="140199"/>
                    </a:lnTo>
                    <a:lnTo>
                      <a:pt x="0" y="280399"/>
                    </a:lnTo>
                    <a:lnTo>
                      <a:pt x="112774" y="280399"/>
                    </a:lnTo>
                    <a:lnTo>
                      <a:pt x="217110" y="140199"/>
                    </a:ln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" name="任意多边形: 形状 6">
                <a:extLst>
                  <a:ext uri="{FF2B5EF4-FFF2-40B4-BE49-F238E27FC236}">
                    <a16:creationId xmlns:a16="http://schemas.microsoft.com/office/drawing/2014/main" id="{490C0456-0185-5745-4778-2106FEAAF8CC}"/>
                  </a:ext>
                </a:extLst>
              </p:cNvPr>
              <p:cNvSpPr/>
              <p:nvPr/>
            </p:nvSpPr>
            <p:spPr>
              <a:xfrm>
                <a:off x="3362381" y="1807537"/>
                <a:ext cx="217110" cy="280398"/>
              </a:xfrm>
              <a:custGeom>
                <a:avLst/>
                <a:gdLst>
                  <a:gd name="connsiteX0" fmla="*/ 112810 w 217110"/>
                  <a:gd name="connsiteY0" fmla="*/ 0 h 280398"/>
                  <a:gd name="connsiteX1" fmla="*/ 0 w 217110"/>
                  <a:gd name="connsiteY1" fmla="*/ 0 h 280398"/>
                  <a:gd name="connsiteX2" fmla="*/ 104336 w 217110"/>
                  <a:gd name="connsiteY2" fmla="*/ 140199 h 280398"/>
                  <a:gd name="connsiteX3" fmla="*/ 0 w 217110"/>
                  <a:gd name="connsiteY3" fmla="*/ 280399 h 280398"/>
                  <a:gd name="connsiteX4" fmla="*/ 112810 w 217110"/>
                  <a:gd name="connsiteY4" fmla="*/ 280399 h 280398"/>
                  <a:gd name="connsiteX5" fmla="*/ 217111 w 217110"/>
                  <a:gd name="connsiteY5" fmla="*/ 140199 h 2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7110" h="280398">
                    <a:moveTo>
                      <a:pt x="112810" y="0"/>
                    </a:moveTo>
                    <a:lnTo>
                      <a:pt x="0" y="0"/>
                    </a:lnTo>
                    <a:lnTo>
                      <a:pt x="104336" y="140199"/>
                    </a:lnTo>
                    <a:lnTo>
                      <a:pt x="0" y="280399"/>
                    </a:lnTo>
                    <a:lnTo>
                      <a:pt x="112810" y="280399"/>
                    </a:lnTo>
                    <a:lnTo>
                      <a:pt x="217111" y="140199"/>
                    </a:ln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26B024C1-4F0F-28A3-5188-0C95F02000AA}"/>
                  </a:ext>
                </a:extLst>
              </p:cNvPr>
              <p:cNvSpPr/>
              <p:nvPr/>
            </p:nvSpPr>
            <p:spPr>
              <a:xfrm>
                <a:off x="3197117" y="1807537"/>
                <a:ext cx="217110" cy="280398"/>
              </a:xfrm>
              <a:custGeom>
                <a:avLst/>
                <a:gdLst>
                  <a:gd name="connsiteX0" fmla="*/ 112810 w 217110"/>
                  <a:gd name="connsiteY0" fmla="*/ 0 h 280398"/>
                  <a:gd name="connsiteX1" fmla="*/ 0 w 217110"/>
                  <a:gd name="connsiteY1" fmla="*/ 0 h 280398"/>
                  <a:gd name="connsiteX2" fmla="*/ 104336 w 217110"/>
                  <a:gd name="connsiteY2" fmla="*/ 140199 h 280398"/>
                  <a:gd name="connsiteX3" fmla="*/ 0 w 217110"/>
                  <a:gd name="connsiteY3" fmla="*/ 280399 h 280398"/>
                  <a:gd name="connsiteX4" fmla="*/ 112810 w 217110"/>
                  <a:gd name="connsiteY4" fmla="*/ 280399 h 280398"/>
                  <a:gd name="connsiteX5" fmla="*/ 217110 w 217110"/>
                  <a:gd name="connsiteY5" fmla="*/ 140199 h 2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7110" h="280398">
                    <a:moveTo>
                      <a:pt x="112810" y="0"/>
                    </a:moveTo>
                    <a:lnTo>
                      <a:pt x="0" y="0"/>
                    </a:lnTo>
                    <a:lnTo>
                      <a:pt x="104336" y="140199"/>
                    </a:lnTo>
                    <a:lnTo>
                      <a:pt x="0" y="280399"/>
                    </a:lnTo>
                    <a:lnTo>
                      <a:pt x="112810" y="280399"/>
                    </a:lnTo>
                    <a:lnTo>
                      <a:pt x="217110" y="140199"/>
                    </a:ln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9" name="图形 2169">
              <a:extLst>
                <a:ext uri="{FF2B5EF4-FFF2-40B4-BE49-F238E27FC236}">
                  <a16:creationId xmlns:a16="http://schemas.microsoft.com/office/drawing/2014/main" id="{4998CE00-A614-441D-B0E1-E396126D234A}"/>
                </a:ext>
              </a:extLst>
            </p:cNvPr>
            <p:cNvGrpSpPr/>
            <p:nvPr userDrawn="1"/>
          </p:nvGrpSpPr>
          <p:grpSpPr>
            <a:xfrm>
              <a:off x="10629903" y="392359"/>
              <a:ext cx="478401" cy="244948"/>
              <a:chOff x="3197117" y="1807537"/>
              <a:chExt cx="547638" cy="280398"/>
            </a:xfrm>
            <a:solidFill>
              <a:schemeClr val="accent1"/>
            </a:solidFill>
          </p:grpSpPr>
          <p:sp>
            <p:nvSpPr>
              <p:cNvPr id="10" name="任意多边形: 形状 9">
                <a:extLst>
                  <a:ext uri="{FF2B5EF4-FFF2-40B4-BE49-F238E27FC236}">
                    <a16:creationId xmlns:a16="http://schemas.microsoft.com/office/drawing/2014/main" id="{C31F723D-1F85-68E1-E7AE-8D4CE5DE7160}"/>
                  </a:ext>
                </a:extLst>
              </p:cNvPr>
              <p:cNvSpPr/>
              <p:nvPr/>
            </p:nvSpPr>
            <p:spPr>
              <a:xfrm>
                <a:off x="3527646" y="1807537"/>
                <a:ext cx="217110" cy="280398"/>
              </a:xfrm>
              <a:custGeom>
                <a:avLst/>
                <a:gdLst>
                  <a:gd name="connsiteX0" fmla="*/ 112774 w 217110"/>
                  <a:gd name="connsiteY0" fmla="*/ 0 h 280398"/>
                  <a:gd name="connsiteX1" fmla="*/ 0 w 217110"/>
                  <a:gd name="connsiteY1" fmla="*/ 0 h 280398"/>
                  <a:gd name="connsiteX2" fmla="*/ 104300 w 217110"/>
                  <a:gd name="connsiteY2" fmla="*/ 140199 h 280398"/>
                  <a:gd name="connsiteX3" fmla="*/ 0 w 217110"/>
                  <a:gd name="connsiteY3" fmla="*/ 280399 h 280398"/>
                  <a:gd name="connsiteX4" fmla="*/ 112774 w 217110"/>
                  <a:gd name="connsiteY4" fmla="*/ 280399 h 280398"/>
                  <a:gd name="connsiteX5" fmla="*/ 217110 w 217110"/>
                  <a:gd name="connsiteY5" fmla="*/ 140199 h 2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7110" h="280398">
                    <a:moveTo>
                      <a:pt x="112774" y="0"/>
                    </a:moveTo>
                    <a:lnTo>
                      <a:pt x="0" y="0"/>
                    </a:lnTo>
                    <a:lnTo>
                      <a:pt x="104300" y="140199"/>
                    </a:lnTo>
                    <a:lnTo>
                      <a:pt x="0" y="280399"/>
                    </a:lnTo>
                    <a:lnTo>
                      <a:pt x="112774" y="280399"/>
                    </a:lnTo>
                    <a:lnTo>
                      <a:pt x="217110" y="140199"/>
                    </a:ln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任意多边形: 形状 10">
                <a:extLst>
                  <a:ext uri="{FF2B5EF4-FFF2-40B4-BE49-F238E27FC236}">
                    <a16:creationId xmlns:a16="http://schemas.microsoft.com/office/drawing/2014/main" id="{BC768F27-4DE8-7FE9-9E91-A96D0D0F0022}"/>
                  </a:ext>
                </a:extLst>
              </p:cNvPr>
              <p:cNvSpPr/>
              <p:nvPr/>
            </p:nvSpPr>
            <p:spPr>
              <a:xfrm>
                <a:off x="3362381" y="1807537"/>
                <a:ext cx="217110" cy="280398"/>
              </a:xfrm>
              <a:custGeom>
                <a:avLst/>
                <a:gdLst>
                  <a:gd name="connsiteX0" fmla="*/ 112810 w 217110"/>
                  <a:gd name="connsiteY0" fmla="*/ 0 h 280398"/>
                  <a:gd name="connsiteX1" fmla="*/ 0 w 217110"/>
                  <a:gd name="connsiteY1" fmla="*/ 0 h 280398"/>
                  <a:gd name="connsiteX2" fmla="*/ 104336 w 217110"/>
                  <a:gd name="connsiteY2" fmla="*/ 140199 h 280398"/>
                  <a:gd name="connsiteX3" fmla="*/ 0 w 217110"/>
                  <a:gd name="connsiteY3" fmla="*/ 280399 h 280398"/>
                  <a:gd name="connsiteX4" fmla="*/ 112810 w 217110"/>
                  <a:gd name="connsiteY4" fmla="*/ 280399 h 280398"/>
                  <a:gd name="connsiteX5" fmla="*/ 217111 w 217110"/>
                  <a:gd name="connsiteY5" fmla="*/ 140199 h 2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7110" h="280398">
                    <a:moveTo>
                      <a:pt x="112810" y="0"/>
                    </a:moveTo>
                    <a:lnTo>
                      <a:pt x="0" y="0"/>
                    </a:lnTo>
                    <a:lnTo>
                      <a:pt x="104336" y="140199"/>
                    </a:lnTo>
                    <a:lnTo>
                      <a:pt x="0" y="280399"/>
                    </a:lnTo>
                    <a:lnTo>
                      <a:pt x="112810" y="280399"/>
                    </a:lnTo>
                    <a:lnTo>
                      <a:pt x="217111" y="140199"/>
                    </a:ln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任意多边形: 形状 11">
                <a:extLst>
                  <a:ext uri="{FF2B5EF4-FFF2-40B4-BE49-F238E27FC236}">
                    <a16:creationId xmlns:a16="http://schemas.microsoft.com/office/drawing/2014/main" id="{0BB7E1D3-5C3D-567A-4816-9002B6CB38A3}"/>
                  </a:ext>
                </a:extLst>
              </p:cNvPr>
              <p:cNvSpPr/>
              <p:nvPr/>
            </p:nvSpPr>
            <p:spPr>
              <a:xfrm>
                <a:off x="3197117" y="1807537"/>
                <a:ext cx="217110" cy="280398"/>
              </a:xfrm>
              <a:custGeom>
                <a:avLst/>
                <a:gdLst>
                  <a:gd name="connsiteX0" fmla="*/ 112810 w 217110"/>
                  <a:gd name="connsiteY0" fmla="*/ 0 h 280398"/>
                  <a:gd name="connsiteX1" fmla="*/ 0 w 217110"/>
                  <a:gd name="connsiteY1" fmla="*/ 0 h 280398"/>
                  <a:gd name="connsiteX2" fmla="*/ 104336 w 217110"/>
                  <a:gd name="connsiteY2" fmla="*/ 140199 h 280398"/>
                  <a:gd name="connsiteX3" fmla="*/ 0 w 217110"/>
                  <a:gd name="connsiteY3" fmla="*/ 280399 h 280398"/>
                  <a:gd name="connsiteX4" fmla="*/ 112810 w 217110"/>
                  <a:gd name="connsiteY4" fmla="*/ 280399 h 280398"/>
                  <a:gd name="connsiteX5" fmla="*/ 217110 w 217110"/>
                  <a:gd name="connsiteY5" fmla="*/ 140199 h 2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7110" h="280398">
                    <a:moveTo>
                      <a:pt x="112810" y="0"/>
                    </a:moveTo>
                    <a:lnTo>
                      <a:pt x="0" y="0"/>
                    </a:lnTo>
                    <a:lnTo>
                      <a:pt x="104336" y="140199"/>
                    </a:lnTo>
                    <a:lnTo>
                      <a:pt x="0" y="280399"/>
                    </a:lnTo>
                    <a:lnTo>
                      <a:pt x="112810" y="280399"/>
                    </a:lnTo>
                    <a:lnTo>
                      <a:pt x="217110" y="140199"/>
                    </a:ln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3" name="图形 2169">
              <a:extLst>
                <a:ext uri="{FF2B5EF4-FFF2-40B4-BE49-F238E27FC236}">
                  <a16:creationId xmlns:a16="http://schemas.microsoft.com/office/drawing/2014/main" id="{A96ED07D-58C0-37A1-02AA-32E07DC47FAE}"/>
                </a:ext>
              </a:extLst>
            </p:cNvPr>
            <p:cNvGrpSpPr/>
            <p:nvPr userDrawn="1"/>
          </p:nvGrpSpPr>
          <p:grpSpPr>
            <a:xfrm>
              <a:off x="11101541" y="392360"/>
              <a:ext cx="478401" cy="244948"/>
              <a:chOff x="3197117" y="1807537"/>
              <a:chExt cx="547638" cy="280398"/>
            </a:xfrm>
            <a:solidFill>
              <a:schemeClr val="accent1"/>
            </a:solidFill>
          </p:grpSpPr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DC06C267-8B36-11EC-C3B8-CB58BCEE676D}"/>
                  </a:ext>
                </a:extLst>
              </p:cNvPr>
              <p:cNvSpPr/>
              <p:nvPr/>
            </p:nvSpPr>
            <p:spPr>
              <a:xfrm>
                <a:off x="3527646" y="1807537"/>
                <a:ext cx="217110" cy="280398"/>
              </a:xfrm>
              <a:custGeom>
                <a:avLst/>
                <a:gdLst>
                  <a:gd name="connsiteX0" fmla="*/ 112774 w 217110"/>
                  <a:gd name="connsiteY0" fmla="*/ 0 h 280398"/>
                  <a:gd name="connsiteX1" fmla="*/ 0 w 217110"/>
                  <a:gd name="connsiteY1" fmla="*/ 0 h 280398"/>
                  <a:gd name="connsiteX2" fmla="*/ 104300 w 217110"/>
                  <a:gd name="connsiteY2" fmla="*/ 140199 h 280398"/>
                  <a:gd name="connsiteX3" fmla="*/ 0 w 217110"/>
                  <a:gd name="connsiteY3" fmla="*/ 280399 h 280398"/>
                  <a:gd name="connsiteX4" fmla="*/ 112774 w 217110"/>
                  <a:gd name="connsiteY4" fmla="*/ 280399 h 280398"/>
                  <a:gd name="connsiteX5" fmla="*/ 217110 w 217110"/>
                  <a:gd name="connsiteY5" fmla="*/ 140199 h 2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7110" h="280398">
                    <a:moveTo>
                      <a:pt x="112774" y="0"/>
                    </a:moveTo>
                    <a:lnTo>
                      <a:pt x="0" y="0"/>
                    </a:lnTo>
                    <a:lnTo>
                      <a:pt x="104300" y="140199"/>
                    </a:lnTo>
                    <a:lnTo>
                      <a:pt x="0" y="280399"/>
                    </a:lnTo>
                    <a:lnTo>
                      <a:pt x="112774" y="280399"/>
                    </a:lnTo>
                    <a:lnTo>
                      <a:pt x="217110" y="140199"/>
                    </a:ln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任意多边形: 形状 14">
                <a:extLst>
                  <a:ext uri="{FF2B5EF4-FFF2-40B4-BE49-F238E27FC236}">
                    <a16:creationId xmlns:a16="http://schemas.microsoft.com/office/drawing/2014/main" id="{CD67202F-DB24-BB47-805A-5E6C104E3F93}"/>
                  </a:ext>
                </a:extLst>
              </p:cNvPr>
              <p:cNvSpPr/>
              <p:nvPr/>
            </p:nvSpPr>
            <p:spPr>
              <a:xfrm>
                <a:off x="3362381" y="1807537"/>
                <a:ext cx="217110" cy="280398"/>
              </a:xfrm>
              <a:custGeom>
                <a:avLst/>
                <a:gdLst>
                  <a:gd name="connsiteX0" fmla="*/ 112810 w 217110"/>
                  <a:gd name="connsiteY0" fmla="*/ 0 h 280398"/>
                  <a:gd name="connsiteX1" fmla="*/ 0 w 217110"/>
                  <a:gd name="connsiteY1" fmla="*/ 0 h 280398"/>
                  <a:gd name="connsiteX2" fmla="*/ 104336 w 217110"/>
                  <a:gd name="connsiteY2" fmla="*/ 140199 h 280398"/>
                  <a:gd name="connsiteX3" fmla="*/ 0 w 217110"/>
                  <a:gd name="connsiteY3" fmla="*/ 280399 h 280398"/>
                  <a:gd name="connsiteX4" fmla="*/ 112810 w 217110"/>
                  <a:gd name="connsiteY4" fmla="*/ 280399 h 280398"/>
                  <a:gd name="connsiteX5" fmla="*/ 217111 w 217110"/>
                  <a:gd name="connsiteY5" fmla="*/ 140199 h 2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7110" h="280398">
                    <a:moveTo>
                      <a:pt x="112810" y="0"/>
                    </a:moveTo>
                    <a:lnTo>
                      <a:pt x="0" y="0"/>
                    </a:lnTo>
                    <a:lnTo>
                      <a:pt x="104336" y="140199"/>
                    </a:lnTo>
                    <a:lnTo>
                      <a:pt x="0" y="280399"/>
                    </a:lnTo>
                    <a:lnTo>
                      <a:pt x="112810" y="280399"/>
                    </a:lnTo>
                    <a:lnTo>
                      <a:pt x="217111" y="140199"/>
                    </a:ln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任意多边形: 形状 15">
                <a:extLst>
                  <a:ext uri="{FF2B5EF4-FFF2-40B4-BE49-F238E27FC236}">
                    <a16:creationId xmlns:a16="http://schemas.microsoft.com/office/drawing/2014/main" id="{B069A60C-F2E3-823B-3BFA-9ED8F74A31CD}"/>
                  </a:ext>
                </a:extLst>
              </p:cNvPr>
              <p:cNvSpPr/>
              <p:nvPr/>
            </p:nvSpPr>
            <p:spPr>
              <a:xfrm>
                <a:off x="3197117" y="1807537"/>
                <a:ext cx="217110" cy="280398"/>
              </a:xfrm>
              <a:custGeom>
                <a:avLst/>
                <a:gdLst>
                  <a:gd name="connsiteX0" fmla="*/ 112810 w 217110"/>
                  <a:gd name="connsiteY0" fmla="*/ 0 h 280398"/>
                  <a:gd name="connsiteX1" fmla="*/ 0 w 217110"/>
                  <a:gd name="connsiteY1" fmla="*/ 0 h 280398"/>
                  <a:gd name="connsiteX2" fmla="*/ 104336 w 217110"/>
                  <a:gd name="connsiteY2" fmla="*/ 140199 h 280398"/>
                  <a:gd name="connsiteX3" fmla="*/ 0 w 217110"/>
                  <a:gd name="connsiteY3" fmla="*/ 280399 h 280398"/>
                  <a:gd name="connsiteX4" fmla="*/ 112810 w 217110"/>
                  <a:gd name="connsiteY4" fmla="*/ 280399 h 280398"/>
                  <a:gd name="connsiteX5" fmla="*/ 217110 w 217110"/>
                  <a:gd name="connsiteY5" fmla="*/ 140199 h 2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7110" h="280398">
                    <a:moveTo>
                      <a:pt x="112810" y="0"/>
                    </a:moveTo>
                    <a:lnTo>
                      <a:pt x="0" y="0"/>
                    </a:lnTo>
                    <a:lnTo>
                      <a:pt x="104336" y="140199"/>
                    </a:lnTo>
                    <a:lnTo>
                      <a:pt x="0" y="280399"/>
                    </a:lnTo>
                    <a:lnTo>
                      <a:pt x="112810" y="280399"/>
                    </a:lnTo>
                    <a:lnTo>
                      <a:pt x="217110" y="140199"/>
                    </a:ln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18" name="任意形状 12">
            <a:extLst>
              <a:ext uri="{FF2B5EF4-FFF2-40B4-BE49-F238E27FC236}">
                <a16:creationId xmlns:a16="http://schemas.microsoft.com/office/drawing/2014/main" id="{6B2DC11F-FD14-4038-774F-61D852A6ABB1}"/>
              </a:ext>
            </a:extLst>
          </p:cNvPr>
          <p:cNvSpPr/>
          <p:nvPr userDrawn="1"/>
        </p:nvSpPr>
        <p:spPr>
          <a:xfrm>
            <a:off x="0" y="6464698"/>
            <a:ext cx="12192000" cy="393302"/>
          </a:xfrm>
          <a:custGeom>
            <a:avLst/>
            <a:gdLst>
              <a:gd name="connsiteX0" fmla="*/ 12192000 w 12192000"/>
              <a:gd name="connsiteY0" fmla="*/ 0 h 909447"/>
              <a:gd name="connsiteX1" fmla="*/ 12192000 w 12192000"/>
              <a:gd name="connsiteY1" fmla="*/ 909447 h 909447"/>
              <a:gd name="connsiteX2" fmla="*/ 0 w 12192000"/>
              <a:gd name="connsiteY2" fmla="*/ 909447 h 909447"/>
              <a:gd name="connsiteX3" fmla="*/ 0 w 12192000"/>
              <a:gd name="connsiteY3" fmla="*/ 401788 h 909447"/>
              <a:gd name="connsiteX4" fmla="*/ 271475 w 12192000"/>
              <a:gd name="connsiteY4" fmla="*/ 389839 h 909447"/>
              <a:gd name="connsiteX5" fmla="*/ 8190271 w 12192000"/>
              <a:gd name="connsiteY5" fmla="*/ 639060 h 909447"/>
              <a:gd name="connsiteX6" fmla="*/ 12049480 w 12192000"/>
              <a:gd name="connsiteY6" fmla="*/ 34242 h 909447"/>
              <a:gd name="connsiteX0" fmla="*/ 12192000 w 12192000"/>
              <a:gd name="connsiteY0" fmla="*/ 0 h 909447"/>
              <a:gd name="connsiteX1" fmla="*/ 12192000 w 12192000"/>
              <a:gd name="connsiteY1" fmla="*/ 909447 h 909447"/>
              <a:gd name="connsiteX2" fmla="*/ 0 w 12192000"/>
              <a:gd name="connsiteY2" fmla="*/ 909447 h 909447"/>
              <a:gd name="connsiteX3" fmla="*/ 0 w 12192000"/>
              <a:gd name="connsiteY3" fmla="*/ 401788 h 909447"/>
              <a:gd name="connsiteX4" fmla="*/ 8190271 w 12192000"/>
              <a:gd name="connsiteY4" fmla="*/ 639060 h 909447"/>
              <a:gd name="connsiteX5" fmla="*/ 12049480 w 12192000"/>
              <a:gd name="connsiteY5" fmla="*/ 34242 h 909447"/>
              <a:gd name="connsiteX6" fmla="*/ 12192000 w 12192000"/>
              <a:gd name="connsiteY6" fmla="*/ 0 h 909447"/>
              <a:gd name="connsiteX0" fmla="*/ 12192000 w 12192000"/>
              <a:gd name="connsiteY0" fmla="*/ 0 h 909447"/>
              <a:gd name="connsiteX1" fmla="*/ 12192000 w 12192000"/>
              <a:gd name="connsiteY1" fmla="*/ 909447 h 909447"/>
              <a:gd name="connsiteX2" fmla="*/ 0 w 12192000"/>
              <a:gd name="connsiteY2" fmla="*/ 909447 h 909447"/>
              <a:gd name="connsiteX3" fmla="*/ 0 w 12192000"/>
              <a:gd name="connsiteY3" fmla="*/ 401788 h 909447"/>
              <a:gd name="connsiteX4" fmla="*/ 12049480 w 12192000"/>
              <a:gd name="connsiteY4" fmla="*/ 34242 h 909447"/>
              <a:gd name="connsiteX5" fmla="*/ 12192000 w 12192000"/>
              <a:gd name="connsiteY5" fmla="*/ 0 h 909447"/>
              <a:gd name="connsiteX0" fmla="*/ 12192000 w 12192000"/>
              <a:gd name="connsiteY0" fmla="*/ 0 h 909447"/>
              <a:gd name="connsiteX1" fmla="*/ 12192000 w 12192000"/>
              <a:gd name="connsiteY1" fmla="*/ 909447 h 909447"/>
              <a:gd name="connsiteX2" fmla="*/ 0 w 12192000"/>
              <a:gd name="connsiteY2" fmla="*/ 909447 h 909447"/>
              <a:gd name="connsiteX3" fmla="*/ 0 w 12192000"/>
              <a:gd name="connsiteY3" fmla="*/ 401788 h 909447"/>
              <a:gd name="connsiteX4" fmla="*/ 12192000 w 12192000"/>
              <a:gd name="connsiteY4" fmla="*/ 0 h 909447"/>
              <a:gd name="connsiteX0" fmla="*/ 12192000 w 12192000"/>
              <a:gd name="connsiteY0" fmla="*/ 0 h 909447"/>
              <a:gd name="connsiteX1" fmla="*/ 12192000 w 12192000"/>
              <a:gd name="connsiteY1" fmla="*/ 909447 h 909447"/>
              <a:gd name="connsiteX2" fmla="*/ 0 w 12192000"/>
              <a:gd name="connsiteY2" fmla="*/ 909447 h 909447"/>
              <a:gd name="connsiteX3" fmla="*/ 0 w 12192000"/>
              <a:gd name="connsiteY3" fmla="*/ 401788 h 909447"/>
              <a:gd name="connsiteX4" fmla="*/ 12192000 w 12192000"/>
              <a:gd name="connsiteY4" fmla="*/ 0 h 909447"/>
              <a:gd name="connsiteX0" fmla="*/ 12192000 w 12192000"/>
              <a:gd name="connsiteY0" fmla="*/ 0 h 909447"/>
              <a:gd name="connsiteX1" fmla="*/ 12192000 w 12192000"/>
              <a:gd name="connsiteY1" fmla="*/ 909447 h 909447"/>
              <a:gd name="connsiteX2" fmla="*/ 0 w 12192000"/>
              <a:gd name="connsiteY2" fmla="*/ 909447 h 909447"/>
              <a:gd name="connsiteX3" fmla="*/ 0 w 12192000"/>
              <a:gd name="connsiteY3" fmla="*/ 401788 h 909447"/>
              <a:gd name="connsiteX4" fmla="*/ 12192000 w 12192000"/>
              <a:gd name="connsiteY4" fmla="*/ 0 h 909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909447">
                <a:moveTo>
                  <a:pt x="12192000" y="0"/>
                </a:moveTo>
                <a:lnTo>
                  <a:pt x="12192000" y="909447"/>
                </a:lnTo>
                <a:lnTo>
                  <a:pt x="0" y="909447"/>
                </a:lnTo>
                <a:lnTo>
                  <a:pt x="0" y="401788"/>
                </a:lnTo>
                <a:cubicBezTo>
                  <a:pt x="2540000" y="700478"/>
                  <a:pt x="6289368" y="812355"/>
                  <a:pt x="12192000" y="0"/>
                </a:cubicBezTo>
                <a:close/>
              </a:path>
            </a:pathLst>
          </a:cu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3" name="文本占位符 47">
            <a:extLst>
              <a:ext uri="{FF2B5EF4-FFF2-40B4-BE49-F238E27FC236}">
                <a16:creationId xmlns:a16="http://schemas.microsoft.com/office/drawing/2014/main" id="{80085F55-8D58-7E7B-7AFF-700141BE1C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9441" y="303935"/>
            <a:ext cx="1620957" cy="487378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输入标题</a:t>
            </a:r>
          </a:p>
        </p:txBody>
      </p:sp>
    </p:spTree>
    <p:extLst>
      <p:ext uri="{BB962C8B-B14F-4D97-AF65-F5344CB8AC3E}">
        <p14:creationId xmlns:p14="http://schemas.microsoft.com/office/powerpoint/2010/main" val="1134196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CD6E10E0-C131-CE1D-B681-5D2F7C993802}"/>
              </a:ext>
            </a:extLst>
          </p:cNvPr>
          <p:cNvSpPr/>
          <p:nvPr userDrawn="1"/>
        </p:nvSpPr>
        <p:spPr>
          <a:xfrm>
            <a:off x="9161068" y="3537674"/>
            <a:ext cx="3030933" cy="3320327"/>
          </a:xfrm>
          <a:custGeom>
            <a:avLst/>
            <a:gdLst>
              <a:gd name="connsiteX0" fmla="*/ 3030933 w 3030933"/>
              <a:gd name="connsiteY0" fmla="*/ 0 h 3320327"/>
              <a:gd name="connsiteX1" fmla="*/ 3030933 w 3030933"/>
              <a:gd name="connsiteY1" fmla="*/ 1315475 h 3320327"/>
              <a:gd name="connsiteX2" fmla="*/ 2861061 w 3030933"/>
              <a:gd name="connsiteY2" fmla="*/ 1341401 h 3320327"/>
              <a:gd name="connsiteX3" fmla="*/ 1310294 w 3030933"/>
              <a:gd name="connsiteY3" fmla="*/ 3244127 h 3320327"/>
              <a:gd name="connsiteX4" fmla="*/ 1314142 w 3030933"/>
              <a:gd name="connsiteY4" fmla="*/ 3320327 h 3320327"/>
              <a:gd name="connsiteX5" fmla="*/ 3848 w 3030933"/>
              <a:gd name="connsiteY5" fmla="*/ 3320327 h 3320327"/>
              <a:gd name="connsiteX6" fmla="*/ 0 w 3030933"/>
              <a:gd name="connsiteY6" fmla="*/ 3244127 h 3320327"/>
              <a:gd name="connsiteX7" fmla="*/ 2919932 w 3030933"/>
              <a:gd name="connsiteY7" fmla="*/ 8440 h 332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0933" h="3320327">
                <a:moveTo>
                  <a:pt x="3030933" y="0"/>
                </a:moveTo>
                <a:lnTo>
                  <a:pt x="3030933" y="1315475"/>
                </a:lnTo>
                <a:lnTo>
                  <a:pt x="2861061" y="1341401"/>
                </a:lnTo>
                <a:cubicBezTo>
                  <a:pt x="1976040" y="1522502"/>
                  <a:pt x="1310294" y="2305568"/>
                  <a:pt x="1310294" y="3244127"/>
                </a:cubicBezTo>
                <a:lnTo>
                  <a:pt x="1314142" y="3320327"/>
                </a:lnTo>
                <a:lnTo>
                  <a:pt x="3848" y="3320327"/>
                </a:lnTo>
                <a:lnTo>
                  <a:pt x="0" y="3244127"/>
                </a:lnTo>
                <a:cubicBezTo>
                  <a:pt x="0" y="1560101"/>
                  <a:pt x="1279849" y="175000"/>
                  <a:pt x="2919932" y="8440"/>
                </a:cubicBezTo>
                <a:close/>
              </a:path>
            </a:pathLst>
          </a:custGeom>
          <a:gradFill>
            <a:gsLst>
              <a:gs pos="100000">
                <a:srgbClr val="FDB501"/>
              </a:gs>
              <a:gs pos="0">
                <a:schemeClr val="accent1">
                  <a:alpha val="80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114B5AA-4B96-BD5F-6864-EBF84D798CBF}"/>
              </a:ext>
            </a:extLst>
          </p:cNvPr>
          <p:cNvSpPr/>
          <p:nvPr userDrawn="1"/>
        </p:nvSpPr>
        <p:spPr>
          <a:xfrm>
            <a:off x="7518401" y="1046477"/>
            <a:ext cx="3251200" cy="4765046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图形 2169">
            <a:extLst>
              <a:ext uri="{FF2B5EF4-FFF2-40B4-BE49-F238E27FC236}">
                <a16:creationId xmlns:a16="http://schemas.microsoft.com/office/drawing/2014/main" id="{3CCD9C7E-3780-D1BF-DC7E-1E0808B48AA6}"/>
              </a:ext>
            </a:extLst>
          </p:cNvPr>
          <p:cNvGrpSpPr/>
          <p:nvPr userDrawn="1"/>
        </p:nvGrpSpPr>
        <p:grpSpPr>
          <a:xfrm rot="16200000">
            <a:off x="59948" y="6186250"/>
            <a:ext cx="478401" cy="244948"/>
            <a:chOff x="3197117" y="1807537"/>
            <a:chExt cx="547638" cy="280398"/>
          </a:xfrm>
          <a:solidFill>
            <a:schemeClr val="accent1"/>
          </a:solidFill>
        </p:grpSpPr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36A2A061-5DF9-A16C-9424-9F2E273B6B6D}"/>
                </a:ext>
              </a:extLst>
            </p:cNvPr>
            <p:cNvSpPr/>
            <p:nvPr/>
          </p:nvSpPr>
          <p:spPr>
            <a:xfrm>
              <a:off x="3527646" y="1807537"/>
              <a:ext cx="217110" cy="280398"/>
            </a:xfrm>
            <a:custGeom>
              <a:avLst/>
              <a:gdLst>
                <a:gd name="connsiteX0" fmla="*/ 112774 w 217110"/>
                <a:gd name="connsiteY0" fmla="*/ 0 h 280398"/>
                <a:gd name="connsiteX1" fmla="*/ 0 w 217110"/>
                <a:gd name="connsiteY1" fmla="*/ 0 h 280398"/>
                <a:gd name="connsiteX2" fmla="*/ 104300 w 217110"/>
                <a:gd name="connsiteY2" fmla="*/ 140199 h 280398"/>
                <a:gd name="connsiteX3" fmla="*/ 0 w 217110"/>
                <a:gd name="connsiteY3" fmla="*/ 280399 h 280398"/>
                <a:gd name="connsiteX4" fmla="*/ 112774 w 217110"/>
                <a:gd name="connsiteY4" fmla="*/ 280399 h 280398"/>
                <a:gd name="connsiteX5" fmla="*/ 217110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774" y="0"/>
                  </a:moveTo>
                  <a:lnTo>
                    <a:pt x="0" y="0"/>
                  </a:lnTo>
                  <a:lnTo>
                    <a:pt x="104300" y="140199"/>
                  </a:lnTo>
                  <a:lnTo>
                    <a:pt x="0" y="280399"/>
                  </a:lnTo>
                  <a:lnTo>
                    <a:pt x="112774" y="280399"/>
                  </a:lnTo>
                  <a:lnTo>
                    <a:pt x="217110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8016370D-2343-D9E8-B1B5-20F37F2DBC5A}"/>
                </a:ext>
              </a:extLst>
            </p:cNvPr>
            <p:cNvSpPr/>
            <p:nvPr/>
          </p:nvSpPr>
          <p:spPr>
            <a:xfrm>
              <a:off x="3362381" y="1807537"/>
              <a:ext cx="217110" cy="280398"/>
            </a:xfrm>
            <a:custGeom>
              <a:avLst/>
              <a:gdLst>
                <a:gd name="connsiteX0" fmla="*/ 112810 w 217110"/>
                <a:gd name="connsiteY0" fmla="*/ 0 h 280398"/>
                <a:gd name="connsiteX1" fmla="*/ 0 w 217110"/>
                <a:gd name="connsiteY1" fmla="*/ 0 h 280398"/>
                <a:gd name="connsiteX2" fmla="*/ 104336 w 217110"/>
                <a:gd name="connsiteY2" fmla="*/ 140199 h 280398"/>
                <a:gd name="connsiteX3" fmla="*/ 0 w 217110"/>
                <a:gd name="connsiteY3" fmla="*/ 280399 h 280398"/>
                <a:gd name="connsiteX4" fmla="*/ 112810 w 217110"/>
                <a:gd name="connsiteY4" fmla="*/ 280399 h 280398"/>
                <a:gd name="connsiteX5" fmla="*/ 217111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810" y="0"/>
                  </a:moveTo>
                  <a:lnTo>
                    <a:pt x="0" y="0"/>
                  </a:lnTo>
                  <a:lnTo>
                    <a:pt x="104336" y="140199"/>
                  </a:lnTo>
                  <a:lnTo>
                    <a:pt x="0" y="280399"/>
                  </a:lnTo>
                  <a:lnTo>
                    <a:pt x="112810" y="280399"/>
                  </a:lnTo>
                  <a:lnTo>
                    <a:pt x="217111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2920C8B3-1D55-CCA4-AF43-4ECE9447308C}"/>
                </a:ext>
              </a:extLst>
            </p:cNvPr>
            <p:cNvSpPr/>
            <p:nvPr/>
          </p:nvSpPr>
          <p:spPr>
            <a:xfrm>
              <a:off x="3197117" y="1807537"/>
              <a:ext cx="217110" cy="280398"/>
            </a:xfrm>
            <a:custGeom>
              <a:avLst/>
              <a:gdLst>
                <a:gd name="connsiteX0" fmla="*/ 112810 w 217110"/>
                <a:gd name="connsiteY0" fmla="*/ 0 h 280398"/>
                <a:gd name="connsiteX1" fmla="*/ 0 w 217110"/>
                <a:gd name="connsiteY1" fmla="*/ 0 h 280398"/>
                <a:gd name="connsiteX2" fmla="*/ 104336 w 217110"/>
                <a:gd name="connsiteY2" fmla="*/ 140199 h 280398"/>
                <a:gd name="connsiteX3" fmla="*/ 0 w 217110"/>
                <a:gd name="connsiteY3" fmla="*/ 280399 h 280398"/>
                <a:gd name="connsiteX4" fmla="*/ 112810 w 217110"/>
                <a:gd name="connsiteY4" fmla="*/ 280399 h 280398"/>
                <a:gd name="connsiteX5" fmla="*/ 217110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810" y="0"/>
                  </a:moveTo>
                  <a:lnTo>
                    <a:pt x="0" y="0"/>
                  </a:lnTo>
                  <a:lnTo>
                    <a:pt x="104336" y="140199"/>
                  </a:lnTo>
                  <a:lnTo>
                    <a:pt x="0" y="280399"/>
                  </a:lnTo>
                  <a:lnTo>
                    <a:pt x="112810" y="280399"/>
                  </a:lnTo>
                  <a:lnTo>
                    <a:pt x="217110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0" name="图形 2169">
            <a:extLst>
              <a:ext uri="{FF2B5EF4-FFF2-40B4-BE49-F238E27FC236}">
                <a16:creationId xmlns:a16="http://schemas.microsoft.com/office/drawing/2014/main" id="{373A16A3-6476-7E0F-032C-C9F74A703E16}"/>
              </a:ext>
            </a:extLst>
          </p:cNvPr>
          <p:cNvGrpSpPr/>
          <p:nvPr userDrawn="1"/>
        </p:nvGrpSpPr>
        <p:grpSpPr>
          <a:xfrm rot="16200000">
            <a:off x="59949" y="5714612"/>
            <a:ext cx="478401" cy="244948"/>
            <a:chOff x="3197117" y="1807537"/>
            <a:chExt cx="547638" cy="280398"/>
          </a:xfrm>
          <a:solidFill>
            <a:schemeClr val="accent1"/>
          </a:solidFill>
        </p:grpSpPr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DBB6D501-4747-45D8-57CD-4DF93D9AD173}"/>
                </a:ext>
              </a:extLst>
            </p:cNvPr>
            <p:cNvSpPr/>
            <p:nvPr/>
          </p:nvSpPr>
          <p:spPr>
            <a:xfrm>
              <a:off x="3527646" y="1807537"/>
              <a:ext cx="217110" cy="280398"/>
            </a:xfrm>
            <a:custGeom>
              <a:avLst/>
              <a:gdLst>
                <a:gd name="connsiteX0" fmla="*/ 112774 w 217110"/>
                <a:gd name="connsiteY0" fmla="*/ 0 h 280398"/>
                <a:gd name="connsiteX1" fmla="*/ 0 w 217110"/>
                <a:gd name="connsiteY1" fmla="*/ 0 h 280398"/>
                <a:gd name="connsiteX2" fmla="*/ 104300 w 217110"/>
                <a:gd name="connsiteY2" fmla="*/ 140199 h 280398"/>
                <a:gd name="connsiteX3" fmla="*/ 0 w 217110"/>
                <a:gd name="connsiteY3" fmla="*/ 280399 h 280398"/>
                <a:gd name="connsiteX4" fmla="*/ 112774 w 217110"/>
                <a:gd name="connsiteY4" fmla="*/ 280399 h 280398"/>
                <a:gd name="connsiteX5" fmla="*/ 217110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774" y="0"/>
                  </a:moveTo>
                  <a:lnTo>
                    <a:pt x="0" y="0"/>
                  </a:lnTo>
                  <a:lnTo>
                    <a:pt x="104300" y="140199"/>
                  </a:lnTo>
                  <a:lnTo>
                    <a:pt x="0" y="280399"/>
                  </a:lnTo>
                  <a:lnTo>
                    <a:pt x="112774" y="280399"/>
                  </a:lnTo>
                  <a:lnTo>
                    <a:pt x="217110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A5578669-11D5-CE06-2532-F4A6E82E7A46}"/>
                </a:ext>
              </a:extLst>
            </p:cNvPr>
            <p:cNvSpPr/>
            <p:nvPr/>
          </p:nvSpPr>
          <p:spPr>
            <a:xfrm>
              <a:off x="3362381" y="1807537"/>
              <a:ext cx="217110" cy="280398"/>
            </a:xfrm>
            <a:custGeom>
              <a:avLst/>
              <a:gdLst>
                <a:gd name="connsiteX0" fmla="*/ 112810 w 217110"/>
                <a:gd name="connsiteY0" fmla="*/ 0 h 280398"/>
                <a:gd name="connsiteX1" fmla="*/ 0 w 217110"/>
                <a:gd name="connsiteY1" fmla="*/ 0 h 280398"/>
                <a:gd name="connsiteX2" fmla="*/ 104336 w 217110"/>
                <a:gd name="connsiteY2" fmla="*/ 140199 h 280398"/>
                <a:gd name="connsiteX3" fmla="*/ 0 w 217110"/>
                <a:gd name="connsiteY3" fmla="*/ 280399 h 280398"/>
                <a:gd name="connsiteX4" fmla="*/ 112810 w 217110"/>
                <a:gd name="connsiteY4" fmla="*/ 280399 h 280398"/>
                <a:gd name="connsiteX5" fmla="*/ 217111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810" y="0"/>
                  </a:moveTo>
                  <a:lnTo>
                    <a:pt x="0" y="0"/>
                  </a:lnTo>
                  <a:lnTo>
                    <a:pt x="104336" y="140199"/>
                  </a:lnTo>
                  <a:lnTo>
                    <a:pt x="0" y="280399"/>
                  </a:lnTo>
                  <a:lnTo>
                    <a:pt x="112810" y="280399"/>
                  </a:lnTo>
                  <a:lnTo>
                    <a:pt x="217111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FC515810-46DC-49C4-3FDD-2880947DDCFF}"/>
                </a:ext>
              </a:extLst>
            </p:cNvPr>
            <p:cNvSpPr/>
            <p:nvPr/>
          </p:nvSpPr>
          <p:spPr>
            <a:xfrm>
              <a:off x="3197117" y="1807537"/>
              <a:ext cx="217110" cy="280398"/>
            </a:xfrm>
            <a:custGeom>
              <a:avLst/>
              <a:gdLst>
                <a:gd name="connsiteX0" fmla="*/ 112810 w 217110"/>
                <a:gd name="connsiteY0" fmla="*/ 0 h 280398"/>
                <a:gd name="connsiteX1" fmla="*/ 0 w 217110"/>
                <a:gd name="connsiteY1" fmla="*/ 0 h 280398"/>
                <a:gd name="connsiteX2" fmla="*/ 104336 w 217110"/>
                <a:gd name="connsiteY2" fmla="*/ 140199 h 280398"/>
                <a:gd name="connsiteX3" fmla="*/ 0 w 217110"/>
                <a:gd name="connsiteY3" fmla="*/ 280399 h 280398"/>
                <a:gd name="connsiteX4" fmla="*/ 112810 w 217110"/>
                <a:gd name="connsiteY4" fmla="*/ 280399 h 280398"/>
                <a:gd name="connsiteX5" fmla="*/ 217110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810" y="0"/>
                  </a:moveTo>
                  <a:lnTo>
                    <a:pt x="0" y="0"/>
                  </a:lnTo>
                  <a:lnTo>
                    <a:pt x="104336" y="140199"/>
                  </a:lnTo>
                  <a:lnTo>
                    <a:pt x="0" y="280399"/>
                  </a:lnTo>
                  <a:lnTo>
                    <a:pt x="112810" y="280399"/>
                  </a:lnTo>
                  <a:lnTo>
                    <a:pt x="217110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4" name="图形 2169">
            <a:extLst>
              <a:ext uri="{FF2B5EF4-FFF2-40B4-BE49-F238E27FC236}">
                <a16:creationId xmlns:a16="http://schemas.microsoft.com/office/drawing/2014/main" id="{DBC83C11-51C9-4A88-5BC2-3B7900D88650}"/>
              </a:ext>
            </a:extLst>
          </p:cNvPr>
          <p:cNvGrpSpPr/>
          <p:nvPr userDrawn="1"/>
        </p:nvGrpSpPr>
        <p:grpSpPr>
          <a:xfrm rot="16200000">
            <a:off x="59950" y="5242975"/>
            <a:ext cx="478401" cy="244948"/>
            <a:chOff x="3197117" y="1807537"/>
            <a:chExt cx="547638" cy="280398"/>
          </a:xfrm>
          <a:solidFill>
            <a:schemeClr val="accent1"/>
          </a:solidFill>
        </p:grpSpPr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F1A859AF-AE1B-8966-3BCB-9B62405F473C}"/>
                </a:ext>
              </a:extLst>
            </p:cNvPr>
            <p:cNvSpPr/>
            <p:nvPr/>
          </p:nvSpPr>
          <p:spPr>
            <a:xfrm>
              <a:off x="3527646" y="1807537"/>
              <a:ext cx="217110" cy="280398"/>
            </a:xfrm>
            <a:custGeom>
              <a:avLst/>
              <a:gdLst>
                <a:gd name="connsiteX0" fmla="*/ 112774 w 217110"/>
                <a:gd name="connsiteY0" fmla="*/ 0 h 280398"/>
                <a:gd name="connsiteX1" fmla="*/ 0 w 217110"/>
                <a:gd name="connsiteY1" fmla="*/ 0 h 280398"/>
                <a:gd name="connsiteX2" fmla="*/ 104300 w 217110"/>
                <a:gd name="connsiteY2" fmla="*/ 140199 h 280398"/>
                <a:gd name="connsiteX3" fmla="*/ 0 w 217110"/>
                <a:gd name="connsiteY3" fmla="*/ 280399 h 280398"/>
                <a:gd name="connsiteX4" fmla="*/ 112774 w 217110"/>
                <a:gd name="connsiteY4" fmla="*/ 280399 h 280398"/>
                <a:gd name="connsiteX5" fmla="*/ 217110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774" y="0"/>
                  </a:moveTo>
                  <a:lnTo>
                    <a:pt x="0" y="0"/>
                  </a:lnTo>
                  <a:lnTo>
                    <a:pt x="104300" y="140199"/>
                  </a:lnTo>
                  <a:lnTo>
                    <a:pt x="0" y="280399"/>
                  </a:lnTo>
                  <a:lnTo>
                    <a:pt x="112774" y="280399"/>
                  </a:lnTo>
                  <a:lnTo>
                    <a:pt x="217110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047EE82C-3331-EC44-AACB-72C067BC40E7}"/>
                </a:ext>
              </a:extLst>
            </p:cNvPr>
            <p:cNvSpPr/>
            <p:nvPr/>
          </p:nvSpPr>
          <p:spPr>
            <a:xfrm>
              <a:off x="3362381" y="1807537"/>
              <a:ext cx="217110" cy="280398"/>
            </a:xfrm>
            <a:custGeom>
              <a:avLst/>
              <a:gdLst>
                <a:gd name="connsiteX0" fmla="*/ 112810 w 217110"/>
                <a:gd name="connsiteY0" fmla="*/ 0 h 280398"/>
                <a:gd name="connsiteX1" fmla="*/ 0 w 217110"/>
                <a:gd name="connsiteY1" fmla="*/ 0 h 280398"/>
                <a:gd name="connsiteX2" fmla="*/ 104336 w 217110"/>
                <a:gd name="connsiteY2" fmla="*/ 140199 h 280398"/>
                <a:gd name="connsiteX3" fmla="*/ 0 w 217110"/>
                <a:gd name="connsiteY3" fmla="*/ 280399 h 280398"/>
                <a:gd name="connsiteX4" fmla="*/ 112810 w 217110"/>
                <a:gd name="connsiteY4" fmla="*/ 280399 h 280398"/>
                <a:gd name="connsiteX5" fmla="*/ 217111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810" y="0"/>
                  </a:moveTo>
                  <a:lnTo>
                    <a:pt x="0" y="0"/>
                  </a:lnTo>
                  <a:lnTo>
                    <a:pt x="104336" y="140199"/>
                  </a:lnTo>
                  <a:lnTo>
                    <a:pt x="0" y="280399"/>
                  </a:lnTo>
                  <a:lnTo>
                    <a:pt x="112810" y="280399"/>
                  </a:lnTo>
                  <a:lnTo>
                    <a:pt x="217111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B6623B9E-2B84-45F3-F300-E1F272105F86}"/>
                </a:ext>
              </a:extLst>
            </p:cNvPr>
            <p:cNvSpPr/>
            <p:nvPr/>
          </p:nvSpPr>
          <p:spPr>
            <a:xfrm>
              <a:off x="3197117" y="1807537"/>
              <a:ext cx="217110" cy="280398"/>
            </a:xfrm>
            <a:custGeom>
              <a:avLst/>
              <a:gdLst>
                <a:gd name="connsiteX0" fmla="*/ 112810 w 217110"/>
                <a:gd name="connsiteY0" fmla="*/ 0 h 280398"/>
                <a:gd name="connsiteX1" fmla="*/ 0 w 217110"/>
                <a:gd name="connsiteY1" fmla="*/ 0 h 280398"/>
                <a:gd name="connsiteX2" fmla="*/ 104336 w 217110"/>
                <a:gd name="connsiteY2" fmla="*/ 140199 h 280398"/>
                <a:gd name="connsiteX3" fmla="*/ 0 w 217110"/>
                <a:gd name="connsiteY3" fmla="*/ 280399 h 280398"/>
                <a:gd name="connsiteX4" fmla="*/ 112810 w 217110"/>
                <a:gd name="connsiteY4" fmla="*/ 280399 h 280398"/>
                <a:gd name="connsiteX5" fmla="*/ 217110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810" y="0"/>
                  </a:moveTo>
                  <a:lnTo>
                    <a:pt x="0" y="0"/>
                  </a:lnTo>
                  <a:lnTo>
                    <a:pt x="104336" y="140199"/>
                  </a:lnTo>
                  <a:lnTo>
                    <a:pt x="0" y="280399"/>
                  </a:lnTo>
                  <a:lnTo>
                    <a:pt x="112810" y="280399"/>
                  </a:lnTo>
                  <a:lnTo>
                    <a:pt x="217110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8" name="椭圆 17">
            <a:extLst>
              <a:ext uri="{FF2B5EF4-FFF2-40B4-BE49-F238E27FC236}">
                <a16:creationId xmlns:a16="http://schemas.microsoft.com/office/drawing/2014/main" id="{F4B3C65E-842C-909B-078C-F1BF679A34A8}"/>
              </a:ext>
            </a:extLst>
          </p:cNvPr>
          <p:cNvSpPr/>
          <p:nvPr userDrawn="1"/>
        </p:nvSpPr>
        <p:spPr>
          <a:xfrm>
            <a:off x="6932324" y="636220"/>
            <a:ext cx="347282" cy="347278"/>
          </a:xfrm>
          <a:prstGeom prst="ellipse">
            <a:avLst/>
          </a:prstGeom>
          <a:gradFill>
            <a:gsLst>
              <a:gs pos="5000">
                <a:schemeClr val="accent1">
                  <a:alpha val="80000"/>
                </a:schemeClr>
              </a:gs>
              <a:gs pos="95000">
                <a:schemeClr val="accent1">
                  <a:alpha val="7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C14CA349-31E5-1989-45FD-5F7D0B92113A}"/>
              </a:ext>
            </a:extLst>
          </p:cNvPr>
          <p:cNvSpPr/>
          <p:nvPr userDrawn="1"/>
        </p:nvSpPr>
        <p:spPr>
          <a:xfrm>
            <a:off x="0" y="0"/>
            <a:ext cx="1709721" cy="1542092"/>
          </a:xfrm>
          <a:custGeom>
            <a:avLst/>
            <a:gdLst>
              <a:gd name="connsiteX0" fmla="*/ 0 w 1709721"/>
              <a:gd name="connsiteY0" fmla="*/ 0 h 1542092"/>
              <a:gd name="connsiteX1" fmla="*/ 1709721 w 1709721"/>
              <a:gd name="connsiteY1" fmla="*/ 0 h 1542092"/>
              <a:gd name="connsiteX2" fmla="*/ 1683816 w 1709721"/>
              <a:gd name="connsiteY2" fmla="*/ 169743 h 1542092"/>
              <a:gd name="connsiteX3" fmla="*/ 0 w 1709721"/>
              <a:gd name="connsiteY3" fmla="*/ 1542092 h 154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9721" h="1542092">
                <a:moveTo>
                  <a:pt x="0" y="0"/>
                </a:moveTo>
                <a:lnTo>
                  <a:pt x="1709721" y="0"/>
                </a:lnTo>
                <a:lnTo>
                  <a:pt x="1683816" y="169743"/>
                </a:lnTo>
                <a:cubicBezTo>
                  <a:pt x="1523550" y="952941"/>
                  <a:pt x="830577" y="1542092"/>
                  <a:pt x="0" y="1542092"/>
                </a:cubicBezTo>
                <a:close/>
              </a:path>
            </a:pathLst>
          </a:custGeom>
          <a:gradFill>
            <a:gsLst>
              <a:gs pos="100000">
                <a:srgbClr val="FDB501"/>
              </a:gs>
              <a:gs pos="0">
                <a:schemeClr val="accent1">
                  <a:alpha val="80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15B6FE74-6D82-B2C4-A93D-F6444AA03A28}"/>
              </a:ext>
            </a:extLst>
          </p:cNvPr>
          <p:cNvSpPr/>
          <p:nvPr userDrawn="1"/>
        </p:nvSpPr>
        <p:spPr>
          <a:xfrm>
            <a:off x="6671733" y="5556167"/>
            <a:ext cx="521183" cy="521177"/>
          </a:xfrm>
          <a:prstGeom prst="ellipse">
            <a:avLst/>
          </a:prstGeom>
          <a:gradFill>
            <a:gsLst>
              <a:gs pos="5000">
                <a:schemeClr val="accent1">
                  <a:alpha val="80000"/>
                </a:schemeClr>
              </a:gs>
              <a:gs pos="95000">
                <a:schemeClr val="accent1">
                  <a:alpha val="7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0" name="图片占位符 19">
            <a:extLst>
              <a:ext uri="{FF2B5EF4-FFF2-40B4-BE49-F238E27FC236}">
                <a16:creationId xmlns:a16="http://schemas.microsoft.com/office/drawing/2014/main" id="{31D2B1EC-C3E6-731E-731E-7ABEE7E061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53324" y="1098549"/>
            <a:ext cx="3173943" cy="46437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zh-CN" altLang="en-US" dirty="0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D2949A37-0D20-5A90-F8FC-41B9ED5498B8}"/>
              </a:ext>
            </a:extLst>
          </p:cNvPr>
          <p:cNvSpPr/>
          <p:nvPr userDrawn="1"/>
        </p:nvSpPr>
        <p:spPr>
          <a:xfrm>
            <a:off x="8023024" y="6403555"/>
            <a:ext cx="260592" cy="260589"/>
          </a:xfrm>
          <a:prstGeom prst="ellipse">
            <a:avLst/>
          </a:prstGeom>
          <a:gradFill>
            <a:gsLst>
              <a:gs pos="5000">
                <a:schemeClr val="accent1">
                  <a:alpha val="80000"/>
                </a:schemeClr>
              </a:gs>
              <a:gs pos="95000">
                <a:schemeClr val="accent1">
                  <a:alpha val="7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42C4FDFF-1D14-243A-84B2-212DF265D9D0}"/>
              </a:ext>
            </a:extLst>
          </p:cNvPr>
          <p:cNvSpPr/>
          <p:nvPr userDrawn="1"/>
        </p:nvSpPr>
        <p:spPr>
          <a:xfrm>
            <a:off x="11666071" y="1667435"/>
            <a:ext cx="241199" cy="241196"/>
          </a:xfrm>
          <a:prstGeom prst="ellipse">
            <a:avLst/>
          </a:prstGeom>
          <a:gradFill>
            <a:gsLst>
              <a:gs pos="5000">
                <a:schemeClr val="accent1">
                  <a:alpha val="80000"/>
                </a:schemeClr>
              </a:gs>
              <a:gs pos="95000">
                <a:schemeClr val="accent1">
                  <a:alpha val="7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CAB9DDAE-E992-F203-9859-D77181630C47}"/>
              </a:ext>
            </a:extLst>
          </p:cNvPr>
          <p:cNvSpPr/>
          <p:nvPr userDrawn="1"/>
        </p:nvSpPr>
        <p:spPr>
          <a:xfrm>
            <a:off x="10424049" y="0"/>
            <a:ext cx="1767951" cy="1272441"/>
          </a:xfrm>
          <a:custGeom>
            <a:avLst/>
            <a:gdLst>
              <a:gd name="connsiteX0" fmla="*/ 1747820 w 1767951"/>
              <a:gd name="connsiteY0" fmla="*/ 1241595 h 1272441"/>
              <a:gd name="connsiteX1" fmla="*/ 1758536 w 1767951"/>
              <a:gd name="connsiteY1" fmla="*/ 1252311 h 1272441"/>
              <a:gd name="connsiteX2" fmla="*/ 1747820 w 1767951"/>
              <a:gd name="connsiteY2" fmla="*/ 1263027 h 1272441"/>
              <a:gd name="connsiteX3" fmla="*/ 1737104 w 1767951"/>
              <a:gd name="connsiteY3" fmla="*/ 1252311 h 1272441"/>
              <a:gd name="connsiteX4" fmla="*/ 1747820 w 1767951"/>
              <a:gd name="connsiteY4" fmla="*/ 1241595 h 1272441"/>
              <a:gd name="connsiteX5" fmla="*/ 20132 w 1767951"/>
              <a:gd name="connsiteY5" fmla="*/ 1241595 h 1272441"/>
              <a:gd name="connsiteX6" fmla="*/ 30848 w 1767951"/>
              <a:gd name="connsiteY6" fmla="*/ 1252311 h 1272441"/>
              <a:gd name="connsiteX7" fmla="*/ 20132 w 1767951"/>
              <a:gd name="connsiteY7" fmla="*/ 1263027 h 1272441"/>
              <a:gd name="connsiteX8" fmla="*/ 9416 w 1767951"/>
              <a:gd name="connsiteY8" fmla="*/ 1252311 h 1272441"/>
              <a:gd name="connsiteX9" fmla="*/ 20132 w 1767951"/>
              <a:gd name="connsiteY9" fmla="*/ 1241595 h 1272441"/>
              <a:gd name="connsiteX10" fmla="*/ 1624414 w 1767951"/>
              <a:gd name="connsiteY10" fmla="*/ 1239387 h 1272441"/>
              <a:gd name="connsiteX11" fmla="*/ 1637338 w 1767951"/>
              <a:gd name="connsiteY11" fmla="*/ 1252311 h 1272441"/>
              <a:gd name="connsiteX12" fmla="*/ 1624414 w 1767951"/>
              <a:gd name="connsiteY12" fmla="*/ 1265235 h 1272441"/>
              <a:gd name="connsiteX13" fmla="*/ 1611490 w 1767951"/>
              <a:gd name="connsiteY13" fmla="*/ 1252311 h 1272441"/>
              <a:gd name="connsiteX14" fmla="*/ 1624414 w 1767951"/>
              <a:gd name="connsiteY14" fmla="*/ 1239387 h 1272441"/>
              <a:gd name="connsiteX15" fmla="*/ 143539 w 1767951"/>
              <a:gd name="connsiteY15" fmla="*/ 1239387 h 1272441"/>
              <a:gd name="connsiteX16" fmla="*/ 156463 w 1767951"/>
              <a:gd name="connsiteY16" fmla="*/ 1252311 h 1272441"/>
              <a:gd name="connsiteX17" fmla="*/ 143539 w 1767951"/>
              <a:gd name="connsiteY17" fmla="*/ 1265235 h 1272441"/>
              <a:gd name="connsiteX18" fmla="*/ 130615 w 1767951"/>
              <a:gd name="connsiteY18" fmla="*/ 1252311 h 1272441"/>
              <a:gd name="connsiteX19" fmla="*/ 143539 w 1767951"/>
              <a:gd name="connsiteY19" fmla="*/ 1239387 h 1272441"/>
              <a:gd name="connsiteX20" fmla="*/ 1501008 w 1767951"/>
              <a:gd name="connsiteY20" fmla="*/ 1237382 h 1272441"/>
              <a:gd name="connsiteX21" fmla="*/ 1515936 w 1767951"/>
              <a:gd name="connsiteY21" fmla="*/ 1252310 h 1272441"/>
              <a:gd name="connsiteX22" fmla="*/ 1501008 w 1767951"/>
              <a:gd name="connsiteY22" fmla="*/ 1267238 h 1272441"/>
              <a:gd name="connsiteX23" fmla="*/ 1486080 w 1767951"/>
              <a:gd name="connsiteY23" fmla="*/ 1252310 h 1272441"/>
              <a:gd name="connsiteX24" fmla="*/ 1501008 w 1767951"/>
              <a:gd name="connsiteY24" fmla="*/ 1237382 h 1272441"/>
              <a:gd name="connsiteX25" fmla="*/ 266945 w 1767951"/>
              <a:gd name="connsiteY25" fmla="*/ 1237382 h 1272441"/>
              <a:gd name="connsiteX26" fmla="*/ 281873 w 1767951"/>
              <a:gd name="connsiteY26" fmla="*/ 1252310 h 1272441"/>
              <a:gd name="connsiteX27" fmla="*/ 266945 w 1767951"/>
              <a:gd name="connsiteY27" fmla="*/ 1267238 h 1272441"/>
              <a:gd name="connsiteX28" fmla="*/ 252017 w 1767951"/>
              <a:gd name="connsiteY28" fmla="*/ 1252310 h 1272441"/>
              <a:gd name="connsiteX29" fmla="*/ 266945 w 1767951"/>
              <a:gd name="connsiteY29" fmla="*/ 1237382 h 1272441"/>
              <a:gd name="connsiteX30" fmla="*/ 1377602 w 1767951"/>
              <a:gd name="connsiteY30" fmla="*/ 1235629 h 1272441"/>
              <a:gd name="connsiteX31" fmla="*/ 1394284 w 1767951"/>
              <a:gd name="connsiteY31" fmla="*/ 1252311 h 1272441"/>
              <a:gd name="connsiteX32" fmla="*/ 1377602 w 1767951"/>
              <a:gd name="connsiteY32" fmla="*/ 1268993 h 1272441"/>
              <a:gd name="connsiteX33" fmla="*/ 1360920 w 1767951"/>
              <a:gd name="connsiteY33" fmla="*/ 1252311 h 1272441"/>
              <a:gd name="connsiteX34" fmla="*/ 1377602 w 1767951"/>
              <a:gd name="connsiteY34" fmla="*/ 1235629 h 1272441"/>
              <a:gd name="connsiteX35" fmla="*/ 390353 w 1767951"/>
              <a:gd name="connsiteY35" fmla="*/ 1235629 h 1272441"/>
              <a:gd name="connsiteX36" fmla="*/ 407035 w 1767951"/>
              <a:gd name="connsiteY36" fmla="*/ 1252311 h 1272441"/>
              <a:gd name="connsiteX37" fmla="*/ 390353 w 1767951"/>
              <a:gd name="connsiteY37" fmla="*/ 1268993 h 1272441"/>
              <a:gd name="connsiteX38" fmla="*/ 373671 w 1767951"/>
              <a:gd name="connsiteY38" fmla="*/ 1252311 h 1272441"/>
              <a:gd name="connsiteX39" fmla="*/ 390353 w 1767951"/>
              <a:gd name="connsiteY39" fmla="*/ 1235629 h 1272441"/>
              <a:gd name="connsiteX40" fmla="*/ 1254196 w 1767951"/>
              <a:gd name="connsiteY40" fmla="*/ 1234179 h 1272441"/>
              <a:gd name="connsiteX41" fmla="*/ 1272328 w 1767951"/>
              <a:gd name="connsiteY41" fmla="*/ 1252311 h 1272441"/>
              <a:gd name="connsiteX42" fmla="*/ 1254196 w 1767951"/>
              <a:gd name="connsiteY42" fmla="*/ 1270443 h 1272441"/>
              <a:gd name="connsiteX43" fmla="*/ 1236064 w 1767951"/>
              <a:gd name="connsiteY43" fmla="*/ 1252311 h 1272441"/>
              <a:gd name="connsiteX44" fmla="*/ 1254196 w 1767951"/>
              <a:gd name="connsiteY44" fmla="*/ 1234179 h 1272441"/>
              <a:gd name="connsiteX45" fmla="*/ 513757 w 1767951"/>
              <a:gd name="connsiteY45" fmla="*/ 1234179 h 1272441"/>
              <a:gd name="connsiteX46" fmla="*/ 531889 w 1767951"/>
              <a:gd name="connsiteY46" fmla="*/ 1252311 h 1272441"/>
              <a:gd name="connsiteX47" fmla="*/ 513757 w 1767951"/>
              <a:gd name="connsiteY47" fmla="*/ 1270443 h 1272441"/>
              <a:gd name="connsiteX48" fmla="*/ 495625 w 1767951"/>
              <a:gd name="connsiteY48" fmla="*/ 1252311 h 1272441"/>
              <a:gd name="connsiteX49" fmla="*/ 513757 w 1767951"/>
              <a:gd name="connsiteY49" fmla="*/ 1234179 h 1272441"/>
              <a:gd name="connsiteX50" fmla="*/ 1130789 w 1767951"/>
              <a:gd name="connsiteY50" fmla="*/ 1233089 h 1272441"/>
              <a:gd name="connsiteX51" fmla="*/ 1150011 w 1767951"/>
              <a:gd name="connsiteY51" fmla="*/ 1252311 h 1272441"/>
              <a:gd name="connsiteX52" fmla="*/ 1130789 w 1767951"/>
              <a:gd name="connsiteY52" fmla="*/ 1271533 h 1272441"/>
              <a:gd name="connsiteX53" fmla="*/ 1111567 w 1767951"/>
              <a:gd name="connsiteY53" fmla="*/ 1252311 h 1272441"/>
              <a:gd name="connsiteX54" fmla="*/ 1130789 w 1767951"/>
              <a:gd name="connsiteY54" fmla="*/ 1233089 h 1272441"/>
              <a:gd name="connsiteX55" fmla="*/ 637165 w 1767951"/>
              <a:gd name="connsiteY55" fmla="*/ 1233089 h 1272441"/>
              <a:gd name="connsiteX56" fmla="*/ 656387 w 1767951"/>
              <a:gd name="connsiteY56" fmla="*/ 1252311 h 1272441"/>
              <a:gd name="connsiteX57" fmla="*/ 637165 w 1767951"/>
              <a:gd name="connsiteY57" fmla="*/ 1271533 h 1272441"/>
              <a:gd name="connsiteX58" fmla="*/ 617943 w 1767951"/>
              <a:gd name="connsiteY58" fmla="*/ 1252311 h 1272441"/>
              <a:gd name="connsiteX59" fmla="*/ 637165 w 1767951"/>
              <a:gd name="connsiteY59" fmla="*/ 1233089 h 1272441"/>
              <a:gd name="connsiteX60" fmla="*/ 1007383 w 1767951"/>
              <a:gd name="connsiteY60" fmla="*/ 1232410 h 1272441"/>
              <a:gd name="connsiteX61" fmla="*/ 1027284 w 1767951"/>
              <a:gd name="connsiteY61" fmla="*/ 1252311 h 1272441"/>
              <a:gd name="connsiteX62" fmla="*/ 1007383 w 1767951"/>
              <a:gd name="connsiteY62" fmla="*/ 1272212 h 1272441"/>
              <a:gd name="connsiteX63" fmla="*/ 987482 w 1767951"/>
              <a:gd name="connsiteY63" fmla="*/ 1252311 h 1272441"/>
              <a:gd name="connsiteX64" fmla="*/ 1007383 w 1767951"/>
              <a:gd name="connsiteY64" fmla="*/ 1232410 h 1272441"/>
              <a:gd name="connsiteX65" fmla="*/ 760570 w 1767951"/>
              <a:gd name="connsiteY65" fmla="*/ 1232410 h 1272441"/>
              <a:gd name="connsiteX66" fmla="*/ 780471 w 1767951"/>
              <a:gd name="connsiteY66" fmla="*/ 1252311 h 1272441"/>
              <a:gd name="connsiteX67" fmla="*/ 760570 w 1767951"/>
              <a:gd name="connsiteY67" fmla="*/ 1272212 h 1272441"/>
              <a:gd name="connsiteX68" fmla="*/ 740669 w 1767951"/>
              <a:gd name="connsiteY68" fmla="*/ 1252311 h 1272441"/>
              <a:gd name="connsiteX69" fmla="*/ 760570 w 1767951"/>
              <a:gd name="connsiteY69" fmla="*/ 1232410 h 1272441"/>
              <a:gd name="connsiteX70" fmla="*/ 883975 w 1767951"/>
              <a:gd name="connsiteY70" fmla="*/ 1232179 h 1272441"/>
              <a:gd name="connsiteX71" fmla="*/ 904106 w 1767951"/>
              <a:gd name="connsiteY71" fmla="*/ 1252310 h 1272441"/>
              <a:gd name="connsiteX72" fmla="*/ 883975 w 1767951"/>
              <a:gd name="connsiteY72" fmla="*/ 1272441 h 1272441"/>
              <a:gd name="connsiteX73" fmla="*/ 863844 w 1767951"/>
              <a:gd name="connsiteY73" fmla="*/ 1252310 h 1272441"/>
              <a:gd name="connsiteX74" fmla="*/ 883975 w 1767951"/>
              <a:gd name="connsiteY74" fmla="*/ 1232179 h 1272441"/>
              <a:gd name="connsiteX75" fmla="*/ 1747820 w 1767951"/>
              <a:gd name="connsiteY75" fmla="*/ 1083840 h 1272441"/>
              <a:gd name="connsiteX76" fmla="*/ 1762269 w 1767951"/>
              <a:gd name="connsiteY76" fmla="*/ 1098289 h 1272441"/>
              <a:gd name="connsiteX77" fmla="*/ 1747820 w 1767951"/>
              <a:gd name="connsiteY77" fmla="*/ 1112738 h 1272441"/>
              <a:gd name="connsiteX78" fmla="*/ 1733371 w 1767951"/>
              <a:gd name="connsiteY78" fmla="*/ 1098289 h 1272441"/>
              <a:gd name="connsiteX79" fmla="*/ 1747820 w 1767951"/>
              <a:gd name="connsiteY79" fmla="*/ 1083840 h 1272441"/>
              <a:gd name="connsiteX80" fmla="*/ 20132 w 1767951"/>
              <a:gd name="connsiteY80" fmla="*/ 1083840 h 1272441"/>
              <a:gd name="connsiteX81" fmla="*/ 34581 w 1767951"/>
              <a:gd name="connsiteY81" fmla="*/ 1098289 h 1272441"/>
              <a:gd name="connsiteX82" fmla="*/ 20132 w 1767951"/>
              <a:gd name="connsiteY82" fmla="*/ 1112738 h 1272441"/>
              <a:gd name="connsiteX83" fmla="*/ 5683 w 1767951"/>
              <a:gd name="connsiteY83" fmla="*/ 1098289 h 1272441"/>
              <a:gd name="connsiteX84" fmla="*/ 20132 w 1767951"/>
              <a:gd name="connsiteY84" fmla="*/ 1083840 h 1272441"/>
              <a:gd name="connsiteX85" fmla="*/ 1624413 w 1767951"/>
              <a:gd name="connsiteY85" fmla="*/ 1081315 h 1272441"/>
              <a:gd name="connsiteX86" fmla="*/ 1641386 w 1767951"/>
              <a:gd name="connsiteY86" fmla="*/ 1098288 h 1272441"/>
              <a:gd name="connsiteX87" fmla="*/ 1624413 w 1767951"/>
              <a:gd name="connsiteY87" fmla="*/ 1115261 h 1272441"/>
              <a:gd name="connsiteX88" fmla="*/ 1607440 w 1767951"/>
              <a:gd name="connsiteY88" fmla="*/ 1098288 h 1272441"/>
              <a:gd name="connsiteX89" fmla="*/ 1624413 w 1767951"/>
              <a:gd name="connsiteY89" fmla="*/ 1081315 h 1272441"/>
              <a:gd name="connsiteX90" fmla="*/ 143538 w 1767951"/>
              <a:gd name="connsiteY90" fmla="*/ 1081315 h 1272441"/>
              <a:gd name="connsiteX91" fmla="*/ 160511 w 1767951"/>
              <a:gd name="connsiteY91" fmla="*/ 1098288 h 1272441"/>
              <a:gd name="connsiteX92" fmla="*/ 143538 w 1767951"/>
              <a:gd name="connsiteY92" fmla="*/ 1115261 h 1272441"/>
              <a:gd name="connsiteX93" fmla="*/ 126565 w 1767951"/>
              <a:gd name="connsiteY93" fmla="*/ 1098288 h 1272441"/>
              <a:gd name="connsiteX94" fmla="*/ 143538 w 1767951"/>
              <a:gd name="connsiteY94" fmla="*/ 1081315 h 1272441"/>
              <a:gd name="connsiteX95" fmla="*/ 1501008 w 1767951"/>
              <a:gd name="connsiteY95" fmla="*/ 1078969 h 1272441"/>
              <a:gd name="connsiteX96" fmla="*/ 1520328 w 1767951"/>
              <a:gd name="connsiteY96" fmla="*/ 1098289 h 1272441"/>
              <a:gd name="connsiteX97" fmla="*/ 1501008 w 1767951"/>
              <a:gd name="connsiteY97" fmla="*/ 1117609 h 1272441"/>
              <a:gd name="connsiteX98" fmla="*/ 1481688 w 1767951"/>
              <a:gd name="connsiteY98" fmla="*/ 1098289 h 1272441"/>
              <a:gd name="connsiteX99" fmla="*/ 1501008 w 1767951"/>
              <a:gd name="connsiteY99" fmla="*/ 1078969 h 1272441"/>
              <a:gd name="connsiteX100" fmla="*/ 266945 w 1767951"/>
              <a:gd name="connsiteY100" fmla="*/ 1078969 h 1272441"/>
              <a:gd name="connsiteX101" fmla="*/ 286265 w 1767951"/>
              <a:gd name="connsiteY101" fmla="*/ 1098289 h 1272441"/>
              <a:gd name="connsiteX102" fmla="*/ 266945 w 1767951"/>
              <a:gd name="connsiteY102" fmla="*/ 1117609 h 1272441"/>
              <a:gd name="connsiteX103" fmla="*/ 247625 w 1767951"/>
              <a:gd name="connsiteY103" fmla="*/ 1098289 h 1272441"/>
              <a:gd name="connsiteX104" fmla="*/ 266945 w 1767951"/>
              <a:gd name="connsiteY104" fmla="*/ 1078969 h 1272441"/>
              <a:gd name="connsiteX105" fmla="*/ 1377602 w 1767951"/>
              <a:gd name="connsiteY105" fmla="*/ 1076859 h 1272441"/>
              <a:gd name="connsiteX106" fmla="*/ 1399032 w 1767951"/>
              <a:gd name="connsiteY106" fmla="*/ 1098289 h 1272441"/>
              <a:gd name="connsiteX107" fmla="*/ 1377602 w 1767951"/>
              <a:gd name="connsiteY107" fmla="*/ 1119719 h 1272441"/>
              <a:gd name="connsiteX108" fmla="*/ 1356172 w 1767951"/>
              <a:gd name="connsiteY108" fmla="*/ 1098289 h 1272441"/>
              <a:gd name="connsiteX109" fmla="*/ 1377602 w 1767951"/>
              <a:gd name="connsiteY109" fmla="*/ 1076859 h 1272441"/>
              <a:gd name="connsiteX110" fmla="*/ 390352 w 1767951"/>
              <a:gd name="connsiteY110" fmla="*/ 1076859 h 1272441"/>
              <a:gd name="connsiteX111" fmla="*/ 411782 w 1767951"/>
              <a:gd name="connsiteY111" fmla="*/ 1098289 h 1272441"/>
              <a:gd name="connsiteX112" fmla="*/ 390352 w 1767951"/>
              <a:gd name="connsiteY112" fmla="*/ 1119719 h 1272441"/>
              <a:gd name="connsiteX113" fmla="*/ 368922 w 1767951"/>
              <a:gd name="connsiteY113" fmla="*/ 1098289 h 1272441"/>
              <a:gd name="connsiteX114" fmla="*/ 390352 w 1767951"/>
              <a:gd name="connsiteY114" fmla="*/ 1076859 h 1272441"/>
              <a:gd name="connsiteX115" fmla="*/ 1254195 w 1767951"/>
              <a:gd name="connsiteY115" fmla="*/ 1075062 h 1272441"/>
              <a:gd name="connsiteX116" fmla="*/ 1277422 w 1767951"/>
              <a:gd name="connsiteY116" fmla="*/ 1098289 h 1272441"/>
              <a:gd name="connsiteX117" fmla="*/ 1254195 w 1767951"/>
              <a:gd name="connsiteY117" fmla="*/ 1121516 h 1272441"/>
              <a:gd name="connsiteX118" fmla="*/ 1230968 w 1767951"/>
              <a:gd name="connsiteY118" fmla="*/ 1098289 h 1272441"/>
              <a:gd name="connsiteX119" fmla="*/ 1254195 w 1767951"/>
              <a:gd name="connsiteY119" fmla="*/ 1075062 h 1272441"/>
              <a:gd name="connsiteX120" fmla="*/ 513756 w 1767951"/>
              <a:gd name="connsiteY120" fmla="*/ 1075062 h 1272441"/>
              <a:gd name="connsiteX121" fmla="*/ 536983 w 1767951"/>
              <a:gd name="connsiteY121" fmla="*/ 1098289 h 1272441"/>
              <a:gd name="connsiteX122" fmla="*/ 513756 w 1767951"/>
              <a:gd name="connsiteY122" fmla="*/ 1121516 h 1272441"/>
              <a:gd name="connsiteX123" fmla="*/ 490529 w 1767951"/>
              <a:gd name="connsiteY123" fmla="*/ 1098289 h 1272441"/>
              <a:gd name="connsiteX124" fmla="*/ 513756 w 1767951"/>
              <a:gd name="connsiteY124" fmla="*/ 1075062 h 1272441"/>
              <a:gd name="connsiteX125" fmla="*/ 1130789 w 1767951"/>
              <a:gd name="connsiteY125" fmla="*/ 1073669 h 1272441"/>
              <a:gd name="connsiteX126" fmla="*/ 1155408 w 1767951"/>
              <a:gd name="connsiteY126" fmla="*/ 1098288 h 1272441"/>
              <a:gd name="connsiteX127" fmla="*/ 1130789 w 1767951"/>
              <a:gd name="connsiteY127" fmla="*/ 1122907 h 1272441"/>
              <a:gd name="connsiteX128" fmla="*/ 1106170 w 1767951"/>
              <a:gd name="connsiteY128" fmla="*/ 1098288 h 1272441"/>
              <a:gd name="connsiteX129" fmla="*/ 1130789 w 1767951"/>
              <a:gd name="connsiteY129" fmla="*/ 1073669 h 1272441"/>
              <a:gd name="connsiteX130" fmla="*/ 637164 w 1767951"/>
              <a:gd name="connsiteY130" fmla="*/ 1073669 h 1272441"/>
              <a:gd name="connsiteX131" fmla="*/ 661783 w 1767951"/>
              <a:gd name="connsiteY131" fmla="*/ 1098288 h 1272441"/>
              <a:gd name="connsiteX132" fmla="*/ 637164 w 1767951"/>
              <a:gd name="connsiteY132" fmla="*/ 1122907 h 1272441"/>
              <a:gd name="connsiteX133" fmla="*/ 612545 w 1767951"/>
              <a:gd name="connsiteY133" fmla="*/ 1098288 h 1272441"/>
              <a:gd name="connsiteX134" fmla="*/ 637164 w 1767951"/>
              <a:gd name="connsiteY134" fmla="*/ 1073669 h 1272441"/>
              <a:gd name="connsiteX135" fmla="*/ 1007383 w 1767951"/>
              <a:gd name="connsiteY135" fmla="*/ 1072781 h 1272441"/>
              <a:gd name="connsiteX136" fmla="*/ 1032891 w 1767951"/>
              <a:gd name="connsiteY136" fmla="*/ 1098289 h 1272441"/>
              <a:gd name="connsiteX137" fmla="*/ 1007383 w 1767951"/>
              <a:gd name="connsiteY137" fmla="*/ 1123797 h 1272441"/>
              <a:gd name="connsiteX138" fmla="*/ 981875 w 1767951"/>
              <a:gd name="connsiteY138" fmla="*/ 1098289 h 1272441"/>
              <a:gd name="connsiteX139" fmla="*/ 1007383 w 1767951"/>
              <a:gd name="connsiteY139" fmla="*/ 1072781 h 1272441"/>
              <a:gd name="connsiteX140" fmla="*/ 760570 w 1767951"/>
              <a:gd name="connsiteY140" fmla="*/ 1072781 h 1272441"/>
              <a:gd name="connsiteX141" fmla="*/ 786078 w 1767951"/>
              <a:gd name="connsiteY141" fmla="*/ 1098289 h 1272441"/>
              <a:gd name="connsiteX142" fmla="*/ 760570 w 1767951"/>
              <a:gd name="connsiteY142" fmla="*/ 1123797 h 1272441"/>
              <a:gd name="connsiteX143" fmla="*/ 735062 w 1767951"/>
              <a:gd name="connsiteY143" fmla="*/ 1098289 h 1272441"/>
              <a:gd name="connsiteX144" fmla="*/ 760570 w 1767951"/>
              <a:gd name="connsiteY144" fmla="*/ 1072781 h 1272441"/>
              <a:gd name="connsiteX145" fmla="*/ 883975 w 1767951"/>
              <a:gd name="connsiteY145" fmla="*/ 1072475 h 1272441"/>
              <a:gd name="connsiteX146" fmla="*/ 909789 w 1767951"/>
              <a:gd name="connsiteY146" fmla="*/ 1098289 h 1272441"/>
              <a:gd name="connsiteX147" fmla="*/ 883975 w 1767951"/>
              <a:gd name="connsiteY147" fmla="*/ 1124103 h 1272441"/>
              <a:gd name="connsiteX148" fmla="*/ 858161 w 1767951"/>
              <a:gd name="connsiteY148" fmla="*/ 1098289 h 1272441"/>
              <a:gd name="connsiteX149" fmla="*/ 883975 w 1767951"/>
              <a:gd name="connsiteY149" fmla="*/ 1072475 h 1272441"/>
              <a:gd name="connsiteX150" fmla="*/ 1747820 w 1767951"/>
              <a:gd name="connsiteY150" fmla="*/ 926818 h 1272441"/>
              <a:gd name="connsiteX151" fmla="*/ 1765268 w 1767951"/>
              <a:gd name="connsiteY151" fmla="*/ 944266 h 1272441"/>
              <a:gd name="connsiteX152" fmla="*/ 1747820 w 1767951"/>
              <a:gd name="connsiteY152" fmla="*/ 961714 h 1272441"/>
              <a:gd name="connsiteX153" fmla="*/ 1730372 w 1767951"/>
              <a:gd name="connsiteY153" fmla="*/ 944266 h 1272441"/>
              <a:gd name="connsiteX154" fmla="*/ 1747820 w 1767951"/>
              <a:gd name="connsiteY154" fmla="*/ 926818 h 1272441"/>
              <a:gd name="connsiteX155" fmla="*/ 20132 w 1767951"/>
              <a:gd name="connsiteY155" fmla="*/ 926818 h 1272441"/>
              <a:gd name="connsiteX156" fmla="*/ 37580 w 1767951"/>
              <a:gd name="connsiteY156" fmla="*/ 944266 h 1272441"/>
              <a:gd name="connsiteX157" fmla="*/ 20132 w 1767951"/>
              <a:gd name="connsiteY157" fmla="*/ 961714 h 1272441"/>
              <a:gd name="connsiteX158" fmla="*/ 2684 w 1767951"/>
              <a:gd name="connsiteY158" fmla="*/ 944266 h 1272441"/>
              <a:gd name="connsiteX159" fmla="*/ 20132 w 1767951"/>
              <a:gd name="connsiteY159" fmla="*/ 926818 h 1272441"/>
              <a:gd name="connsiteX160" fmla="*/ 1624414 w 1767951"/>
              <a:gd name="connsiteY160" fmla="*/ 923960 h 1272441"/>
              <a:gd name="connsiteX161" fmla="*/ 1644720 w 1767951"/>
              <a:gd name="connsiteY161" fmla="*/ 944266 h 1272441"/>
              <a:gd name="connsiteX162" fmla="*/ 1624414 w 1767951"/>
              <a:gd name="connsiteY162" fmla="*/ 964572 h 1272441"/>
              <a:gd name="connsiteX163" fmla="*/ 1604108 w 1767951"/>
              <a:gd name="connsiteY163" fmla="*/ 944266 h 1272441"/>
              <a:gd name="connsiteX164" fmla="*/ 1624414 w 1767951"/>
              <a:gd name="connsiteY164" fmla="*/ 923960 h 1272441"/>
              <a:gd name="connsiteX165" fmla="*/ 143538 w 1767951"/>
              <a:gd name="connsiteY165" fmla="*/ 923960 h 1272441"/>
              <a:gd name="connsiteX166" fmla="*/ 163844 w 1767951"/>
              <a:gd name="connsiteY166" fmla="*/ 944266 h 1272441"/>
              <a:gd name="connsiteX167" fmla="*/ 143538 w 1767951"/>
              <a:gd name="connsiteY167" fmla="*/ 964572 h 1272441"/>
              <a:gd name="connsiteX168" fmla="*/ 123232 w 1767951"/>
              <a:gd name="connsiteY168" fmla="*/ 944266 h 1272441"/>
              <a:gd name="connsiteX169" fmla="*/ 143538 w 1767951"/>
              <a:gd name="connsiteY169" fmla="*/ 923960 h 1272441"/>
              <a:gd name="connsiteX170" fmla="*/ 1501007 w 1767951"/>
              <a:gd name="connsiteY170" fmla="*/ 921223 h 1272441"/>
              <a:gd name="connsiteX171" fmla="*/ 1524050 w 1767951"/>
              <a:gd name="connsiteY171" fmla="*/ 944266 h 1272441"/>
              <a:gd name="connsiteX172" fmla="*/ 1501007 w 1767951"/>
              <a:gd name="connsiteY172" fmla="*/ 967309 h 1272441"/>
              <a:gd name="connsiteX173" fmla="*/ 1477964 w 1767951"/>
              <a:gd name="connsiteY173" fmla="*/ 944266 h 1272441"/>
              <a:gd name="connsiteX174" fmla="*/ 1501007 w 1767951"/>
              <a:gd name="connsiteY174" fmla="*/ 921223 h 1272441"/>
              <a:gd name="connsiteX175" fmla="*/ 266945 w 1767951"/>
              <a:gd name="connsiteY175" fmla="*/ 921223 h 1272441"/>
              <a:gd name="connsiteX176" fmla="*/ 289988 w 1767951"/>
              <a:gd name="connsiteY176" fmla="*/ 944266 h 1272441"/>
              <a:gd name="connsiteX177" fmla="*/ 266945 w 1767951"/>
              <a:gd name="connsiteY177" fmla="*/ 967309 h 1272441"/>
              <a:gd name="connsiteX178" fmla="*/ 243902 w 1767951"/>
              <a:gd name="connsiteY178" fmla="*/ 944266 h 1272441"/>
              <a:gd name="connsiteX179" fmla="*/ 266945 w 1767951"/>
              <a:gd name="connsiteY179" fmla="*/ 921223 h 1272441"/>
              <a:gd name="connsiteX180" fmla="*/ 1377602 w 1767951"/>
              <a:gd name="connsiteY180" fmla="*/ 918663 h 1272441"/>
              <a:gd name="connsiteX181" fmla="*/ 1403205 w 1767951"/>
              <a:gd name="connsiteY181" fmla="*/ 944266 h 1272441"/>
              <a:gd name="connsiteX182" fmla="*/ 1377602 w 1767951"/>
              <a:gd name="connsiteY182" fmla="*/ 969869 h 1272441"/>
              <a:gd name="connsiteX183" fmla="*/ 1351999 w 1767951"/>
              <a:gd name="connsiteY183" fmla="*/ 944266 h 1272441"/>
              <a:gd name="connsiteX184" fmla="*/ 1377602 w 1767951"/>
              <a:gd name="connsiteY184" fmla="*/ 918663 h 1272441"/>
              <a:gd name="connsiteX185" fmla="*/ 390352 w 1767951"/>
              <a:gd name="connsiteY185" fmla="*/ 918663 h 1272441"/>
              <a:gd name="connsiteX186" fmla="*/ 415955 w 1767951"/>
              <a:gd name="connsiteY186" fmla="*/ 944266 h 1272441"/>
              <a:gd name="connsiteX187" fmla="*/ 390352 w 1767951"/>
              <a:gd name="connsiteY187" fmla="*/ 969869 h 1272441"/>
              <a:gd name="connsiteX188" fmla="*/ 364749 w 1767951"/>
              <a:gd name="connsiteY188" fmla="*/ 944266 h 1272441"/>
              <a:gd name="connsiteX189" fmla="*/ 390352 w 1767951"/>
              <a:gd name="connsiteY189" fmla="*/ 918663 h 1272441"/>
              <a:gd name="connsiteX190" fmla="*/ 1254195 w 1767951"/>
              <a:gd name="connsiteY190" fmla="*/ 916373 h 1272441"/>
              <a:gd name="connsiteX191" fmla="*/ 1282088 w 1767951"/>
              <a:gd name="connsiteY191" fmla="*/ 944266 h 1272441"/>
              <a:gd name="connsiteX192" fmla="*/ 1254195 w 1767951"/>
              <a:gd name="connsiteY192" fmla="*/ 972159 h 1272441"/>
              <a:gd name="connsiteX193" fmla="*/ 1226302 w 1767951"/>
              <a:gd name="connsiteY193" fmla="*/ 944266 h 1272441"/>
              <a:gd name="connsiteX194" fmla="*/ 1254195 w 1767951"/>
              <a:gd name="connsiteY194" fmla="*/ 916373 h 1272441"/>
              <a:gd name="connsiteX195" fmla="*/ 513757 w 1767951"/>
              <a:gd name="connsiteY195" fmla="*/ 916373 h 1272441"/>
              <a:gd name="connsiteX196" fmla="*/ 541650 w 1767951"/>
              <a:gd name="connsiteY196" fmla="*/ 944266 h 1272441"/>
              <a:gd name="connsiteX197" fmla="*/ 513757 w 1767951"/>
              <a:gd name="connsiteY197" fmla="*/ 972159 h 1272441"/>
              <a:gd name="connsiteX198" fmla="*/ 485864 w 1767951"/>
              <a:gd name="connsiteY198" fmla="*/ 944266 h 1272441"/>
              <a:gd name="connsiteX199" fmla="*/ 513757 w 1767951"/>
              <a:gd name="connsiteY199" fmla="*/ 916373 h 1272441"/>
              <a:gd name="connsiteX200" fmla="*/ 1130789 w 1767951"/>
              <a:gd name="connsiteY200" fmla="*/ 914494 h 1272441"/>
              <a:gd name="connsiteX201" fmla="*/ 1160561 w 1767951"/>
              <a:gd name="connsiteY201" fmla="*/ 944266 h 1272441"/>
              <a:gd name="connsiteX202" fmla="*/ 1130789 w 1767951"/>
              <a:gd name="connsiteY202" fmla="*/ 974038 h 1272441"/>
              <a:gd name="connsiteX203" fmla="*/ 1101017 w 1767951"/>
              <a:gd name="connsiteY203" fmla="*/ 944266 h 1272441"/>
              <a:gd name="connsiteX204" fmla="*/ 1130789 w 1767951"/>
              <a:gd name="connsiteY204" fmla="*/ 914494 h 1272441"/>
              <a:gd name="connsiteX205" fmla="*/ 637164 w 1767951"/>
              <a:gd name="connsiteY205" fmla="*/ 914494 h 1272441"/>
              <a:gd name="connsiteX206" fmla="*/ 666936 w 1767951"/>
              <a:gd name="connsiteY206" fmla="*/ 944266 h 1272441"/>
              <a:gd name="connsiteX207" fmla="*/ 637164 w 1767951"/>
              <a:gd name="connsiteY207" fmla="*/ 974038 h 1272441"/>
              <a:gd name="connsiteX208" fmla="*/ 607392 w 1767951"/>
              <a:gd name="connsiteY208" fmla="*/ 944266 h 1272441"/>
              <a:gd name="connsiteX209" fmla="*/ 637164 w 1767951"/>
              <a:gd name="connsiteY209" fmla="*/ 914494 h 1272441"/>
              <a:gd name="connsiteX210" fmla="*/ 1007382 w 1767951"/>
              <a:gd name="connsiteY210" fmla="*/ 913224 h 1272441"/>
              <a:gd name="connsiteX211" fmla="*/ 1038424 w 1767951"/>
              <a:gd name="connsiteY211" fmla="*/ 944266 h 1272441"/>
              <a:gd name="connsiteX212" fmla="*/ 1007382 w 1767951"/>
              <a:gd name="connsiteY212" fmla="*/ 975308 h 1272441"/>
              <a:gd name="connsiteX213" fmla="*/ 976340 w 1767951"/>
              <a:gd name="connsiteY213" fmla="*/ 944266 h 1272441"/>
              <a:gd name="connsiteX214" fmla="*/ 1007382 w 1767951"/>
              <a:gd name="connsiteY214" fmla="*/ 913224 h 1272441"/>
              <a:gd name="connsiteX215" fmla="*/ 760569 w 1767951"/>
              <a:gd name="connsiteY215" fmla="*/ 913224 h 1272441"/>
              <a:gd name="connsiteX216" fmla="*/ 791611 w 1767951"/>
              <a:gd name="connsiteY216" fmla="*/ 944266 h 1272441"/>
              <a:gd name="connsiteX217" fmla="*/ 760569 w 1767951"/>
              <a:gd name="connsiteY217" fmla="*/ 975308 h 1272441"/>
              <a:gd name="connsiteX218" fmla="*/ 729527 w 1767951"/>
              <a:gd name="connsiteY218" fmla="*/ 944266 h 1272441"/>
              <a:gd name="connsiteX219" fmla="*/ 760569 w 1767951"/>
              <a:gd name="connsiteY219" fmla="*/ 913224 h 1272441"/>
              <a:gd name="connsiteX220" fmla="*/ 883975 w 1767951"/>
              <a:gd name="connsiteY220" fmla="*/ 912769 h 1272441"/>
              <a:gd name="connsiteX221" fmla="*/ 915472 w 1767951"/>
              <a:gd name="connsiteY221" fmla="*/ 944266 h 1272441"/>
              <a:gd name="connsiteX222" fmla="*/ 883975 w 1767951"/>
              <a:gd name="connsiteY222" fmla="*/ 975763 h 1272441"/>
              <a:gd name="connsiteX223" fmla="*/ 852478 w 1767951"/>
              <a:gd name="connsiteY223" fmla="*/ 944266 h 1272441"/>
              <a:gd name="connsiteX224" fmla="*/ 883975 w 1767951"/>
              <a:gd name="connsiteY224" fmla="*/ 912769 h 1272441"/>
              <a:gd name="connsiteX225" fmla="*/ 1747821 w 1767951"/>
              <a:gd name="connsiteY225" fmla="*/ 770812 h 1272441"/>
              <a:gd name="connsiteX226" fmla="*/ 1767253 w 1767951"/>
              <a:gd name="connsiteY226" fmla="*/ 790244 h 1272441"/>
              <a:gd name="connsiteX227" fmla="*/ 1747821 w 1767951"/>
              <a:gd name="connsiteY227" fmla="*/ 809676 h 1272441"/>
              <a:gd name="connsiteX228" fmla="*/ 1728389 w 1767951"/>
              <a:gd name="connsiteY228" fmla="*/ 790244 h 1272441"/>
              <a:gd name="connsiteX229" fmla="*/ 1747821 w 1767951"/>
              <a:gd name="connsiteY229" fmla="*/ 770812 h 1272441"/>
              <a:gd name="connsiteX230" fmla="*/ 20132 w 1767951"/>
              <a:gd name="connsiteY230" fmla="*/ 770812 h 1272441"/>
              <a:gd name="connsiteX231" fmla="*/ 39564 w 1767951"/>
              <a:gd name="connsiteY231" fmla="*/ 790244 h 1272441"/>
              <a:gd name="connsiteX232" fmla="*/ 20132 w 1767951"/>
              <a:gd name="connsiteY232" fmla="*/ 809676 h 1272441"/>
              <a:gd name="connsiteX233" fmla="*/ 700 w 1767951"/>
              <a:gd name="connsiteY233" fmla="*/ 790244 h 1272441"/>
              <a:gd name="connsiteX234" fmla="*/ 20132 w 1767951"/>
              <a:gd name="connsiteY234" fmla="*/ 770812 h 1272441"/>
              <a:gd name="connsiteX235" fmla="*/ 1624414 w 1767951"/>
              <a:gd name="connsiteY235" fmla="*/ 767677 h 1272441"/>
              <a:gd name="connsiteX236" fmla="*/ 1646981 w 1767951"/>
              <a:gd name="connsiteY236" fmla="*/ 790244 h 1272441"/>
              <a:gd name="connsiteX237" fmla="*/ 1624414 w 1767951"/>
              <a:gd name="connsiteY237" fmla="*/ 812811 h 1272441"/>
              <a:gd name="connsiteX238" fmla="*/ 1601847 w 1767951"/>
              <a:gd name="connsiteY238" fmla="*/ 790244 h 1272441"/>
              <a:gd name="connsiteX239" fmla="*/ 1624414 w 1767951"/>
              <a:gd name="connsiteY239" fmla="*/ 767677 h 1272441"/>
              <a:gd name="connsiteX240" fmla="*/ 143538 w 1767951"/>
              <a:gd name="connsiteY240" fmla="*/ 767677 h 1272441"/>
              <a:gd name="connsiteX241" fmla="*/ 166105 w 1767951"/>
              <a:gd name="connsiteY241" fmla="*/ 790244 h 1272441"/>
              <a:gd name="connsiteX242" fmla="*/ 143538 w 1767951"/>
              <a:gd name="connsiteY242" fmla="*/ 812811 h 1272441"/>
              <a:gd name="connsiteX243" fmla="*/ 120971 w 1767951"/>
              <a:gd name="connsiteY243" fmla="*/ 790244 h 1272441"/>
              <a:gd name="connsiteX244" fmla="*/ 143538 w 1767951"/>
              <a:gd name="connsiteY244" fmla="*/ 767677 h 1272441"/>
              <a:gd name="connsiteX245" fmla="*/ 1501008 w 1767951"/>
              <a:gd name="connsiteY245" fmla="*/ 764584 h 1272441"/>
              <a:gd name="connsiteX246" fmla="*/ 1526668 w 1767951"/>
              <a:gd name="connsiteY246" fmla="*/ 790244 h 1272441"/>
              <a:gd name="connsiteX247" fmla="*/ 1501008 w 1767951"/>
              <a:gd name="connsiteY247" fmla="*/ 815904 h 1272441"/>
              <a:gd name="connsiteX248" fmla="*/ 1475348 w 1767951"/>
              <a:gd name="connsiteY248" fmla="*/ 790244 h 1272441"/>
              <a:gd name="connsiteX249" fmla="*/ 1501008 w 1767951"/>
              <a:gd name="connsiteY249" fmla="*/ 764584 h 1272441"/>
              <a:gd name="connsiteX250" fmla="*/ 266945 w 1767951"/>
              <a:gd name="connsiteY250" fmla="*/ 764584 h 1272441"/>
              <a:gd name="connsiteX251" fmla="*/ 292605 w 1767951"/>
              <a:gd name="connsiteY251" fmla="*/ 790244 h 1272441"/>
              <a:gd name="connsiteX252" fmla="*/ 266945 w 1767951"/>
              <a:gd name="connsiteY252" fmla="*/ 815904 h 1272441"/>
              <a:gd name="connsiteX253" fmla="*/ 241285 w 1767951"/>
              <a:gd name="connsiteY253" fmla="*/ 790244 h 1272441"/>
              <a:gd name="connsiteX254" fmla="*/ 266945 w 1767951"/>
              <a:gd name="connsiteY254" fmla="*/ 764584 h 1272441"/>
              <a:gd name="connsiteX255" fmla="*/ 1377602 w 1767951"/>
              <a:gd name="connsiteY255" fmla="*/ 761559 h 1272441"/>
              <a:gd name="connsiteX256" fmla="*/ 1406287 w 1767951"/>
              <a:gd name="connsiteY256" fmla="*/ 790244 h 1272441"/>
              <a:gd name="connsiteX257" fmla="*/ 1377602 w 1767951"/>
              <a:gd name="connsiteY257" fmla="*/ 818929 h 1272441"/>
              <a:gd name="connsiteX258" fmla="*/ 1348917 w 1767951"/>
              <a:gd name="connsiteY258" fmla="*/ 790244 h 1272441"/>
              <a:gd name="connsiteX259" fmla="*/ 1377602 w 1767951"/>
              <a:gd name="connsiteY259" fmla="*/ 761559 h 1272441"/>
              <a:gd name="connsiteX260" fmla="*/ 390353 w 1767951"/>
              <a:gd name="connsiteY260" fmla="*/ 761559 h 1272441"/>
              <a:gd name="connsiteX261" fmla="*/ 419038 w 1767951"/>
              <a:gd name="connsiteY261" fmla="*/ 790244 h 1272441"/>
              <a:gd name="connsiteX262" fmla="*/ 390353 w 1767951"/>
              <a:gd name="connsiteY262" fmla="*/ 818929 h 1272441"/>
              <a:gd name="connsiteX263" fmla="*/ 361668 w 1767951"/>
              <a:gd name="connsiteY263" fmla="*/ 790244 h 1272441"/>
              <a:gd name="connsiteX264" fmla="*/ 390353 w 1767951"/>
              <a:gd name="connsiteY264" fmla="*/ 761559 h 1272441"/>
              <a:gd name="connsiteX265" fmla="*/ 1254195 w 1767951"/>
              <a:gd name="connsiteY265" fmla="*/ 758660 h 1272441"/>
              <a:gd name="connsiteX266" fmla="*/ 1285779 w 1767951"/>
              <a:gd name="connsiteY266" fmla="*/ 790244 h 1272441"/>
              <a:gd name="connsiteX267" fmla="*/ 1254195 w 1767951"/>
              <a:gd name="connsiteY267" fmla="*/ 821828 h 1272441"/>
              <a:gd name="connsiteX268" fmla="*/ 1222611 w 1767951"/>
              <a:gd name="connsiteY268" fmla="*/ 790244 h 1272441"/>
              <a:gd name="connsiteX269" fmla="*/ 1254195 w 1767951"/>
              <a:gd name="connsiteY269" fmla="*/ 758660 h 1272441"/>
              <a:gd name="connsiteX270" fmla="*/ 513757 w 1767951"/>
              <a:gd name="connsiteY270" fmla="*/ 758660 h 1272441"/>
              <a:gd name="connsiteX271" fmla="*/ 545341 w 1767951"/>
              <a:gd name="connsiteY271" fmla="*/ 790244 h 1272441"/>
              <a:gd name="connsiteX272" fmla="*/ 513757 w 1767951"/>
              <a:gd name="connsiteY272" fmla="*/ 821828 h 1272441"/>
              <a:gd name="connsiteX273" fmla="*/ 482173 w 1767951"/>
              <a:gd name="connsiteY273" fmla="*/ 790244 h 1272441"/>
              <a:gd name="connsiteX274" fmla="*/ 513757 w 1767951"/>
              <a:gd name="connsiteY274" fmla="*/ 758660 h 1272441"/>
              <a:gd name="connsiteX275" fmla="*/ 1130789 w 1767951"/>
              <a:gd name="connsiteY275" fmla="*/ 756011 h 1272441"/>
              <a:gd name="connsiteX276" fmla="*/ 1165022 w 1767951"/>
              <a:gd name="connsiteY276" fmla="*/ 790244 h 1272441"/>
              <a:gd name="connsiteX277" fmla="*/ 1130789 w 1767951"/>
              <a:gd name="connsiteY277" fmla="*/ 824477 h 1272441"/>
              <a:gd name="connsiteX278" fmla="*/ 1096556 w 1767951"/>
              <a:gd name="connsiteY278" fmla="*/ 790244 h 1272441"/>
              <a:gd name="connsiteX279" fmla="*/ 1130789 w 1767951"/>
              <a:gd name="connsiteY279" fmla="*/ 756011 h 1272441"/>
              <a:gd name="connsiteX280" fmla="*/ 637164 w 1767951"/>
              <a:gd name="connsiteY280" fmla="*/ 756011 h 1272441"/>
              <a:gd name="connsiteX281" fmla="*/ 671397 w 1767951"/>
              <a:gd name="connsiteY281" fmla="*/ 790244 h 1272441"/>
              <a:gd name="connsiteX282" fmla="*/ 637164 w 1767951"/>
              <a:gd name="connsiteY282" fmla="*/ 824477 h 1272441"/>
              <a:gd name="connsiteX283" fmla="*/ 602931 w 1767951"/>
              <a:gd name="connsiteY283" fmla="*/ 790244 h 1272441"/>
              <a:gd name="connsiteX284" fmla="*/ 637164 w 1767951"/>
              <a:gd name="connsiteY284" fmla="*/ 756011 h 1272441"/>
              <a:gd name="connsiteX285" fmla="*/ 1007383 w 1767951"/>
              <a:gd name="connsiteY285" fmla="*/ 753926 h 1272441"/>
              <a:gd name="connsiteX286" fmla="*/ 1043701 w 1767951"/>
              <a:gd name="connsiteY286" fmla="*/ 790244 h 1272441"/>
              <a:gd name="connsiteX287" fmla="*/ 1007383 w 1767951"/>
              <a:gd name="connsiteY287" fmla="*/ 826562 h 1272441"/>
              <a:gd name="connsiteX288" fmla="*/ 971065 w 1767951"/>
              <a:gd name="connsiteY288" fmla="*/ 790244 h 1272441"/>
              <a:gd name="connsiteX289" fmla="*/ 1007383 w 1767951"/>
              <a:gd name="connsiteY289" fmla="*/ 753926 h 1272441"/>
              <a:gd name="connsiteX290" fmla="*/ 760570 w 1767951"/>
              <a:gd name="connsiteY290" fmla="*/ 753926 h 1272441"/>
              <a:gd name="connsiteX291" fmla="*/ 796888 w 1767951"/>
              <a:gd name="connsiteY291" fmla="*/ 790244 h 1272441"/>
              <a:gd name="connsiteX292" fmla="*/ 760570 w 1767951"/>
              <a:gd name="connsiteY292" fmla="*/ 826562 h 1272441"/>
              <a:gd name="connsiteX293" fmla="*/ 724252 w 1767951"/>
              <a:gd name="connsiteY293" fmla="*/ 790244 h 1272441"/>
              <a:gd name="connsiteX294" fmla="*/ 760570 w 1767951"/>
              <a:gd name="connsiteY294" fmla="*/ 753926 h 1272441"/>
              <a:gd name="connsiteX295" fmla="*/ 883976 w 1767951"/>
              <a:gd name="connsiteY295" fmla="*/ 753064 h 1272441"/>
              <a:gd name="connsiteX296" fmla="*/ 921156 w 1767951"/>
              <a:gd name="connsiteY296" fmla="*/ 790244 h 1272441"/>
              <a:gd name="connsiteX297" fmla="*/ 883976 w 1767951"/>
              <a:gd name="connsiteY297" fmla="*/ 827424 h 1272441"/>
              <a:gd name="connsiteX298" fmla="*/ 846796 w 1767951"/>
              <a:gd name="connsiteY298" fmla="*/ 790244 h 1272441"/>
              <a:gd name="connsiteX299" fmla="*/ 883976 w 1767951"/>
              <a:gd name="connsiteY299" fmla="*/ 753064 h 1272441"/>
              <a:gd name="connsiteX300" fmla="*/ 1747820 w 1767951"/>
              <a:gd name="connsiteY300" fmla="*/ 616090 h 1272441"/>
              <a:gd name="connsiteX301" fmla="*/ 1767951 w 1767951"/>
              <a:gd name="connsiteY301" fmla="*/ 636221 h 1272441"/>
              <a:gd name="connsiteX302" fmla="*/ 1747820 w 1767951"/>
              <a:gd name="connsiteY302" fmla="*/ 656352 h 1272441"/>
              <a:gd name="connsiteX303" fmla="*/ 1727689 w 1767951"/>
              <a:gd name="connsiteY303" fmla="*/ 636221 h 1272441"/>
              <a:gd name="connsiteX304" fmla="*/ 1747820 w 1767951"/>
              <a:gd name="connsiteY304" fmla="*/ 616090 h 1272441"/>
              <a:gd name="connsiteX305" fmla="*/ 20131 w 1767951"/>
              <a:gd name="connsiteY305" fmla="*/ 616090 h 1272441"/>
              <a:gd name="connsiteX306" fmla="*/ 40262 w 1767951"/>
              <a:gd name="connsiteY306" fmla="*/ 636221 h 1272441"/>
              <a:gd name="connsiteX307" fmla="*/ 20131 w 1767951"/>
              <a:gd name="connsiteY307" fmla="*/ 656352 h 1272441"/>
              <a:gd name="connsiteX308" fmla="*/ 0 w 1767951"/>
              <a:gd name="connsiteY308" fmla="*/ 636221 h 1272441"/>
              <a:gd name="connsiteX309" fmla="*/ 20131 w 1767951"/>
              <a:gd name="connsiteY309" fmla="*/ 616090 h 1272441"/>
              <a:gd name="connsiteX310" fmla="*/ 1624414 w 1767951"/>
              <a:gd name="connsiteY310" fmla="*/ 612842 h 1272441"/>
              <a:gd name="connsiteX311" fmla="*/ 1647793 w 1767951"/>
              <a:gd name="connsiteY311" fmla="*/ 636221 h 1272441"/>
              <a:gd name="connsiteX312" fmla="*/ 1624414 w 1767951"/>
              <a:gd name="connsiteY312" fmla="*/ 659600 h 1272441"/>
              <a:gd name="connsiteX313" fmla="*/ 1601035 w 1767951"/>
              <a:gd name="connsiteY313" fmla="*/ 636221 h 1272441"/>
              <a:gd name="connsiteX314" fmla="*/ 1624414 w 1767951"/>
              <a:gd name="connsiteY314" fmla="*/ 612842 h 1272441"/>
              <a:gd name="connsiteX315" fmla="*/ 143539 w 1767951"/>
              <a:gd name="connsiteY315" fmla="*/ 612842 h 1272441"/>
              <a:gd name="connsiteX316" fmla="*/ 166918 w 1767951"/>
              <a:gd name="connsiteY316" fmla="*/ 636221 h 1272441"/>
              <a:gd name="connsiteX317" fmla="*/ 143539 w 1767951"/>
              <a:gd name="connsiteY317" fmla="*/ 659600 h 1272441"/>
              <a:gd name="connsiteX318" fmla="*/ 120160 w 1767951"/>
              <a:gd name="connsiteY318" fmla="*/ 636221 h 1272441"/>
              <a:gd name="connsiteX319" fmla="*/ 143539 w 1767951"/>
              <a:gd name="connsiteY319" fmla="*/ 612842 h 1272441"/>
              <a:gd name="connsiteX320" fmla="*/ 1501007 w 1767951"/>
              <a:gd name="connsiteY320" fmla="*/ 609595 h 1272441"/>
              <a:gd name="connsiteX321" fmla="*/ 1527633 w 1767951"/>
              <a:gd name="connsiteY321" fmla="*/ 636221 h 1272441"/>
              <a:gd name="connsiteX322" fmla="*/ 1501007 w 1767951"/>
              <a:gd name="connsiteY322" fmla="*/ 662847 h 1272441"/>
              <a:gd name="connsiteX323" fmla="*/ 1474381 w 1767951"/>
              <a:gd name="connsiteY323" fmla="*/ 636221 h 1272441"/>
              <a:gd name="connsiteX324" fmla="*/ 1501007 w 1767951"/>
              <a:gd name="connsiteY324" fmla="*/ 609595 h 1272441"/>
              <a:gd name="connsiteX325" fmla="*/ 266944 w 1767951"/>
              <a:gd name="connsiteY325" fmla="*/ 609595 h 1272441"/>
              <a:gd name="connsiteX326" fmla="*/ 293570 w 1767951"/>
              <a:gd name="connsiteY326" fmla="*/ 636221 h 1272441"/>
              <a:gd name="connsiteX327" fmla="*/ 266944 w 1767951"/>
              <a:gd name="connsiteY327" fmla="*/ 662847 h 1272441"/>
              <a:gd name="connsiteX328" fmla="*/ 240318 w 1767951"/>
              <a:gd name="connsiteY328" fmla="*/ 636221 h 1272441"/>
              <a:gd name="connsiteX329" fmla="*/ 266944 w 1767951"/>
              <a:gd name="connsiteY329" fmla="*/ 609595 h 1272441"/>
              <a:gd name="connsiteX330" fmla="*/ 1377601 w 1767951"/>
              <a:gd name="connsiteY330" fmla="*/ 606348 h 1272441"/>
              <a:gd name="connsiteX331" fmla="*/ 1407474 w 1767951"/>
              <a:gd name="connsiteY331" fmla="*/ 636221 h 1272441"/>
              <a:gd name="connsiteX332" fmla="*/ 1377601 w 1767951"/>
              <a:gd name="connsiteY332" fmla="*/ 666094 h 1272441"/>
              <a:gd name="connsiteX333" fmla="*/ 1347728 w 1767951"/>
              <a:gd name="connsiteY333" fmla="*/ 636221 h 1272441"/>
              <a:gd name="connsiteX334" fmla="*/ 1377601 w 1767951"/>
              <a:gd name="connsiteY334" fmla="*/ 606348 h 1272441"/>
              <a:gd name="connsiteX335" fmla="*/ 390351 w 1767951"/>
              <a:gd name="connsiteY335" fmla="*/ 606348 h 1272441"/>
              <a:gd name="connsiteX336" fmla="*/ 420224 w 1767951"/>
              <a:gd name="connsiteY336" fmla="*/ 636221 h 1272441"/>
              <a:gd name="connsiteX337" fmla="*/ 390351 w 1767951"/>
              <a:gd name="connsiteY337" fmla="*/ 666094 h 1272441"/>
              <a:gd name="connsiteX338" fmla="*/ 360478 w 1767951"/>
              <a:gd name="connsiteY338" fmla="*/ 636221 h 1272441"/>
              <a:gd name="connsiteX339" fmla="*/ 390351 w 1767951"/>
              <a:gd name="connsiteY339" fmla="*/ 606348 h 1272441"/>
              <a:gd name="connsiteX340" fmla="*/ 1254196 w 1767951"/>
              <a:gd name="connsiteY340" fmla="*/ 603100 h 1272441"/>
              <a:gd name="connsiteX341" fmla="*/ 1287317 w 1767951"/>
              <a:gd name="connsiteY341" fmla="*/ 636221 h 1272441"/>
              <a:gd name="connsiteX342" fmla="*/ 1254196 w 1767951"/>
              <a:gd name="connsiteY342" fmla="*/ 669342 h 1272441"/>
              <a:gd name="connsiteX343" fmla="*/ 1221075 w 1767951"/>
              <a:gd name="connsiteY343" fmla="*/ 636221 h 1272441"/>
              <a:gd name="connsiteX344" fmla="*/ 1254196 w 1767951"/>
              <a:gd name="connsiteY344" fmla="*/ 603100 h 1272441"/>
              <a:gd name="connsiteX345" fmla="*/ 513757 w 1767951"/>
              <a:gd name="connsiteY345" fmla="*/ 603100 h 1272441"/>
              <a:gd name="connsiteX346" fmla="*/ 546878 w 1767951"/>
              <a:gd name="connsiteY346" fmla="*/ 636221 h 1272441"/>
              <a:gd name="connsiteX347" fmla="*/ 513757 w 1767951"/>
              <a:gd name="connsiteY347" fmla="*/ 669342 h 1272441"/>
              <a:gd name="connsiteX348" fmla="*/ 480636 w 1767951"/>
              <a:gd name="connsiteY348" fmla="*/ 636221 h 1272441"/>
              <a:gd name="connsiteX349" fmla="*/ 513757 w 1767951"/>
              <a:gd name="connsiteY349" fmla="*/ 603100 h 1272441"/>
              <a:gd name="connsiteX350" fmla="*/ 1130788 w 1767951"/>
              <a:gd name="connsiteY350" fmla="*/ 599853 h 1272441"/>
              <a:gd name="connsiteX351" fmla="*/ 1167156 w 1767951"/>
              <a:gd name="connsiteY351" fmla="*/ 636221 h 1272441"/>
              <a:gd name="connsiteX352" fmla="*/ 1130788 w 1767951"/>
              <a:gd name="connsiteY352" fmla="*/ 672589 h 1272441"/>
              <a:gd name="connsiteX353" fmla="*/ 1094420 w 1767951"/>
              <a:gd name="connsiteY353" fmla="*/ 636221 h 1272441"/>
              <a:gd name="connsiteX354" fmla="*/ 1130788 w 1767951"/>
              <a:gd name="connsiteY354" fmla="*/ 599853 h 1272441"/>
              <a:gd name="connsiteX355" fmla="*/ 637164 w 1767951"/>
              <a:gd name="connsiteY355" fmla="*/ 599853 h 1272441"/>
              <a:gd name="connsiteX356" fmla="*/ 673532 w 1767951"/>
              <a:gd name="connsiteY356" fmla="*/ 636221 h 1272441"/>
              <a:gd name="connsiteX357" fmla="*/ 637164 w 1767951"/>
              <a:gd name="connsiteY357" fmla="*/ 672589 h 1272441"/>
              <a:gd name="connsiteX358" fmla="*/ 600796 w 1767951"/>
              <a:gd name="connsiteY358" fmla="*/ 636221 h 1272441"/>
              <a:gd name="connsiteX359" fmla="*/ 637164 w 1767951"/>
              <a:gd name="connsiteY359" fmla="*/ 599853 h 1272441"/>
              <a:gd name="connsiteX360" fmla="*/ 1007383 w 1767951"/>
              <a:gd name="connsiteY360" fmla="*/ 596606 h 1272441"/>
              <a:gd name="connsiteX361" fmla="*/ 1046998 w 1767951"/>
              <a:gd name="connsiteY361" fmla="*/ 636221 h 1272441"/>
              <a:gd name="connsiteX362" fmla="*/ 1007383 w 1767951"/>
              <a:gd name="connsiteY362" fmla="*/ 675836 h 1272441"/>
              <a:gd name="connsiteX363" fmla="*/ 967768 w 1767951"/>
              <a:gd name="connsiteY363" fmla="*/ 636221 h 1272441"/>
              <a:gd name="connsiteX364" fmla="*/ 1007383 w 1767951"/>
              <a:gd name="connsiteY364" fmla="*/ 596606 h 1272441"/>
              <a:gd name="connsiteX365" fmla="*/ 760570 w 1767951"/>
              <a:gd name="connsiteY365" fmla="*/ 596606 h 1272441"/>
              <a:gd name="connsiteX366" fmla="*/ 800185 w 1767951"/>
              <a:gd name="connsiteY366" fmla="*/ 636221 h 1272441"/>
              <a:gd name="connsiteX367" fmla="*/ 760570 w 1767951"/>
              <a:gd name="connsiteY367" fmla="*/ 675836 h 1272441"/>
              <a:gd name="connsiteX368" fmla="*/ 720955 w 1767951"/>
              <a:gd name="connsiteY368" fmla="*/ 636221 h 1272441"/>
              <a:gd name="connsiteX369" fmla="*/ 760570 w 1767951"/>
              <a:gd name="connsiteY369" fmla="*/ 596606 h 1272441"/>
              <a:gd name="connsiteX370" fmla="*/ 883976 w 1767951"/>
              <a:gd name="connsiteY370" fmla="*/ 593358 h 1272441"/>
              <a:gd name="connsiteX371" fmla="*/ 926839 w 1767951"/>
              <a:gd name="connsiteY371" fmla="*/ 636221 h 1272441"/>
              <a:gd name="connsiteX372" fmla="*/ 883976 w 1767951"/>
              <a:gd name="connsiteY372" fmla="*/ 679084 h 1272441"/>
              <a:gd name="connsiteX373" fmla="*/ 841113 w 1767951"/>
              <a:gd name="connsiteY373" fmla="*/ 636221 h 1272441"/>
              <a:gd name="connsiteX374" fmla="*/ 883976 w 1767951"/>
              <a:gd name="connsiteY374" fmla="*/ 593358 h 1272441"/>
              <a:gd name="connsiteX375" fmla="*/ 1747821 w 1767951"/>
              <a:gd name="connsiteY375" fmla="*/ 462767 h 1272441"/>
              <a:gd name="connsiteX376" fmla="*/ 1767253 w 1767951"/>
              <a:gd name="connsiteY376" fmla="*/ 482199 h 1272441"/>
              <a:gd name="connsiteX377" fmla="*/ 1747821 w 1767951"/>
              <a:gd name="connsiteY377" fmla="*/ 501631 h 1272441"/>
              <a:gd name="connsiteX378" fmla="*/ 1728389 w 1767951"/>
              <a:gd name="connsiteY378" fmla="*/ 482199 h 1272441"/>
              <a:gd name="connsiteX379" fmla="*/ 1747821 w 1767951"/>
              <a:gd name="connsiteY379" fmla="*/ 462767 h 1272441"/>
              <a:gd name="connsiteX380" fmla="*/ 20132 w 1767951"/>
              <a:gd name="connsiteY380" fmla="*/ 462767 h 1272441"/>
              <a:gd name="connsiteX381" fmla="*/ 39564 w 1767951"/>
              <a:gd name="connsiteY381" fmla="*/ 482199 h 1272441"/>
              <a:gd name="connsiteX382" fmla="*/ 20132 w 1767951"/>
              <a:gd name="connsiteY382" fmla="*/ 501631 h 1272441"/>
              <a:gd name="connsiteX383" fmla="*/ 700 w 1767951"/>
              <a:gd name="connsiteY383" fmla="*/ 482199 h 1272441"/>
              <a:gd name="connsiteX384" fmla="*/ 20132 w 1767951"/>
              <a:gd name="connsiteY384" fmla="*/ 462767 h 1272441"/>
              <a:gd name="connsiteX385" fmla="*/ 1624414 w 1767951"/>
              <a:gd name="connsiteY385" fmla="*/ 459632 h 1272441"/>
              <a:gd name="connsiteX386" fmla="*/ 1646981 w 1767951"/>
              <a:gd name="connsiteY386" fmla="*/ 482199 h 1272441"/>
              <a:gd name="connsiteX387" fmla="*/ 1624414 w 1767951"/>
              <a:gd name="connsiteY387" fmla="*/ 504766 h 1272441"/>
              <a:gd name="connsiteX388" fmla="*/ 1601847 w 1767951"/>
              <a:gd name="connsiteY388" fmla="*/ 482199 h 1272441"/>
              <a:gd name="connsiteX389" fmla="*/ 1624414 w 1767951"/>
              <a:gd name="connsiteY389" fmla="*/ 459632 h 1272441"/>
              <a:gd name="connsiteX390" fmla="*/ 143538 w 1767951"/>
              <a:gd name="connsiteY390" fmla="*/ 459632 h 1272441"/>
              <a:gd name="connsiteX391" fmla="*/ 166105 w 1767951"/>
              <a:gd name="connsiteY391" fmla="*/ 482199 h 1272441"/>
              <a:gd name="connsiteX392" fmla="*/ 143538 w 1767951"/>
              <a:gd name="connsiteY392" fmla="*/ 504766 h 1272441"/>
              <a:gd name="connsiteX393" fmla="*/ 120971 w 1767951"/>
              <a:gd name="connsiteY393" fmla="*/ 482199 h 1272441"/>
              <a:gd name="connsiteX394" fmla="*/ 143538 w 1767951"/>
              <a:gd name="connsiteY394" fmla="*/ 459632 h 1272441"/>
              <a:gd name="connsiteX395" fmla="*/ 1501008 w 1767951"/>
              <a:gd name="connsiteY395" fmla="*/ 456538 h 1272441"/>
              <a:gd name="connsiteX396" fmla="*/ 1526668 w 1767951"/>
              <a:gd name="connsiteY396" fmla="*/ 482198 h 1272441"/>
              <a:gd name="connsiteX397" fmla="*/ 1501008 w 1767951"/>
              <a:gd name="connsiteY397" fmla="*/ 507858 h 1272441"/>
              <a:gd name="connsiteX398" fmla="*/ 1475348 w 1767951"/>
              <a:gd name="connsiteY398" fmla="*/ 482198 h 1272441"/>
              <a:gd name="connsiteX399" fmla="*/ 1501008 w 1767951"/>
              <a:gd name="connsiteY399" fmla="*/ 456538 h 1272441"/>
              <a:gd name="connsiteX400" fmla="*/ 266945 w 1767951"/>
              <a:gd name="connsiteY400" fmla="*/ 456538 h 1272441"/>
              <a:gd name="connsiteX401" fmla="*/ 292605 w 1767951"/>
              <a:gd name="connsiteY401" fmla="*/ 482198 h 1272441"/>
              <a:gd name="connsiteX402" fmla="*/ 266945 w 1767951"/>
              <a:gd name="connsiteY402" fmla="*/ 507858 h 1272441"/>
              <a:gd name="connsiteX403" fmla="*/ 241285 w 1767951"/>
              <a:gd name="connsiteY403" fmla="*/ 482198 h 1272441"/>
              <a:gd name="connsiteX404" fmla="*/ 266945 w 1767951"/>
              <a:gd name="connsiteY404" fmla="*/ 456538 h 1272441"/>
              <a:gd name="connsiteX405" fmla="*/ 1377602 w 1767951"/>
              <a:gd name="connsiteY405" fmla="*/ 453514 h 1272441"/>
              <a:gd name="connsiteX406" fmla="*/ 1406287 w 1767951"/>
              <a:gd name="connsiteY406" fmla="*/ 482199 h 1272441"/>
              <a:gd name="connsiteX407" fmla="*/ 1377602 w 1767951"/>
              <a:gd name="connsiteY407" fmla="*/ 510884 h 1272441"/>
              <a:gd name="connsiteX408" fmla="*/ 1348917 w 1767951"/>
              <a:gd name="connsiteY408" fmla="*/ 482199 h 1272441"/>
              <a:gd name="connsiteX409" fmla="*/ 1377602 w 1767951"/>
              <a:gd name="connsiteY409" fmla="*/ 453514 h 1272441"/>
              <a:gd name="connsiteX410" fmla="*/ 390353 w 1767951"/>
              <a:gd name="connsiteY410" fmla="*/ 453514 h 1272441"/>
              <a:gd name="connsiteX411" fmla="*/ 419038 w 1767951"/>
              <a:gd name="connsiteY411" fmla="*/ 482199 h 1272441"/>
              <a:gd name="connsiteX412" fmla="*/ 390353 w 1767951"/>
              <a:gd name="connsiteY412" fmla="*/ 510884 h 1272441"/>
              <a:gd name="connsiteX413" fmla="*/ 361668 w 1767951"/>
              <a:gd name="connsiteY413" fmla="*/ 482199 h 1272441"/>
              <a:gd name="connsiteX414" fmla="*/ 390353 w 1767951"/>
              <a:gd name="connsiteY414" fmla="*/ 453514 h 1272441"/>
              <a:gd name="connsiteX415" fmla="*/ 1254195 w 1767951"/>
              <a:gd name="connsiteY415" fmla="*/ 450614 h 1272441"/>
              <a:gd name="connsiteX416" fmla="*/ 1285779 w 1767951"/>
              <a:gd name="connsiteY416" fmla="*/ 482198 h 1272441"/>
              <a:gd name="connsiteX417" fmla="*/ 1254195 w 1767951"/>
              <a:gd name="connsiteY417" fmla="*/ 513782 h 1272441"/>
              <a:gd name="connsiteX418" fmla="*/ 1222611 w 1767951"/>
              <a:gd name="connsiteY418" fmla="*/ 482198 h 1272441"/>
              <a:gd name="connsiteX419" fmla="*/ 1254195 w 1767951"/>
              <a:gd name="connsiteY419" fmla="*/ 450614 h 1272441"/>
              <a:gd name="connsiteX420" fmla="*/ 513757 w 1767951"/>
              <a:gd name="connsiteY420" fmla="*/ 450614 h 1272441"/>
              <a:gd name="connsiteX421" fmla="*/ 545341 w 1767951"/>
              <a:gd name="connsiteY421" fmla="*/ 482198 h 1272441"/>
              <a:gd name="connsiteX422" fmla="*/ 513757 w 1767951"/>
              <a:gd name="connsiteY422" fmla="*/ 513782 h 1272441"/>
              <a:gd name="connsiteX423" fmla="*/ 482173 w 1767951"/>
              <a:gd name="connsiteY423" fmla="*/ 482198 h 1272441"/>
              <a:gd name="connsiteX424" fmla="*/ 513757 w 1767951"/>
              <a:gd name="connsiteY424" fmla="*/ 450614 h 1272441"/>
              <a:gd name="connsiteX425" fmla="*/ 1130789 w 1767951"/>
              <a:gd name="connsiteY425" fmla="*/ 447966 h 1272441"/>
              <a:gd name="connsiteX426" fmla="*/ 1165022 w 1767951"/>
              <a:gd name="connsiteY426" fmla="*/ 482199 h 1272441"/>
              <a:gd name="connsiteX427" fmla="*/ 1130789 w 1767951"/>
              <a:gd name="connsiteY427" fmla="*/ 516432 h 1272441"/>
              <a:gd name="connsiteX428" fmla="*/ 1096556 w 1767951"/>
              <a:gd name="connsiteY428" fmla="*/ 482199 h 1272441"/>
              <a:gd name="connsiteX429" fmla="*/ 1130789 w 1767951"/>
              <a:gd name="connsiteY429" fmla="*/ 447966 h 1272441"/>
              <a:gd name="connsiteX430" fmla="*/ 637164 w 1767951"/>
              <a:gd name="connsiteY430" fmla="*/ 447966 h 1272441"/>
              <a:gd name="connsiteX431" fmla="*/ 671397 w 1767951"/>
              <a:gd name="connsiteY431" fmla="*/ 482199 h 1272441"/>
              <a:gd name="connsiteX432" fmla="*/ 637164 w 1767951"/>
              <a:gd name="connsiteY432" fmla="*/ 516432 h 1272441"/>
              <a:gd name="connsiteX433" fmla="*/ 602931 w 1767951"/>
              <a:gd name="connsiteY433" fmla="*/ 482199 h 1272441"/>
              <a:gd name="connsiteX434" fmla="*/ 637164 w 1767951"/>
              <a:gd name="connsiteY434" fmla="*/ 447966 h 1272441"/>
              <a:gd name="connsiteX435" fmla="*/ 1007383 w 1767951"/>
              <a:gd name="connsiteY435" fmla="*/ 445881 h 1272441"/>
              <a:gd name="connsiteX436" fmla="*/ 1043701 w 1767951"/>
              <a:gd name="connsiteY436" fmla="*/ 482199 h 1272441"/>
              <a:gd name="connsiteX437" fmla="*/ 1007383 w 1767951"/>
              <a:gd name="connsiteY437" fmla="*/ 518517 h 1272441"/>
              <a:gd name="connsiteX438" fmla="*/ 971065 w 1767951"/>
              <a:gd name="connsiteY438" fmla="*/ 482199 h 1272441"/>
              <a:gd name="connsiteX439" fmla="*/ 1007383 w 1767951"/>
              <a:gd name="connsiteY439" fmla="*/ 445881 h 1272441"/>
              <a:gd name="connsiteX440" fmla="*/ 760570 w 1767951"/>
              <a:gd name="connsiteY440" fmla="*/ 445881 h 1272441"/>
              <a:gd name="connsiteX441" fmla="*/ 796888 w 1767951"/>
              <a:gd name="connsiteY441" fmla="*/ 482199 h 1272441"/>
              <a:gd name="connsiteX442" fmla="*/ 760570 w 1767951"/>
              <a:gd name="connsiteY442" fmla="*/ 518517 h 1272441"/>
              <a:gd name="connsiteX443" fmla="*/ 724252 w 1767951"/>
              <a:gd name="connsiteY443" fmla="*/ 482199 h 1272441"/>
              <a:gd name="connsiteX444" fmla="*/ 760570 w 1767951"/>
              <a:gd name="connsiteY444" fmla="*/ 445881 h 1272441"/>
              <a:gd name="connsiteX445" fmla="*/ 883976 w 1767951"/>
              <a:gd name="connsiteY445" fmla="*/ 445019 h 1272441"/>
              <a:gd name="connsiteX446" fmla="*/ 921156 w 1767951"/>
              <a:gd name="connsiteY446" fmla="*/ 482199 h 1272441"/>
              <a:gd name="connsiteX447" fmla="*/ 883976 w 1767951"/>
              <a:gd name="connsiteY447" fmla="*/ 519379 h 1272441"/>
              <a:gd name="connsiteX448" fmla="*/ 846796 w 1767951"/>
              <a:gd name="connsiteY448" fmla="*/ 482199 h 1272441"/>
              <a:gd name="connsiteX449" fmla="*/ 883976 w 1767951"/>
              <a:gd name="connsiteY449" fmla="*/ 445019 h 1272441"/>
              <a:gd name="connsiteX450" fmla="*/ 1747820 w 1767951"/>
              <a:gd name="connsiteY450" fmla="*/ 310728 h 1272441"/>
              <a:gd name="connsiteX451" fmla="*/ 1765268 w 1767951"/>
              <a:gd name="connsiteY451" fmla="*/ 328176 h 1272441"/>
              <a:gd name="connsiteX452" fmla="*/ 1747820 w 1767951"/>
              <a:gd name="connsiteY452" fmla="*/ 345624 h 1272441"/>
              <a:gd name="connsiteX453" fmla="*/ 1730372 w 1767951"/>
              <a:gd name="connsiteY453" fmla="*/ 328176 h 1272441"/>
              <a:gd name="connsiteX454" fmla="*/ 1747820 w 1767951"/>
              <a:gd name="connsiteY454" fmla="*/ 310728 h 1272441"/>
              <a:gd name="connsiteX455" fmla="*/ 20132 w 1767951"/>
              <a:gd name="connsiteY455" fmla="*/ 310728 h 1272441"/>
              <a:gd name="connsiteX456" fmla="*/ 37580 w 1767951"/>
              <a:gd name="connsiteY456" fmla="*/ 328176 h 1272441"/>
              <a:gd name="connsiteX457" fmla="*/ 20132 w 1767951"/>
              <a:gd name="connsiteY457" fmla="*/ 345624 h 1272441"/>
              <a:gd name="connsiteX458" fmla="*/ 2684 w 1767951"/>
              <a:gd name="connsiteY458" fmla="*/ 328176 h 1272441"/>
              <a:gd name="connsiteX459" fmla="*/ 20132 w 1767951"/>
              <a:gd name="connsiteY459" fmla="*/ 310728 h 1272441"/>
              <a:gd name="connsiteX460" fmla="*/ 1624414 w 1767951"/>
              <a:gd name="connsiteY460" fmla="*/ 307870 h 1272441"/>
              <a:gd name="connsiteX461" fmla="*/ 1644720 w 1767951"/>
              <a:gd name="connsiteY461" fmla="*/ 328176 h 1272441"/>
              <a:gd name="connsiteX462" fmla="*/ 1624414 w 1767951"/>
              <a:gd name="connsiteY462" fmla="*/ 348482 h 1272441"/>
              <a:gd name="connsiteX463" fmla="*/ 1604108 w 1767951"/>
              <a:gd name="connsiteY463" fmla="*/ 328176 h 1272441"/>
              <a:gd name="connsiteX464" fmla="*/ 1624414 w 1767951"/>
              <a:gd name="connsiteY464" fmla="*/ 307870 h 1272441"/>
              <a:gd name="connsiteX465" fmla="*/ 143538 w 1767951"/>
              <a:gd name="connsiteY465" fmla="*/ 307870 h 1272441"/>
              <a:gd name="connsiteX466" fmla="*/ 163844 w 1767951"/>
              <a:gd name="connsiteY466" fmla="*/ 328176 h 1272441"/>
              <a:gd name="connsiteX467" fmla="*/ 143538 w 1767951"/>
              <a:gd name="connsiteY467" fmla="*/ 348482 h 1272441"/>
              <a:gd name="connsiteX468" fmla="*/ 123232 w 1767951"/>
              <a:gd name="connsiteY468" fmla="*/ 328176 h 1272441"/>
              <a:gd name="connsiteX469" fmla="*/ 143538 w 1767951"/>
              <a:gd name="connsiteY469" fmla="*/ 307870 h 1272441"/>
              <a:gd name="connsiteX470" fmla="*/ 1501007 w 1767951"/>
              <a:gd name="connsiteY470" fmla="*/ 305133 h 1272441"/>
              <a:gd name="connsiteX471" fmla="*/ 1524050 w 1767951"/>
              <a:gd name="connsiteY471" fmla="*/ 328176 h 1272441"/>
              <a:gd name="connsiteX472" fmla="*/ 1501007 w 1767951"/>
              <a:gd name="connsiteY472" fmla="*/ 351219 h 1272441"/>
              <a:gd name="connsiteX473" fmla="*/ 1477964 w 1767951"/>
              <a:gd name="connsiteY473" fmla="*/ 328176 h 1272441"/>
              <a:gd name="connsiteX474" fmla="*/ 1501007 w 1767951"/>
              <a:gd name="connsiteY474" fmla="*/ 305133 h 1272441"/>
              <a:gd name="connsiteX475" fmla="*/ 266945 w 1767951"/>
              <a:gd name="connsiteY475" fmla="*/ 305133 h 1272441"/>
              <a:gd name="connsiteX476" fmla="*/ 289988 w 1767951"/>
              <a:gd name="connsiteY476" fmla="*/ 328176 h 1272441"/>
              <a:gd name="connsiteX477" fmla="*/ 266945 w 1767951"/>
              <a:gd name="connsiteY477" fmla="*/ 351219 h 1272441"/>
              <a:gd name="connsiteX478" fmla="*/ 243902 w 1767951"/>
              <a:gd name="connsiteY478" fmla="*/ 328176 h 1272441"/>
              <a:gd name="connsiteX479" fmla="*/ 266945 w 1767951"/>
              <a:gd name="connsiteY479" fmla="*/ 305133 h 1272441"/>
              <a:gd name="connsiteX480" fmla="*/ 1377602 w 1767951"/>
              <a:gd name="connsiteY480" fmla="*/ 302574 h 1272441"/>
              <a:gd name="connsiteX481" fmla="*/ 1403205 w 1767951"/>
              <a:gd name="connsiteY481" fmla="*/ 328177 h 1272441"/>
              <a:gd name="connsiteX482" fmla="*/ 1377602 w 1767951"/>
              <a:gd name="connsiteY482" fmla="*/ 353780 h 1272441"/>
              <a:gd name="connsiteX483" fmla="*/ 1351999 w 1767951"/>
              <a:gd name="connsiteY483" fmla="*/ 328177 h 1272441"/>
              <a:gd name="connsiteX484" fmla="*/ 1377602 w 1767951"/>
              <a:gd name="connsiteY484" fmla="*/ 302574 h 1272441"/>
              <a:gd name="connsiteX485" fmla="*/ 390352 w 1767951"/>
              <a:gd name="connsiteY485" fmla="*/ 302573 h 1272441"/>
              <a:gd name="connsiteX486" fmla="*/ 415955 w 1767951"/>
              <a:gd name="connsiteY486" fmla="*/ 328176 h 1272441"/>
              <a:gd name="connsiteX487" fmla="*/ 390352 w 1767951"/>
              <a:gd name="connsiteY487" fmla="*/ 353779 h 1272441"/>
              <a:gd name="connsiteX488" fmla="*/ 364749 w 1767951"/>
              <a:gd name="connsiteY488" fmla="*/ 328176 h 1272441"/>
              <a:gd name="connsiteX489" fmla="*/ 390352 w 1767951"/>
              <a:gd name="connsiteY489" fmla="*/ 302573 h 1272441"/>
              <a:gd name="connsiteX490" fmla="*/ 1254195 w 1767951"/>
              <a:gd name="connsiteY490" fmla="*/ 300284 h 1272441"/>
              <a:gd name="connsiteX491" fmla="*/ 1282088 w 1767951"/>
              <a:gd name="connsiteY491" fmla="*/ 328177 h 1272441"/>
              <a:gd name="connsiteX492" fmla="*/ 1254195 w 1767951"/>
              <a:gd name="connsiteY492" fmla="*/ 356070 h 1272441"/>
              <a:gd name="connsiteX493" fmla="*/ 1226302 w 1767951"/>
              <a:gd name="connsiteY493" fmla="*/ 328177 h 1272441"/>
              <a:gd name="connsiteX494" fmla="*/ 1254195 w 1767951"/>
              <a:gd name="connsiteY494" fmla="*/ 300284 h 1272441"/>
              <a:gd name="connsiteX495" fmla="*/ 513757 w 1767951"/>
              <a:gd name="connsiteY495" fmla="*/ 300284 h 1272441"/>
              <a:gd name="connsiteX496" fmla="*/ 541650 w 1767951"/>
              <a:gd name="connsiteY496" fmla="*/ 328177 h 1272441"/>
              <a:gd name="connsiteX497" fmla="*/ 513757 w 1767951"/>
              <a:gd name="connsiteY497" fmla="*/ 356070 h 1272441"/>
              <a:gd name="connsiteX498" fmla="*/ 485864 w 1767951"/>
              <a:gd name="connsiteY498" fmla="*/ 328177 h 1272441"/>
              <a:gd name="connsiteX499" fmla="*/ 513757 w 1767951"/>
              <a:gd name="connsiteY499" fmla="*/ 300284 h 1272441"/>
              <a:gd name="connsiteX500" fmla="*/ 1130789 w 1767951"/>
              <a:gd name="connsiteY500" fmla="*/ 298405 h 1272441"/>
              <a:gd name="connsiteX501" fmla="*/ 1160561 w 1767951"/>
              <a:gd name="connsiteY501" fmla="*/ 328177 h 1272441"/>
              <a:gd name="connsiteX502" fmla="*/ 1130789 w 1767951"/>
              <a:gd name="connsiteY502" fmla="*/ 357949 h 1272441"/>
              <a:gd name="connsiteX503" fmla="*/ 1101017 w 1767951"/>
              <a:gd name="connsiteY503" fmla="*/ 328177 h 1272441"/>
              <a:gd name="connsiteX504" fmla="*/ 1130789 w 1767951"/>
              <a:gd name="connsiteY504" fmla="*/ 298405 h 1272441"/>
              <a:gd name="connsiteX505" fmla="*/ 637164 w 1767951"/>
              <a:gd name="connsiteY505" fmla="*/ 298405 h 1272441"/>
              <a:gd name="connsiteX506" fmla="*/ 666936 w 1767951"/>
              <a:gd name="connsiteY506" fmla="*/ 328177 h 1272441"/>
              <a:gd name="connsiteX507" fmla="*/ 637164 w 1767951"/>
              <a:gd name="connsiteY507" fmla="*/ 357949 h 1272441"/>
              <a:gd name="connsiteX508" fmla="*/ 607392 w 1767951"/>
              <a:gd name="connsiteY508" fmla="*/ 328177 h 1272441"/>
              <a:gd name="connsiteX509" fmla="*/ 637164 w 1767951"/>
              <a:gd name="connsiteY509" fmla="*/ 298405 h 1272441"/>
              <a:gd name="connsiteX510" fmla="*/ 1007382 w 1767951"/>
              <a:gd name="connsiteY510" fmla="*/ 297135 h 1272441"/>
              <a:gd name="connsiteX511" fmla="*/ 1038424 w 1767951"/>
              <a:gd name="connsiteY511" fmla="*/ 328177 h 1272441"/>
              <a:gd name="connsiteX512" fmla="*/ 1007382 w 1767951"/>
              <a:gd name="connsiteY512" fmla="*/ 359219 h 1272441"/>
              <a:gd name="connsiteX513" fmla="*/ 976340 w 1767951"/>
              <a:gd name="connsiteY513" fmla="*/ 328177 h 1272441"/>
              <a:gd name="connsiteX514" fmla="*/ 1007382 w 1767951"/>
              <a:gd name="connsiteY514" fmla="*/ 297135 h 1272441"/>
              <a:gd name="connsiteX515" fmla="*/ 760569 w 1767951"/>
              <a:gd name="connsiteY515" fmla="*/ 297135 h 1272441"/>
              <a:gd name="connsiteX516" fmla="*/ 791611 w 1767951"/>
              <a:gd name="connsiteY516" fmla="*/ 328177 h 1272441"/>
              <a:gd name="connsiteX517" fmla="*/ 760569 w 1767951"/>
              <a:gd name="connsiteY517" fmla="*/ 359219 h 1272441"/>
              <a:gd name="connsiteX518" fmla="*/ 729527 w 1767951"/>
              <a:gd name="connsiteY518" fmla="*/ 328177 h 1272441"/>
              <a:gd name="connsiteX519" fmla="*/ 760569 w 1767951"/>
              <a:gd name="connsiteY519" fmla="*/ 297135 h 1272441"/>
              <a:gd name="connsiteX520" fmla="*/ 883975 w 1767951"/>
              <a:gd name="connsiteY520" fmla="*/ 296680 h 1272441"/>
              <a:gd name="connsiteX521" fmla="*/ 915472 w 1767951"/>
              <a:gd name="connsiteY521" fmla="*/ 328177 h 1272441"/>
              <a:gd name="connsiteX522" fmla="*/ 883975 w 1767951"/>
              <a:gd name="connsiteY522" fmla="*/ 359674 h 1272441"/>
              <a:gd name="connsiteX523" fmla="*/ 852478 w 1767951"/>
              <a:gd name="connsiteY523" fmla="*/ 328177 h 1272441"/>
              <a:gd name="connsiteX524" fmla="*/ 883975 w 1767951"/>
              <a:gd name="connsiteY524" fmla="*/ 296680 h 1272441"/>
              <a:gd name="connsiteX525" fmla="*/ 1747820 w 1767951"/>
              <a:gd name="connsiteY525" fmla="*/ 159705 h 1272441"/>
              <a:gd name="connsiteX526" fmla="*/ 1762269 w 1767951"/>
              <a:gd name="connsiteY526" fmla="*/ 174154 h 1272441"/>
              <a:gd name="connsiteX527" fmla="*/ 1747820 w 1767951"/>
              <a:gd name="connsiteY527" fmla="*/ 188603 h 1272441"/>
              <a:gd name="connsiteX528" fmla="*/ 1733371 w 1767951"/>
              <a:gd name="connsiteY528" fmla="*/ 174154 h 1272441"/>
              <a:gd name="connsiteX529" fmla="*/ 1747820 w 1767951"/>
              <a:gd name="connsiteY529" fmla="*/ 159705 h 1272441"/>
              <a:gd name="connsiteX530" fmla="*/ 20132 w 1767951"/>
              <a:gd name="connsiteY530" fmla="*/ 159705 h 1272441"/>
              <a:gd name="connsiteX531" fmla="*/ 34581 w 1767951"/>
              <a:gd name="connsiteY531" fmla="*/ 174154 h 1272441"/>
              <a:gd name="connsiteX532" fmla="*/ 20132 w 1767951"/>
              <a:gd name="connsiteY532" fmla="*/ 188603 h 1272441"/>
              <a:gd name="connsiteX533" fmla="*/ 5683 w 1767951"/>
              <a:gd name="connsiteY533" fmla="*/ 174154 h 1272441"/>
              <a:gd name="connsiteX534" fmla="*/ 20132 w 1767951"/>
              <a:gd name="connsiteY534" fmla="*/ 159705 h 1272441"/>
              <a:gd name="connsiteX535" fmla="*/ 1624413 w 1767951"/>
              <a:gd name="connsiteY535" fmla="*/ 157180 h 1272441"/>
              <a:gd name="connsiteX536" fmla="*/ 1641386 w 1767951"/>
              <a:gd name="connsiteY536" fmla="*/ 174153 h 1272441"/>
              <a:gd name="connsiteX537" fmla="*/ 1624413 w 1767951"/>
              <a:gd name="connsiteY537" fmla="*/ 191126 h 1272441"/>
              <a:gd name="connsiteX538" fmla="*/ 1607440 w 1767951"/>
              <a:gd name="connsiteY538" fmla="*/ 174153 h 1272441"/>
              <a:gd name="connsiteX539" fmla="*/ 1624413 w 1767951"/>
              <a:gd name="connsiteY539" fmla="*/ 157180 h 1272441"/>
              <a:gd name="connsiteX540" fmla="*/ 143538 w 1767951"/>
              <a:gd name="connsiteY540" fmla="*/ 157180 h 1272441"/>
              <a:gd name="connsiteX541" fmla="*/ 160511 w 1767951"/>
              <a:gd name="connsiteY541" fmla="*/ 174153 h 1272441"/>
              <a:gd name="connsiteX542" fmla="*/ 143538 w 1767951"/>
              <a:gd name="connsiteY542" fmla="*/ 191126 h 1272441"/>
              <a:gd name="connsiteX543" fmla="*/ 126565 w 1767951"/>
              <a:gd name="connsiteY543" fmla="*/ 174153 h 1272441"/>
              <a:gd name="connsiteX544" fmla="*/ 143538 w 1767951"/>
              <a:gd name="connsiteY544" fmla="*/ 157180 h 1272441"/>
              <a:gd name="connsiteX545" fmla="*/ 1501008 w 1767951"/>
              <a:gd name="connsiteY545" fmla="*/ 154834 h 1272441"/>
              <a:gd name="connsiteX546" fmla="*/ 1520328 w 1767951"/>
              <a:gd name="connsiteY546" fmla="*/ 174154 h 1272441"/>
              <a:gd name="connsiteX547" fmla="*/ 1501008 w 1767951"/>
              <a:gd name="connsiteY547" fmla="*/ 193474 h 1272441"/>
              <a:gd name="connsiteX548" fmla="*/ 1481688 w 1767951"/>
              <a:gd name="connsiteY548" fmla="*/ 174154 h 1272441"/>
              <a:gd name="connsiteX549" fmla="*/ 1501008 w 1767951"/>
              <a:gd name="connsiteY549" fmla="*/ 154834 h 1272441"/>
              <a:gd name="connsiteX550" fmla="*/ 266945 w 1767951"/>
              <a:gd name="connsiteY550" fmla="*/ 154834 h 1272441"/>
              <a:gd name="connsiteX551" fmla="*/ 286265 w 1767951"/>
              <a:gd name="connsiteY551" fmla="*/ 174154 h 1272441"/>
              <a:gd name="connsiteX552" fmla="*/ 266945 w 1767951"/>
              <a:gd name="connsiteY552" fmla="*/ 193474 h 1272441"/>
              <a:gd name="connsiteX553" fmla="*/ 247625 w 1767951"/>
              <a:gd name="connsiteY553" fmla="*/ 174154 h 1272441"/>
              <a:gd name="connsiteX554" fmla="*/ 266945 w 1767951"/>
              <a:gd name="connsiteY554" fmla="*/ 154834 h 1272441"/>
              <a:gd name="connsiteX555" fmla="*/ 1377602 w 1767951"/>
              <a:gd name="connsiteY555" fmla="*/ 152724 h 1272441"/>
              <a:gd name="connsiteX556" fmla="*/ 1399032 w 1767951"/>
              <a:gd name="connsiteY556" fmla="*/ 174154 h 1272441"/>
              <a:gd name="connsiteX557" fmla="*/ 1377602 w 1767951"/>
              <a:gd name="connsiteY557" fmla="*/ 195584 h 1272441"/>
              <a:gd name="connsiteX558" fmla="*/ 1356172 w 1767951"/>
              <a:gd name="connsiteY558" fmla="*/ 174154 h 1272441"/>
              <a:gd name="connsiteX559" fmla="*/ 1377602 w 1767951"/>
              <a:gd name="connsiteY559" fmla="*/ 152724 h 1272441"/>
              <a:gd name="connsiteX560" fmla="*/ 390352 w 1767951"/>
              <a:gd name="connsiteY560" fmla="*/ 152724 h 1272441"/>
              <a:gd name="connsiteX561" fmla="*/ 411782 w 1767951"/>
              <a:gd name="connsiteY561" fmla="*/ 174154 h 1272441"/>
              <a:gd name="connsiteX562" fmla="*/ 390352 w 1767951"/>
              <a:gd name="connsiteY562" fmla="*/ 195584 h 1272441"/>
              <a:gd name="connsiteX563" fmla="*/ 368922 w 1767951"/>
              <a:gd name="connsiteY563" fmla="*/ 174154 h 1272441"/>
              <a:gd name="connsiteX564" fmla="*/ 390352 w 1767951"/>
              <a:gd name="connsiteY564" fmla="*/ 152724 h 1272441"/>
              <a:gd name="connsiteX565" fmla="*/ 1254195 w 1767951"/>
              <a:gd name="connsiteY565" fmla="*/ 150927 h 1272441"/>
              <a:gd name="connsiteX566" fmla="*/ 1277422 w 1767951"/>
              <a:gd name="connsiteY566" fmla="*/ 174154 h 1272441"/>
              <a:gd name="connsiteX567" fmla="*/ 1254195 w 1767951"/>
              <a:gd name="connsiteY567" fmla="*/ 197381 h 1272441"/>
              <a:gd name="connsiteX568" fmla="*/ 1230968 w 1767951"/>
              <a:gd name="connsiteY568" fmla="*/ 174154 h 1272441"/>
              <a:gd name="connsiteX569" fmla="*/ 1254195 w 1767951"/>
              <a:gd name="connsiteY569" fmla="*/ 150927 h 1272441"/>
              <a:gd name="connsiteX570" fmla="*/ 513756 w 1767951"/>
              <a:gd name="connsiteY570" fmla="*/ 150927 h 1272441"/>
              <a:gd name="connsiteX571" fmla="*/ 536983 w 1767951"/>
              <a:gd name="connsiteY571" fmla="*/ 174154 h 1272441"/>
              <a:gd name="connsiteX572" fmla="*/ 513756 w 1767951"/>
              <a:gd name="connsiteY572" fmla="*/ 197381 h 1272441"/>
              <a:gd name="connsiteX573" fmla="*/ 490529 w 1767951"/>
              <a:gd name="connsiteY573" fmla="*/ 174154 h 1272441"/>
              <a:gd name="connsiteX574" fmla="*/ 513756 w 1767951"/>
              <a:gd name="connsiteY574" fmla="*/ 150927 h 1272441"/>
              <a:gd name="connsiteX575" fmla="*/ 1130789 w 1767951"/>
              <a:gd name="connsiteY575" fmla="*/ 149534 h 1272441"/>
              <a:gd name="connsiteX576" fmla="*/ 1155408 w 1767951"/>
              <a:gd name="connsiteY576" fmla="*/ 174153 h 1272441"/>
              <a:gd name="connsiteX577" fmla="*/ 1130789 w 1767951"/>
              <a:gd name="connsiteY577" fmla="*/ 198772 h 1272441"/>
              <a:gd name="connsiteX578" fmla="*/ 1106170 w 1767951"/>
              <a:gd name="connsiteY578" fmla="*/ 174153 h 1272441"/>
              <a:gd name="connsiteX579" fmla="*/ 1130789 w 1767951"/>
              <a:gd name="connsiteY579" fmla="*/ 149534 h 1272441"/>
              <a:gd name="connsiteX580" fmla="*/ 637164 w 1767951"/>
              <a:gd name="connsiteY580" fmla="*/ 149534 h 1272441"/>
              <a:gd name="connsiteX581" fmla="*/ 661783 w 1767951"/>
              <a:gd name="connsiteY581" fmla="*/ 174153 h 1272441"/>
              <a:gd name="connsiteX582" fmla="*/ 637164 w 1767951"/>
              <a:gd name="connsiteY582" fmla="*/ 198772 h 1272441"/>
              <a:gd name="connsiteX583" fmla="*/ 612545 w 1767951"/>
              <a:gd name="connsiteY583" fmla="*/ 174153 h 1272441"/>
              <a:gd name="connsiteX584" fmla="*/ 637164 w 1767951"/>
              <a:gd name="connsiteY584" fmla="*/ 149534 h 1272441"/>
              <a:gd name="connsiteX585" fmla="*/ 1007383 w 1767951"/>
              <a:gd name="connsiteY585" fmla="*/ 148646 h 1272441"/>
              <a:gd name="connsiteX586" fmla="*/ 1032891 w 1767951"/>
              <a:gd name="connsiteY586" fmla="*/ 174154 h 1272441"/>
              <a:gd name="connsiteX587" fmla="*/ 1007383 w 1767951"/>
              <a:gd name="connsiteY587" fmla="*/ 199662 h 1272441"/>
              <a:gd name="connsiteX588" fmla="*/ 981875 w 1767951"/>
              <a:gd name="connsiteY588" fmla="*/ 174154 h 1272441"/>
              <a:gd name="connsiteX589" fmla="*/ 1007383 w 1767951"/>
              <a:gd name="connsiteY589" fmla="*/ 148646 h 1272441"/>
              <a:gd name="connsiteX590" fmla="*/ 760570 w 1767951"/>
              <a:gd name="connsiteY590" fmla="*/ 148646 h 1272441"/>
              <a:gd name="connsiteX591" fmla="*/ 786078 w 1767951"/>
              <a:gd name="connsiteY591" fmla="*/ 174154 h 1272441"/>
              <a:gd name="connsiteX592" fmla="*/ 760570 w 1767951"/>
              <a:gd name="connsiteY592" fmla="*/ 199662 h 1272441"/>
              <a:gd name="connsiteX593" fmla="*/ 735062 w 1767951"/>
              <a:gd name="connsiteY593" fmla="*/ 174154 h 1272441"/>
              <a:gd name="connsiteX594" fmla="*/ 760570 w 1767951"/>
              <a:gd name="connsiteY594" fmla="*/ 148646 h 1272441"/>
              <a:gd name="connsiteX595" fmla="*/ 883975 w 1767951"/>
              <a:gd name="connsiteY595" fmla="*/ 148339 h 1272441"/>
              <a:gd name="connsiteX596" fmla="*/ 909789 w 1767951"/>
              <a:gd name="connsiteY596" fmla="*/ 174153 h 1272441"/>
              <a:gd name="connsiteX597" fmla="*/ 883975 w 1767951"/>
              <a:gd name="connsiteY597" fmla="*/ 199967 h 1272441"/>
              <a:gd name="connsiteX598" fmla="*/ 858161 w 1767951"/>
              <a:gd name="connsiteY598" fmla="*/ 174153 h 1272441"/>
              <a:gd name="connsiteX599" fmla="*/ 883975 w 1767951"/>
              <a:gd name="connsiteY599" fmla="*/ 148339 h 1272441"/>
              <a:gd name="connsiteX600" fmla="*/ 1747820 w 1767951"/>
              <a:gd name="connsiteY600" fmla="*/ 9416 h 1272441"/>
              <a:gd name="connsiteX601" fmla="*/ 1758536 w 1767951"/>
              <a:gd name="connsiteY601" fmla="*/ 20132 h 1272441"/>
              <a:gd name="connsiteX602" fmla="*/ 1747820 w 1767951"/>
              <a:gd name="connsiteY602" fmla="*/ 30848 h 1272441"/>
              <a:gd name="connsiteX603" fmla="*/ 1737104 w 1767951"/>
              <a:gd name="connsiteY603" fmla="*/ 20132 h 1272441"/>
              <a:gd name="connsiteX604" fmla="*/ 1747820 w 1767951"/>
              <a:gd name="connsiteY604" fmla="*/ 9416 h 1272441"/>
              <a:gd name="connsiteX605" fmla="*/ 20132 w 1767951"/>
              <a:gd name="connsiteY605" fmla="*/ 9416 h 1272441"/>
              <a:gd name="connsiteX606" fmla="*/ 30848 w 1767951"/>
              <a:gd name="connsiteY606" fmla="*/ 20132 h 1272441"/>
              <a:gd name="connsiteX607" fmla="*/ 20132 w 1767951"/>
              <a:gd name="connsiteY607" fmla="*/ 30848 h 1272441"/>
              <a:gd name="connsiteX608" fmla="*/ 9416 w 1767951"/>
              <a:gd name="connsiteY608" fmla="*/ 20132 h 1272441"/>
              <a:gd name="connsiteX609" fmla="*/ 20132 w 1767951"/>
              <a:gd name="connsiteY609" fmla="*/ 9416 h 1272441"/>
              <a:gd name="connsiteX610" fmla="*/ 1624414 w 1767951"/>
              <a:gd name="connsiteY610" fmla="*/ 7208 h 1272441"/>
              <a:gd name="connsiteX611" fmla="*/ 1637338 w 1767951"/>
              <a:gd name="connsiteY611" fmla="*/ 20132 h 1272441"/>
              <a:gd name="connsiteX612" fmla="*/ 1624414 w 1767951"/>
              <a:gd name="connsiteY612" fmla="*/ 33056 h 1272441"/>
              <a:gd name="connsiteX613" fmla="*/ 1611490 w 1767951"/>
              <a:gd name="connsiteY613" fmla="*/ 20132 h 1272441"/>
              <a:gd name="connsiteX614" fmla="*/ 1624414 w 1767951"/>
              <a:gd name="connsiteY614" fmla="*/ 7208 h 1272441"/>
              <a:gd name="connsiteX615" fmla="*/ 143539 w 1767951"/>
              <a:gd name="connsiteY615" fmla="*/ 7208 h 1272441"/>
              <a:gd name="connsiteX616" fmla="*/ 156463 w 1767951"/>
              <a:gd name="connsiteY616" fmla="*/ 20132 h 1272441"/>
              <a:gd name="connsiteX617" fmla="*/ 143539 w 1767951"/>
              <a:gd name="connsiteY617" fmla="*/ 33056 h 1272441"/>
              <a:gd name="connsiteX618" fmla="*/ 130615 w 1767951"/>
              <a:gd name="connsiteY618" fmla="*/ 20132 h 1272441"/>
              <a:gd name="connsiteX619" fmla="*/ 143539 w 1767951"/>
              <a:gd name="connsiteY619" fmla="*/ 7208 h 1272441"/>
              <a:gd name="connsiteX620" fmla="*/ 1501008 w 1767951"/>
              <a:gd name="connsiteY620" fmla="*/ 5203 h 1272441"/>
              <a:gd name="connsiteX621" fmla="*/ 1515936 w 1767951"/>
              <a:gd name="connsiteY621" fmla="*/ 20131 h 1272441"/>
              <a:gd name="connsiteX622" fmla="*/ 1501008 w 1767951"/>
              <a:gd name="connsiteY622" fmla="*/ 35059 h 1272441"/>
              <a:gd name="connsiteX623" fmla="*/ 1486080 w 1767951"/>
              <a:gd name="connsiteY623" fmla="*/ 20131 h 1272441"/>
              <a:gd name="connsiteX624" fmla="*/ 1501008 w 1767951"/>
              <a:gd name="connsiteY624" fmla="*/ 5203 h 1272441"/>
              <a:gd name="connsiteX625" fmla="*/ 266945 w 1767951"/>
              <a:gd name="connsiteY625" fmla="*/ 5203 h 1272441"/>
              <a:gd name="connsiteX626" fmla="*/ 281873 w 1767951"/>
              <a:gd name="connsiteY626" fmla="*/ 20131 h 1272441"/>
              <a:gd name="connsiteX627" fmla="*/ 266945 w 1767951"/>
              <a:gd name="connsiteY627" fmla="*/ 35059 h 1272441"/>
              <a:gd name="connsiteX628" fmla="*/ 252017 w 1767951"/>
              <a:gd name="connsiteY628" fmla="*/ 20131 h 1272441"/>
              <a:gd name="connsiteX629" fmla="*/ 266945 w 1767951"/>
              <a:gd name="connsiteY629" fmla="*/ 5203 h 1272441"/>
              <a:gd name="connsiteX630" fmla="*/ 1377602 w 1767951"/>
              <a:gd name="connsiteY630" fmla="*/ 3450 h 1272441"/>
              <a:gd name="connsiteX631" fmla="*/ 1394284 w 1767951"/>
              <a:gd name="connsiteY631" fmla="*/ 20132 h 1272441"/>
              <a:gd name="connsiteX632" fmla="*/ 1377602 w 1767951"/>
              <a:gd name="connsiteY632" fmla="*/ 36814 h 1272441"/>
              <a:gd name="connsiteX633" fmla="*/ 1360920 w 1767951"/>
              <a:gd name="connsiteY633" fmla="*/ 20132 h 1272441"/>
              <a:gd name="connsiteX634" fmla="*/ 1377602 w 1767951"/>
              <a:gd name="connsiteY634" fmla="*/ 3450 h 1272441"/>
              <a:gd name="connsiteX635" fmla="*/ 390353 w 1767951"/>
              <a:gd name="connsiteY635" fmla="*/ 3450 h 1272441"/>
              <a:gd name="connsiteX636" fmla="*/ 407035 w 1767951"/>
              <a:gd name="connsiteY636" fmla="*/ 20132 h 1272441"/>
              <a:gd name="connsiteX637" fmla="*/ 390353 w 1767951"/>
              <a:gd name="connsiteY637" fmla="*/ 36814 h 1272441"/>
              <a:gd name="connsiteX638" fmla="*/ 373671 w 1767951"/>
              <a:gd name="connsiteY638" fmla="*/ 20132 h 1272441"/>
              <a:gd name="connsiteX639" fmla="*/ 390353 w 1767951"/>
              <a:gd name="connsiteY639" fmla="*/ 3450 h 1272441"/>
              <a:gd name="connsiteX640" fmla="*/ 1254196 w 1767951"/>
              <a:gd name="connsiteY640" fmla="*/ 2000 h 1272441"/>
              <a:gd name="connsiteX641" fmla="*/ 1272328 w 1767951"/>
              <a:gd name="connsiteY641" fmla="*/ 20132 h 1272441"/>
              <a:gd name="connsiteX642" fmla="*/ 1254196 w 1767951"/>
              <a:gd name="connsiteY642" fmla="*/ 38264 h 1272441"/>
              <a:gd name="connsiteX643" fmla="*/ 1236064 w 1767951"/>
              <a:gd name="connsiteY643" fmla="*/ 20132 h 1272441"/>
              <a:gd name="connsiteX644" fmla="*/ 1254196 w 1767951"/>
              <a:gd name="connsiteY644" fmla="*/ 2000 h 1272441"/>
              <a:gd name="connsiteX645" fmla="*/ 513757 w 1767951"/>
              <a:gd name="connsiteY645" fmla="*/ 2000 h 1272441"/>
              <a:gd name="connsiteX646" fmla="*/ 531889 w 1767951"/>
              <a:gd name="connsiteY646" fmla="*/ 20132 h 1272441"/>
              <a:gd name="connsiteX647" fmla="*/ 513757 w 1767951"/>
              <a:gd name="connsiteY647" fmla="*/ 38264 h 1272441"/>
              <a:gd name="connsiteX648" fmla="*/ 495625 w 1767951"/>
              <a:gd name="connsiteY648" fmla="*/ 20132 h 1272441"/>
              <a:gd name="connsiteX649" fmla="*/ 513757 w 1767951"/>
              <a:gd name="connsiteY649" fmla="*/ 2000 h 1272441"/>
              <a:gd name="connsiteX650" fmla="*/ 1130789 w 1767951"/>
              <a:gd name="connsiteY650" fmla="*/ 910 h 1272441"/>
              <a:gd name="connsiteX651" fmla="*/ 1150011 w 1767951"/>
              <a:gd name="connsiteY651" fmla="*/ 20132 h 1272441"/>
              <a:gd name="connsiteX652" fmla="*/ 1130789 w 1767951"/>
              <a:gd name="connsiteY652" fmla="*/ 39354 h 1272441"/>
              <a:gd name="connsiteX653" fmla="*/ 1111567 w 1767951"/>
              <a:gd name="connsiteY653" fmla="*/ 20132 h 1272441"/>
              <a:gd name="connsiteX654" fmla="*/ 1130789 w 1767951"/>
              <a:gd name="connsiteY654" fmla="*/ 910 h 1272441"/>
              <a:gd name="connsiteX655" fmla="*/ 637165 w 1767951"/>
              <a:gd name="connsiteY655" fmla="*/ 910 h 1272441"/>
              <a:gd name="connsiteX656" fmla="*/ 656387 w 1767951"/>
              <a:gd name="connsiteY656" fmla="*/ 20132 h 1272441"/>
              <a:gd name="connsiteX657" fmla="*/ 637165 w 1767951"/>
              <a:gd name="connsiteY657" fmla="*/ 39354 h 1272441"/>
              <a:gd name="connsiteX658" fmla="*/ 617943 w 1767951"/>
              <a:gd name="connsiteY658" fmla="*/ 20132 h 1272441"/>
              <a:gd name="connsiteX659" fmla="*/ 637165 w 1767951"/>
              <a:gd name="connsiteY659" fmla="*/ 910 h 1272441"/>
              <a:gd name="connsiteX660" fmla="*/ 1007383 w 1767951"/>
              <a:gd name="connsiteY660" fmla="*/ 231 h 1272441"/>
              <a:gd name="connsiteX661" fmla="*/ 1027284 w 1767951"/>
              <a:gd name="connsiteY661" fmla="*/ 20132 h 1272441"/>
              <a:gd name="connsiteX662" fmla="*/ 1007383 w 1767951"/>
              <a:gd name="connsiteY662" fmla="*/ 40033 h 1272441"/>
              <a:gd name="connsiteX663" fmla="*/ 987482 w 1767951"/>
              <a:gd name="connsiteY663" fmla="*/ 20132 h 1272441"/>
              <a:gd name="connsiteX664" fmla="*/ 1007383 w 1767951"/>
              <a:gd name="connsiteY664" fmla="*/ 231 h 1272441"/>
              <a:gd name="connsiteX665" fmla="*/ 760570 w 1767951"/>
              <a:gd name="connsiteY665" fmla="*/ 231 h 1272441"/>
              <a:gd name="connsiteX666" fmla="*/ 780471 w 1767951"/>
              <a:gd name="connsiteY666" fmla="*/ 20132 h 1272441"/>
              <a:gd name="connsiteX667" fmla="*/ 760570 w 1767951"/>
              <a:gd name="connsiteY667" fmla="*/ 40033 h 1272441"/>
              <a:gd name="connsiteX668" fmla="*/ 740669 w 1767951"/>
              <a:gd name="connsiteY668" fmla="*/ 20132 h 1272441"/>
              <a:gd name="connsiteX669" fmla="*/ 760570 w 1767951"/>
              <a:gd name="connsiteY669" fmla="*/ 231 h 1272441"/>
              <a:gd name="connsiteX670" fmla="*/ 883975 w 1767951"/>
              <a:gd name="connsiteY670" fmla="*/ 0 h 1272441"/>
              <a:gd name="connsiteX671" fmla="*/ 904106 w 1767951"/>
              <a:gd name="connsiteY671" fmla="*/ 20131 h 1272441"/>
              <a:gd name="connsiteX672" fmla="*/ 883975 w 1767951"/>
              <a:gd name="connsiteY672" fmla="*/ 40262 h 1272441"/>
              <a:gd name="connsiteX673" fmla="*/ 863844 w 1767951"/>
              <a:gd name="connsiteY673" fmla="*/ 20131 h 1272441"/>
              <a:gd name="connsiteX674" fmla="*/ 883975 w 1767951"/>
              <a:gd name="connsiteY674" fmla="*/ 0 h 1272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</a:cxnLst>
            <a:rect l="l" t="t" r="r" b="b"/>
            <a:pathLst>
              <a:path w="1767951" h="1272441">
                <a:moveTo>
                  <a:pt x="1747820" y="1241595"/>
                </a:moveTo>
                <a:cubicBezTo>
                  <a:pt x="1753738" y="1241595"/>
                  <a:pt x="1758536" y="1246393"/>
                  <a:pt x="1758536" y="1252311"/>
                </a:cubicBezTo>
                <a:cubicBezTo>
                  <a:pt x="1758536" y="1258229"/>
                  <a:pt x="1753738" y="1263027"/>
                  <a:pt x="1747820" y="1263027"/>
                </a:cubicBezTo>
                <a:cubicBezTo>
                  <a:pt x="1741902" y="1263027"/>
                  <a:pt x="1737104" y="1258229"/>
                  <a:pt x="1737104" y="1252311"/>
                </a:cubicBezTo>
                <a:cubicBezTo>
                  <a:pt x="1737104" y="1246393"/>
                  <a:pt x="1741902" y="1241595"/>
                  <a:pt x="1747820" y="1241595"/>
                </a:cubicBezTo>
                <a:close/>
                <a:moveTo>
                  <a:pt x="20132" y="1241595"/>
                </a:moveTo>
                <a:cubicBezTo>
                  <a:pt x="26050" y="1241595"/>
                  <a:pt x="30848" y="1246393"/>
                  <a:pt x="30848" y="1252311"/>
                </a:cubicBezTo>
                <a:cubicBezTo>
                  <a:pt x="30848" y="1258229"/>
                  <a:pt x="26050" y="1263027"/>
                  <a:pt x="20132" y="1263027"/>
                </a:cubicBezTo>
                <a:cubicBezTo>
                  <a:pt x="14214" y="1263027"/>
                  <a:pt x="9416" y="1258229"/>
                  <a:pt x="9416" y="1252311"/>
                </a:cubicBezTo>
                <a:cubicBezTo>
                  <a:pt x="9416" y="1246393"/>
                  <a:pt x="14214" y="1241595"/>
                  <a:pt x="20132" y="1241595"/>
                </a:cubicBezTo>
                <a:close/>
                <a:moveTo>
                  <a:pt x="1624414" y="1239387"/>
                </a:moveTo>
                <a:cubicBezTo>
                  <a:pt x="1631552" y="1239387"/>
                  <a:pt x="1637338" y="1245173"/>
                  <a:pt x="1637338" y="1252311"/>
                </a:cubicBezTo>
                <a:cubicBezTo>
                  <a:pt x="1637338" y="1259449"/>
                  <a:pt x="1631552" y="1265235"/>
                  <a:pt x="1624414" y="1265235"/>
                </a:cubicBezTo>
                <a:cubicBezTo>
                  <a:pt x="1617276" y="1265235"/>
                  <a:pt x="1611490" y="1259449"/>
                  <a:pt x="1611490" y="1252311"/>
                </a:cubicBezTo>
                <a:cubicBezTo>
                  <a:pt x="1611490" y="1245173"/>
                  <a:pt x="1617276" y="1239387"/>
                  <a:pt x="1624414" y="1239387"/>
                </a:cubicBezTo>
                <a:close/>
                <a:moveTo>
                  <a:pt x="143539" y="1239387"/>
                </a:moveTo>
                <a:cubicBezTo>
                  <a:pt x="150677" y="1239387"/>
                  <a:pt x="156463" y="1245173"/>
                  <a:pt x="156463" y="1252311"/>
                </a:cubicBezTo>
                <a:cubicBezTo>
                  <a:pt x="156463" y="1259449"/>
                  <a:pt x="150677" y="1265235"/>
                  <a:pt x="143539" y="1265235"/>
                </a:cubicBezTo>
                <a:cubicBezTo>
                  <a:pt x="136401" y="1265235"/>
                  <a:pt x="130615" y="1259449"/>
                  <a:pt x="130615" y="1252311"/>
                </a:cubicBezTo>
                <a:cubicBezTo>
                  <a:pt x="130615" y="1245173"/>
                  <a:pt x="136401" y="1239387"/>
                  <a:pt x="143539" y="1239387"/>
                </a:cubicBezTo>
                <a:close/>
                <a:moveTo>
                  <a:pt x="1501008" y="1237382"/>
                </a:moveTo>
                <a:cubicBezTo>
                  <a:pt x="1509253" y="1237382"/>
                  <a:pt x="1515936" y="1244065"/>
                  <a:pt x="1515936" y="1252310"/>
                </a:cubicBezTo>
                <a:cubicBezTo>
                  <a:pt x="1515936" y="1260555"/>
                  <a:pt x="1509253" y="1267238"/>
                  <a:pt x="1501008" y="1267238"/>
                </a:cubicBezTo>
                <a:cubicBezTo>
                  <a:pt x="1492763" y="1267238"/>
                  <a:pt x="1486080" y="1260555"/>
                  <a:pt x="1486080" y="1252310"/>
                </a:cubicBezTo>
                <a:cubicBezTo>
                  <a:pt x="1486080" y="1244065"/>
                  <a:pt x="1492763" y="1237382"/>
                  <a:pt x="1501008" y="1237382"/>
                </a:cubicBezTo>
                <a:close/>
                <a:moveTo>
                  <a:pt x="266945" y="1237382"/>
                </a:moveTo>
                <a:cubicBezTo>
                  <a:pt x="275190" y="1237382"/>
                  <a:pt x="281873" y="1244065"/>
                  <a:pt x="281873" y="1252310"/>
                </a:cubicBezTo>
                <a:cubicBezTo>
                  <a:pt x="281873" y="1260555"/>
                  <a:pt x="275190" y="1267238"/>
                  <a:pt x="266945" y="1267238"/>
                </a:cubicBezTo>
                <a:cubicBezTo>
                  <a:pt x="258700" y="1267238"/>
                  <a:pt x="252017" y="1260555"/>
                  <a:pt x="252017" y="1252310"/>
                </a:cubicBezTo>
                <a:cubicBezTo>
                  <a:pt x="252017" y="1244065"/>
                  <a:pt x="258700" y="1237382"/>
                  <a:pt x="266945" y="1237382"/>
                </a:cubicBezTo>
                <a:close/>
                <a:moveTo>
                  <a:pt x="1377602" y="1235629"/>
                </a:moveTo>
                <a:cubicBezTo>
                  <a:pt x="1386815" y="1235629"/>
                  <a:pt x="1394284" y="1243098"/>
                  <a:pt x="1394284" y="1252311"/>
                </a:cubicBezTo>
                <a:cubicBezTo>
                  <a:pt x="1394284" y="1261524"/>
                  <a:pt x="1386815" y="1268993"/>
                  <a:pt x="1377602" y="1268993"/>
                </a:cubicBezTo>
                <a:cubicBezTo>
                  <a:pt x="1368389" y="1268993"/>
                  <a:pt x="1360920" y="1261524"/>
                  <a:pt x="1360920" y="1252311"/>
                </a:cubicBezTo>
                <a:cubicBezTo>
                  <a:pt x="1360920" y="1243098"/>
                  <a:pt x="1368389" y="1235629"/>
                  <a:pt x="1377602" y="1235629"/>
                </a:cubicBezTo>
                <a:close/>
                <a:moveTo>
                  <a:pt x="390353" y="1235629"/>
                </a:moveTo>
                <a:cubicBezTo>
                  <a:pt x="399566" y="1235629"/>
                  <a:pt x="407035" y="1243098"/>
                  <a:pt x="407035" y="1252311"/>
                </a:cubicBezTo>
                <a:cubicBezTo>
                  <a:pt x="407035" y="1261524"/>
                  <a:pt x="399566" y="1268993"/>
                  <a:pt x="390353" y="1268993"/>
                </a:cubicBezTo>
                <a:cubicBezTo>
                  <a:pt x="381140" y="1268993"/>
                  <a:pt x="373671" y="1261524"/>
                  <a:pt x="373671" y="1252311"/>
                </a:cubicBezTo>
                <a:cubicBezTo>
                  <a:pt x="373671" y="1243098"/>
                  <a:pt x="381140" y="1235629"/>
                  <a:pt x="390353" y="1235629"/>
                </a:cubicBezTo>
                <a:close/>
                <a:moveTo>
                  <a:pt x="1254196" y="1234179"/>
                </a:moveTo>
                <a:cubicBezTo>
                  <a:pt x="1264210" y="1234179"/>
                  <a:pt x="1272328" y="1242297"/>
                  <a:pt x="1272328" y="1252311"/>
                </a:cubicBezTo>
                <a:cubicBezTo>
                  <a:pt x="1272328" y="1262325"/>
                  <a:pt x="1264210" y="1270443"/>
                  <a:pt x="1254196" y="1270443"/>
                </a:cubicBezTo>
                <a:cubicBezTo>
                  <a:pt x="1244182" y="1270443"/>
                  <a:pt x="1236064" y="1262325"/>
                  <a:pt x="1236064" y="1252311"/>
                </a:cubicBezTo>
                <a:cubicBezTo>
                  <a:pt x="1236064" y="1242297"/>
                  <a:pt x="1244182" y="1234179"/>
                  <a:pt x="1254196" y="1234179"/>
                </a:cubicBezTo>
                <a:close/>
                <a:moveTo>
                  <a:pt x="513757" y="1234179"/>
                </a:moveTo>
                <a:cubicBezTo>
                  <a:pt x="523771" y="1234179"/>
                  <a:pt x="531889" y="1242297"/>
                  <a:pt x="531889" y="1252311"/>
                </a:cubicBezTo>
                <a:cubicBezTo>
                  <a:pt x="531889" y="1262325"/>
                  <a:pt x="523771" y="1270443"/>
                  <a:pt x="513757" y="1270443"/>
                </a:cubicBezTo>
                <a:cubicBezTo>
                  <a:pt x="503743" y="1270443"/>
                  <a:pt x="495625" y="1262325"/>
                  <a:pt x="495625" y="1252311"/>
                </a:cubicBezTo>
                <a:cubicBezTo>
                  <a:pt x="495625" y="1242297"/>
                  <a:pt x="503743" y="1234179"/>
                  <a:pt x="513757" y="1234179"/>
                </a:cubicBezTo>
                <a:close/>
                <a:moveTo>
                  <a:pt x="1130789" y="1233089"/>
                </a:moveTo>
                <a:cubicBezTo>
                  <a:pt x="1141405" y="1233089"/>
                  <a:pt x="1150011" y="1241695"/>
                  <a:pt x="1150011" y="1252311"/>
                </a:cubicBezTo>
                <a:cubicBezTo>
                  <a:pt x="1150011" y="1262927"/>
                  <a:pt x="1141405" y="1271533"/>
                  <a:pt x="1130789" y="1271533"/>
                </a:cubicBezTo>
                <a:cubicBezTo>
                  <a:pt x="1120173" y="1271533"/>
                  <a:pt x="1111567" y="1262927"/>
                  <a:pt x="1111567" y="1252311"/>
                </a:cubicBezTo>
                <a:cubicBezTo>
                  <a:pt x="1111567" y="1241695"/>
                  <a:pt x="1120173" y="1233089"/>
                  <a:pt x="1130789" y="1233089"/>
                </a:cubicBezTo>
                <a:close/>
                <a:moveTo>
                  <a:pt x="637165" y="1233089"/>
                </a:moveTo>
                <a:cubicBezTo>
                  <a:pt x="647781" y="1233089"/>
                  <a:pt x="656387" y="1241695"/>
                  <a:pt x="656387" y="1252311"/>
                </a:cubicBezTo>
                <a:cubicBezTo>
                  <a:pt x="656387" y="1262927"/>
                  <a:pt x="647781" y="1271533"/>
                  <a:pt x="637165" y="1271533"/>
                </a:cubicBezTo>
                <a:cubicBezTo>
                  <a:pt x="626549" y="1271533"/>
                  <a:pt x="617943" y="1262927"/>
                  <a:pt x="617943" y="1252311"/>
                </a:cubicBezTo>
                <a:cubicBezTo>
                  <a:pt x="617943" y="1241695"/>
                  <a:pt x="626549" y="1233089"/>
                  <a:pt x="637165" y="1233089"/>
                </a:cubicBezTo>
                <a:close/>
                <a:moveTo>
                  <a:pt x="1007383" y="1232410"/>
                </a:moveTo>
                <a:cubicBezTo>
                  <a:pt x="1018374" y="1232410"/>
                  <a:pt x="1027284" y="1241320"/>
                  <a:pt x="1027284" y="1252311"/>
                </a:cubicBezTo>
                <a:cubicBezTo>
                  <a:pt x="1027284" y="1263302"/>
                  <a:pt x="1018374" y="1272212"/>
                  <a:pt x="1007383" y="1272212"/>
                </a:cubicBezTo>
                <a:cubicBezTo>
                  <a:pt x="996392" y="1272212"/>
                  <a:pt x="987482" y="1263302"/>
                  <a:pt x="987482" y="1252311"/>
                </a:cubicBezTo>
                <a:cubicBezTo>
                  <a:pt x="987482" y="1241320"/>
                  <a:pt x="996392" y="1232410"/>
                  <a:pt x="1007383" y="1232410"/>
                </a:cubicBezTo>
                <a:close/>
                <a:moveTo>
                  <a:pt x="760570" y="1232410"/>
                </a:moveTo>
                <a:cubicBezTo>
                  <a:pt x="771561" y="1232410"/>
                  <a:pt x="780471" y="1241320"/>
                  <a:pt x="780471" y="1252311"/>
                </a:cubicBezTo>
                <a:cubicBezTo>
                  <a:pt x="780471" y="1263302"/>
                  <a:pt x="771561" y="1272212"/>
                  <a:pt x="760570" y="1272212"/>
                </a:cubicBezTo>
                <a:cubicBezTo>
                  <a:pt x="749579" y="1272212"/>
                  <a:pt x="740669" y="1263302"/>
                  <a:pt x="740669" y="1252311"/>
                </a:cubicBezTo>
                <a:cubicBezTo>
                  <a:pt x="740669" y="1241320"/>
                  <a:pt x="749579" y="1232410"/>
                  <a:pt x="760570" y="1232410"/>
                </a:cubicBezTo>
                <a:close/>
                <a:moveTo>
                  <a:pt x="883975" y="1232179"/>
                </a:moveTo>
                <a:cubicBezTo>
                  <a:pt x="895093" y="1232179"/>
                  <a:pt x="904106" y="1241192"/>
                  <a:pt x="904106" y="1252310"/>
                </a:cubicBezTo>
                <a:cubicBezTo>
                  <a:pt x="904106" y="1263428"/>
                  <a:pt x="895093" y="1272441"/>
                  <a:pt x="883975" y="1272441"/>
                </a:cubicBezTo>
                <a:cubicBezTo>
                  <a:pt x="872857" y="1272441"/>
                  <a:pt x="863844" y="1263428"/>
                  <a:pt x="863844" y="1252310"/>
                </a:cubicBezTo>
                <a:cubicBezTo>
                  <a:pt x="863844" y="1241192"/>
                  <a:pt x="872857" y="1232179"/>
                  <a:pt x="883975" y="1232179"/>
                </a:cubicBezTo>
                <a:close/>
                <a:moveTo>
                  <a:pt x="1747820" y="1083840"/>
                </a:moveTo>
                <a:cubicBezTo>
                  <a:pt x="1755800" y="1083840"/>
                  <a:pt x="1762269" y="1090309"/>
                  <a:pt x="1762269" y="1098289"/>
                </a:cubicBezTo>
                <a:cubicBezTo>
                  <a:pt x="1762269" y="1106269"/>
                  <a:pt x="1755800" y="1112738"/>
                  <a:pt x="1747820" y="1112738"/>
                </a:cubicBezTo>
                <a:cubicBezTo>
                  <a:pt x="1739840" y="1112738"/>
                  <a:pt x="1733371" y="1106269"/>
                  <a:pt x="1733371" y="1098289"/>
                </a:cubicBezTo>
                <a:cubicBezTo>
                  <a:pt x="1733371" y="1090309"/>
                  <a:pt x="1739840" y="1083840"/>
                  <a:pt x="1747820" y="1083840"/>
                </a:cubicBezTo>
                <a:close/>
                <a:moveTo>
                  <a:pt x="20132" y="1083840"/>
                </a:moveTo>
                <a:cubicBezTo>
                  <a:pt x="28112" y="1083840"/>
                  <a:pt x="34581" y="1090309"/>
                  <a:pt x="34581" y="1098289"/>
                </a:cubicBezTo>
                <a:cubicBezTo>
                  <a:pt x="34581" y="1106269"/>
                  <a:pt x="28112" y="1112738"/>
                  <a:pt x="20132" y="1112738"/>
                </a:cubicBezTo>
                <a:cubicBezTo>
                  <a:pt x="12152" y="1112738"/>
                  <a:pt x="5683" y="1106269"/>
                  <a:pt x="5683" y="1098289"/>
                </a:cubicBezTo>
                <a:cubicBezTo>
                  <a:pt x="5683" y="1090309"/>
                  <a:pt x="12152" y="1083840"/>
                  <a:pt x="20132" y="1083840"/>
                </a:cubicBezTo>
                <a:close/>
                <a:moveTo>
                  <a:pt x="1624413" y="1081315"/>
                </a:moveTo>
                <a:cubicBezTo>
                  <a:pt x="1633787" y="1081315"/>
                  <a:pt x="1641386" y="1088914"/>
                  <a:pt x="1641386" y="1098288"/>
                </a:cubicBezTo>
                <a:cubicBezTo>
                  <a:pt x="1641386" y="1107662"/>
                  <a:pt x="1633787" y="1115261"/>
                  <a:pt x="1624413" y="1115261"/>
                </a:cubicBezTo>
                <a:cubicBezTo>
                  <a:pt x="1615039" y="1115261"/>
                  <a:pt x="1607440" y="1107662"/>
                  <a:pt x="1607440" y="1098288"/>
                </a:cubicBezTo>
                <a:cubicBezTo>
                  <a:pt x="1607440" y="1088914"/>
                  <a:pt x="1615039" y="1081315"/>
                  <a:pt x="1624413" y="1081315"/>
                </a:cubicBezTo>
                <a:close/>
                <a:moveTo>
                  <a:pt x="143538" y="1081315"/>
                </a:moveTo>
                <a:cubicBezTo>
                  <a:pt x="152912" y="1081315"/>
                  <a:pt x="160511" y="1088914"/>
                  <a:pt x="160511" y="1098288"/>
                </a:cubicBezTo>
                <a:cubicBezTo>
                  <a:pt x="160511" y="1107662"/>
                  <a:pt x="152912" y="1115261"/>
                  <a:pt x="143538" y="1115261"/>
                </a:cubicBezTo>
                <a:cubicBezTo>
                  <a:pt x="134164" y="1115261"/>
                  <a:pt x="126565" y="1107662"/>
                  <a:pt x="126565" y="1098288"/>
                </a:cubicBezTo>
                <a:cubicBezTo>
                  <a:pt x="126565" y="1088914"/>
                  <a:pt x="134164" y="1081315"/>
                  <a:pt x="143538" y="1081315"/>
                </a:cubicBezTo>
                <a:close/>
                <a:moveTo>
                  <a:pt x="1501008" y="1078969"/>
                </a:moveTo>
                <a:cubicBezTo>
                  <a:pt x="1511678" y="1078969"/>
                  <a:pt x="1520328" y="1087619"/>
                  <a:pt x="1520328" y="1098289"/>
                </a:cubicBezTo>
                <a:cubicBezTo>
                  <a:pt x="1520328" y="1108959"/>
                  <a:pt x="1511678" y="1117609"/>
                  <a:pt x="1501008" y="1117609"/>
                </a:cubicBezTo>
                <a:cubicBezTo>
                  <a:pt x="1490338" y="1117609"/>
                  <a:pt x="1481688" y="1108959"/>
                  <a:pt x="1481688" y="1098289"/>
                </a:cubicBezTo>
                <a:cubicBezTo>
                  <a:pt x="1481688" y="1087619"/>
                  <a:pt x="1490338" y="1078969"/>
                  <a:pt x="1501008" y="1078969"/>
                </a:cubicBezTo>
                <a:close/>
                <a:moveTo>
                  <a:pt x="266945" y="1078969"/>
                </a:moveTo>
                <a:cubicBezTo>
                  <a:pt x="277615" y="1078969"/>
                  <a:pt x="286265" y="1087619"/>
                  <a:pt x="286265" y="1098289"/>
                </a:cubicBezTo>
                <a:cubicBezTo>
                  <a:pt x="286265" y="1108959"/>
                  <a:pt x="277615" y="1117609"/>
                  <a:pt x="266945" y="1117609"/>
                </a:cubicBezTo>
                <a:cubicBezTo>
                  <a:pt x="256275" y="1117609"/>
                  <a:pt x="247625" y="1108959"/>
                  <a:pt x="247625" y="1098289"/>
                </a:cubicBezTo>
                <a:cubicBezTo>
                  <a:pt x="247625" y="1087619"/>
                  <a:pt x="256275" y="1078969"/>
                  <a:pt x="266945" y="1078969"/>
                </a:cubicBezTo>
                <a:close/>
                <a:moveTo>
                  <a:pt x="1377602" y="1076859"/>
                </a:moveTo>
                <a:cubicBezTo>
                  <a:pt x="1389437" y="1076859"/>
                  <a:pt x="1399032" y="1086454"/>
                  <a:pt x="1399032" y="1098289"/>
                </a:cubicBezTo>
                <a:cubicBezTo>
                  <a:pt x="1399032" y="1110124"/>
                  <a:pt x="1389437" y="1119719"/>
                  <a:pt x="1377602" y="1119719"/>
                </a:cubicBezTo>
                <a:cubicBezTo>
                  <a:pt x="1365767" y="1119719"/>
                  <a:pt x="1356172" y="1110124"/>
                  <a:pt x="1356172" y="1098289"/>
                </a:cubicBezTo>
                <a:cubicBezTo>
                  <a:pt x="1356172" y="1086454"/>
                  <a:pt x="1365767" y="1076859"/>
                  <a:pt x="1377602" y="1076859"/>
                </a:cubicBezTo>
                <a:close/>
                <a:moveTo>
                  <a:pt x="390352" y="1076859"/>
                </a:moveTo>
                <a:cubicBezTo>
                  <a:pt x="402187" y="1076859"/>
                  <a:pt x="411782" y="1086454"/>
                  <a:pt x="411782" y="1098289"/>
                </a:cubicBezTo>
                <a:cubicBezTo>
                  <a:pt x="411782" y="1110124"/>
                  <a:pt x="402187" y="1119719"/>
                  <a:pt x="390352" y="1119719"/>
                </a:cubicBezTo>
                <a:cubicBezTo>
                  <a:pt x="378517" y="1119719"/>
                  <a:pt x="368922" y="1110124"/>
                  <a:pt x="368922" y="1098289"/>
                </a:cubicBezTo>
                <a:cubicBezTo>
                  <a:pt x="368922" y="1086454"/>
                  <a:pt x="378517" y="1076859"/>
                  <a:pt x="390352" y="1076859"/>
                </a:cubicBezTo>
                <a:close/>
                <a:moveTo>
                  <a:pt x="1254195" y="1075062"/>
                </a:moveTo>
                <a:cubicBezTo>
                  <a:pt x="1267023" y="1075062"/>
                  <a:pt x="1277422" y="1085461"/>
                  <a:pt x="1277422" y="1098289"/>
                </a:cubicBezTo>
                <a:cubicBezTo>
                  <a:pt x="1277422" y="1111117"/>
                  <a:pt x="1267023" y="1121516"/>
                  <a:pt x="1254195" y="1121516"/>
                </a:cubicBezTo>
                <a:cubicBezTo>
                  <a:pt x="1241367" y="1121516"/>
                  <a:pt x="1230968" y="1111117"/>
                  <a:pt x="1230968" y="1098289"/>
                </a:cubicBezTo>
                <a:cubicBezTo>
                  <a:pt x="1230968" y="1085461"/>
                  <a:pt x="1241367" y="1075062"/>
                  <a:pt x="1254195" y="1075062"/>
                </a:cubicBezTo>
                <a:close/>
                <a:moveTo>
                  <a:pt x="513756" y="1075062"/>
                </a:moveTo>
                <a:cubicBezTo>
                  <a:pt x="526584" y="1075062"/>
                  <a:pt x="536983" y="1085461"/>
                  <a:pt x="536983" y="1098289"/>
                </a:cubicBezTo>
                <a:cubicBezTo>
                  <a:pt x="536983" y="1111117"/>
                  <a:pt x="526584" y="1121516"/>
                  <a:pt x="513756" y="1121516"/>
                </a:cubicBezTo>
                <a:cubicBezTo>
                  <a:pt x="500928" y="1121516"/>
                  <a:pt x="490529" y="1111117"/>
                  <a:pt x="490529" y="1098289"/>
                </a:cubicBezTo>
                <a:cubicBezTo>
                  <a:pt x="490529" y="1085461"/>
                  <a:pt x="500928" y="1075062"/>
                  <a:pt x="513756" y="1075062"/>
                </a:cubicBezTo>
                <a:close/>
                <a:moveTo>
                  <a:pt x="1130789" y="1073669"/>
                </a:moveTo>
                <a:cubicBezTo>
                  <a:pt x="1144386" y="1073669"/>
                  <a:pt x="1155408" y="1084691"/>
                  <a:pt x="1155408" y="1098288"/>
                </a:cubicBezTo>
                <a:cubicBezTo>
                  <a:pt x="1155408" y="1111885"/>
                  <a:pt x="1144386" y="1122907"/>
                  <a:pt x="1130789" y="1122907"/>
                </a:cubicBezTo>
                <a:cubicBezTo>
                  <a:pt x="1117192" y="1122907"/>
                  <a:pt x="1106170" y="1111885"/>
                  <a:pt x="1106170" y="1098288"/>
                </a:cubicBezTo>
                <a:cubicBezTo>
                  <a:pt x="1106170" y="1084691"/>
                  <a:pt x="1117192" y="1073669"/>
                  <a:pt x="1130789" y="1073669"/>
                </a:cubicBezTo>
                <a:close/>
                <a:moveTo>
                  <a:pt x="637164" y="1073669"/>
                </a:moveTo>
                <a:cubicBezTo>
                  <a:pt x="650761" y="1073669"/>
                  <a:pt x="661783" y="1084691"/>
                  <a:pt x="661783" y="1098288"/>
                </a:cubicBezTo>
                <a:cubicBezTo>
                  <a:pt x="661783" y="1111885"/>
                  <a:pt x="650761" y="1122907"/>
                  <a:pt x="637164" y="1122907"/>
                </a:cubicBezTo>
                <a:cubicBezTo>
                  <a:pt x="623567" y="1122907"/>
                  <a:pt x="612545" y="1111885"/>
                  <a:pt x="612545" y="1098288"/>
                </a:cubicBezTo>
                <a:cubicBezTo>
                  <a:pt x="612545" y="1084691"/>
                  <a:pt x="623567" y="1073669"/>
                  <a:pt x="637164" y="1073669"/>
                </a:cubicBezTo>
                <a:close/>
                <a:moveTo>
                  <a:pt x="1007383" y="1072781"/>
                </a:moveTo>
                <a:cubicBezTo>
                  <a:pt x="1021471" y="1072781"/>
                  <a:pt x="1032891" y="1084201"/>
                  <a:pt x="1032891" y="1098289"/>
                </a:cubicBezTo>
                <a:cubicBezTo>
                  <a:pt x="1032891" y="1112377"/>
                  <a:pt x="1021471" y="1123797"/>
                  <a:pt x="1007383" y="1123797"/>
                </a:cubicBezTo>
                <a:cubicBezTo>
                  <a:pt x="993295" y="1123797"/>
                  <a:pt x="981875" y="1112377"/>
                  <a:pt x="981875" y="1098289"/>
                </a:cubicBezTo>
                <a:cubicBezTo>
                  <a:pt x="981875" y="1084201"/>
                  <a:pt x="993295" y="1072781"/>
                  <a:pt x="1007383" y="1072781"/>
                </a:cubicBezTo>
                <a:close/>
                <a:moveTo>
                  <a:pt x="760570" y="1072781"/>
                </a:moveTo>
                <a:cubicBezTo>
                  <a:pt x="774658" y="1072781"/>
                  <a:pt x="786078" y="1084201"/>
                  <a:pt x="786078" y="1098289"/>
                </a:cubicBezTo>
                <a:cubicBezTo>
                  <a:pt x="786078" y="1112377"/>
                  <a:pt x="774658" y="1123797"/>
                  <a:pt x="760570" y="1123797"/>
                </a:cubicBezTo>
                <a:cubicBezTo>
                  <a:pt x="746482" y="1123797"/>
                  <a:pt x="735062" y="1112377"/>
                  <a:pt x="735062" y="1098289"/>
                </a:cubicBezTo>
                <a:cubicBezTo>
                  <a:pt x="735062" y="1084201"/>
                  <a:pt x="746482" y="1072781"/>
                  <a:pt x="760570" y="1072781"/>
                </a:cubicBezTo>
                <a:close/>
                <a:moveTo>
                  <a:pt x="883975" y="1072475"/>
                </a:moveTo>
                <a:cubicBezTo>
                  <a:pt x="898232" y="1072475"/>
                  <a:pt x="909789" y="1084032"/>
                  <a:pt x="909789" y="1098289"/>
                </a:cubicBezTo>
                <a:cubicBezTo>
                  <a:pt x="909789" y="1112546"/>
                  <a:pt x="898232" y="1124103"/>
                  <a:pt x="883975" y="1124103"/>
                </a:cubicBezTo>
                <a:cubicBezTo>
                  <a:pt x="869718" y="1124103"/>
                  <a:pt x="858161" y="1112546"/>
                  <a:pt x="858161" y="1098289"/>
                </a:cubicBezTo>
                <a:cubicBezTo>
                  <a:pt x="858161" y="1084032"/>
                  <a:pt x="869718" y="1072475"/>
                  <a:pt x="883975" y="1072475"/>
                </a:cubicBezTo>
                <a:close/>
                <a:moveTo>
                  <a:pt x="1747820" y="926818"/>
                </a:moveTo>
                <a:cubicBezTo>
                  <a:pt x="1757456" y="926818"/>
                  <a:pt x="1765268" y="934630"/>
                  <a:pt x="1765268" y="944266"/>
                </a:cubicBezTo>
                <a:cubicBezTo>
                  <a:pt x="1765268" y="953902"/>
                  <a:pt x="1757456" y="961714"/>
                  <a:pt x="1747820" y="961714"/>
                </a:cubicBezTo>
                <a:cubicBezTo>
                  <a:pt x="1738184" y="961714"/>
                  <a:pt x="1730372" y="953902"/>
                  <a:pt x="1730372" y="944266"/>
                </a:cubicBezTo>
                <a:cubicBezTo>
                  <a:pt x="1730372" y="934630"/>
                  <a:pt x="1738184" y="926818"/>
                  <a:pt x="1747820" y="926818"/>
                </a:cubicBezTo>
                <a:close/>
                <a:moveTo>
                  <a:pt x="20132" y="926818"/>
                </a:moveTo>
                <a:cubicBezTo>
                  <a:pt x="29768" y="926818"/>
                  <a:pt x="37580" y="934630"/>
                  <a:pt x="37580" y="944266"/>
                </a:cubicBezTo>
                <a:cubicBezTo>
                  <a:pt x="37580" y="953902"/>
                  <a:pt x="29768" y="961714"/>
                  <a:pt x="20132" y="961714"/>
                </a:cubicBezTo>
                <a:cubicBezTo>
                  <a:pt x="10496" y="961714"/>
                  <a:pt x="2684" y="953902"/>
                  <a:pt x="2684" y="944266"/>
                </a:cubicBezTo>
                <a:cubicBezTo>
                  <a:pt x="2684" y="934630"/>
                  <a:pt x="10496" y="926818"/>
                  <a:pt x="20132" y="926818"/>
                </a:cubicBezTo>
                <a:close/>
                <a:moveTo>
                  <a:pt x="1624414" y="923960"/>
                </a:moveTo>
                <a:cubicBezTo>
                  <a:pt x="1635629" y="923960"/>
                  <a:pt x="1644720" y="933051"/>
                  <a:pt x="1644720" y="944266"/>
                </a:cubicBezTo>
                <a:cubicBezTo>
                  <a:pt x="1644720" y="955481"/>
                  <a:pt x="1635629" y="964572"/>
                  <a:pt x="1624414" y="964572"/>
                </a:cubicBezTo>
                <a:cubicBezTo>
                  <a:pt x="1613199" y="964572"/>
                  <a:pt x="1604108" y="955481"/>
                  <a:pt x="1604108" y="944266"/>
                </a:cubicBezTo>
                <a:cubicBezTo>
                  <a:pt x="1604108" y="933051"/>
                  <a:pt x="1613199" y="923960"/>
                  <a:pt x="1624414" y="923960"/>
                </a:cubicBezTo>
                <a:close/>
                <a:moveTo>
                  <a:pt x="143538" y="923960"/>
                </a:moveTo>
                <a:cubicBezTo>
                  <a:pt x="154753" y="923960"/>
                  <a:pt x="163844" y="933051"/>
                  <a:pt x="163844" y="944266"/>
                </a:cubicBezTo>
                <a:cubicBezTo>
                  <a:pt x="163844" y="955481"/>
                  <a:pt x="154753" y="964572"/>
                  <a:pt x="143538" y="964572"/>
                </a:cubicBezTo>
                <a:cubicBezTo>
                  <a:pt x="132323" y="964572"/>
                  <a:pt x="123232" y="955481"/>
                  <a:pt x="123232" y="944266"/>
                </a:cubicBezTo>
                <a:cubicBezTo>
                  <a:pt x="123232" y="933051"/>
                  <a:pt x="132323" y="923960"/>
                  <a:pt x="143538" y="923960"/>
                </a:cubicBezTo>
                <a:close/>
                <a:moveTo>
                  <a:pt x="1501007" y="921223"/>
                </a:moveTo>
                <a:cubicBezTo>
                  <a:pt x="1513733" y="921223"/>
                  <a:pt x="1524050" y="931540"/>
                  <a:pt x="1524050" y="944266"/>
                </a:cubicBezTo>
                <a:cubicBezTo>
                  <a:pt x="1524050" y="956992"/>
                  <a:pt x="1513733" y="967309"/>
                  <a:pt x="1501007" y="967309"/>
                </a:cubicBezTo>
                <a:cubicBezTo>
                  <a:pt x="1488281" y="967309"/>
                  <a:pt x="1477964" y="956992"/>
                  <a:pt x="1477964" y="944266"/>
                </a:cubicBezTo>
                <a:cubicBezTo>
                  <a:pt x="1477964" y="931540"/>
                  <a:pt x="1488281" y="921223"/>
                  <a:pt x="1501007" y="921223"/>
                </a:cubicBezTo>
                <a:close/>
                <a:moveTo>
                  <a:pt x="266945" y="921223"/>
                </a:moveTo>
                <a:cubicBezTo>
                  <a:pt x="279671" y="921223"/>
                  <a:pt x="289988" y="931540"/>
                  <a:pt x="289988" y="944266"/>
                </a:cubicBezTo>
                <a:cubicBezTo>
                  <a:pt x="289988" y="956992"/>
                  <a:pt x="279671" y="967309"/>
                  <a:pt x="266945" y="967309"/>
                </a:cubicBezTo>
                <a:cubicBezTo>
                  <a:pt x="254219" y="967309"/>
                  <a:pt x="243902" y="956992"/>
                  <a:pt x="243902" y="944266"/>
                </a:cubicBezTo>
                <a:cubicBezTo>
                  <a:pt x="243902" y="931540"/>
                  <a:pt x="254219" y="921223"/>
                  <a:pt x="266945" y="921223"/>
                </a:cubicBezTo>
                <a:close/>
                <a:moveTo>
                  <a:pt x="1377602" y="918663"/>
                </a:moveTo>
                <a:cubicBezTo>
                  <a:pt x="1391742" y="918663"/>
                  <a:pt x="1403205" y="930126"/>
                  <a:pt x="1403205" y="944266"/>
                </a:cubicBezTo>
                <a:cubicBezTo>
                  <a:pt x="1403205" y="958406"/>
                  <a:pt x="1391742" y="969869"/>
                  <a:pt x="1377602" y="969869"/>
                </a:cubicBezTo>
                <a:cubicBezTo>
                  <a:pt x="1363462" y="969869"/>
                  <a:pt x="1351999" y="958406"/>
                  <a:pt x="1351999" y="944266"/>
                </a:cubicBezTo>
                <a:cubicBezTo>
                  <a:pt x="1351999" y="930126"/>
                  <a:pt x="1363462" y="918663"/>
                  <a:pt x="1377602" y="918663"/>
                </a:cubicBezTo>
                <a:close/>
                <a:moveTo>
                  <a:pt x="390352" y="918663"/>
                </a:moveTo>
                <a:cubicBezTo>
                  <a:pt x="404492" y="918663"/>
                  <a:pt x="415955" y="930126"/>
                  <a:pt x="415955" y="944266"/>
                </a:cubicBezTo>
                <a:cubicBezTo>
                  <a:pt x="415955" y="958406"/>
                  <a:pt x="404492" y="969869"/>
                  <a:pt x="390352" y="969869"/>
                </a:cubicBezTo>
                <a:cubicBezTo>
                  <a:pt x="376212" y="969869"/>
                  <a:pt x="364749" y="958406"/>
                  <a:pt x="364749" y="944266"/>
                </a:cubicBezTo>
                <a:cubicBezTo>
                  <a:pt x="364749" y="930126"/>
                  <a:pt x="376212" y="918663"/>
                  <a:pt x="390352" y="918663"/>
                </a:cubicBezTo>
                <a:close/>
                <a:moveTo>
                  <a:pt x="1254195" y="916373"/>
                </a:moveTo>
                <a:cubicBezTo>
                  <a:pt x="1269600" y="916373"/>
                  <a:pt x="1282088" y="928861"/>
                  <a:pt x="1282088" y="944266"/>
                </a:cubicBezTo>
                <a:cubicBezTo>
                  <a:pt x="1282088" y="959671"/>
                  <a:pt x="1269600" y="972159"/>
                  <a:pt x="1254195" y="972159"/>
                </a:cubicBezTo>
                <a:cubicBezTo>
                  <a:pt x="1238790" y="972159"/>
                  <a:pt x="1226302" y="959671"/>
                  <a:pt x="1226302" y="944266"/>
                </a:cubicBezTo>
                <a:cubicBezTo>
                  <a:pt x="1226302" y="928861"/>
                  <a:pt x="1238790" y="916373"/>
                  <a:pt x="1254195" y="916373"/>
                </a:cubicBezTo>
                <a:close/>
                <a:moveTo>
                  <a:pt x="513757" y="916373"/>
                </a:moveTo>
                <a:cubicBezTo>
                  <a:pt x="529162" y="916373"/>
                  <a:pt x="541650" y="928861"/>
                  <a:pt x="541650" y="944266"/>
                </a:cubicBezTo>
                <a:cubicBezTo>
                  <a:pt x="541650" y="959671"/>
                  <a:pt x="529162" y="972159"/>
                  <a:pt x="513757" y="972159"/>
                </a:cubicBezTo>
                <a:cubicBezTo>
                  <a:pt x="498352" y="972159"/>
                  <a:pt x="485864" y="959671"/>
                  <a:pt x="485864" y="944266"/>
                </a:cubicBezTo>
                <a:cubicBezTo>
                  <a:pt x="485864" y="928861"/>
                  <a:pt x="498352" y="916373"/>
                  <a:pt x="513757" y="916373"/>
                </a:cubicBezTo>
                <a:close/>
                <a:moveTo>
                  <a:pt x="1130789" y="914494"/>
                </a:moveTo>
                <a:cubicBezTo>
                  <a:pt x="1147232" y="914494"/>
                  <a:pt x="1160561" y="927823"/>
                  <a:pt x="1160561" y="944266"/>
                </a:cubicBezTo>
                <a:cubicBezTo>
                  <a:pt x="1160561" y="960709"/>
                  <a:pt x="1147232" y="974038"/>
                  <a:pt x="1130789" y="974038"/>
                </a:cubicBezTo>
                <a:cubicBezTo>
                  <a:pt x="1114346" y="974038"/>
                  <a:pt x="1101017" y="960709"/>
                  <a:pt x="1101017" y="944266"/>
                </a:cubicBezTo>
                <a:cubicBezTo>
                  <a:pt x="1101017" y="927823"/>
                  <a:pt x="1114346" y="914494"/>
                  <a:pt x="1130789" y="914494"/>
                </a:cubicBezTo>
                <a:close/>
                <a:moveTo>
                  <a:pt x="637164" y="914494"/>
                </a:moveTo>
                <a:cubicBezTo>
                  <a:pt x="653607" y="914494"/>
                  <a:pt x="666936" y="927823"/>
                  <a:pt x="666936" y="944266"/>
                </a:cubicBezTo>
                <a:cubicBezTo>
                  <a:pt x="666936" y="960709"/>
                  <a:pt x="653607" y="974038"/>
                  <a:pt x="637164" y="974038"/>
                </a:cubicBezTo>
                <a:cubicBezTo>
                  <a:pt x="620721" y="974038"/>
                  <a:pt x="607392" y="960709"/>
                  <a:pt x="607392" y="944266"/>
                </a:cubicBezTo>
                <a:cubicBezTo>
                  <a:pt x="607392" y="927823"/>
                  <a:pt x="620721" y="914494"/>
                  <a:pt x="637164" y="914494"/>
                </a:cubicBezTo>
                <a:close/>
                <a:moveTo>
                  <a:pt x="1007382" y="913224"/>
                </a:moveTo>
                <a:cubicBezTo>
                  <a:pt x="1024526" y="913224"/>
                  <a:pt x="1038424" y="927122"/>
                  <a:pt x="1038424" y="944266"/>
                </a:cubicBezTo>
                <a:cubicBezTo>
                  <a:pt x="1038424" y="961410"/>
                  <a:pt x="1024526" y="975308"/>
                  <a:pt x="1007382" y="975308"/>
                </a:cubicBezTo>
                <a:cubicBezTo>
                  <a:pt x="990238" y="975308"/>
                  <a:pt x="976340" y="961410"/>
                  <a:pt x="976340" y="944266"/>
                </a:cubicBezTo>
                <a:cubicBezTo>
                  <a:pt x="976340" y="927122"/>
                  <a:pt x="990238" y="913224"/>
                  <a:pt x="1007382" y="913224"/>
                </a:cubicBezTo>
                <a:close/>
                <a:moveTo>
                  <a:pt x="760569" y="913224"/>
                </a:moveTo>
                <a:cubicBezTo>
                  <a:pt x="777713" y="913224"/>
                  <a:pt x="791611" y="927122"/>
                  <a:pt x="791611" y="944266"/>
                </a:cubicBezTo>
                <a:cubicBezTo>
                  <a:pt x="791611" y="961410"/>
                  <a:pt x="777713" y="975308"/>
                  <a:pt x="760569" y="975308"/>
                </a:cubicBezTo>
                <a:cubicBezTo>
                  <a:pt x="743425" y="975308"/>
                  <a:pt x="729527" y="961410"/>
                  <a:pt x="729527" y="944266"/>
                </a:cubicBezTo>
                <a:cubicBezTo>
                  <a:pt x="729527" y="927122"/>
                  <a:pt x="743425" y="913224"/>
                  <a:pt x="760569" y="913224"/>
                </a:cubicBezTo>
                <a:close/>
                <a:moveTo>
                  <a:pt x="883975" y="912769"/>
                </a:moveTo>
                <a:cubicBezTo>
                  <a:pt x="901370" y="912769"/>
                  <a:pt x="915472" y="926871"/>
                  <a:pt x="915472" y="944266"/>
                </a:cubicBezTo>
                <a:cubicBezTo>
                  <a:pt x="915472" y="961661"/>
                  <a:pt x="901370" y="975763"/>
                  <a:pt x="883975" y="975763"/>
                </a:cubicBezTo>
                <a:cubicBezTo>
                  <a:pt x="866580" y="975763"/>
                  <a:pt x="852478" y="961661"/>
                  <a:pt x="852478" y="944266"/>
                </a:cubicBezTo>
                <a:cubicBezTo>
                  <a:pt x="852478" y="926871"/>
                  <a:pt x="866580" y="912769"/>
                  <a:pt x="883975" y="912769"/>
                </a:cubicBezTo>
                <a:close/>
                <a:moveTo>
                  <a:pt x="1747821" y="770812"/>
                </a:moveTo>
                <a:cubicBezTo>
                  <a:pt x="1758553" y="770812"/>
                  <a:pt x="1767253" y="779512"/>
                  <a:pt x="1767253" y="790244"/>
                </a:cubicBezTo>
                <a:cubicBezTo>
                  <a:pt x="1767253" y="800976"/>
                  <a:pt x="1758553" y="809676"/>
                  <a:pt x="1747821" y="809676"/>
                </a:cubicBezTo>
                <a:cubicBezTo>
                  <a:pt x="1737089" y="809676"/>
                  <a:pt x="1728389" y="800976"/>
                  <a:pt x="1728389" y="790244"/>
                </a:cubicBezTo>
                <a:cubicBezTo>
                  <a:pt x="1728389" y="779512"/>
                  <a:pt x="1737089" y="770812"/>
                  <a:pt x="1747821" y="770812"/>
                </a:cubicBezTo>
                <a:close/>
                <a:moveTo>
                  <a:pt x="20132" y="770812"/>
                </a:moveTo>
                <a:cubicBezTo>
                  <a:pt x="30864" y="770812"/>
                  <a:pt x="39564" y="779512"/>
                  <a:pt x="39564" y="790244"/>
                </a:cubicBezTo>
                <a:cubicBezTo>
                  <a:pt x="39564" y="800976"/>
                  <a:pt x="30864" y="809676"/>
                  <a:pt x="20132" y="809676"/>
                </a:cubicBezTo>
                <a:cubicBezTo>
                  <a:pt x="9400" y="809676"/>
                  <a:pt x="700" y="800976"/>
                  <a:pt x="700" y="790244"/>
                </a:cubicBezTo>
                <a:cubicBezTo>
                  <a:pt x="700" y="779512"/>
                  <a:pt x="9400" y="770812"/>
                  <a:pt x="20132" y="770812"/>
                </a:cubicBezTo>
                <a:close/>
                <a:moveTo>
                  <a:pt x="1624414" y="767677"/>
                </a:moveTo>
                <a:cubicBezTo>
                  <a:pt x="1636877" y="767677"/>
                  <a:pt x="1646981" y="777781"/>
                  <a:pt x="1646981" y="790244"/>
                </a:cubicBezTo>
                <a:cubicBezTo>
                  <a:pt x="1646981" y="802707"/>
                  <a:pt x="1636877" y="812811"/>
                  <a:pt x="1624414" y="812811"/>
                </a:cubicBezTo>
                <a:cubicBezTo>
                  <a:pt x="1611951" y="812811"/>
                  <a:pt x="1601847" y="802707"/>
                  <a:pt x="1601847" y="790244"/>
                </a:cubicBezTo>
                <a:cubicBezTo>
                  <a:pt x="1601847" y="777781"/>
                  <a:pt x="1611951" y="767677"/>
                  <a:pt x="1624414" y="767677"/>
                </a:cubicBezTo>
                <a:close/>
                <a:moveTo>
                  <a:pt x="143538" y="767677"/>
                </a:moveTo>
                <a:cubicBezTo>
                  <a:pt x="156001" y="767677"/>
                  <a:pt x="166105" y="777781"/>
                  <a:pt x="166105" y="790244"/>
                </a:cubicBezTo>
                <a:cubicBezTo>
                  <a:pt x="166105" y="802707"/>
                  <a:pt x="156001" y="812811"/>
                  <a:pt x="143538" y="812811"/>
                </a:cubicBezTo>
                <a:cubicBezTo>
                  <a:pt x="131075" y="812811"/>
                  <a:pt x="120971" y="802707"/>
                  <a:pt x="120971" y="790244"/>
                </a:cubicBezTo>
                <a:cubicBezTo>
                  <a:pt x="120971" y="777781"/>
                  <a:pt x="131075" y="767677"/>
                  <a:pt x="143538" y="767677"/>
                </a:cubicBezTo>
                <a:close/>
                <a:moveTo>
                  <a:pt x="1501008" y="764584"/>
                </a:moveTo>
                <a:cubicBezTo>
                  <a:pt x="1515180" y="764584"/>
                  <a:pt x="1526668" y="776072"/>
                  <a:pt x="1526668" y="790244"/>
                </a:cubicBezTo>
                <a:cubicBezTo>
                  <a:pt x="1526668" y="804416"/>
                  <a:pt x="1515180" y="815904"/>
                  <a:pt x="1501008" y="815904"/>
                </a:cubicBezTo>
                <a:cubicBezTo>
                  <a:pt x="1486836" y="815904"/>
                  <a:pt x="1475348" y="804416"/>
                  <a:pt x="1475348" y="790244"/>
                </a:cubicBezTo>
                <a:cubicBezTo>
                  <a:pt x="1475348" y="776072"/>
                  <a:pt x="1486836" y="764584"/>
                  <a:pt x="1501008" y="764584"/>
                </a:cubicBezTo>
                <a:close/>
                <a:moveTo>
                  <a:pt x="266945" y="764584"/>
                </a:moveTo>
                <a:cubicBezTo>
                  <a:pt x="281117" y="764584"/>
                  <a:pt x="292605" y="776072"/>
                  <a:pt x="292605" y="790244"/>
                </a:cubicBezTo>
                <a:cubicBezTo>
                  <a:pt x="292605" y="804416"/>
                  <a:pt x="281117" y="815904"/>
                  <a:pt x="266945" y="815904"/>
                </a:cubicBezTo>
                <a:cubicBezTo>
                  <a:pt x="252773" y="815904"/>
                  <a:pt x="241285" y="804416"/>
                  <a:pt x="241285" y="790244"/>
                </a:cubicBezTo>
                <a:cubicBezTo>
                  <a:pt x="241285" y="776072"/>
                  <a:pt x="252773" y="764584"/>
                  <a:pt x="266945" y="764584"/>
                </a:cubicBezTo>
                <a:close/>
                <a:moveTo>
                  <a:pt x="1377602" y="761559"/>
                </a:moveTo>
                <a:cubicBezTo>
                  <a:pt x="1393444" y="761559"/>
                  <a:pt x="1406287" y="774402"/>
                  <a:pt x="1406287" y="790244"/>
                </a:cubicBezTo>
                <a:cubicBezTo>
                  <a:pt x="1406287" y="806086"/>
                  <a:pt x="1393444" y="818929"/>
                  <a:pt x="1377602" y="818929"/>
                </a:cubicBezTo>
                <a:cubicBezTo>
                  <a:pt x="1361760" y="818929"/>
                  <a:pt x="1348917" y="806086"/>
                  <a:pt x="1348917" y="790244"/>
                </a:cubicBezTo>
                <a:cubicBezTo>
                  <a:pt x="1348917" y="774402"/>
                  <a:pt x="1361760" y="761559"/>
                  <a:pt x="1377602" y="761559"/>
                </a:cubicBezTo>
                <a:close/>
                <a:moveTo>
                  <a:pt x="390353" y="761559"/>
                </a:moveTo>
                <a:cubicBezTo>
                  <a:pt x="406195" y="761559"/>
                  <a:pt x="419038" y="774402"/>
                  <a:pt x="419038" y="790244"/>
                </a:cubicBezTo>
                <a:cubicBezTo>
                  <a:pt x="419038" y="806086"/>
                  <a:pt x="406195" y="818929"/>
                  <a:pt x="390353" y="818929"/>
                </a:cubicBezTo>
                <a:cubicBezTo>
                  <a:pt x="374511" y="818929"/>
                  <a:pt x="361668" y="806086"/>
                  <a:pt x="361668" y="790244"/>
                </a:cubicBezTo>
                <a:cubicBezTo>
                  <a:pt x="361668" y="774402"/>
                  <a:pt x="374511" y="761559"/>
                  <a:pt x="390353" y="761559"/>
                </a:cubicBezTo>
                <a:close/>
                <a:moveTo>
                  <a:pt x="1254195" y="758660"/>
                </a:moveTo>
                <a:cubicBezTo>
                  <a:pt x="1271638" y="758660"/>
                  <a:pt x="1285779" y="772801"/>
                  <a:pt x="1285779" y="790244"/>
                </a:cubicBezTo>
                <a:cubicBezTo>
                  <a:pt x="1285779" y="807687"/>
                  <a:pt x="1271638" y="821828"/>
                  <a:pt x="1254195" y="821828"/>
                </a:cubicBezTo>
                <a:cubicBezTo>
                  <a:pt x="1236752" y="821828"/>
                  <a:pt x="1222611" y="807687"/>
                  <a:pt x="1222611" y="790244"/>
                </a:cubicBezTo>
                <a:cubicBezTo>
                  <a:pt x="1222611" y="772801"/>
                  <a:pt x="1236752" y="758660"/>
                  <a:pt x="1254195" y="758660"/>
                </a:cubicBezTo>
                <a:close/>
                <a:moveTo>
                  <a:pt x="513757" y="758660"/>
                </a:moveTo>
                <a:cubicBezTo>
                  <a:pt x="531200" y="758660"/>
                  <a:pt x="545341" y="772801"/>
                  <a:pt x="545341" y="790244"/>
                </a:cubicBezTo>
                <a:cubicBezTo>
                  <a:pt x="545341" y="807687"/>
                  <a:pt x="531200" y="821828"/>
                  <a:pt x="513757" y="821828"/>
                </a:cubicBezTo>
                <a:cubicBezTo>
                  <a:pt x="496314" y="821828"/>
                  <a:pt x="482173" y="807687"/>
                  <a:pt x="482173" y="790244"/>
                </a:cubicBezTo>
                <a:cubicBezTo>
                  <a:pt x="482173" y="772801"/>
                  <a:pt x="496314" y="758660"/>
                  <a:pt x="513757" y="758660"/>
                </a:cubicBezTo>
                <a:close/>
                <a:moveTo>
                  <a:pt x="1130789" y="756011"/>
                </a:moveTo>
                <a:cubicBezTo>
                  <a:pt x="1149695" y="756011"/>
                  <a:pt x="1165022" y="771338"/>
                  <a:pt x="1165022" y="790244"/>
                </a:cubicBezTo>
                <a:cubicBezTo>
                  <a:pt x="1165022" y="809150"/>
                  <a:pt x="1149695" y="824477"/>
                  <a:pt x="1130789" y="824477"/>
                </a:cubicBezTo>
                <a:cubicBezTo>
                  <a:pt x="1111883" y="824477"/>
                  <a:pt x="1096556" y="809150"/>
                  <a:pt x="1096556" y="790244"/>
                </a:cubicBezTo>
                <a:cubicBezTo>
                  <a:pt x="1096556" y="771338"/>
                  <a:pt x="1111883" y="756011"/>
                  <a:pt x="1130789" y="756011"/>
                </a:cubicBezTo>
                <a:close/>
                <a:moveTo>
                  <a:pt x="637164" y="756011"/>
                </a:moveTo>
                <a:cubicBezTo>
                  <a:pt x="656070" y="756011"/>
                  <a:pt x="671397" y="771338"/>
                  <a:pt x="671397" y="790244"/>
                </a:cubicBezTo>
                <a:cubicBezTo>
                  <a:pt x="671397" y="809150"/>
                  <a:pt x="656070" y="824477"/>
                  <a:pt x="637164" y="824477"/>
                </a:cubicBezTo>
                <a:cubicBezTo>
                  <a:pt x="618258" y="824477"/>
                  <a:pt x="602931" y="809150"/>
                  <a:pt x="602931" y="790244"/>
                </a:cubicBezTo>
                <a:cubicBezTo>
                  <a:pt x="602931" y="771338"/>
                  <a:pt x="618258" y="756011"/>
                  <a:pt x="637164" y="756011"/>
                </a:cubicBezTo>
                <a:close/>
                <a:moveTo>
                  <a:pt x="1007383" y="753926"/>
                </a:moveTo>
                <a:cubicBezTo>
                  <a:pt x="1027441" y="753926"/>
                  <a:pt x="1043701" y="770186"/>
                  <a:pt x="1043701" y="790244"/>
                </a:cubicBezTo>
                <a:cubicBezTo>
                  <a:pt x="1043701" y="810302"/>
                  <a:pt x="1027441" y="826562"/>
                  <a:pt x="1007383" y="826562"/>
                </a:cubicBezTo>
                <a:cubicBezTo>
                  <a:pt x="987325" y="826562"/>
                  <a:pt x="971065" y="810302"/>
                  <a:pt x="971065" y="790244"/>
                </a:cubicBezTo>
                <a:cubicBezTo>
                  <a:pt x="971065" y="770186"/>
                  <a:pt x="987325" y="753926"/>
                  <a:pt x="1007383" y="753926"/>
                </a:cubicBezTo>
                <a:close/>
                <a:moveTo>
                  <a:pt x="760570" y="753926"/>
                </a:moveTo>
                <a:cubicBezTo>
                  <a:pt x="780628" y="753926"/>
                  <a:pt x="796888" y="770186"/>
                  <a:pt x="796888" y="790244"/>
                </a:cubicBezTo>
                <a:cubicBezTo>
                  <a:pt x="796888" y="810302"/>
                  <a:pt x="780628" y="826562"/>
                  <a:pt x="760570" y="826562"/>
                </a:cubicBezTo>
                <a:cubicBezTo>
                  <a:pt x="740512" y="826562"/>
                  <a:pt x="724252" y="810302"/>
                  <a:pt x="724252" y="790244"/>
                </a:cubicBezTo>
                <a:cubicBezTo>
                  <a:pt x="724252" y="770186"/>
                  <a:pt x="740512" y="753926"/>
                  <a:pt x="760570" y="753926"/>
                </a:cubicBezTo>
                <a:close/>
                <a:moveTo>
                  <a:pt x="883976" y="753064"/>
                </a:moveTo>
                <a:cubicBezTo>
                  <a:pt x="904510" y="753064"/>
                  <a:pt x="921156" y="769710"/>
                  <a:pt x="921156" y="790244"/>
                </a:cubicBezTo>
                <a:cubicBezTo>
                  <a:pt x="921156" y="810778"/>
                  <a:pt x="904510" y="827424"/>
                  <a:pt x="883976" y="827424"/>
                </a:cubicBezTo>
                <a:cubicBezTo>
                  <a:pt x="863442" y="827424"/>
                  <a:pt x="846796" y="810778"/>
                  <a:pt x="846796" y="790244"/>
                </a:cubicBezTo>
                <a:cubicBezTo>
                  <a:pt x="846796" y="769710"/>
                  <a:pt x="863442" y="753064"/>
                  <a:pt x="883976" y="753064"/>
                </a:cubicBezTo>
                <a:close/>
                <a:moveTo>
                  <a:pt x="1747820" y="616090"/>
                </a:moveTo>
                <a:cubicBezTo>
                  <a:pt x="1758938" y="616090"/>
                  <a:pt x="1767951" y="625103"/>
                  <a:pt x="1767951" y="636221"/>
                </a:cubicBezTo>
                <a:cubicBezTo>
                  <a:pt x="1767951" y="647339"/>
                  <a:pt x="1758938" y="656352"/>
                  <a:pt x="1747820" y="656352"/>
                </a:cubicBezTo>
                <a:cubicBezTo>
                  <a:pt x="1736702" y="656352"/>
                  <a:pt x="1727689" y="647339"/>
                  <a:pt x="1727689" y="636221"/>
                </a:cubicBezTo>
                <a:cubicBezTo>
                  <a:pt x="1727689" y="625103"/>
                  <a:pt x="1736702" y="616090"/>
                  <a:pt x="1747820" y="616090"/>
                </a:cubicBezTo>
                <a:close/>
                <a:moveTo>
                  <a:pt x="20131" y="616090"/>
                </a:moveTo>
                <a:cubicBezTo>
                  <a:pt x="31249" y="616090"/>
                  <a:pt x="40262" y="625103"/>
                  <a:pt x="40262" y="636221"/>
                </a:cubicBezTo>
                <a:cubicBezTo>
                  <a:pt x="40262" y="647339"/>
                  <a:pt x="31249" y="656352"/>
                  <a:pt x="20131" y="656352"/>
                </a:cubicBezTo>
                <a:cubicBezTo>
                  <a:pt x="9013" y="656352"/>
                  <a:pt x="0" y="647339"/>
                  <a:pt x="0" y="636221"/>
                </a:cubicBezTo>
                <a:cubicBezTo>
                  <a:pt x="0" y="625103"/>
                  <a:pt x="9013" y="616090"/>
                  <a:pt x="20131" y="616090"/>
                </a:cubicBezTo>
                <a:close/>
                <a:moveTo>
                  <a:pt x="1624414" y="612842"/>
                </a:moveTo>
                <a:cubicBezTo>
                  <a:pt x="1637326" y="612842"/>
                  <a:pt x="1647793" y="623309"/>
                  <a:pt x="1647793" y="636221"/>
                </a:cubicBezTo>
                <a:cubicBezTo>
                  <a:pt x="1647793" y="649133"/>
                  <a:pt x="1637326" y="659600"/>
                  <a:pt x="1624414" y="659600"/>
                </a:cubicBezTo>
                <a:cubicBezTo>
                  <a:pt x="1611502" y="659600"/>
                  <a:pt x="1601035" y="649133"/>
                  <a:pt x="1601035" y="636221"/>
                </a:cubicBezTo>
                <a:cubicBezTo>
                  <a:pt x="1601035" y="623309"/>
                  <a:pt x="1611502" y="612842"/>
                  <a:pt x="1624414" y="612842"/>
                </a:cubicBezTo>
                <a:close/>
                <a:moveTo>
                  <a:pt x="143539" y="612842"/>
                </a:moveTo>
                <a:cubicBezTo>
                  <a:pt x="156451" y="612842"/>
                  <a:pt x="166918" y="623309"/>
                  <a:pt x="166918" y="636221"/>
                </a:cubicBezTo>
                <a:cubicBezTo>
                  <a:pt x="166918" y="649133"/>
                  <a:pt x="156451" y="659600"/>
                  <a:pt x="143539" y="659600"/>
                </a:cubicBezTo>
                <a:cubicBezTo>
                  <a:pt x="130627" y="659600"/>
                  <a:pt x="120160" y="649133"/>
                  <a:pt x="120160" y="636221"/>
                </a:cubicBezTo>
                <a:cubicBezTo>
                  <a:pt x="120160" y="623309"/>
                  <a:pt x="130627" y="612842"/>
                  <a:pt x="143539" y="612842"/>
                </a:cubicBezTo>
                <a:close/>
                <a:moveTo>
                  <a:pt x="1501007" y="609595"/>
                </a:moveTo>
                <a:cubicBezTo>
                  <a:pt x="1515712" y="609595"/>
                  <a:pt x="1527633" y="621516"/>
                  <a:pt x="1527633" y="636221"/>
                </a:cubicBezTo>
                <a:cubicBezTo>
                  <a:pt x="1527633" y="650926"/>
                  <a:pt x="1515712" y="662847"/>
                  <a:pt x="1501007" y="662847"/>
                </a:cubicBezTo>
                <a:cubicBezTo>
                  <a:pt x="1486302" y="662847"/>
                  <a:pt x="1474381" y="650926"/>
                  <a:pt x="1474381" y="636221"/>
                </a:cubicBezTo>
                <a:cubicBezTo>
                  <a:pt x="1474381" y="621516"/>
                  <a:pt x="1486302" y="609595"/>
                  <a:pt x="1501007" y="609595"/>
                </a:cubicBezTo>
                <a:close/>
                <a:moveTo>
                  <a:pt x="266944" y="609595"/>
                </a:moveTo>
                <a:cubicBezTo>
                  <a:pt x="281649" y="609595"/>
                  <a:pt x="293570" y="621516"/>
                  <a:pt x="293570" y="636221"/>
                </a:cubicBezTo>
                <a:cubicBezTo>
                  <a:pt x="293570" y="650926"/>
                  <a:pt x="281649" y="662847"/>
                  <a:pt x="266944" y="662847"/>
                </a:cubicBezTo>
                <a:cubicBezTo>
                  <a:pt x="252239" y="662847"/>
                  <a:pt x="240318" y="650926"/>
                  <a:pt x="240318" y="636221"/>
                </a:cubicBezTo>
                <a:cubicBezTo>
                  <a:pt x="240318" y="621516"/>
                  <a:pt x="252239" y="609595"/>
                  <a:pt x="266944" y="609595"/>
                </a:cubicBezTo>
                <a:close/>
                <a:moveTo>
                  <a:pt x="1377601" y="606348"/>
                </a:moveTo>
                <a:cubicBezTo>
                  <a:pt x="1394099" y="606348"/>
                  <a:pt x="1407474" y="619723"/>
                  <a:pt x="1407474" y="636221"/>
                </a:cubicBezTo>
                <a:cubicBezTo>
                  <a:pt x="1407474" y="652719"/>
                  <a:pt x="1394099" y="666094"/>
                  <a:pt x="1377601" y="666094"/>
                </a:cubicBezTo>
                <a:cubicBezTo>
                  <a:pt x="1361103" y="666094"/>
                  <a:pt x="1347728" y="652719"/>
                  <a:pt x="1347728" y="636221"/>
                </a:cubicBezTo>
                <a:cubicBezTo>
                  <a:pt x="1347728" y="619723"/>
                  <a:pt x="1361103" y="606348"/>
                  <a:pt x="1377601" y="606348"/>
                </a:cubicBezTo>
                <a:close/>
                <a:moveTo>
                  <a:pt x="390351" y="606348"/>
                </a:moveTo>
                <a:cubicBezTo>
                  <a:pt x="406849" y="606348"/>
                  <a:pt x="420224" y="619723"/>
                  <a:pt x="420224" y="636221"/>
                </a:cubicBezTo>
                <a:cubicBezTo>
                  <a:pt x="420224" y="652719"/>
                  <a:pt x="406849" y="666094"/>
                  <a:pt x="390351" y="666094"/>
                </a:cubicBezTo>
                <a:cubicBezTo>
                  <a:pt x="373853" y="666094"/>
                  <a:pt x="360478" y="652719"/>
                  <a:pt x="360478" y="636221"/>
                </a:cubicBezTo>
                <a:cubicBezTo>
                  <a:pt x="360478" y="619723"/>
                  <a:pt x="373853" y="606348"/>
                  <a:pt x="390351" y="606348"/>
                </a:cubicBezTo>
                <a:close/>
                <a:moveTo>
                  <a:pt x="1254196" y="603100"/>
                </a:moveTo>
                <a:cubicBezTo>
                  <a:pt x="1272488" y="603100"/>
                  <a:pt x="1287317" y="617929"/>
                  <a:pt x="1287317" y="636221"/>
                </a:cubicBezTo>
                <a:cubicBezTo>
                  <a:pt x="1287317" y="654513"/>
                  <a:pt x="1272488" y="669342"/>
                  <a:pt x="1254196" y="669342"/>
                </a:cubicBezTo>
                <a:cubicBezTo>
                  <a:pt x="1235904" y="669342"/>
                  <a:pt x="1221075" y="654513"/>
                  <a:pt x="1221075" y="636221"/>
                </a:cubicBezTo>
                <a:cubicBezTo>
                  <a:pt x="1221075" y="617929"/>
                  <a:pt x="1235904" y="603100"/>
                  <a:pt x="1254196" y="603100"/>
                </a:cubicBezTo>
                <a:close/>
                <a:moveTo>
                  <a:pt x="513757" y="603100"/>
                </a:moveTo>
                <a:cubicBezTo>
                  <a:pt x="532049" y="603100"/>
                  <a:pt x="546878" y="617929"/>
                  <a:pt x="546878" y="636221"/>
                </a:cubicBezTo>
                <a:cubicBezTo>
                  <a:pt x="546878" y="654513"/>
                  <a:pt x="532049" y="669342"/>
                  <a:pt x="513757" y="669342"/>
                </a:cubicBezTo>
                <a:cubicBezTo>
                  <a:pt x="495465" y="669342"/>
                  <a:pt x="480636" y="654513"/>
                  <a:pt x="480636" y="636221"/>
                </a:cubicBezTo>
                <a:cubicBezTo>
                  <a:pt x="480636" y="617929"/>
                  <a:pt x="495465" y="603100"/>
                  <a:pt x="513757" y="603100"/>
                </a:cubicBezTo>
                <a:close/>
                <a:moveTo>
                  <a:pt x="1130788" y="599853"/>
                </a:moveTo>
                <a:cubicBezTo>
                  <a:pt x="1150873" y="599853"/>
                  <a:pt x="1167156" y="616136"/>
                  <a:pt x="1167156" y="636221"/>
                </a:cubicBezTo>
                <a:cubicBezTo>
                  <a:pt x="1167156" y="656306"/>
                  <a:pt x="1150873" y="672589"/>
                  <a:pt x="1130788" y="672589"/>
                </a:cubicBezTo>
                <a:cubicBezTo>
                  <a:pt x="1110703" y="672589"/>
                  <a:pt x="1094420" y="656306"/>
                  <a:pt x="1094420" y="636221"/>
                </a:cubicBezTo>
                <a:cubicBezTo>
                  <a:pt x="1094420" y="616136"/>
                  <a:pt x="1110703" y="599853"/>
                  <a:pt x="1130788" y="599853"/>
                </a:cubicBezTo>
                <a:close/>
                <a:moveTo>
                  <a:pt x="637164" y="599853"/>
                </a:moveTo>
                <a:cubicBezTo>
                  <a:pt x="657249" y="599853"/>
                  <a:pt x="673532" y="616136"/>
                  <a:pt x="673532" y="636221"/>
                </a:cubicBezTo>
                <a:cubicBezTo>
                  <a:pt x="673532" y="656306"/>
                  <a:pt x="657249" y="672589"/>
                  <a:pt x="637164" y="672589"/>
                </a:cubicBezTo>
                <a:cubicBezTo>
                  <a:pt x="617079" y="672589"/>
                  <a:pt x="600796" y="656306"/>
                  <a:pt x="600796" y="636221"/>
                </a:cubicBezTo>
                <a:cubicBezTo>
                  <a:pt x="600796" y="616136"/>
                  <a:pt x="617079" y="599853"/>
                  <a:pt x="637164" y="599853"/>
                </a:cubicBezTo>
                <a:close/>
                <a:moveTo>
                  <a:pt x="1007383" y="596606"/>
                </a:moveTo>
                <a:cubicBezTo>
                  <a:pt x="1029262" y="596606"/>
                  <a:pt x="1046998" y="614342"/>
                  <a:pt x="1046998" y="636221"/>
                </a:cubicBezTo>
                <a:cubicBezTo>
                  <a:pt x="1046998" y="658100"/>
                  <a:pt x="1029262" y="675836"/>
                  <a:pt x="1007383" y="675836"/>
                </a:cubicBezTo>
                <a:cubicBezTo>
                  <a:pt x="985504" y="675836"/>
                  <a:pt x="967768" y="658100"/>
                  <a:pt x="967768" y="636221"/>
                </a:cubicBezTo>
                <a:cubicBezTo>
                  <a:pt x="967768" y="614342"/>
                  <a:pt x="985504" y="596606"/>
                  <a:pt x="1007383" y="596606"/>
                </a:cubicBezTo>
                <a:close/>
                <a:moveTo>
                  <a:pt x="760570" y="596606"/>
                </a:moveTo>
                <a:cubicBezTo>
                  <a:pt x="782449" y="596606"/>
                  <a:pt x="800185" y="614342"/>
                  <a:pt x="800185" y="636221"/>
                </a:cubicBezTo>
                <a:cubicBezTo>
                  <a:pt x="800185" y="658100"/>
                  <a:pt x="782449" y="675836"/>
                  <a:pt x="760570" y="675836"/>
                </a:cubicBezTo>
                <a:cubicBezTo>
                  <a:pt x="738691" y="675836"/>
                  <a:pt x="720955" y="658100"/>
                  <a:pt x="720955" y="636221"/>
                </a:cubicBezTo>
                <a:cubicBezTo>
                  <a:pt x="720955" y="614342"/>
                  <a:pt x="738691" y="596606"/>
                  <a:pt x="760570" y="596606"/>
                </a:cubicBezTo>
                <a:close/>
                <a:moveTo>
                  <a:pt x="883976" y="593358"/>
                </a:moveTo>
                <a:cubicBezTo>
                  <a:pt x="907649" y="593358"/>
                  <a:pt x="926839" y="612548"/>
                  <a:pt x="926839" y="636221"/>
                </a:cubicBezTo>
                <a:cubicBezTo>
                  <a:pt x="926839" y="659894"/>
                  <a:pt x="907649" y="679084"/>
                  <a:pt x="883976" y="679084"/>
                </a:cubicBezTo>
                <a:cubicBezTo>
                  <a:pt x="860303" y="679084"/>
                  <a:pt x="841113" y="659894"/>
                  <a:pt x="841113" y="636221"/>
                </a:cubicBezTo>
                <a:cubicBezTo>
                  <a:pt x="841113" y="612548"/>
                  <a:pt x="860303" y="593358"/>
                  <a:pt x="883976" y="593358"/>
                </a:cubicBezTo>
                <a:close/>
                <a:moveTo>
                  <a:pt x="1747821" y="462767"/>
                </a:moveTo>
                <a:cubicBezTo>
                  <a:pt x="1758553" y="462767"/>
                  <a:pt x="1767253" y="471467"/>
                  <a:pt x="1767253" y="482199"/>
                </a:cubicBezTo>
                <a:cubicBezTo>
                  <a:pt x="1767253" y="492931"/>
                  <a:pt x="1758553" y="501631"/>
                  <a:pt x="1747821" y="501631"/>
                </a:cubicBezTo>
                <a:cubicBezTo>
                  <a:pt x="1737089" y="501631"/>
                  <a:pt x="1728389" y="492931"/>
                  <a:pt x="1728389" y="482199"/>
                </a:cubicBezTo>
                <a:cubicBezTo>
                  <a:pt x="1728389" y="471467"/>
                  <a:pt x="1737089" y="462767"/>
                  <a:pt x="1747821" y="462767"/>
                </a:cubicBezTo>
                <a:close/>
                <a:moveTo>
                  <a:pt x="20132" y="462767"/>
                </a:moveTo>
                <a:cubicBezTo>
                  <a:pt x="30864" y="462767"/>
                  <a:pt x="39564" y="471467"/>
                  <a:pt x="39564" y="482199"/>
                </a:cubicBezTo>
                <a:cubicBezTo>
                  <a:pt x="39564" y="492931"/>
                  <a:pt x="30864" y="501631"/>
                  <a:pt x="20132" y="501631"/>
                </a:cubicBezTo>
                <a:cubicBezTo>
                  <a:pt x="9400" y="501631"/>
                  <a:pt x="700" y="492931"/>
                  <a:pt x="700" y="482199"/>
                </a:cubicBezTo>
                <a:cubicBezTo>
                  <a:pt x="700" y="471467"/>
                  <a:pt x="9400" y="462767"/>
                  <a:pt x="20132" y="462767"/>
                </a:cubicBezTo>
                <a:close/>
                <a:moveTo>
                  <a:pt x="1624414" y="459632"/>
                </a:moveTo>
                <a:cubicBezTo>
                  <a:pt x="1636877" y="459632"/>
                  <a:pt x="1646981" y="469736"/>
                  <a:pt x="1646981" y="482199"/>
                </a:cubicBezTo>
                <a:cubicBezTo>
                  <a:pt x="1646981" y="494662"/>
                  <a:pt x="1636877" y="504766"/>
                  <a:pt x="1624414" y="504766"/>
                </a:cubicBezTo>
                <a:cubicBezTo>
                  <a:pt x="1611951" y="504766"/>
                  <a:pt x="1601847" y="494662"/>
                  <a:pt x="1601847" y="482199"/>
                </a:cubicBezTo>
                <a:cubicBezTo>
                  <a:pt x="1601847" y="469736"/>
                  <a:pt x="1611951" y="459632"/>
                  <a:pt x="1624414" y="459632"/>
                </a:cubicBezTo>
                <a:close/>
                <a:moveTo>
                  <a:pt x="143538" y="459632"/>
                </a:moveTo>
                <a:cubicBezTo>
                  <a:pt x="156001" y="459632"/>
                  <a:pt x="166105" y="469736"/>
                  <a:pt x="166105" y="482199"/>
                </a:cubicBezTo>
                <a:cubicBezTo>
                  <a:pt x="166105" y="494662"/>
                  <a:pt x="156001" y="504766"/>
                  <a:pt x="143538" y="504766"/>
                </a:cubicBezTo>
                <a:cubicBezTo>
                  <a:pt x="131075" y="504766"/>
                  <a:pt x="120971" y="494662"/>
                  <a:pt x="120971" y="482199"/>
                </a:cubicBezTo>
                <a:cubicBezTo>
                  <a:pt x="120971" y="469736"/>
                  <a:pt x="131075" y="459632"/>
                  <a:pt x="143538" y="459632"/>
                </a:cubicBezTo>
                <a:close/>
                <a:moveTo>
                  <a:pt x="1501008" y="456538"/>
                </a:moveTo>
                <a:cubicBezTo>
                  <a:pt x="1515180" y="456538"/>
                  <a:pt x="1526668" y="468026"/>
                  <a:pt x="1526668" y="482198"/>
                </a:cubicBezTo>
                <a:cubicBezTo>
                  <a:pt x="1526668" y="496370"/>
                  <a:pt x="1515180" y="507858"/>
                  <a:pt x="1501008" y="507858"/>
                </a:cubicBezTo>
                <a:cubicBezTo>
                  <a:pt x="1486836" y="507858"/>
                  <a:pt x="1475348" y="496370"/>
                  <a:pt x="1475348" y="482198"/>
                </a:cubicBezTo>
                <a:cubicBezTo>
                  <a:pt x="1475348" y="468026"/>
                  <a:pt x="1486836" y="456538"/>
                  <a:pt x="1501008" y="456538"/>
                </a:cubicBezTo>
                <a:close/>
                <a:moveTo>
                  <a:pt x="266945" y="456538"/>
                </a:moveTo>
                <a:cubicBezTo>
                  <a:pt x="281117" y="456538"/>
                  <a:pt x="292605" y="468026"/>
                  <a:pt x="292605" y="482198"/>
                </a:cubicBezTo>
                <a:cubicBezTo>
                  <a:pt x="292605" y="496370"/>
                  <a:pt x="281117" y="507858"/>
                  <a:pt x="266945" y="507858"/>
                </a:cubicBezTo>
                <a:cubicBezTo>
                  <a:pt x="252773" y="507858"/>
                  <a:pt x="241285" y="496370"/>
                  <a:pt x="241285" y="482198"/>
                </a:cubicBezTo>
                <a:cubicBezTo>
                  <a:pt x="241285" y="468026"/>
                  <a:pt x="252773" y="456538"/>
                  <a:pt x="266945" y="456538"/>
                </a:cubicBezTo>
                <a:close/>
                <a:moveTo>
                  <a:pt x="1377602" y="453514"/>
                </a:moveTo>
                <a:cubicBezTo>
                  <a:pt x="1393444" y="453514"/>
                  <a:pt x="1406287" y="466357"/>
                  <a:pt x="1406287" y="482199"/>
                </a:cubicBezTo>
                <a:cubicBezTo>
                  <a:pt x="1406287" y="498041"/>
                  <a:pt x="1393444" y="510884"/>
                  <a:pt x="1377602" y="510884"/>
                </a:cubicBezTo>
                <a:cubicBezTo>
                  <a:pt x="1361760" y="510884"/>
                  <a:pt x="1348917" y="498041"/>
                  <a:pt x="1348917" y="482199"/>
                </a:cubicBezTo>
                <a:cubicBezTo>
                  <a:pt x="1348917" y="466357"/>
                  <a:pt x="1361760" y="453514"/>
                  <a:pt x="1377602" y="453514"/>
                </a:cubicBezTo>
                <a:close/>
                <a:moveTo>
                  <a:pt x="390353" y="453514"/>
                </a:moveTo>
                <a:cubicBezTo>
                  <a:pt x="406195" y="453514"/>
                  <a:pt x="419038" y="466357"/>
                  <a:pt x="419038" y="482199"/>
                </a:cubicBezTo>
                <a:cubicBezTo>
                  <a:pt x="419038" y="498041"/>
                  <a:pt x="406195" y="510884"/>
                  <a:pt x="390353" y="510884"/>
                </a:cubicBezTo>
                <a:cubicBezTo>
                  <a:pt x="374511" y="510884"/>
                  <a:pt x="361668" y="498041"/>
                  <a:pt x="361668" y="482199"/>
                </a:cubicBezTo>
                <a:cubicBezTo>
                  <a:pt x="361668" y="466357"/>
                  <a:pt x="374511" y="453514"/>
                  <a:pt x="390353" y="453514"/>
                </a:cubicBezTo>
                <a:close/>
                <a:moveTo>
                  <a:pt x="1254195" y="450614"/>
                </a:moveTo>
                <a:cubicBezTo>
                  <a:pt x="1271638" y="450614"/>
                  <a:pt x="1285779" y="464755"/>
                  <a:pt x="1285779" y="482198"/>
                </a:cubicBezTo>
                <a:cubicBezTo>
                  <a:pt x="1285779" y="499641"/>
                  <a:pt x="1271638" y="513782"/>
                  <a:pt x="1254195" y="513782"/>
                </a:cubicBezTo>
                <a:cubicBezTo>
                  <a:pt x="1236752" y="513782"/>
                  <a:pt x="1222611" y="499641"/>
                  <a:pt x="1222611" y="482198"/>
                </a:cubicBezTo>
                <a:cubicBezTo>
                  <a:pt x="1222611" y="464755"/>
                  <a:pt x="1236752" y="450614"/>
                  <a:pt x="1254195" y="450614"/>
                </a:cubicBezTo>
                <a:close/>
                <a:moveTo>
                  <a:pt x="513757" y="450614"/>
                </a:moveTo>
                <a:cubicBezTo>
                  <a:pt x="531200" y="450614"/>
                  <a:pt x="545341" y="464755"/>
                  <a:pt x="545341" y="482198"/>
                </a:cubicBezTo>
                <a:cubicBezTo>
                  <a:pt x="545341" y="499641"/>
                  <a:pt x="531200" y="513782"/>
                  <a:pt x="513757" y="513782"/>
                </a:cubicBezTo>
                <a:cubicBezTo>
                  <a:pt x="496314" y="513782"/>
                  <a:pt x="482173" y="499641"/>
                  <a:pt x="482173" y="482198"/>
                </a:cubicBezTo>
                <a:cubicBezTo>
                  <a:pt x="482173" y="464755"/>
                  <a:pt x="496314" y="450614"/>
                  <a:pt x="513757" y="450614"/>
                </a:cubicBezTo>
                <a:close/>
                <a:moveTo>
                  <a:pt x="1130789" y="447966"/>
                </a:moveTo>
                <a:cubicBezTo>
                  <a:pt x="1149695" y="447966"/>
                  <a:pt x="1165022" y="463293"/>
                  <a:pt x="1165022" y="482199"/>
                </a:cubicBezTo>
                <a:cubicBezTo>
                  <a:pt x="1165022" y="501105"/>
                  <a:pt x="1149695" y="516432"/>
                  <a:pt x="1130789" y="516432"/>
                </a:cubicBezTo>
                <a:cubicBezTo>
                  <a:pt x="1111883" y="516432"/>
                  <a:pt x="1096556" y="501105"/>
                  <a:pt x="1096556" y="482199"/>
                </a:cubicBezTo>
                <a:cubicBezTo>
                  <a:pt x="1096556" y="463293"/>
                  <a:pt x="1111883" y="447966"/>
                  <a:pt x="1130789" y="447966"/>
                </a:cubicBezTo>
                <a:close/>
                <a:moveTo>
                  <a:pt x="637164" y="447966"/>
                </a:moveTo>
                <a:cubicBezTo>
                  <a:pt x="656070" y="447966"/>
                  <a:pt x="671397" y="463293"/>
                  <a:pt x="671397" y="482199"/>
                </a:cubicBezTo>
                <a:cubicBezTo>
                  <a:pt x="671397" y="501105"/>
                  <a:pt x="656070" y="516432"/>
                  <a:pt x="637164" y="516432"/>
                </a:cubicBezTo>
                <a:cubicBezTo>
                  <a:pt x="618258" y="516432"/>
                  <a:pt x="602931" y="501105"/>
                  <a:pt x="602931" y="482199"/>
                </a:cubicBezTo>
                <a:cubicBezTo>
                  <a:pt x="602931" y="463293"/>
                  <a:pt x="618258" y="447966"/>
                  <a:pt x="637164" y="447966"/>
                </a:cubicBezTo>
                <a:close/>
                <a:moveTo>
                  <a:pt x="1007383" y="445881"/>
                </a:moveTo>
                <a:cubicBezTo>
                  <a:pt x="1027441" y="445881"/>
                  <a:pt x="1043701" y="462141"/>
                  <a:pt x="1043701" y="482199"/>
                </a:cubicBezTo>
                <a:cubicBezTo>
                  <a:pt x="1043701" y="502257"/>
                  <a:pt x="1027441" y="518517"/>
                  <a:pt x="1007383" y="518517"/>
                </a:cubicBezTo>
                <a:cubicBezTo>
                  <a:pt x="987325" y="518517"/>
                  <a:pt x="971065" y="502257"/>
                  <a:pt x="971065" y="482199"/>
                </a:cubicBezTo>
                <a:cubicBezTo>
                  <a:pt x="971065" y="462141"/>
                  <a:pt x="987325" y="445881"/>
                  <a:pt x="1007383" y="445881"/>
                </a:cubicBezTo>
                <a:close/>
                <a:moveTo>
                  <a:pt x="760570" y="445881"/>
                </a:moveTo>
                <a:cubicBezTo>
                  <a:pt x="780628" y="445881"/>
                  <a:pt x="796888" y="462141"/>
                  <a:pt x="796888" y="482199"/>
                </a:cubicBezTo>
                <a:cubicBezTo>
                  <a:pt x="796888" y="502257"/>
                  <a:pt x="780628" y="518517"/>
                  <a:pt x="760570" y="518517"/>
                </a:cubicBezTo>
                <a:cubicBezTo>
                  <a:pt x="740512" y="518517"/>
                  <a:pt x="724252" y="502257"/>
                  <a:pt x="724252" y="482199"/>
                </a:cubicBezTo>
                <a:cubicBezTo>
                  <a:pt x="724252" y="462141"/>
                  <a:pt x="740512" y="445881"/>
                  <a:pt x="760570" y="445881"/>
                </a:cubicBezTo>
                <a:close/>
                <a:moveTo>
                  <a:pt x="883976" y="445019"/>
                </a:moveTo>
                <a:cubicBezTo>
                  <a:pt x="904510" y="445019"/>
                  <a:pt x="921156" y="461665"/>
                  <a:pt x="921156" y="482199"/>
                </a:cubicBezTo>
                <a:cubicBezTo>
                  <a:pt x="921156" y="502733"/>
                  <a:pt x="904510" y="519379"/>
                  <a:pt x="883976" y="519379"/>
                </a:cubicBezTo>
                <a:cubicBezTo>
                  <a:pt x="863442" y="519379"/>
                  <a:pt x="846796" y="502733"/>
                  <a:pt x="846796" y="482199"/>
                </a:cubicBezTo>
                <a:cubicBezTo>
                  <a:pt x="846796" y="461665"/>
                  <a:pt x="863442" y="445019"/>
                  <a:pt x="883976" y="445019"/>
                </a:cubicBezTo>
                <a:close/>
                <a:moveTo>
                  <a:pt x="1747820" y="310728"/>
                </a:moveTo>
                <a:cubicBezTo>
                  <a:pt x="1757456" y="310728"/>
                  <a:pt x="1765268" y="318540"/>
                  <a:pt x="1765268" y="328176"/>
                </a:cubicBezTo>
                <a:cubicBezTo>
                  <a:pt x="1765268" y="337812"/>
                  <a:pt x="1757456" y="345624"/>
                  <a:pt x="1747820" y="345624"/>
                </a:cubicBezTo>
                <a:cubicBezTo>
                  <a:pt x="1738184" y="345624"/>
                  <a:pt x="1730372" y="337812"/>
                  <a:pt x="1730372" y="328176"/>
                </a:cubicBezTo>
                <a:cubicBezTo>
                  <a:pt x="1730372" y="318540"/>
                  <a:pt x="1738184" y="310728"/>
                  <a:pt x="1747820" y="310728"/>
                </a:cubicBezTo>
                <a:close/>
                <a:moveTo>
                  <a:pt x="20132" y="310728"/>
                </a:moveTo>
                <a:cubicBezTo>
                  <a:pt x="29768" y="310728"/>
                  <a:pt x="37580" y="318540"/>
                  <a:pt x="37580" y="328176"/>
                </a:cubicBezTo>
                <a:cubicBezTo>
                  <a:pt x="37580" y="337812"/>
                  <a:pt x="29768" y="345624"/>
                  <a:pt x="20132" y="345624"/>
                </a:cubicBezTo>
                <a:cubicBezTo>
                  <a:pt x="10496" y="345624"/>
                  <a:pt x="2684" y="337812"/>
                  <a:pt x="2684" y="328176"/>
                </a:cubicBezTo>
                <a:cubicBezTo>
                  <a:pt x="2684" y="318540"/>
                  <a:pt x="10496" y="310728"/>
                  <a:pt x="20132" y="310728"/>
                </a:cubicBezTo>
                <a:close/>
                <a:moveTo>
                  <a:pt x="1624414" y="307870"/>
                </a:moveTo>
                <a:cubicBezTo>
                  <a:pt x="1635629" y="307870"/>
                  <a:pt x="1644720" y="316961"/>
                  <a:pt x="1644720" y="328176"/>
                </a:cubicBezTo>
                <a:cubicBezTo>
                  <a:pt x="1644720" y="339391"/>
                  <a:pt x="1635629" y="348482"/>
                  <a:pt x="1624414" y="348482"/>
                </a:cubicBezTo>
                <a:cubicBezTo>
                  <a:pt x="1613199" y="348482"/>
                  <a:pt x="1604108" y="339391"/>
                  <a:pt x="1604108" y="328176"/>
                </a:cubicBezTo>
                <a:cubicBezTo>
                  <a:pt x="1604108" y="316961"/>
                  <a:pt x="1613199" y="307870"/>
                  <a:pt x="1624414" y="307870"/>
                </a:cubicBezTo>
                <a:close/>
                <a:moveTo>
                  <a:pt x="143538" y="307870"/>
                </a:moveTo>
                <a:cubicBezTo>
                  <a:pt x="154753" y="307870"/>
                  <a:pt x="163844" y="316961"/>
                  <a:pt x="163844" y="328176"/>
                </a:cubicBezTo>
                <a:cubicBezTo>
                  <a:pt x="163844" y="339391"/>
                  <a:pt x="154753" y="348482"/>
                  <a:pt x="143538" y="348482"/>
                </a:cubicBezTo>
                <a:cubicBezTo>
                  <a:pt x="132323" y="348482"/>
                  <a:pt x="123232" y="339391"/>
                  <a:pt x="123232" y="328176"/>
                </a:cubicBezTo>
                <a:cubicBezTo>
                  <a:pt x="123232" y="316961"/>
                  <a:pt x="132323" y="307870"/>
                  <a:pt x="143538" y="307870"/>
                </a:cubicBezTo>
                <a:close/>
                <a:moveTo>
                  <a:pt x="1501007" y="305133"/>
                </a:moveTo>
                <a:cubicBezTo>
                  <a:pt x="1513733" y="305133"/>
                  <a:pt x="1524050" y="315450"/>
                  <a:pt x="1524050" y="328176"/>
                </a:cubicBezTo>
                <a:cubicBezTo>
                  <a:pt x="1524050" y="340902"/>
                  <a:pt x="1513733" y="351219"/>
                  <a:pt x="1501007" y="351219"/>
                </a:cubicBezTo>
                <a:cubicBezTo>
                  <a:pt x="1488281" y="351219"/>
                  <a:pt x="1477964" y="340902"/>
                  <a:pt x="1477964" y="328176"/>
                </a:cubicBezTo>
                <a:cubicBezTo>
                  <a:pt x="1477964" y="315450"/>
                  <a:pt x="1488281" y="305133"/>
                  <a:pt x="1501007" y="305133"/>
                </a:cubicBezTo>
                <a:close/>
                <a:moveTo>
                  <a:pt x="266945" y="305133"/>
                </a:moveTo>
                <a:cubicBezTo>
                  <a:pt x="279671" y="305133"/>
                  <a:pt x="289988" y="315450"/>
                  <a:pt x="289988" y="328176"/>
                </a:cubicBezTo>
                <a:cubicBezTo>
                  <a:pt x="289988" y="340902"/>
                  <a:pt x="279671" y="351219"/>
                  <a:pt x="266945" y="351219"/>
                </a:cubicBezTo>
                <a:cubicBezTo>
                  <a:pt x="254219" y="351219"/>
                  <a:pt x="243902" y="340902"/>
                  <a:pt x="243902" y="328176"/>
                </a:cubicBezTo>
                <a:cubicBezTo>
                  <a:pt x="243902" y="315450"/>
                  <a:pt x="254219" y="305133"/>
                  <a:pt x="266945" y="305133"/>
                </a:cubicBezTo>
                <a:close/>
                <a:moveTo>
                  <a:pt x="1377602" y="302574"/>
                </a:moveTo>
                <a:cubicBezTo>
                  <a:pt x="1391742" y="302574"/>
                  <a:pt x="1403205" y="314037"/>
                  <a:pt x="1403205" y="328177"/>
                </a:cubicBezTo>
                <a:cubicBezTo>
                  <a:pt x="1403205" y="342317"/>
                  <a:pt x="1391742" y="353780"/>
                  <a:pt x="1377602" y="353780"/>
                </a:cubicBezTo>
                <a:cubicBezTo>
                  <a:pt x="1363462" y="353780"/>
                  <a:pt x="1351999" y="342317"/>
                  <a:pt x="1351999" y="328177"/>
                </a:cubicBezTo>
                <a:cubicBezTo>
                  <a:pt x="1351999" y="314037"/>
                  <a:pt x="1363462" y="302574"/>
                  <a:pt x="1377602" y="302574"/>
                </a:cubicBezTo>
                <a:close/>
                <a:moveTo>
                  <a:pt x="390352" y="302573"/>
                </a:moveTo>
                <a:cubicBezTo>
                  <a:pt x="404492" y="302573"/>
                  <a:pt x="415955" y="314036"/>
                  <a:pt x="415955" y="328176"/>
                </a:cubicBezTo>
                <a:cubicBezTo>
                  <a:pt x="415955" y="342316"/>
                  <a:pt x="404492" y="353779"/>
                  <a:pt x="390352" y="353779"/>
                </a:cubicBezTo>
                <a:cubicBezTo>
                  <a:pt x="376212" y="353779"/>
                  <a:pt x="364749" y="342316"/>
                  <a:pt x="364749" y="328176"/>
                </a:cubicBezTo>
                <a:cubicBezTo>
                  <a:pt x="364749" y="314036"/>
                  <a:pt x="376212" y="302573"/>
                  <a:pt x="390352" y="302573"/>
                </a:cubicBezTo>
                <a:close/>
                <a:moveTo>
                  <a:pt x="1254195" y="300284"/>
                </a:moveTo>
                <a:cubicBezTo>
                  <a:pt x="1269600" y="300284"/>
                  <a:pt x="1282088" y="312772"/>
                  <a:pt x="1282088" y="328177"/>
                </a:cubicBezTo>
                <a:cubicBezTo>
                  <a:pt x="1282088" y="343582"/>
                  <a:pt x="1269600" y="356070"/>
                  <a:pt x="1254195" y="356070"/>
                </a:cubicBezTo>
                <a:cubicBezTo>
                  <a:pt x="1238790" y="356070"/>
                  <a:pt x="1226302" y="343582"/>
                  <a:pt x="1226302" y="328177"/>
                </a:cubicBezTo>
                <a:cubicBezTo>
                  <a:pt x="1226302" y="312772"/>
                  <a:pt x="1238790" y="300284"/>
                  <a:pt x="1254195" y="300284"/>
                </a:cubicBezTo>
                <a:close/>
                <a:moveTo>
                  <a:pt x="513757" y="300284"/>
                </a:moveTo>
                <a:cubicBezTo>
                  <a:pt x="529162" y="300284"/>
                  <a:pt x="541650" y="312772"/>
                  <a:pt x="541650" y="328177"/>
                </a:cubicBezTo>
                <a:cubicBezTo>
                  <a:pt x="541650" y="343582"/>
                  <a:pt x="529162" y="356070"/>
                  <a:pt x="513757" y="356070"/>
                </a:cubicBezTo>
                <a:cubicBezTo>
                  <a:pt x="498352" y="356070"/>
                  <a:pt x="485864" y="343582"/>
                  <a:pt x="485864" y="328177"/>
                </a:cubicBezTo>
                <a:cubicBezTo>
                  <a:pt x="485864" y="312772"/>
                  <a:pt x="498352" y="300284"/>
                  <a:pt x="513757" y="300284"/>
                </a:cubicBezTo>
                <a:close/>
                <a:moveTo>
                  <a:pt x="1130789" y="298405"/>
                </a:moveTo>
                <a:cubicBezTo>
                  <a:pt x="1147232" y="298405"/>
                  <a:pt x="1160561" y="311734"/>
                  <a:pt x="1160561" y="328177"/>
                </a:cubicBezTo>
                <a:cubicBezTo>
                  <a:pt x="1160561" y="344620"/>
                  <a:pt x="1147232" y="357949"/>
                  <a:pt x="1130789" y="357949"/>
                </a:cubicBezTo>
                <a:cubicBezTo>
                  <a:pt x="1114346" y="357949"/>
                  <a:pt x="1101017" y="344620"/>
                  <a:pt x="1101017" y="328177"/>
                </a:cubicBezTo>
                <a:cubicBezTo>
                  <a:pt x="1101017" y="311734"/>
                  <a:pt x="1114346" y="298405"/>
                  <a:pt x="1130789" y="298405"/>
                </a:cubicBezTo>
                <a:close/>
                <a:moveTo>
                  <a:pt x="637164" y="298405"/>
                </a:moveTo>
                <a:cubicBezTo>
                  <a:pt x="653607" y="298405"/>
                  <a:pt x="666936" y="311734"/>
                  <a:pt x="666936" y="328177"/>
                </a:cubicBezTo>
                <a:cubicBezTo>
                  <a:pt x="666936" y="344620"/>
                  <a:pt x="653607" y="357949"/>
                  <a:pt x="637164" y="357949"/>
                </a:cubicBezTo>
                <a:cubicBezTo>
                  <a:pt x="620721" y="357949"/>
                  <a:pt x="607392" y="344620"/>
                  <a:pt x="607392" y="328177"/>
                </a:cubicBezTo>
                <a:cubicBezTo>
                  <a:pt x="607392" y="311734"/>
                  <a:pt x="620721" y="298405"/>
                  <a:pt x="637164" y="298405"/>
                </a:cubicBezTo>
                <a:close/>
                <a:moveTo>
                  <a:pt x="1007382" y="297135"/>
                </a:moveTo>
                <a:cubicBezTo>
                  <a:pt x="1024526" y="297135"/>
                  <a:pt x="1038424" y="311033"/>
                  <a:pt x="1038424" y="328177"/>
                </a:cubicBezTo>
                <a:cubicBezTo>
                  <a:pt x="1038424" y="345321"/>
                  <a:pt x="1024526" y="359219"/>
                  <a:pt x="1007382" y="359219"/>
                </a:cubicBezTo>
                <a:cubicBezTo>
                  <a:pt x="990238" y="359219"/>
                  <a:pt x="976340" y="345321"/>
                  <a:pt x="976340" y="328177"/>
                </a:cubicBezTo>
                <a:cubicBezTo>
                  <a:pt x="976340" y="311033"/>
                  <a:pt x="990238" y="297135"/>
                  <a:pt x="1007382" y="297135"/>
                </a:cubicBezTo>
                <a:close/>
                <a:moveTo>
                  <a:pt x="760569" y="297135"/>
                </a:moveTo>
                <a:cubicBezTo>
                  <a:pt x="777713" y="297135"/>
                  <a:pt x="791611" y="311033"/>
                  <a:pt x="791611" y="328177"/>
                </a:cubicBezTo>
                <a:cubicBezTo>
                  <a:pt x="791611" y="345321"/>
                  <a:pt x="777713" y="359219"/>
                  <a:pt x="760569" y="359219"/>
                </a:cubicBezTo>
                <a:cubicBezTo>
                  <a:pt x="743425" y="359219"/>
                  <a:pt x="729527" y="345321"/>
                  <a:pt x="729527" y="328177"/>
                </a:cubicBezTo>
                <a:cubicBezTo>
                  <a:pt x="729527" y="311033"/>
                  <a:pt x="743425" y="297135"/>
                  <a:pt x="760569" y="297135"/>
                </a:cubicBezTo>
                <a:close/>
                <a:moveTo>
                  <a:pt x="883975" y="296680"/>
                </a:moveTo>
                <a:cubicBezTo>
                  <a:pt x="901370" y="296680"/>
                  <a:pt x="915472" y="310782"/>
                  <a:pt x="915472" y="328177"/>
                </a:cubicBezTo>
                <a:cubicBezTo>
                  <a:pt x="915472" y="345572"/>
                  <a:pt x="901370" y="359674"/>
                  <a:pt x="883975" y="359674"/>
                </a:cubicBezTo>
                <a:cubicBezTo>
                  <a:pt x="866580" y="359674"/>
                  <a:pt x="852478" y="345572"/>
                  <a:pt x="852478" y="328177"/>
                </a:cubicBezTo>
                <a:cubicBezTo>
                  <a:pt x="852478" y="310782"/>
                  <a:pt x="866580" y="296680"/>
                  <a:pt x="883975" y="296680"/>
                </a:cubicBezTo>
                <a:close/>
                <a:moveTo>
                  <a:pt x="1747820" y="159705"/>
                </a:moveTo>
                <a:cubicBezTo>
                  <a:pt x="1755800" y="159705"/>
                  <a:pt x="1762269" y="166174"/>
                  <a:pt x="1762269" y="174154"/>
                </a:cubicBezTo>
                <a:cubicBezTo>
                  <a:pt x="1762269" y="182134"/>
                  <a:pt x="1755800" y="188603"/>
                  <a:pt x="1747820" y="188603"/>
                </a:cubicBezTo>
                <a:cubicBezTo>
                  <a:pt x="1739840" y="188603"/>
                  <a:pt x="1733371" y="182134"/>
                  <a:pt x="1733371" y="174154"/>
                </a:cubicBezTo>
                <a:cubicBezTo>
                  <a:pt x="1733371" y="166174"/>
                  <a:pt x="1739840" y="159705"/>
                  <a:pt x="1747820" y="159705"/>
                </a:cubicBezTo>
                <a:close/>
                <a:moveTo>
                  <a:pt x="20132" y="159705"/>
                </a:moveTo>
                <a:cubicBezTo>
                  <a:pt x="28112" y="159705"/>
                  <a:pt x="34581" y="166174"/>
                  <a:pt x="34581" y="174154"/>
                </a:cubicBezTo>
                <a:cubicBezTo>
                  <a:pt x="34581" y="182134"/>
                  <a:pt x="28112" y="188603"/>
                  <a:pt x="20132" y="188603"/>
                </a:cubicBezTo>
                <a:cubicBezTo>
                  <a:pt x="12152" y="188603"/>
                  <a:pt x="5683" y="182134"/>
                  <a:pt x="5683" y="174154"/>
                </a:cubicBezTo>
                <a:cubicBezTo>
                  <a:pt x="5683" y="166174"/>
                  <a:pt x="12152" y="159705"/>
                  <a:pt x="20132" y="159705"/>
                </a:cubicBezTo>
                <a:close/>
                <a:moveTo>
                  <a:pt x="1624413" y="157180"/>
                </a:moveTo>
                <a:cubicBezTo>
                  <a:pt x="1633787" y="157180"/>
                  <a:pt x="1641386" y="164779"/>
                  <a:pt x="1641386" y="174153"/>
                </a:cubicBezTo>
                <a:cubicBezTo>
                  <a:pt x="1641386" y="183527"/>
                  <a:pt x="1633787" y="191126"/>
                  <a:pt x="1624413" y="191126"/>
                </a:cubicBezTo>
                <a:cubicBezTo>
                  <a:pt x="1615039" y="191126"/>
                  <a:pt x="1607440" y="183527"/>
                  <a:pt x="1607440" y="174153"/>
                </a:cubicBezTo>
                <a:cubicBezTo>
                  <a:pt x="1607440" y="164779"/>
                  <a:pt x="1615039" y="157180"/>
                  <a:pt x="1624413" y="157180"/>
                </a:cubicBezTo>
                <a:close/>
                <a:moveTo>
                  <a:pt x="143538" y="157180"/>
                </a:moveTo>
                <a:cubicBezTo>
                  <a:pt x="152912" y="157180"/>
                  <a:pt x="160511" y="164779"/>
                  <a:pt x="160511" y="174153"/>
                </a:cubicBezTo>
                <a:cubicBezTo>
                  <a:pt x="160511" y="183527"/>
                  <a:pt x="152912" y="191126"/>
                  <a:pt x="143538" y="191126"/>
                </a:cubicBezTo>
                <a:cubicBezTo>
                  <a:pt x="134164" y="191126"/>
                  <a:pt x="126565" y="183527"/>
                  <a:pt x="126565" y="174153"/>
                </a:cubicBezTo>
                <a:cubicBezTo>
                  <a:pt x="126565" y="164779"/>
                  <a:pt x="134164" y="157180"/>
                  <a:pt x="143538" y="157180"/>
                </a:cubicBezTo>
                <a:close/>
                <a:moveTo>
                  <a:pt x="1501008" y="154834"/>
                </a:moveTo>
                <a:cubicBezTo>
                  <a:pt x="1511678" y="154834"/>
                  <a:pt x="1520328" y="163484"/>
                  <a:pt x="1520328" y="174154"/>
                </a:cubicBezTo>
                <a:cubicBezTo>
                  <a:pt x="1520328" y="184824"/>
                  <a:pt x="1511678" y="193474"/>
                  <a:pt x="1501008" y="193474"/>
                </a:cubicBezTo>
                <a:cubicBezTo>
                  <a:pt x="1490338" y="193474"/>
                  <a:pt x="1481688" y="184824"/>
                  <a:pt x="1481688" y="174154"/>
                </a:cubicBezTo>
                <a:cubicBezTo>
                  <a:pt x="1481688" y="163484"/>
                  <a:pt x="1490338" y="154834"/>
                  <a:pt x="1501008" y="154834"/>
                </a:cubicBezTo>
                <a:close/>
                <a:moveTo>
                  <a:pt x="266945" y="154834"/>
                </a:moveTo>
                <a:cubicBezTo>
                  <a:pt x="277615" y="154834"/>
                  <a:pt x="286265" y="163484"/>
                  <a:pt x="286265" y="174154"/>
                </a:cubicBezTo>
                <a:cubicBezTo>
                  <a:pt x="286265" y="184824"/>
                  <a:pt x="277615" y="193474"/>
                  <a:pt x="266945" y="193474"/>
                </a:cubicBezTo>
                <a:cubicBezTo>
                  <a:pt x="256275" y="193474"/>
                  <a:pt x="247625" y="184824"/>
                  <a:pt x="247625" y="174154"/>
                </a:cubicBezTo>
                <a:cubicBezTo>
                  <a:pt x="247625" y="163484"/>
                  <a:pt x="256275" y="154834"/>
                  <a:pt x="266945" y="154834"/>
                </a:cubicBezTo>
                <a:close/>
                <a:moveTo>
                  <a:pt x="1377602" y="152724"/>
                </a:moveTo>
                <a:cubicBezTo>
                  <a:pt x="1389437" y="152724"/>
                  <a:pt x="1399032" y="162319"/>
                  <a:pt x="1399032" y="174154"/>
                </a:cubicBezTo>
                <a:cubicBezTo>
                  <a:pt x="1399032" y="185989"/>
                  <a:pt x="1389437" y="195584"/>
                  <a:pt x="1377602" y="195584"/>
                </a:cubicBezTo>
                <a:cubicBezTo>
                  <a:pt x="1365767" y="195584"/>
                  <a:pt x="1356172" y="185989"/>
                  <a:pt x="1356172" y="174154"/>
                </a:cubicBezTo>
                <a:cubicBezTo>
                  <a:pt x="1356172" y="162319"/>
                  <a:pt x="1365767" y="152724"/>
                  <a:pt x="1377602" y="152724"/>
                </a:cubicBezTo>
                <a:close/>
                <a:moveTo>
                  <a:pt x="390352" y="152724"/>
                </a:moveTo>
                <a:cubicBezTo>
                  <a:pt x="402187" y="152724"/>
                  <a:pt x="411782" y="162319"/>
                  <a:pt x="411782" y="174154"/>
                </a:cubicBezTo>
                <a:cubicBezTo>
                  <a:pt x="411782" y="185989"/>
                  <a:pt x="402187" y="195584"/>
                  <a:pt x="390352" y="195584"/>
                </a:cubicBezTo>
                <a:cubicBezTo>
                  <a:pt x="378517" y="195584"/>
                  <a:pt x="368922" y="185989"/>
                  <a:pt x="368922" y="174154"/>
                </a:cubicBezTo>
                <a:cubicBezTo>
                  <a:pt x="368922" y="162319"/>
                  <a:pt x="378517" y="152724"/>
                  <a:pt x="390352" y="152724"/>
                </a:cubicBezTo>
                <a:close/>
                <a:moveTo>
                  <a:pt x="1254195" y="150927"/>
                </a:moveTo>
                <a:cubicBezTo>
                  <a:pt x="1267023" y="150927"/>
                  <a:pt x="1277422" y="161326"/>
                  <a:pt x="1277422" y="174154"/>
                </a:cubicBezTo>
                <a:cubicBezTo>
                  <a:pt x="1277422" y="186982"/>
                  <a:pt x="1267023" y="197381"/>
                  <a:pt x="1254195" y="197381"/>
                </a:cubicBezTo>
                <a:cubicBezTo>
                  <a:pt x="1241367" y="197381"/>
                  <a:pt x="1230968" y="186982"/>
                  <a:pt x="1230968" y="174154"/>
                </a:cubicBezTo>
                <a:cubicBezTo>
                  <a:pt x="1230968" y="161326"/>
                  <a:pt x="1241367" y="150927"/>
                  <a:pt x="1254195" y="150927"/>
                </a:cubicBezTo>
                <a:close/>
                <a:moveTo>
                  <a:pt x="513756" y="150927"/>
                </a:moveTo>
                <a:cubicBezTo>
                  <a:pt x="526584" y="150927"/>
                  <a:pt x="536983" y="161326"/>
                  <a:pt x="536983" y="174154"/>
                </a:cubicBezTo>
                <a:cubicBezTo>
                  <a:pt x="536983" y="186982"/>
                  <a:pt x="526584" y="197381"/>
                  <a:pt x="513756" y="197381"/>
                </a:cubicBezTo>
                <a:cubicBezTo>
                  <a:pt x="500928" y="197381"/>
                  <a:pt x="490529" y="186982"/>
                  <a:pt x="490529" y="174154"/>
                </a:cubicBezTo>
                <a:cubicBezTo>
                  <a:pt x="490529" y="161326"/>
                  <a:pt x="500928" y="150927"/>
                  <a:pt x="513756" y="150927"/>
                </a:cubicBezTo>
                <a:close/>
                <a:moveTo>
                  <a:pt x="1130789" y="149534"/>
                </a:moveTo>
                <a:cubicBezTo>
                  <a:pt x="1144386" y="149534"/>
                  <a:pt x="1155408" y="160556"/>
                  <a:pt x="1155408" y="174153"/>
                </a:cubicBezTo>
                <a:cubicBezTo>
                  <a:pt x="1155408" y="187750"/>
                  <a:pt x="1144386" y="198772"/>
                  <a:pt x="1130789" y="198772"/>
                </a:cubicBezTo>
                <a:cubicBezTo>
                  <a:pt x="1117192" y="198772"/>
                  <a:pt x="1106170" y="187750"/>
                  <a:pt x="1106170" y="174153"/>
                </a:cubicBezTo>
                <a:cubicBezTo>
                  <a:pt x="1106170" y="160556"/>
                  <a:pt x="1117192" y="149534"/>
                  <a:pt x="1130789" y="149534"/>
                </a:cubicBezTo>
                <a:close/>
                <a:moveTo>
                  <a:pt x="637164" y="149534"/>
                </a:moveTo>
                <a:cubicBezTo>
                  <a:pt x="650761" y="149534"/>
                  <a:pt x="661783" y="160556"/>
                  <a:pt x="661783" y="174153"/>
                </a:cubicBezTo>
                <a:cubicBezTo>
                  <a:pt x="661783" y="187750"/>
                  <a:pt x="650761" y="198772"/>
                  <a:pt x="637164" y="198772"/>
                </a:cubicBezTo>
                <a:cubicBezTo>
                  <a:pt x="623567" y="198772"/>
                  <a:pt x="612545" y="187750"/>
                  <a:pt x="612545" y="174153"/>
                </a:cubicBezTo>
                <a:cubicBezTo>
                  <a:pt x="612545" y="160556"/>
                  <a:pt x="623567" y="149534"/>
                  <a:pt x="637164" y="149534"/>
                </a:cubicBezTo>
                <a:close/>
                <a:moveTo>
                  <a:pt x="1007383" y="148646"/>
                </a:moveTo>
                <a:cubicBezTo>
                  <a:pt x="1021471" y="148646"/>
                  <a:pt x="1032891" y="160066"/>
                  <a:pt x="1032891" y="174154"/>
                </a:cubicBezTo>
                <a:cubicBezTo>
                  <a:pt x="1032891" y="188242"/>
                  <a:pt x="1021471" y="199662"/>
                  <a:pt x="1007383" y="199662"/>
                </a:cubicBezTo>
                <a:cubicBezTo>
                  <a:pt x="993295" y="199662"/>
                  <a:pt x="981875" y="188242"/>
                  <a:pt x="981875" y="174154"/>
                </a:cubicBezTo>
                <a:cubicBezTo>
                  <a:pt x="981875" y="160066"/>
                  <a:pt x="993295" y="148646"/>
                  <a:pt x="1007383" y="148646"/>
                </a:cubicBezTo>
                <a:close/>
                <a:moveTo>
                  <a:pt x="760570" y="148646"/>
                </a:moveTo>
                <a:cubicBezTo>
                  <a:pt x="774658" y="148646"/>
                  <a:pt x="786078" y="160066"/>
                  <a:pt x="786078" y="174154"/>
                </a:cubicBezTo>
                <a:cubicBezTo>
                  <a:pt x="786078" y="188242"/>
                  <a:pt x="774658" y="199662"/>
                  <a:pt x="760570" y="199662"/>
                </a:cubicBezTo>
                <a:cubicBezTo>
                  <a:pt x="746482" y="199662"/>
                  <a:pt x="735062" y="188242"/>
                  <a:pt x="735062" y="174154"/>
                </a:cubicBezTo>
                <a:cubicBezTo>
                  <a:pt x="735062" y="160066"/>
                  <a:pt x="746482" y="148646"/>
                  <a:pt x="760570" y="148646"/>
                </a:cubicBezTo>
                <a:close/>
                <a:moveTo>
                  <a:pt x="883975" y="148339"/>
                </a:moveTo>
                <a:cubicBezTo>
                  <a:pt x="898232" y="148339"/>
                  <a:pt x="909789" y="159896"/>
                  <a:pt x="909789" y="174153"/>
                </a:cubicBezTo>
                <a:cubicBezTo>
                  <a:pt x="909789" y="188410"/>
                  <a:pt x="898232" y="199967"/>
                  <a:pt x="883975" y="199967"/>
                </a:cubicBezTo>
                <a:cubicBezTo>
                  <a:pt x="869718" y="199967"/>
                  <a:pt x="858161" y="188410"/>
                  <a:pt x="858161" y="174153"/>
                </a:cubicBezTo>
                <a:cubicBezTo>
                  <a:pt x="858161" y="159896"/>
                  <a:pt x="869718" y="148339"/>
                  <a:pt x="883975" y="148339"/>
                </a:cubicBezTo>
                <a:close/>
                <a:moveTo>
                  <a:pt x="1747820" y="9416"/>
                </a:moveTo>
                <a:cubicBezTo>
                  <a:pt x="1753738" y="9416"/>
                  <a:pt x="1758536" y="14214"/>
                  <a:pt x="1758536" y="20132"/>
                </a:cubicBezTo>
                <a:cubicBezTo>
                  <a:pt x="1758536" y="26050"/>
                  <a:pt x="1753738" y="30848"/>
                  <a:pt x="1747820" y="30848"/>
                </a:cubicBezTo>
                <a:cubicBezTo>
                  <a:pt x="1741902" y="30848"/>
                  <a:pt x="1737104" y="26050"/>
                  <a:pt x="1737104" y="20132"/>
                </a:cubicBezTo>
                <a:cubicBezTo>
                  <a:pt x="1737104" y="14214"/>
                  <a:pt x="1741902" y="9416"/>
                  <a:pt x="1747820" y="9416"/>
                </a:cubicBezTo>
                <a:close/>
                <a:moveTo>
                  <a:pt x="20132" y="9416"/>
                </a:moveTo>
                <a:cubicBezTo>
                  <a:pt x="26050" y="9416"/>
                  <a:pt x="30848" y="14214"/>
                  <a:pt x="30848" y="20132"/>
                </a:cubicBezTo>
                <a:cubicBezTo>
                  <a:pt x="30848" y="26050"/>
                  <a:pt x="26050" y="30848"/>
                  <a:pt x="20132" y="30848"/>
                </a:cubicBezTo>
                <a:cubicBezTo>
                  <a:pt x="14214" y="30848"/>
                  <a:pt x="9416" y="26050"/>
                  <a:pt x="9416" y="20132"/>
                </a:cubicBezTo>
                <a:cubicBezTo>
                  <a:pt x="9416" y="14214"/>
                  <a:pt x="14214" y="9416"/>
                  <a:pt x="20132" y="9416"/>
                </a:cubicBezTo>
                <a:close/>
                <a:moveTo>
                  <a:pt x="1624414" y="7208"/>
                </a:moveTo>
                <a:cubicBezTo>
                  <a:pt x="1631552" y="7208"/>
                  <a:pt x="1637338" y="12994"/>
                  <a:pt x="1637338" y="20132"/>
                </a:cubicBezTo>
                <a:cubicBezTo>
                  <a:pt x="1637338" y="27270"/>
                  <a:pt x="1631552" y="33056"/>
                  <a:pt x="1624414" y="33056"/>
                </a:cubicBezTo>
                <a:cubicBezTo>
                  <a:pt x="1617276" y="33056"/>
                  <a:pt x="1611490" y="27270"/>
                  <a:pt x="1611490" y="20132"/>
                </a:cubicBezTo>
                <a:cubicBezTo>
                  <a:pt x="1611490" y="12994"/>
                  <a:pt x="1617276" y="7208"/>
                  <a:pt x="1624414" y="7208"/>
                </a:cubicBezTo>
                <a:close/>
                <a:moveTo>
                  <a:pt x="143539" y="7208"/>
                </a:moveTo>
                <a:cubicBezTo>
                  <a:pt x="150677" y="7208"/>
                  <a:pt x="156463" y="12994"/>
                  <a:pt x="156463" y="20132"/>
                </a:cubicBezTo>
                <a:cubicBezTo>
                  <a:pt x="156463" y="27270"/>
                  <a:pt x="150677" y="33056"/>
                  <a:pt x="143539" y="33056"/>
                </a:cubicBezTo>
                <a:cubicBezTo>
                  <a:pt x="136401" y="33056"/>
                  <a:pt x="130615" y="27270"/>
                  <a:pt x="130615" y="20132"/>
                </a:cubicBezTo>
                <a:cubicBezTo>
                  <a:pt x="130615" y="12994"/>
                  <a:pt x="136401" y="7208"/>
                  <a:pt x="143539" y="7208"/>
                </a:cubicBezTo>
                <a:close/>
                <a:moveTo>
                  <a:pt x="1501008" y="5203"/>
                </a:moveTo>
                <a:cubicBezTo>
                  <a:pt x="1509253" y="5203"/>
                  <a:pt x="1515936" y="11886"/>
                  <a:pt x="1515936" y="20131"/>
                </a:cubicBezTo>
                <a:cubicBezTo>
                  <a:pt x="1515936" y="28376"/>
                  <a:pt x="1509253" y="35059"/>
                  <a:pt x="1501008" y="35059"/>
                </a:cubicBezTo>
                <a:cubicBezTo>
                  <a:pt x="1492763" y="35059"/>
                  <a:pt x="1486080" y="28376"/>
                  <a:pt x="1486080" y="20131"/>
                </a:cubicBezTo>
                <a:cubicBezTo>
                  <a:pt x="1486080" y="11886"/>
                  <a:pt x="1492763" y="5203"/>
                  <a:pt x="1501008" y="5203"/>
                </a:cubicBezTo>
                <a:close/>
                <a:moveTo>
                  <a:pt x="266945" y="5203"/>
                </a:moveTo>
                <a:cubicBezTo>
                  <a:pt x="275190" y="5203"/>
                  <a:pt x="281873" y="11886"/>
                  <a:pt x="281873" y="20131"/>
                </a:cubicBezTo>
                <a:cubicBezTo>
                  <a:pt x="281873" y="28376"/>
                  <a:pt x="275190" y="35059"/>
                  <a:pt x="266945" y="35059"/>
                </a:cubicBezTo>
                <a:cubicBezTo>
                  <a:pt x="258700" y="35059"/>
                  <a:pt x="252017" y="28376"/>
                  <a:pt x="252017" y="20131"/>
                </a:cubicBezTo>
                <a:cubicBezTo>
                  <a:pt x="252017" y="11886"/>
                  <a:pt x="258700" y="5203"/>
                  <a:pt x="266945" y="5203"/>
                </a:cubicBezTo>
                <a:close/>
                <a:moveTo>
                  <a:pt x="1377602" y="3450"/>
                </a:moveTo>
                <a:cubicBezTo>
                  <a:pt x="1386815" y="3450"/>
                  <a:pt x="1394284" y="10919"/>
                  <a:pt x="1394284" y="20132"/>
                </a:cubicBezTo>
                <a:cubicBezTo>
                  <a:pt x="1394284" y="29345"/>
                  <a:pt x="1386815" y="36814"/>
                  <a:pt x="1377602" y="36814"/>
                </a:cubicBezTo>
                <a:cubicBezTo>
                  <a:pt x="1368389" y="36814"/>
                  <a:pt x="1360920" y="29345"/>
                  <a:pt x="1360920" y="20132"/>
                </a:cubicBezTo>
                <a:cubicBezTo>
                  <a:pt x="1360920" y="10919"/>
                  <a:pt x="1368389" y="3450"/>
                  <a:pt x="1377602" y="3450"/>
                </a:cubicBezTo>
                <a:close/>
                <a:moveTo>
                  <a:pt x="390353" y="3450"/>
                </a:moveTo>
                <a:cubicBezTo>
                  <a:pt x="399566" y="3450"/>
                  <a:pt x="407035" y="10919"/>
                  <a:pt x="407035" y="20132"/>
                </a:cubicBezTo>
                <a:cubicBezTo>
                  <a:pt x="407035" y="29345"/>
                  <a:pt x="399566" y="36814"/>
                  <a:pt x="390353" y="36814"/>
                </a:cubicBezTo>
                <a:cubicBezTo>
                  <a:pt x="381140" y="36814"/>
                  <a:pt x="373671" y="29345"/>
                  <a:pt x="373671" y="20132"/>
                </a:cubicBezTo>
                <a:cubicBezTo>
                  <a:pt x="373671" y="10919"/>
                  <a:pt x="381140" y="3450"/>
                  <a:pt x="390353" y="3450"/>
                </a:cubicBezTo>
                <a:close/>
                <a:moveTo>
                  <a:pt x="1254196" y="2000"/>
                </a:moveTo>
                <a:cubicBezTo>
                  <a:pt x="1264210" y="2000"/>
                  <a:pt x="1272328" y="10118"/>
                  <a:pt x="1272328" y="20132"/>
                </a:cubicBezTo>
                <a:cubicBezTo>
                  <a:pt x="1272328" y="30146"/>
                  <a:pt x="1264210" y="38264"/>
                  <a:pt x="1254196" y="38264"/>
                </a:cubicBezTo>
                <a:cubicBezTo>
                  <a:pt x="1244182" y="38264"/>
                  <a:pt x="1236064" y="30146"/>
                  <a:pt x="1236064" y="20132"/>
                </a:cubicBezTo>
                <a:cubicBezTo>
                  <a:pt x="1236064" y="10118"/>
                  <a:pt x="1244182" y="2000"/>
                  <a:pt x="1254196" y="2000"/>
                </a:cubicBezTo>
                <a:close/>
                <a:moveTo>
                  <a:pt x="513757" y="2000"/>
                </a:moveTo>
                <a:cubicBezTo>
                  <a:pt x="523771" y="2000"/>
                  <a:pt x="531889" y="10118"/>
                  <a:pt x="531889" y="20132"/>
                </a:cubicBezTo>
                <a:cubicBezTo>
                  <a:pt x="531889" y="30146"/>
                  <a:pt x="523771" y="38264"/>
                  <a:pt x="513757" y="38264"/>
                </a:cubicBezTo>
                <a:cubicBezTo>
                  <a:pt x="503743" y="38264"/>
                  <a:pt x="495625" y="30146"/>
                  <a:pt x="495625" y="20132"/>
                </a:cubicBezTo>
                <a:cubicBezTo>
                  <a:pt x="495625" y="10118"/>
                  <a:pt x="503743" y="2000"/>
                  <a:pt x="513757" y="2000"/>
                </a:cubicBezTo>
                <a:close/>
                <a:moveTo>
                  <a:pt x="1130789" y="910"/>
                </a:moveTo>
                <a:cubicBezTo>
                  <a:pt x="1141405" y="910"/>
                  <a:pt x="1150011" y="9516"/>
                  <a:pt x="1150011" y="20132"/>
                </a:cubicBezTo>
                <a:cubicBezTo>
                  <a:pt x="1150011" y="30748"/>
                  <a:pt x="1141405" y="39354"/>
                  <a:pt x="1130789" y="39354"/>
                </a:cubicBezTo>
                <a:cubicBezTo>
                  <a:pt x="1120173" y="39354"/>
                  <a:pt x="1111567" y="30748"/>
                  <a:pt x="1111567" y="20132"/>
                </a:cubicBezTo>
                <a:cubicBezTo>
                  <a:pt x="1111567" y="9516"/>
                  <a:pt x="1120173" y="910"/>
                  <a:pt x="1130789" y="910"/>
                </a:cubicBezTo>
                <a:close/>
                <a:moveTo>
                  <a:pt x="637165" y="910"/>
                </a:moveTo>
                <a:cubicBezTo>
                  <a:pt x="647781" y="910"/>
                  <a:pt x="656387" y="9516"/>
                  <a:pt x="656387" y="20132"/>
                </a:cubicBezTo>
                <a:cubicBezTo>
                  <a:pt x="656387" y="30748"/>
                  <a:pt x="647781" y="39354"/>
                  <a:pt x="637165" y="39354"/>
                </a:cubicBezTo>
                <a:cubicBezTo>
                  <a:pt x="626549" y="39354"/>
                  <a:pt x="617943" y="30748"/>
                  <a:pt x="617943" y="20132"/>
                </a:cubicBezTo>
                <a:cubicBezTo>
                  <a:pt x="617943" y="9516"/>
                  <a:pt x="626549" y="910"/>
                  <a:pt x="637165" y="910"/>
                </a:cubicBezTo>
                <a:close/>
                <a:moveTo>
                  <a:pt x="1007383" y="231"/>
                </a:moveTo>
                <a:cubicBezTo>
                  <a:pt x="1018374" y="231"/>
                  <a:pt x="1027284" y="9141"/>
                  <a:pt x="1027284" y="20132"/>
                </a:cubicBezTo>
                <a:cubicBezTo>
                  <a:pt x="1027284" y="31123"/>
                  <a:pt x="1018374" y="40033"/>
                  <a:pt x="1007383" y="40033"/>
                </a:cubicBezTo>
                <a:cubicBezTo>
                  <a:pt x="996392" y="40033"/>
                  <a:pt x="987482" y="31123"/>
                  <a:pt x="987482" y="20132"/>
                </a:cubicBezTo>
                <a:cubicBezTo>
                  <a:pt x="987482" y="9141"/>
                  <a:pt x="996392" y="231"/>
                  <a:pt x="1007383" y="231"/>
                </a:cubicBezTo>
                <a:close/>
                <a:moveTo>
                  <a:pt x="760570" y="231"/>
                </a:moveTo>
                <a:cubicBezTo>
                  <a:pt x="771561" y="231"/>
                  <a:pt x="780471" y="9141"/>
                  <a:pt x="780471" y="20132"/>
                </a:cubicBezTo>
                <a:cubicBezTo>
                  <a:pt x="780471" y="31123"/>
                  <a:pt x="771561" y="40033"/>
                  <a:pt x="760570" y="40033"/>
                </a:cubicBezTo>
                <a:cubicBezTo>
                  <a:pt x="749579" y="40033"/>
                  <a:pt x="740669" y="31123"/>
                  <a:pt x="740669" y="20132"/>
                </a:cubicBezTo>
                <a:cubicBezTo>
                  <a:pt x="740669" y="9141"/>
                  <a:pt x="749579" y="231"/>
                  <a:pt x="760570" y="231"/>
                </a:cubicBezTo>
                <a:close/>
                <a:moveTo>
                  <a:pt x="883975" y="0"/>
                </a:moveTo>
                <a:cubicBezTo>
                  <a:pt x="895093" y="0"/>
                  <a:pt x="904106" y="9013"/>
                  <a:pt x="904106" y="20131"/>
                </a:cubicBezTo>
                <a:cubicBezTo>
                  <a:pt x="904106" y="31249"/>
                  <a:pt x="895093" y="40262"/>
                  <a:pt x="883975" y="40262"/>
                </a:cubicBezTo>
                <a:cubicBezTo>
                  <a:pt x="872857" y="40262"/>
                  <a:pt x="863844" y="31249"/>
                  <a:pt x="863844" y="20131"/>
                </a:cubicBezTo>
                <a:cubicBezTo>
                  <a:pt x="863844" y="9013"/>
                  <a:pt x="872857" y="0"/>
                  <a:pt x="883975" y="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051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7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ffice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hlinkClick r:id="rId2"/>
            <a:extLst>
              <a:ext uri="{FF2B5EF4-FFF2-40B4-BE49-F238E27FC236}">
                <a16:creationId xmlns:a16="http://schemas.microsoft.com/office/drawing/2014/main" id="{08A881A6-B94F-9D46-BE99-8680996E7D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728" y="3227400"/>
            <a:ext cx="3054545" cy="4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157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注页">
    <p:bg>
      <p:bgPr>
        <a:solidFill>
          <a:srgbClr val="D93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1">
            <a:extLst>
              <a:ext uri="{FF2B5EF4-FFF2-40B4-BE49-F238E27FC236}">
                <a16:creationId xmlns:a16="http://schemas.microsoft.com/office/drawing/2014/main" id="{C3D094EC-491C-2649-AF07-6B22837C919C}"/>
              </a:ext>
            </a:extLst>
          </p:cNvPr>
          <p:cNvSpPr>
            <a:spLocks noGrp="1"/>
          </p:cNvSpPr>
          <p:nvPr userDrawn="1"/>
        </p:nvSpPr>
        <p:spPr>
          <a:xfrm>
            <a:off x="702623" y="440690"/>
            <a:ext cx="1657138" cy="2872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 kern="120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 err="1"/>
              <a:t>OfficePLUS.cn</a:t>
            </a:r>
            <a:endParaRPr kumimoji="1" lang="zh-CN" altLang="en-US" dirty="0"/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9AFB47E1-7AF0-204F-89F0-4C0DE2B37BF5}"/>
              </a:ext>
            </a:extLst>
          </p:cNvPr>
          <p:cNvSpPr>
            <a:spLocks noGrp="1"/>
          </p:cNvSpPr>
          <p:nvPr userDrawn="1"/>
        </p:nvSpPr>
        <p:spPr>
          <a:xfrm>
            <a:off x="4415032" y="1018121"/>
            <a:ext cx="7074345" cy="53991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dirty="0"/>
              <a:t>中文 </a:t>
            </a:r>
            <a:r>
              <a:rPr kumimoji="1" lang="en-US" altLang="zh-CN" dirty="0"/>
              <a:t>OPPO Sans H</a:t>
            </a:r>
            <a:endParaRPr kumimoji="1" lang="en" altLang="zh-CN" dirty="0"/>
          </a:p>
          <a:p>
            <a:r>
              <a:rPr kumimoji="1" lang="zh-CN" altLang="en-US" dirty="0"/>
              <a:t>英文 </a:t>
            </a:r>
            <a:r>
              <a:rPr kumimoji="1" lang="en-US" altLang="zh-CN" dirty="0"/>
              <a:t>OPPO Sans R</a:t>
            </a:r>
            <a:endParaRPr kumimoji="1" lang="en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标题 </a:t>
            </a:r>
            <a:r>
              <a:rPr kumimoji="1" lang="en-US" altLang="zh-CN" dirty="0"/>
              <a:t>1.0</a:t>
            </a:r>
          </a:p>
          <a:p>
            <a:r>
              <a:rPr kumimoji="1" lang="zh-CN" altLang="en-US" dirty="0"/>
              <a:t>正文 </a:t>
            </a:r>
            <a:r>
              <a:rPr kumimoji="1" lang="en-US" altLang="zh-CN" dirty="0"/>
              <a:t>1.3</a:t>
            </a:r>
          </a:p>
          <a:p>
            <a:r>
              <a:rPr kumimoji="1" lang="en" altLang="zh-CN" dirty="0"/>
              <a:t>Unsplash</a:t>
            </a:r>
          </a:p>
          <a:p>
            <a:endParaRPr kumimoji="1" lang="en" altLang="zh-CN" dirty="0"/>
          </a:p>
          <a:p>
            <a:r>
              <a:rPr kumimoji="1" lang="zh-CN" altLang="en-US" dirty="0"/>
              <a:t>本网站所提供的任何信息内容（包括但不限于 </a:t>
            </a:r>
            <a:r>
              <a:rPr kumimoji="1" lang="en" altLang="zh-CN" dirty="0"/>
              <a:t>PPT </a:t>
            </a:r>
            <a:r>
              <a:rPr kumimoji="1" lang="zh-CN" altLang="en-US" dirty="0"/>
              <a:t>模板、</a:t>
            </a:r>
            <a:r>
              <a:rPr kumimoji="1" lang="en" altLang="zh-CN" dirty="0"/>
              <a:t>Word </a:t>
            </a:r>
            <a:r>
              <a:rPr kumimoji="1" lang="zh-CN" altLang="en-US" dirty="0"/>
              <a:t>文档、</a:t>
            </a:r>
            <a:r>
              <a:rPr kumimoji="1" lang="en" altLang="zh-CN" dirty="0"/>
              <a:t>Excel </a:t>
            </a:r>
            <a:r>
              <a:rPr kumimoji="1" lang="zh-CN" altLang="en-US" dirty="0"/>
              <a:t>图表、图片素材等）均受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中华人民共和国著作权法</a:t>
            </a:r>
            <a:r>
              <a:rPr kumimoji="1" lang="en-US" altLang="zh-CN" dirty="0"/>
              <a:t>》</a:t>
            </a:r>
            <a:r>
              <a:rPr kumimoji="1" lang="zh-CN" altLang="en-US" dirty="0"/>
              <a:t>、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信息网络传播权保护条例</a:t>
            </a:r>
            <a:r>
              <a:rPr kumimoji="1" lang="en-US" altLang="zh-CN" dirty="0"/>
              <a:t>》</a:t>
            </a:r>
            <a:r>
              <a:rPr kumimoji="1" lang="zh-CN" altLang="en-US" dirty="0"/>
              <a:t>及其他适用的法律法规的保护，未经权利人书面明确授权，信息内容的任何部分</a:t>
            </a:r>
            <a:r>
              <a:rPr kumimoji="1" lang="en-US" altLang="zh-CN" dirty="0"/>
              <a:t>(</a:t>
            </a:r>
            <a:r>
              <a:rPr kumimoji="1" lang="zh-CN" altLang="en-US" dirty="0"/>
              <a:t>包括图片或图表</a:t>
            </a:r>
            <a:r>
              <a:rPr kumimoji="1" lang="en-US" altLang="zh-CN" dirty="0"/>
              <a:t>)</a:t>
            </a:r>
            <a:r>
              <a:rPr kumimoji="1" lang="zh-CN" altLang="en-US" dirty="0"/>
              <a:t>不得被全部或部分的复制、传播、销售，否则将承担法律责任。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 err="1"/>
              <a:t>Jackiehop</a:t>
            </a:r>
            <a:endParaRPr kumimoji="1" lang="en" altLang="zh-CN" dirty="0"/>
          </a:p>
        </p:txBody>
      </p:sp>
      <p:sp>
        <p:nvSpPr>
          <p:cNvPr id="9" name="文本占位符 4">
            <a:extLst>
              <a:ext uri="{FF2B5EF4-FFF2-40B4-BE49-F238E27FC236}">
                <a16:creationId xmlns:a16="http://schemas.microsoft.com/office/drawing/2014/main" id="{9379F369-F966-CC4F-9150-5720C0654BE8}"/>
              </a:ext>
            </a:extLst>
          </p:cNvPr>
          <p:cNvSpPr>
            <a:spLocks noGrp="1"/>
          </p:cNvSpPr>
          <p:nvPr userDrawn="1"/>
        </p:nvSpPr>
        <p:spPr>
          <a:xfrm>
            <a:off x="702623" y="1018118"/>
            <a:ext cx="1657138" cy="440267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 b="0" i="0" kern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dirty="0"/>
              <a:t>标注</a:t>
            </a:r>
          </a:p>
        </p:txBody>
      </p:sp>
      <p:sp>
        <p:nvSpPr>
          <p:cNvPr id="10" name="文本占位符 7">
            <a:extLst>
              <a:ext uri="{FF2B5EF4-FFF2-40B4-BE49-F238E27FC236}">
                <a16:creationId xmlns:a16="http://schemas.microsoft.com/office/drawing/2014/main" id="{52037C6C-C3D0-B143-999B-9FBD7AAF906F}"/>
              </a:ext>
            </a:extLst>
          </p:cNvPr>
          <p:cNvSpPr>
            <a:spLocks noGrp="1"/>
          </p:cNvSpPr>
          <p:nvPr userDrawn="1"/>
        </p:nvSpPr>
        <p:spPr>
          <a:xfrm>
            <a:off x="2640020" y="1018121"/>
            <a:ext cx="1494754" cy="53991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dirty="0"/>
              <a:t>字体使用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行距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素材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声明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作者</a:t>
            </a:r>
          </a:p>
        </p:txBody>
      </p:sp>
    </p:spTree>
    <p:extLst>
      <p:ext uri="{BB962C8B-B14F-4D97-AF65-F5344CB8AC3E}">
        <p14:creationId xmlns:p14="http://schemas.microsoft.com/office/powerpoint/2010/main" val="418058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791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  <p:sldLayoutId id="2147483653" r:id="rId6"/>
    <p:sldLayoutId id="2147483654" r:id="rId7"/>
    <p:sldLayoutId id="2147483655" r:id="rId8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userDrawn="1">
          <p15:clr>
            <a:srgbClr val="C35EA4"/>
          </p15:clr>
        </p15:guide>
        <p15:guide id="4" orient="horz" pos="4315" userDrawn="1">
          <p15:clr>
            <a:srgbClr val="C35EA4"/>
          </p15:clr>
        </p15:guide>
        <p15:guide id="5" userDrawn="1">
          <p15:clr>
            <a:srgbClr val="C35EA4"/>
          </p15:clr>
        </p15:guide>
        <p15:guide id="6" pos="7680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277C868-6DD8-4198-CA9B-22E48EE10573}"/>
              </a:ext>
            </a:extLst>
          </p:cNvPr>
          <p:cNvSpPr txBox="1"/>
          <p:nvPr/>
        </p:nvSpPr>
        <p:spPr>
          <a:xfrm>
            <a:off x="1062567" y="1920359"/>
            <a:ext cx="5539978" cy="249299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l"/>
            <a:r>
              <a:rPr lang="zh-CN" altLang="en-US" sz="7200" dirty="0">
                <a:ln w="41275">
                  <a:noFill/>
                </a:ln>
                <a:solidFill>
                  <a:schemeClr val="accent1"/>
                </a:solidFill>
                <a:latin typeface="+mj-ea"/>
                <a:ea typeface="+mj-ea"/>
              </a:rPr>
              <a:t>展览展示</a:t>
            </a:r>
            <a:endParaRPr lang="en-US" altLang="zh-CN" sz="7200" dirty="0">
              <a:ln w="41275">
                <a:noFill/>
              </a:ln>
              <a:solidFill>
                <a:schemeClr val="accent1"/>
              </a:solidFill>
              <a:latin typeface="+mj-ea"/>
              <a:ea typeface="+mj-ea"/>
            </a:endParaRPr>
          </a:p>
          <a:p>
            <a:pPr algn="l"/>
            <a:r>
              <a:rPr lang="zh-CN" altLang="en-US" sz="7200" dirty="0">
                <a:ln w="41275">
                  <a:noFill/>
                </a:ln>
                <a:solidFill>
                  <a:schemeClr val="accent1"/>
                </a:solidFill>
                <a:latin typeface="+mj-ea"/>
                <a:ea typeface="+mj-ea"/>
              </a:rPr>
              <a:t>行业研究报告</a:t>
            </a:r>
            <a:endParaRPr lang="en-US" altLang="zh-CN" sz="7200" dirty="0">
              <a:ln w="41275">
                <a:noFill/>
              </a:ln>
              <a:solidFill>
                <a:schemeClr val="accent1"/>
              </a:solidFill>
              <a:latin typeface="+mj-ea"/>
              <a:ea typeface="+mj-ea"/>
            </a:endParaRPr>
          </a:p>
          <a:p>
            <a:pPr algn="l"/>
            <a:endParaRPr lang="zh-CN" altLang="en-US" dirty="0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39526F2-2475-C007-8AC7-DF5C59B7AFB1}"/>
              </a:ext>
            </a:extLst>
          </p:cNvPr>
          <p:cNvCxnSpPr>
            <a:cxnSpLocks/>
          </p:cNvCxnSpPr>
          <p:nvPr/>
        </p:nvCxnSpPr>
        <p:spPr>
          <a:xfrm>
            <a:off x="1062567" y="4220218"/>
            <a:ext cx="5436989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BA2A8ED6-2649-87A9-7174-062F87733B78}"/>
              </a:ext>
            </a:extLst>
          </p:cNvPr>
          <p:cNvSpPr/>
          <p:nvPr/>
        </p:nvSpPr>
        <p:spPr>
          <a:xfrm>
            <a:off x="1062567" y="4501787"/>
            <a:ext cx="2005753" cy="43585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1400" dirty="0"/>
              <a:t>汇报人：</a:t>
            </a:r>
            <a:r>
              <a:rPr lang="en-US" altLang="zh-CN" sz="1400" dirty="0" err="1"/>
              <a:t>OfficePLUS</a:t>
            </a:r>
            <a:endParaRPr lang="zh-CN" altLang="en-US" sz="1400" dirty="0"/>
          </a:p>
        </p:txBody>
      </p:sp>
      <p:pic>
        <p:nvPicPr>
          <p:cNvPr id="15" name="图片占位符 14">
            <a:extLst>
              <a:ext uri="{FF2B5EF4-FFF2-40B4-BE49-F238E27FC236}">
                <a16:creationId xmlns:a16="http://schemas.microsoft.com/office/drawing/2014/main" id="{57EFFE10-1E4F-CA6D-3E0F-F0057CB4EEF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" b="775"/>
          <a:stretch>
            <a:fillRect/>
          </a:stretch>
        </p:blipFill>
        <p:spPr>
          <a:xfrm>
            <a:off x="7554550" y="1079499"/>
            <a:ext cx="3186642" cy="4699001"/>
          </a:xfr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F68C28C5-7C4B-731A-2C31-8AFD8207D4C8}"/>
              </a:ext>
            </a:extLst>
          </p:cNvPr>
          <p:cNvGrpSpPr/>
          <p:nvPr/>
        </p:nvGrpSpPr>
        <p:grpSpPr>
          <a:xfrm>
            <a:off x="111787" y="2045865"/>
            <a:ext cx="314325" cy="273364"/>
            <a:chOff x="166687" y="575786"/>
            <a:chExt cx="314325" cy="273364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DF0406B0-BCE6-730F-90D5-210D0B16DAED}"/>
                </a:ext>
              </a:extLst>
            </p:cNvPr>
            <p:cNvSpPr/>
            <p:nvPr/>
          </p:nvSpPr>
          <p:spPr>
            <a:xfrm>
              <a:off x="166687" y="575786"/>
              <a:ext cx="314325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OPPOSans R" panose="00020600040101010101" pitchFamily="18" charset="-122"/>
                <a:cs typeface="OPPOSans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F949E7B1-6D4E-EF87-BE03-70337F4C754C}"/>
                </a:ext>
              </a:extLst>
            </p:cNvPr>
            <p:cNvSpPr/>
            <p:nvPr/>
          </p:nvSpPr>
          <p:spPr>
            <a:xfrm>
              <a:off x="166687" y="689608"/>
              <a:ext cx="314325" cy="457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OPPOSans R" panose="00020600040101010101" pitchFamily="18" charset="-122"/>
                <a:cs typeface="OPPOSans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5EB7DD82-5690-F9BB-2EB4-4C502A17EEC9}"/>
                </a:ext>
              </a:extLst>
            </p:cNvPr>
            <p:cNvSpPr/>
            <p:nvPr/>
          </p:nvSpPr>
          <p:spPr>
            <a:xfrm>
              <a:off x="166687" y="803431"/>
              <a:ext cx="314325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OPPOSans R" panose="00020600040101010101" pitchFamily="18" charset="-122"/>
                <a:cs typeface="OPPOSans R" panose="00020600040101010101" pitchFamily="18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2242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354CDDC-A21C-514C-16EE-A617EA6535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展示设计的异同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4856920-9EC5-A9C4-1CC0-34F839F93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87" y="1317359"/>
            <a:ext cx="3167462" cy="4223283"/>
          </a:xfrm>
          <a:prstGeom prst="rect">
            <a:avLst/>
          </a:prstGeom>
          <a:ln w="44450">
            <a:solidFill>
              <a:schemeClr val="accent1"/>
            </a:solidFill>
          </a:ln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D1A429E3-EC05-8D63-FE29-5BA47F00E54B}"/>
              </a:ext>
            </a:extLst>
          </p:cNvPr>
          <p:cNvSpPr/>
          <p:nvPr/>
        </p:nvSpPr>
        <p:spPr>
          <a:xfrm flipV="1">
            <a:off x="4567270" y="1577154"/>
            <a:ext cx="6817908" cy="1592052"/>
          </a:xfrm>
          <a:prstGeom prst="roundRect">
            <a:avLst>
              <a:gd name="adj" fmla="val 7582"/>
            </a:avLst>
          </a:prstGeom>
          <a:solidFill>
            <a:schemeClr val="bg1"/>
          </a:solidFill>
          <a:ln w="31750" cap="flat" cmpd="sng" algn="ctr">
            <a:noFill/>
            <a:prstDash val="solid"/>
            <a:miter lim="800000"/>
          </a:ln>
          <a:effectLst>
            <a:outerShdw blurRad="165100" dist="127000" dir="2700000" algn="tl" rotWithShape="0">
              <a:schemeClr val="tx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E7B92CA-6456-0220-3F4B-8D9C96402C9E}"/>
              </a:ext>
            </a:extLst>
          </p:cNvPr>
          <p:cNvSpPr txBox="1"/>
          <p:nvPr/>
        </p:nvSpPr>
        <p:spPr>
          <a:xfrm>
            <a:off x="5370741" y="1897358"/>
            <a:ext cx="923330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相同点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A76A52E-1479-DB69-C775-EBC9AD028266}"/>
              </a:ext>
            </a:extLst>
          </p:cNvPr>
          <p:cNvSpPr txBox="1"/>
          <p:nvPr/>
        </p:nvSpPr>
        <p:spPr>
          <a:xfrm>
            <a:off x="5370741" y="2306803"/>
            <a:ext cx="5210966" cy="542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在这里输入你的正文，阐述与关键词标题相关的具体内容，若字数太多酌情先删减文案，再缩小字号。</a:t>
            </a:r>
          </a:p>
        </p:txBody>
      </p:sp>
      <p:pic>
        <p:nvPicPr>
          <p:cNvPr id="10" name="图形 9">
            <a:extLst>
              <a:ext uri="{FF2B5EF4-FFF2-40B4-BE49-F238E27FC236}">
                <a16:creationId xmlns:a16="http://schemas.microsoft.com/office/drawing/2014/main" id="{DA00C306-A019-077A-FE30-0EF84132CA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28301" y="1710804"/>
            <a:ext cx="742440" cy="74244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2711B576-E3E2-1FCB-8705-026DBB148E89}"/>
              </a:ext>
            </a:extLst>
          </p:cNvPr>
          <p:cNvSpPr/>
          <p:nvPr/>
        </p:nvSpPr>
        <p:spPr>
          <a:xfrm flipV="1">
            <a:off x="4567270" y="3688795"/>
            <a:ext cx="6817908" cy="1592052"/>
          </a:xfrm>
          <a:prstGeom prst="roundRect">
            <a:avLst>
              <a:gd name="adj" fmla="val 7582"/>
            </a:avLst>
          </a:prstGeom>
          <a:solidFill>
            <a:schemeClr val="bg1"/>
          </a:solidFill>
          <a:ln w="31750" cap="flat" cmpd="sng" algn="ctr">
            <a:noFill/>
            <a:prstDash val="solid"/>
            <a:miter lim="800000"/>
          </a:ln>
          <a:effectLst>
            <a:outerShdw blurRad="165100" dist="127000" dir="2700000" algn="tl" rotWithShape="0">
              <a:schemeClr val="tx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9C7ABD7D-20E8-4067-FF79-19EC9939703D}"/>
              </a:ext>
            </a:extLst>
          </p:cNvPr>
          <p:cNvGrpSpPr/>
          <p:nvPr/>
        </p:nvGrpSpPr>
        <p:grpSpPr>
          <a:xfrm>
            <a:off x="5370741" y="4008999"/>
            <a:ext cx="5210966" cy="951645"/>
            <a:chOff x="5370741" y="4008999"/>
            <a:chExt cx="5210966" cy="951645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105F7835-CCD3-E125-CE1C-EF5C27AF723A}"/>
                </a:ext>
              </a:extLst>
            </p:cNvPr>
            <p:cNvSpPr txBox="1"/>
            <p:nvPr/>
          </p:nvSpPr>
          <p:spPr>
            <a:xfrm>
              <a:off x="5370741" y="4008999"/>
              <a:ext cx="923330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r>
                <a:rPr lang="zh-CN" altLang="en-US" sz="2400" dirty="0">
                  <a:solidFill>
                    <a:schemeClr val="accent1"/>
                  </a:solidFill>
                  <a:latin typeface="+mj-ea"/>
                  <a:ea typeface="+mj-ea"/>
                </a:rPr>
                <a:t>不同点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D38C562A-1277-7813-760F-30EFFFE60F71}"/>
                </a:ext>
              </a:extLst>
            </p:cNvPr>
            <p:cNvSpPr txBox="1"/>
            <p:nvPr/>
          </p:nvSpPr>
          <p:spPr>
            <a:xfrm>
              <a:off x="5370741" y="4418444"/>
              <a:ext cx="5210966" cy="54220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b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ea"/>
                </a:rPr>
                <a:t>在这里输入你的正文，阐述与关键词标题相关的具体内容，若字数太多酌情先删减文案，再缩小字号。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BEFC59CB-83DA-917E-79AA-5C709F202F6D}"/>
              </a:ext>
            </a:extLst>
          </p:cNvPr>
          <p:cNvGrpSpPr>
            <a:grpSpLocks/>
          </p:cNvGrpSpPr>
          <p:nvPr/>
        </p:nvGrpSpPr>
        <p:grpSpPr>
          <a:xfrm>
            <a:off x="4855620" y="4008999"/>
            <a:ext cx="292846" cy="292846"/>
            <a:chOff x="6211187" y="5200950"/>
            <a:chExt cx="1422940" cy="1553241"/>
          </a:xfrm>
        </p:grpSpPr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0EDBD218-494D-C533-DFCE-6435047F2B6A}"/>
                </a:ext>
              </a:extLst>
            </p:cNvPr>
            <p:cNvSpPr/>
            <p:nvPr/>
          </p:nvSpPr>
          <p:spPr>
            <a:xfrm>
              <a:off x="6211187" y="5200950"/>
              <a:ext cx="1249680" cy="1497711"/>
            </a:xfrm>
            <a:custGeom>
              <a:avLst/>
              <a:gdLst>
                <a:gd name="connsiteX0" fmla="*/ 658940 w 1249680"/>
                <a:gd name="connsiteY0" fmla="*/ 1497711 h 1497711"/>
                <a:gd name="connsiteX1" fmla="*/ 83058 w 1249680"/>
                <a:gd name="connsiteY1" fmla="*/ 1497711 h 1497711"/>
                <a:gd name="connsiteX2" fmla="*/ 0 w 1249680"/>
                <a:gd name="connsiteY2" fmla="*/ 1414653 h 1497711"/>
                <a:gd name="connsiteX3" fmla="*/ 0 w 1249680"/>
                <a:gd name="connsiteY3" fmla="*/ 83058 h 1497711"/>
                <a:gd name="connsiteX4" fmla="*/ 83058 w 1249680"/>
                <a:gd name="connsiteY4" fmla="*/ 0 h 1497711"/>
                <a:gd name="connsiteX5" fmla="*/ 1166622 w 1249680"/>
                <a:gd name="connsiteY5" fmla="*/ 0 h 1497711"/>
                <a:gd name="connsiteX6" fmla="*/ 1249680 w 1249680"/>
                <a:gd name="connsiteY6" fmla="*/ 83058 h 1497711"/>
                <a:gd name="connsiteX7" fmla="*/ 1249680 w 1249680"/>
                <a:gd name="connsiteY7" fmla="*/ 762191 h 1497711"/>
                <a:gd name="connsiteX8" fmla="*/ 1154430 w 1249680"/>
                <a:gd name="connsiteY8" fmla="*/ 762191 h 1497711"/>
                <a:gd name="connsiteX9" fmla="*/ 1154430 w 1249680"/>
                <a:gd name="connsiteY9" fmla="*/ 95250 h 1497711"/>
                <a:gd name="connsiteX10" fmla="*/ 95155 w 1249680"/>
                <a:gd name="connsiteY10" fmla="*/ 95250 h 1497711"/>
                <a:gd name="connsiteX11" fmla="*/ 95155 w 1249680"/>
                <a:gd name="connsiteY11" fmla="*/ 1402461 h 1497711"/>
                <a:gd name="connsiteX12" fmla="*/ 658844 w 1249680"/>
                <a:gd name="connsiteY12" fmla="*/ 1402461 h 1497711"/>
                <a:gd name="connsiteX13" fmla="*/ 658844 w 1249680"/>
                <a:gd name="connsiteY13" fmla="*/ 1497711 h 149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9680" h="1497711">
                  <a:moveTo>
                    <a:pt x="658940" y="1497711"/>
                  </a:moveTo>
                  <a:lnTo>
                    <a:pt x="83058" y="1497711"/>
                  </a:lnTo>
                  <a:cubicBezTo>
                    <a:pt x="37243" y="1497711"/>
                    <a:pt x="0" y="1460468"/>
                    <a:pt x="0" y="1414653"/>
                  </a:cubicBezTo>
                  <a:lnTo>
                    <a:pt x="0" y="83058"/>
                  </a:lnTo>
                  <a:cubicBezTo>
                    <a:pt x="0" y="37243"/>
                    <a:pt x="37243" y="0"/>
                    <a:pt x="83058" y="0"/>
                  </a:cubicBezTo>
                  <a:lnTo>
                    <a:pt x="1166622" y="0"/>
                  </a:lnTo>
                  <a:cubicBezTo>
                    <a:pt x="1212437" y="0"/>
                    <a:pt x="1249680" y="37243"/>
                    <a:pt x="1249680" y="83058"/>
                  </a:cubicBezTo>
                  <a:lnTo>
                    <a:pt x="1249680" y="762191"/>
                  </a:lnTo>
                  <a:lnTo>
                    <a:pt x="1154430" y="762191"/>
                  </a:lnTo>
                  <a:lnTo>
                    <a:pt x="1154430" y="95250"/>
                  </a:lnTo>
                  <a:lnTo>
                    <a:pt x="95155" y="95250"/>
                  </a:lnTo>
                  <a:lnTo>
                    <a:pt x="95155" y="1402461"/>
                  </a:lnTo>
                  <a:lnTo>
                    <a:pt x="658844" y="1402461"/>
                  </a:lnTo>
                  <a:lnTo>
                    <a:pt x="658844" y="1497711"/>
                  </a:lnTo>
                  <a:close/>
                </a:path>
              </a:pathLst>
            </a:custGeom>
            <a:solidFill>
              <a:schemeClr val="accent1"/>
            </a:solidFill>
            <a:ln w="1860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DF16C605-98D9-AD31-B600-0E5623655399}"/>
                </a:ext>
              </a:extLst>
            </p:cNvPr>
            <p:cNvSpPr/>
            <p:nvPr/>
          </p:nvSpPr>
          <p:spPr>
            <a:xfrm>
              <a:off x="6450074" y="5563185"/>
              <a:ext cx="665606" cy="384238"/>
            </a:xfrm>
            <a:custGeom>
              <a:avLst/>
              <a:gdLst>
                <a:gd name="connsiteX0" fmla="*/ 0 w 665606"/>
                <a:gd name="connsiteY0" fmla="*/ 0 h 384238"/>
                <a:gd name="connsiteX1" fmla="*/ 665607 w 665606"/>
                <a:gd name="connsiteY1" fmla="*/ 0 h 384238"/>
                <a:gd name="connsiteX2" fmla="*/ 665607 w 665606"/>
                <a:gd name="connsiteY2" fmla="*/ 95250 h 384238"/>
                <a:gd name="connsiteX3" fmla="*/ 0 w 665606"/>
                <a:gd name="connsiteY3" fmla="*/ 95250 h 384238"/>
                <a:gd name="connsiteX4" fmla="*/ 0 w 665606"/>
                <a:gd name="connsiteY4" fmla="*/ 288989 h 384238"/>
                <a:gd name="connsiteX5" fmla="*/ 477679 w 665606"/>
                <a:gd name="connsiteY5" fmla="*/ 288989 h 384238"/>
                <a:gd name="connsiteX6" fmla="*/ 477679 w 665606"/>
                <a:gd name="connsiteY6" fmla="*/ 384239 h 384238"/>
                <a:gd name="connsiteX7" fmla="*/ 0 w 665606"/>
                <a:gd name="connsiteY7" fmla="*/ 384239 h 38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5606" h="384238">
                  <a:moveTo>
                    <a:pt x="0" y="0"/>
                  </a:moveTo>
                  <a:lnTo>
                    <a:pt x="665607" y="0"/>
                  </a:lnTo>
                  <a:lnTo>
                    <a:pt x="665607" y="95250"/>
                  </a:lnTo>
                  <a:lnTo>
                    <a:pt x="0" y="95250"/>
                  </a:lnTo>
                  <a:close/>
                  <a:moveTo>
                    <a:pt x="0" y="288989"/>
                  </a:moveTo>
                  <a:lnTo>
                    <a:pt x="477679" y="288989"/>
                  </a:lnTo>
                  <a:lnTo>
                    <a:pt x="477679" y="384239"/>
                  </a:lnTo>
                  <a:lnTo>
                    <a:pt x="0" y="384239"/>
                  </a:lnTo>
                  <a:close/>
                </a:path>
              </a:pathLst>
            </a:custGeom>
            <a:solidFill>
              <a:schemeClr val="accent1"/>
            </a:solidFill>
            <a:ln w="1860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26B29297-994D-7164-F0A0-4E4E158926DC}"/>
                </a:ext>
              </a:extLst>
            </p:cNvPr>
            <p:cNvSpPr/>
            <p:nvPr/>
          </p:nvSpPr>
          <p:spPr>
            <a:xfrm>
              <a:off x="6932135" y="6052199"/>
              <a:ext cx="701992" cy="701992"/>
            </a:xfrm>
            <a:custGeom>
              <a:avLst/>
              <a:gdLst>
                <a:gd name="connsiteX0" fmla="*/ 350996 w 701992"/>
                <a:gd name="connsiteY0" fmla="*/ 0 h 701992"/>
                <a:gd name="connsiteX1" fmla="*/ 0 w 701992"/>
                <a:gd name="connsiteY1" fmla="*/ 350996 h 701992"/>
                <a:gd name="connsiteX2" fmla="*/ 350996 w 701992"/>
                <a:gd name="connsiteY2" fmla="*/ 701993 h 701992"/>
                <a:gd name="connsiteX3" fmla="*/ 701993 w 701992"/>
                <a:gd name="connsiteY3" fmla="*/ 350996 h 701992"/>
                <a:gd name="connsiteX4" fmla="*/ 350996 w 701992"/>
                <a:gd name="connsiteY4" fmla="*/ 0 h 701992"/>
                <a:gd name="connsiteX5" fmla="*/ 95250 w 701992"/>
                <a:gd name="connsiteY5" fmla="*/ 350901 h 701992"/>
                <a:gd name="connsiteX6" fmla="*/ 143732 w 701992"/>
                <a:gd name="connsiteY6" fmla="*/ 201454 h 701992"/>
                <a:gd name="connsiteX7" fmla="*/ 493204 w 701992"/>
                <a:gd name="connsiteY7" fmla="*/ 563404 h 701992"/>
                <a:gd name="connsiteX8" fmla="*/ 351091 w 701992"/>
                <a:gd name="connsiteY8" fmla="*/ 606647 h 701992"/>
                <a:gd name="connsiteX9" fmla="*/ 95250 w 701992"/>
                <a:gd name="connsiteY9" fmla="*/ 350901 h 701992"/>
                <a:gd name="connsiteX10" fmla="*/ 561023 w 701992"/>
                <a:gd name="connsiteY10" fmla="*/ 496538 h 701992"/>
                <a:gd name="connsiteX11" fmla="*/ 212884 w 701992"/>
                <a:gd name="connsiteY11" fmla="*/ 135922 h 701992"/>
                <a:gd name="connsiteX12" fmla="*/ 350996 w 701992"/>
                <a:gd name="connsiteY12" fmla="*/ 95250 h 701992"/>
                <a:gd name="connsiteX13" fmla="*/ 606742 w 701992"/>
                <a:gd name="connsiteY13" fmla="*/ 350996 h 701992"/>
                <a:gd name="connsiteX14" fmla="*/ 561023 w 701992"/>
                <a:gd name="connsiteY14" fmla="*/ 496538 h 70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01992" h="701992">
                  <a:moveTo>
                    <a:pt x="350996" y="0"/>
                  </a:moveTo>
                  <a:cubicBezTo>
                    <a:pt x="157448" y="0"/>
                    <a:pt x="0" y="157448"/>
                    <a:pt x="0" y="350996"/>
                  </a:cubicBezTo>
                  <a:cubicBezTo>
                    <a:pt x="0" y="544544"/>
                    <a:pt x="157448" y="701993"/>
                    <a:pt x="350996" y="701993"/>
                  </a:cubicBezTo>
                  <a:cubicBezTo>
                    <a:pt x="544544" y="701993"/>
                    <a:pt x="701993" y="544544"/>
                    <a:pt x="701993" y="350996"/>
                  </a:cubicBezTo>
                  <a:cubicBezTo>
                    <a:pt x="701993" y="157448"/>
                    <a:pt x="544544" y="0"/>
                    <a:pt x="350996" y="0"/>
                  </a:cubicBezTo>
                  <a:close/>
                  <a:moveTo>
                    <a:pt x="95250" y="350901"/>
                  </a:moveTo>
                  <a:cubicBezTo>
                    <a:pt x="95250" y="295084"/>
                    <a:pt x="113252" y="243459"/>
                    <a:pt x="143732" y="201454"/>
                  </a:cubicBezTo>
                  <a:lnTo>
                    <a:pt x="493204" y="563404"/>
                  </a:lnTo>
                  <a:cubicBezTo>
                    <a:pt x="452533" y="590740"/>
                    <a:pt x="403670" y="606647"/>
                    <a:pt x="351091" y="606647"/>
                  </a:cubicBezTo>
                  <a:cubicBezTo>
                    <a:pt x="210026" y="606647"/>
                    <a:pt x="95250" y="491966"/>
                    <a:pt x="95250" y="350901"/>
                  </a:cubicBezTo>
                  <a:close/>
                  <a:moveTo>
                    <a:pt x="561023" y="496538"/>
                  </a:moveTo>
                  <a:lnTo>
                    <a:pt x="212884" y="135922"/>
                  </a:lnTo>
                  <a:cubicBezTo>
                    <a:pt x="252793" y="110204"/>
                    <a:pt x="300133" y="95250"/>
                    <a:pt x="350996" y="95250"/>
                  </a:cubicBezTo>
                  <a:cubicBezTo>
                    <a:pt x="491966" y="95250"/>
                    <a:pt x="606742" y="209931"/>
                    <a:pt x="606742" y="350996"/>
                  </a:cubicBezTo>
                  <a:cubicBezTo>
                    <a:pt x="606742" y="405003"/>
                    <a:pt x="589788" y="455200"/>
                    <a:pt x="561023" y="496538"/>
                  </a:cubicBezTo>
                  <a:close/>
                </a:path>
              </a:pathLst>
            </a:custGeom>
            <a:solidFill>
              <a:schemeClr val="accent1"/>
            </a:solidFill>
            <a:ln w="1860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30" name="平行四边形 29">
            <a:extLst>
              <a:ext uri="{FF2B5EF4-FFF2-40B4-BE49-F238E27FC236}">
                <a16:creationId xmlns:a16="http://schemas.microsoft.com/office/drawing/2014/main" id="{B666D417-A258-5AB5-28AD-DC81C13AAEFC}"/>
              </a:ext>
            </a:extLst>
          </p:cNvPr>
          <p:cNvSpPr/>
          <p:nvPr/>
        </p:nvSpPr>
        <p:spPr>
          <a:xfrm flipH="1">
            <a:off x="9635129" y="6010496"/>
            <a:ext cx="2234621" cy="125728"/>
          </a:xfrm>
          <a:prstGeom prst="parallelogram">
            <a:avLst>
              <a:gd name="adj" fmla="val 27548"/>
            </a:avLst>
          </a:prstGeom>
          <a:gradFill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55000"/>
                </a:schemeClr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31" name="平行四边形 30">
            <a:extLst>
              <a:ext uri="{FF2B5EF4-FFF2-40B4-BE49-F238E27FC236}">
                <a16:creationId xmlns:a16="http://schemas.microsoft.com/office/drawing/2014/main" id="{61B73AB3-53C3-562E-DDE3-D491D89267A0}"/>
              </a:ext>
            </a:extLst>
          </p:cNvPr>
          <p:cNvSpPr/>
          <p:nvPr/>
        </p:nvSpPr>
        <p:spPr>
          <a:xfrm flipH="1">
            <a:off x="6858913" y="5627429"/>
            <a:ext cx="2234621" cy="125728"/>
          </a:xfrm>
          <a:prstGeom prst="parallelogram">
            <a:avLst>
              <a:gd name="adj" fmla="val 27548"/>
            </a:avLst>
          </a:prstGeom>
          <a:gradFill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55000"/>
                </a:schemeClr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32" name="平行四边形 31">
            <a:extLst>
              <a:ext uri="{FF2B5EF4-FFF2-40B4-BE49-F238E27FC236}">
                <a16:creationId xmlns:a16="http://schemas.microsoft.com/office/drawing/2014/main" id="{71EED39F-E477-CCC0-4457-1BBC9138FD94}"/>
              </a:ext>
            </a:extLst>
          </p:cNvPr>
          <p:cNvSpPr/>
          <p:nvPr/>
        </p:nvSpPr>
        <p:spPr>
          <a:xfrm flipH="1">
            <a:off x="4715095" y="1148214"/>
            <a:ext cx="2234621" cy="125728"/>
          </a:xfrm>
          <a:prstGeom prst="parallelogram">
            <a:avLst>
              <a:gd name="adj" fmla="val 27548"/>
            </a:avLst>
          </a:prstGeom>
          <a:gradFill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55000"/>
                </a:schemeClr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33" name="平行四边形 32">
            <a:extLst>
              <a:ext uri="{FF2B5EF4-FFF2-40B4-BE49-F238E27FC236}">
                <a16:creationId xmlns:a16="http://schemas.microsoft.com/office/drawing/2014/main" id="{956652FB-7316-09CB-EBB7-CC457B090406}"/>
              </a:ext>
            </a:extLst>
          </p:cNvPr>
          <p:cNvSpPr/>
          <p:nvPr/>
        </p:nvSpPr>
        <p:spPr>
          <a:xfrm flipH="1">
            <a:off x="4384227" y="6136224"/>
            <a:ext cx="2234621" cy="125728"/>
          </a:xfrm>
          <a:prstGeom prst="parallelogram">
            <a:avLst>
              <a:gd name="adj" fmla="val 27548"/>
            </a:avLst>
          </a:prstGeom>
          <a:gradFill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55000"/>
                </a:schemeClr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25666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354CDDC-A21C-514C-16EE-A617EA6535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展示设计的结合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B9A40851-3FB4-A12D-9EAA-FFBEABE57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8681" y="1317830"/>
            <a:ext cx="3167462" cy="4222528"/>
          </a:xfrm>
          <a:prstGeom prst="rect">
            <a:avLst/>
          </a:prstGeom>
          <a:ln w="44450">
            <a:solidFill>
              <a:schemeClr val="accent1"/>
            </a:solidFill>
          </a:ln>
        </p:spPr>
      </p:pic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6C0EFF09-B31A-4AE5-B3CC-637A5D682396}"/>
              </a:ext>
            </a:extLst>
          </p:cNvPr>
          <p:cNvSpPr/>
          <p:nvPr/>
        </p:nvSpPr>
        <p:spPr>
          <a:xfrm flipV="1">
            <a:off x="871169" y="1577248"/>
            <a:ext cx="6817908" cy="1592052"/>
          </a:xfrm>
          <a:prstGeom prst="roundRect">
            <a:avLst>
              <a:gd name="adj" fmla="val 7582"/>
            </a:avLst>
          </a:prstGeom>
          <a:solidFill>
            <a:schemeClr val="bg1"/>
          </a:solidFill>
          <a:ln w="31750" cap="flat" cmpd="sng" algn="ctr">
            <a:noFill/>
            <a:prstDash val="solid"/>
            <a:miter lim="800000"/>
          </a:ln>
          <a:effectLst>
            <a:outerShdw blurRad="165100" dist="127000" dir="2700000" algn="tl" rotWithShape="0">
              <a:schemeClr val="tx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67723F9-436F-3A0E-5130-68C7427130C4}"/>
              </a:ext>
            </a:extLst>
          </p:cNvPr>
          <p:cNvSpPr txBox="1"/>
          <p:nvPr/>
        </p:nvSpPr>
        <p:spPr>
          <a:xfrm>
            <a:off x="1674640" y="1897452"/>
            <a:ext cx="923330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艺术与技术结合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B484A5C-E919-0FD6-6954-8FDD3A9E54DD}"/>
              </a:ext>
            </a:extLst>
          </p:cNvPr>
          <p:cNvSpPr txBox="1"/>
          <p:nvPr/>
        </p:nvSpPr>
        <p:spPr>
          <a:xfrm>
            <a:off x="1674640" y="2306897"/>
            <a:ext cx="5210966" cy="542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在这里输入你的正文，阐述与关键词标题相关的具体内容，若字数太多酌情先删减文案，再缩小字号。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F25A4541-B5A8-5331-321D-72B344781661}"/>
              </a:ext>
            </a:extLst>
          </p:cNvPr>
          <p:cNvSpPr/>
          <p:nvPr/>
        </p:nvSpPr>
        <p:spPr>
          <a:xfrm flipV="1">
            <a:off x="871169" y="3688889"/>
            <a:ext cx="6817908" cy="1592052"/>
          </a:xfrm>
          <a:prstGeom prst="roundRect">
            <a:avLst>
              <a:gd name="adj" fmla="val 7582"/>
            </a:avLst>
          </a:prstGeom>
          <a:solidFill>
            <a:schemeClr val="bg1"/>
          </a:solidFill>
          <a:ln w="31750" cap="flat" cmpd="sng" algn="ctr">
            <a:noFill/>
            <a:prstDash val="solid"/>
            <a:miter lim="800000"/>
          </a:ln>
          <a:effectLst>
            <a:outerShdw blurRad="165100" dist="127000" dir="2700000" algn="tl" rotWithShape="0">
              <a:schemeClr val="tx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C105A91-5CBA-77B1-8C45-2C8BABB4BB36}"/>
              </a:ext>
            </a:extLst>
          </p:cNvPr>
          <p:cNvSpPr txBox="1"/>
          <p:nvPr/>
        </p:nvSpPr>
        <p:spPr>
          <a:xfrm>
            <a:off x="1674640" y="4009093"/>
            <a:ext cx="923330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人文与科技结合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DC4FC4B-4F3B-139B-FB4D-8026E5CC208D}"/>
              </a:ext>
            </a:extLst>
          </p:cNvPr>
          <p:cNvSpPr txBox="1"/>
          <p:nvPr/>
        </p:nvSpPr>
        <p:spPr>
          <a:xfrm>
            <a:off x="1674640" y="4418538"/>
            <a:ext cx="5210966" cy="542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在这里输入你的正文，阐述与关键词标题相关的具体内容，若字数太多酌情先删减文案，再缩小字号。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A7C49B28-0E9D-2B1A-1A1F-3B54A97FB0B2}"/>
              </a:ext>
            </a:extLst>
          </p:cNvPr>
          <p:cNvGrpSpPr/>
          <p:nvPr/>
        </p:nvGrpSpPr>
        <p:grpSpPr>
          <a:xfrm>
            <a:off x="1140551" y="1856284"/>
            <a:ext cx="410231" cy="334775"/>
            <a:chOff x="6777312" y="2111831"/>
            <a:chExt cx="581284" cy="474365"/>
          </a:xfrm>
          <a:solidFill>
            <a:schemeClr val="accent1"/>
          </a:solidFill>
        </p:grpSpPr>
        <p:sp>
          <p:nvSpPr>
            <p:cNvPr id="33" name="任意多边形: 形状 204">
              <a:extLst>
                <a:ext uri="{FF2B5EF4-FFF2-40B4-BE49-F238E27FC236}">
                  <a16:creationId xmlns:a16="http://schemas.microsoft.com/office/drawing/2014/main" id="{AA4060FD-1AE8-85C4-B9F3-41388182EB79}"/>
                </a:ext>
              </a:extLst>
            </p:cNvPr>
            <p:cNvSpPr/>
            <p:nvPr/>
          </p:nvSpPr>
          <p:spPr>
            <a:xfrm>
              <a:off x="6860194" y="2546110"/>
              <a:ext cx="411814" cy="40086"/>
            </a:xfrm>
            <a:custGeom>
              <a:avLst/>
              <a:gdLst>
                <a:gd name="connsiteX0" fmla="*/ 391726 w 411814"/>
                <a:gd name="connsiteY0" fmla="*/ -183 h 40086"/>
                <a:gd name="connsiteX1" fmla="*/ 19998 w 411814"/>
                <a:gd name="connsiteY1" fmla="*/ -183 h 40086"/>
                <a:gd name="connsiteX2" fmla="*/ -45 w 411814"/>
                <a:gd name="connsiteY2" fmla="*/ 19860 h 40086"/>
                <a:gd name="connsiteX3" fmla="*/ 19998 w 411814"/>
                <a:gd name="connsiteY3" fmla="*/ 39904 h 40086"/>
                <a:gd name="connsiteX4" fmla="*/ 391726 w 411814"/>
                <a:gd name="connsiteY4" fmla="*/ 39904 h 40086"/>
                <a:gd name="connsiteX5" fmla="*/ 411770 w 411814"/>
                <a:gd name="connsiteY5" fmla="*/ 19860 h 40086"/>
                <a:gd name="connsiteX6" fmla="*/ 391726 w 411814"/>
                <a:gd name="connsiteY6" fmla="*/ -183 h 4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1814" h="40086">
                  <a:moveTo>
                    <a:pt x="391726" y="-183"/>
                  </a:moveTo>
                  <a:lnTo>
                    <a:pt x="19998" y="-183"/>
                  </a:lnTo>
                  <a:cubicBezTo>
                    <a:pt x="8928" y="-183"/>
                    <a:pt x="-45" y="8790"/>
                    <a:pt x="-45" y="19860"/>
                  </a:cubicBezTo>
                  <a:cubicBezTo>
                    <a:pt x="-45" y="30930"/>
                    <a:pt x="8928" y="39904"/>
                    <a:pt x="19998" y="39904"/>
                  </a:cubicBezTo>
                  <a:lnTo>
                    <a:pt x="391726" y="39904"/>
                  </a:lnTo>
                  <a:cubicBezTo>
                    <a:pt x="402797" y="39904"/>
                    <a:pt x="411770" y="30930"/>
                    <a:pt x="411770" y="19860"/>
                  </a:cubicBezTo>
                  <a:cubicBezTo>
                    <a:pt x="411770" y="8790"/>
                    <a:pt x="402797" y="-183"/>
                    <a:pt x="391726" y="-183"/>
                  </a:cubicBezTo>
                  <a:close/>
                </a:path>
              </a:pathLst>
            </a:custGeom>
            <a:grpFill/>
            <a:ln w="3083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algn="ctr"/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34" name="任意多边形: 形状 205">
              <a:extLst>
                <a:ext uri="{FF2B5EF4-FFF2-40B4-BE49-F238E27FC236}">
                  <a16:creationId xmlns:a16="http://schemas.microsoft.com/office/drawing/2014/main" id="{3F7F2A41-A5AD-EEBC-7BF7-F47509D3FB92}"/>
                </a:ext>
              </a:extLst>
            </p:cNvPr>
            <p:cNvSpPr/>
            <p:nvPr/>
          </p:nvSpPr>
          <p:spPr>
            <a:xfrm>
              <a:off x="6777312" y="2111831"/>
              <a:ext cx="581284" cy="394439"/>
            </a:xfrm>
            <a:custGeom>
              <a:avLst/>
              <a:gdLst>
                <a:gd name="connsiteX0" fmla="*/ 581240 w 581284"/>
                <a:gd name="connsiteY0" fmla="*/ 115745 h 394439"/>
                <a:gd name="connsiteX1" fmla="*/ 540367 w 581284"/>
                <a:gd name="connsiteY1" fmla="*/ 74718 h 394439"/>
                <a:gd name="connsiteX2" fmla="*/ 499339 w 581284"/>
                <a:gd name="connsiteY2" fmla="*/ 115591 h 394439"/>
                <a:gd name="connsiteX3" fmla="*/ 502762 w 581284"/>
                <a:gd name="connsiteY3" fmla="*/ 132057 h 394439"/>
                <a:gd name="connsiteX4" fmla="*/ 373806 w 581284"/>
                <a:gd name="connsiteY4" fmla="*/ 218676 h 394439"/>
                <a:gd name="connsiteX5" fmla="*/ 314848 w 581284"/>
                <a:gd name="connsiteY5" fmla="*/ 72359 h 394439"/>
                <a:gd name="connsiteX6" fmla="*/ 320383 w 581284"/>
                <a:gd name="connsiteY6" fmla="*/ 14711 h 394439"/>
                <a:gd name="connsiteX7" fmla="*/ 262735 w 581284"/>
                <a:gd name="connsiteY7" fmla="*/ 9176 h 394439"/>
                <a:gd name="connsiteX8" fmla="*/ 257200 w 581284"/>
                <a:gd name="connsiteY8" fmla="*/ 66824 h 394439"/>
                <a:gd name="connsiteX9" fmla="*/ 262735 w 581284"/>
                <a:gd name="connsiteY9" fmla="*/ 72359 h 394439"/>
                <a:gd name="connsiteX10" fmla="*/ 203745 w 581284"/>
                <a:gd name="connsiteY10" fmla="*/ 218552 h 394439"/>
                <a:gd name="connsiteX11" fmla="*/ 77564 w 581284"/>
                <a:gd name="connsiteY11" fmla="*/ 134031 h 394439"/>
                <a:gd name="connsiteX12" fmla="*/ 59023 w 581284"/>
                <a:gd name="connsiteY12" fmla="*/ 79214 h 394439"/>
                <a:gd name="connsiteX13" fmla="*/ 4203 w 581284"/>
                <a:gd name="connsiteY13" fmla="*/ 97756 h 394439"/>
                <a:gd name="connsiteX14" fmla="*/ 22747 w 581284"/>
                <a:gd name="connsiteY14" fmla="*/ 152573 h 394439"/>
                <a:gd name="connsiteX15" fmla="*/ 29245 w 581284"/>
                <a:gd name="connsiteY15" fmla="*/ 155123 h 394439"/>
                <a:gd name="connsiteX16" fmla="*/ 74604 w 581284"/>
                <a:gd name="connsiteY16" fmla="*/ 359134 h 394439"/>
                <a:gd name="connsiteX17" fmla="*/ 118391 w 581284"/>
                <a:gd name="connsiteY17" fmla="*/ 394256 h 394439"/>
                <a:gd name="connsiteX18" fmla="*/ 459191 w 581284"/>
                <a:gd name="connsiteY18" fmla="*/ 394256 h 394439"/>
                <a:gd name="connsiteX19" fmla="*/ 502947 w 581284"/>
                <a:gd name="connsiteY19" fmla="*/ 359134 h 394439"/>
                <a:gd name="connsiteX20" fmla="*/ 548122 w 581284"/>
                <a:gd name="connsiteY20" fmla="*/ 155894 h 394439"/>
                <a:gd name="connsiteX21" fmla="*/ 581240 w 581284"/>
                <a:gd name="connsiteY21" fmla="*/ 115745 h 394439"/>
                <a:gd name="connsiteX22" fmla="*/ 540290 w 581284"/>
                <a:gd name="connsiteY22" fmla="*/ 114882 h 394439"/>
                <a:gd name="connsiteX23" fmla="*/ 541153 w 581284"/>
                <a:gd name="connsiteY23" fmla="*/ 115745 h 394439"/>
                <a:gd name="connsiteX24" fmla="*/ 540290 w 581284"/>
                <a:gd name="connsiteY24" fmla="*/ 116609 h 394439"/>
                <a:gd name="connsiteX25" fmla="*/ 539426 w 581284"/>
                <a:gd name="connsiteY25" fmla="*/ 115745 h 394439"/>
                <a:gd name="connsiteX26" fmla="*/ 540290 w 581284"/>
                <a:gd name="connsiteY26" fmla="*/ 114882 h 394439"/>
                <a:gd name="connsiteX27" fmla="*/ 288791 w 581284"/>
                <a:gd name="connsiteY27" fmla="*/ 40074 h 394439"/>
                <a:gd name="connsiteX28" fmla="*/ 289655 w 581284"/>
                <a:gd name="connsiteY28" fmla="*/ 40937 h 394439"/>
                <a:gd name="connsiteX29" fmla="*/ 289346 w 581284"/>
                <a:gd name="connsiteY29" fmla="*/ 41461 h 394439"/>
                <a:gd name="connsiteX30" fmla="*/ 288205 w 581284"/>
                <a:gd name="connsiteY30" fmla="*/ 41461 h 394439"/>
                <a:gd name="connsiteX31" fmla="*/ 287928 w 581284"/>
                <a:gd name="connsiteY31" fmla="*/ 40937 h 394439"/>
                <a:gd name="connsiteX32" fmla="*/ 288791 w 581284"/>
                <a:gd name="connsiteY32" fmla="*/ 40074 h 394439"/>
                <a:gd name="connsiteX33" fmla="*/ 40901 w 581284"/>
                <a:gd name="connsiteY33" fmla="*/ 114882 h 394439"/>
                <a:gd name="connsiteX34" fmla="*/ 41912 w 581284"/>
                <a:gd name="connsiteY34" fmla="*/ 115566 h 394439"/>
                <a:gd name="connsiteX35" fmla="*/ 41224 w 581284"/>
                <a:gd name="connsiteY35" fmla="*/ 116578 h 394439"/>
                <a:gd name="connsiteX36" fmla="*/ 40901 w 581284"/>
                <a:gd name="connsiteY36" fmla="*/ 116578 h 394439"/>
                <a:gd name="connsiteX37" fmla="*/ 40216 w 581284"/>
                <a:gd name="connsiteY37" fmla="*/ 115566 h 394439"/>
                <a:gd name="connsiteX38" fmla="*/ 40901 w 581284"/>
                <a:gd name="connsiteY38" fmla="*/ 114882 h 394439"/>
                <a:gd name="connsiteX39" fmla="*/ 463816 w 581284"/>
                <a:gd name="connsiteY39" fmla="*/ 350438 h 394439"/>
                <a:gd name="connsiteX40" fmla="*/ 459191 w 581284"/>
                <a:gd name="connsiteY40" fmla="*/ 354169 h 394439"/>
                <a:gd name="connsiteX41" fmla="*/ 118391 w 581284"/>
                <a:gd name="connsiteY41" fmla="*/ 354169 h 394439"/>
                <a:gd name="connsiteX42" fmla="*/ 113735 w 581284"/>
                <a:gd name="connsiteY42" fmla="*/ 350438 h 394439"/>
                <a:gd name="connsiteX43" fmla="*/ 76146 w 581284"/>
                <a:gd name="connsiteY43" fmla="*/ 181241 h 394439"/>
                <a:gd name="connsiteX44" fmla="*/ 194001 w 581284"/>
                <a:gd name="connsiteY44" fmla="*/ 260459 h 394439"/>
                <a:gd name="connsiteX45" fmla="*/ 231815 w 581284"/>
                <a:gd name="connsiteY45" fmla="*/ 254180 h 394439"/>
                <a:gd name="connsiteX46" fmla="*/ 235075 w 581284"/>
                <a:gd name="connsiteY46" fmla="*/ 248124 h 394439"/>
                <a:gd name="connsiteX47" fmla="*/ 288791 w 581284"/>
                <a:gd name="connsiteY47" fmla="*/ 114974 h 394439"/>
                <a:gd name="connsiteX48" fmla="*/ 342477 w 581284"/>
                <a:gd name="connsiteY48" fmla="*/ 248124 h 394439"/>
                <a:gd name="connsiteX49" fmla="*/ 377546 w 581284"/>
                <a:gd name="connsiteY49" fmla="*/ 263709 h 394439"/>
                <a:gd name="connsiteX50" fmla="*/ 383581 w 581284"/>
                <a:gd name="connsiteY50" fmla="*/ 260459 h 394439"/>
                <a:gd name="connsiteX51" fmla="*/ 501436 w 581284"/>
                <a:gd name="connsiteY51" fmla="*/ 181272 h 394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81284" h="394439">
                  <a:moveTo>
                    <a:pt x="581240" y="115745"/>
                  </a:moveTo>
                  <a:cubicBezTo>
                    <a:pt x="581283" y="93130"/>
                    <a:pt x="562982" y="74761"/>
                    <a:pt x="540367" y="74718"/>
                  </a:cubicBezTo>
                  <a:cubicBezTo>
                    <a:pt x="517752" y="74675"/>
                    <a:pt x="499383" y="92976"/>
                    <a:pt x="499339" y="115591"/>
                  </a:cubicBezTo>
                  <a:cubicBezTo>
                    <a:pt x="499330" y="121259"/>
                    <a:pt x="500496" y="126865"/>
                    <a:pt x="502762" y="132057"/>
                  </a:cubicBezTo>
                  <a:lnTo>
                    <a:pt x="373806" y="218676"/>
                  </a:lnTo>
                  <a:lnTo>
                    <a:pt x="314848" y="72359"/>
                  </a:lnTo>
                  <a:cubicBezTo>
                    <a:pt x="332295" y="57968"/>
                    <a:pt x="334774" y="32158"/>
                    <a:pt x="320383" y="14711"/>
                  </a:cubicBezTo>
                  <a:cubicBezTo>
                    <a:pt x="305991" y="-2736"/>
                    <a:pt x="280182" y="-5212"/>
                    <a:pt x="262735" y="9176"/>
                  </a:cubicBezTo>
                  <a:cubicBezTo>
                    <a:pt x="245288" y="23567"/>
                    <a:pt x="242808" y="49377"/>
                    <a:pt x="257200" y="66824"/>
                  </a:cubicBezTo>
                  <a:cubicBezTo>
                    <a:pt x="258865" y="68841"/>
                    <a:pt x="260718" y="70694"/>
                    <a:pt x="262735" y="72359"/>
                  </a:cubicBezTo>
                  <a:lnTo>
                    <a:pt x="203745" y="218552"/>
                  </a:lnTo>
                  <a:lnTo>
                    <a:pt x="77564" y="134031"/>
                  </a:lnTo>
                  <a:cubicBezTo>
                    <a:pt x="87580" y="113772"/>
                    <a:pt x="79279" y="89229"/>
                    <a:pt x="59023" y="79214"/>
                  </a:cubicBezTo>
                  <a:cubicBezTo>
                    <a:pt x="38764" y="69198"/>
                    <a:pt x="14221" y="77499"/>
                    <a:pt x="4203" y="97756"/>
                  </a:cubicBezTo>
                  <a:cubicBezTo>
                    <a:pt x="-5813" y="118015"/>
                    <a:pt x="2488" y="142557"/>
                    <a:pt x="22747" y="152573"/>
                  </a:cubicBezTo>
                  <a:cubicBezTo>
                    <a:pt x="24835" y="153609"/>
                    <a:pt x="27009" y="154460"/>
                    <a:pt x="29245" y="155123"/>
                  </a:cubicBezTo>
                  <a:lnTo>
                    <a:pt x="74604" y="359134"/>
                  </a:lnTo>
                  <a:cubicBezTo>
                    <a:pt x="79076" y="379714"/>
                    <a:pt x="97333" y="394358"/>
                    <a:pt x="118391" y="394256"/>
                  </a:cubicBezTo>
                  <a:lnTo>
                    <a:pt x="459191" y="394256"/>
                  </a:lnTo>
                  <a:cubicBezTo>
                    <a:pt x="480243" y="394355"/>
                    <a:pt x="498488" y="379708"/>
                    <a:pt x="502947" y="359134"/>
                  </a:cubicBezTo>
                  <a:lnTo>
                    <a:pt x="548122" y="155894"/>
                  </a:lnTo>
                  <a:cubicBezTo>
                    <a:pt x="567333" y="152138"/>
                    <a:pt x="581206" y="135320"/>
                    <a:pt x="581240" y="115745"/>
                  </a:cubicBezTo>
                  <a:close/>
                  <a:moveTo>
                    <a:pt x="540290" y="114882"/>
                  </a:moveTo>
                  <a:cubicBezTo>
                    <a:pt x="540768" y="114882"/>
                    <a:pt x="541153" y="115267"/>
                    <a:pt x="541153" y="115745"/>
                  </a:cubicBezTo>
                  <a:cubicBezTo>
                    <a:pt x="541153" y="116223"/>
                    <a:pt x="540768" y="116609"/>
                    <a:pt x="540290" y="116609"/>
                  </a:cubicBezTo>
                  <a:cubicBezTo>
                    <a:pt x="539812" y="116609"/>
                    <a:pt x="539426" y="116223"/>
                    <a:pt x="539426" y="115745"/>
                  </a:cubicBezTo>
                  <a:cubicBezTo>
                    <a:pt x="539426" y="115267"/>
                    <a:pt x="539812" y="114882"/>
                    <a:pt x="540290" y="114882"/>
                  </a:cubicBezTo>
                  <a:close/>
                  <a:moveTo>
                    <a:pt x="288791" y="40074"/>
                  </a:moveTo>
                  <a:cubicBezTo>
                    <a:pt x="289260" y="40089"/>
                    <a:pt x="289639" y="40468"/>
                    <a:pt x="289655" y="40937"/>
                  </a:cubicBezTo>
                  <a:cubicBezTo>
                    <a:pt x="289664" y="41159"/>
                    <a:pt x="289544" y="41363"/>
                    <a:pt x="289346" y="41461"/>
                  </a:cubicBezTo>
                  <a:lnTo>
                    <a:pt x="288205" y="41461"/>
                  </a:lnTo>
                  <a:cubicBezTo>
                    <a:pt x="288023" y="41350"/>
                    <a:pt x="287918" y="41150"/>
                    <a:pt x="287928" y="40937"/>
                  </a:cubicBezTo>
                  <a:cubicBezTo>
                    <a:pt x="287943" y="40468"/>
                    <a:pt x="288322" y="40089"/>
                    <a:pt x="288791" y="40074"/>
                  </a:cubicBezTo>
                  <a:close/>
                  <a:moveTo>
                    <a:pt x="40901" y="114882"/>
                  </a:moveTo>
                  <a:cubicBezTo>
                    <a:pt x="41369" y="114792"/>
                    <a:pt x="41822" y="115098"/>
                    <a:pt x="41912" y="115566"/>
                  </a:cubicBezTo>
                  <a:cubicBezTo>
                    <a:pt x="42001" y="116035"/>
                    <a:pt x="41693" y="116488"/>
                    <a:pt x="41224" y="116578"/>
                  </a:cubicBezTo>
                  <a:cubicBezTo>
                    <a:pt x="41119" y="116599"/>
                    <a:pt x="41008" y="116599"/>
                    <a:pt x="40901" y="116578"/>
                  </a:cubicBezTo>
                  <a:cubicBezTo>
                    <a:pt x="40432" y="116488"/>
                    <a:pt x="40127" y="116035"/>
                    <a:pt x="40216" y="115566"/>
                  </a:cubicBezTo>
                  <a:cubicBezTo>
                    <a:pt x="40281" y="115221"/>
                    <a:pt x="40552" y="114950"/>
                    <a:pt x="40901" y="114882"/>
                  </a:cubicBezTo>
                  <a:close/>
                  <a:moveTo>
                    <a:pt x="463816" y="350438"/>
                  </a:moveTo>
                  <a:cubicBezTo>
                    <a:pt x="463351" y="352618"/>
                    <a:pt x="461420" y="354176"/>
                    <a:pt x="459191" y="354169"/>
                  </a:cubicBezTo>
                  <a:lnTo>
                    <a:pt x="118391" y="354169"/>
                  </a:lnTo>
                  <a:cubicBezTo>
                    <a:pt x="116150" y="354191"/>
                    <a:pt x="114204" y="352631"/>
                    <a:pt x="113735" y="350438"/>
                  </a:cubicBezTo>
                  <a:lnTo>
                    <a:pt x="76146" y="181241"/>
                  </a:lnTo>
                  <a:lnTo>
                    <a:pt x="194001" y="260459"/>
                  </a:lnTo>
                  <a:cubicBezTo>
                    <a:pt x="206178" y="269167"/>
                    <a:pt x="223107" y="266358"/>
                    <a:pt x="231815" y="254180"/>
                  </a:cubicBezTo>
                  <a:cubicBezTo>
                    <a:pt x="233154" y="252309"/>
                    <a:pt x="234252" y="250274"/>
                    <a:pt x="235075" y="248124"/>
                  </a:cubicBezTo>
                  <a:lnTo>
                    <a:pt x="288791" y="114974"/>
                  </a:lnTo>
                  <a:lnTo>
                    <a:pt x="342477" y="248124"/>
                  </a:lnTo>
                  <a:cubicBezTo>
                    <a:pt x="347857" y="262111"/>
                    <a:pt x="363559" y="269090"/>
                    <a:pt x="377546" y="263709"/>
                  </a:cubicBezTo>
                  <a:cubicBezTo>
                    <a:pt x="379686" y="262885"/>
                    <a:pt x="381715" y="261794"/>
                    <a:pt x="383581" y="260459"/>
                  </a:cubicBezTo>
                  <a:lnTo>
                    <a:pt x="501436" y="181272"/>
                  </a:lnTo>
                  <a:close/>
                </a:path>
              </a:pathLst>
            </a:custGeom>
            <a:grpFill/>
            <a:ln w="3083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algn="ctr"/>
              <a:endParaRPr lang="zh-CN" altLang="en-US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91A460AE-9FDB-A628-E478-D63F702B6DFB}"/>
              </a:ext>
            </a:extLst>
          </p:cNvPr>
          <p:cNvGrpSpPr/>
          <p:nvPr/>
        </p:nvGrpSpPr>
        <p:grpSpPr>
          <a:xfrm>
            <a:off x="1155835" y="3974389"/>
            <a:ext cx="377047" cy="377047"/>
            <a:chOff x="5997280" y="4101941"/>
            <a:chExt cx="534264" cy="534264"/>
          </a:xfrm>
          <a:solidFill>
            <a:schemeClr val="accent1"/>
          </a:solidFill>
        </p:grpSpPr>
        <p:sp>
          <p:nvSpPr>
            <p:cNvPr id="39" name="任意多边形: 形状 245">
              <a:extLst>
                <a:ext uri="{FF2B5EF4-FFF2-40B4-BE49-F238E27FC236}">
                  <a16:creationId xmlns:a16="http://schemas.microsoft.com/office/drawing/2014/main" id="{00B89620-7079-54A6-E6A8-938B3921CB37}"/>
                </a:ext>
              </a:extLst>
            </p:cNvPr>
            <p:cNvSpPr/>
            <p:nvPr/>
          </p:nvSpPr>
          <p:spPr>
            <a:xfrm>
              <a:off x="5997280" y="4101941"/>
              <a:ext cx="534264" cy="534264"/>
            </a:xfrm>
            <a:custGeom>
              <a:avLst/>
              <a:gdLst>
                <a:gd name="connsiteX0" fmla="*/ 267118 w 534264"/>
                <a:gd name="connsiteY0" fmla="*/ 534082 h 534264"/>
                <a:gd name="connsiteX1" fmla="*/ -45 w 534264"/>
                <a:gd name="connsiteY1" fmla="*/ 266980 h 534264"/>
                <a:gd name="connsiteX2" fmla="*/ 267056 w 534264"/>
                <a:gd name="connsiteY2" fmla="*/ -183 h 534264"/>
                <a:gd name="connsiteX3" fmla="*/ 534220 w 534264"/>
                <a:gd name="connsiteY3" fmla="*/ 266918 h 534264"/>
                <a:gd name="connsiteX4" fmla="*/ 534220 w 534264"/>
                <a:gd name="connsiteY4" fmla="*/ 266980 h 534264"/>
                <a:gd name="connsiteX5" fmla="*/ 267118 w 534264"/>
                <a:gd name="connsiteY5" fmla="*/ 534082 h 534264"/>
                <a:gd name="connsiteX6" fmla="*/ 267118 w 534264"/>
                <a:gd name="connsiteY6" fmla="*/ 39935 h 534264"/>
                <a:gd name="connsiteX7" fmla="*/ 40042 w 534264"/>
                <a:gd name="connsiteY7" fmla="*/ 266949 h 534264"/>
                <a:gd name="connsiteX8" fmla="*/ 267056 w 534264"/>
                <a:gd name="connsiteY8" fmla="*/ 494026 h 534264"/>
                <a:gd name="connsiteX9" fmla="*/ 494133 w 534264"/>
                <a:gd name="connsiteY9" fmla="*/ 267011 h 534264"/>
                <a:gd name="connsiteX10" fmla="*/ 494133 w 534264"/>
                <a:gd name="connsiteY10" fmla="*/ 266980 h 534264"/>
                <a:gd name="connsiteX11" fmla="*/ 267118 w 534264"/>
                <a:gd name="connsiteY11" fmla="*/ 39935 h 53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4264" h="534264">
                  <a:moveTo>
                    <a:pt x="267118" y="534082"/>
                  </a:moveTo>
                  <a:cubicBezTo>
                    <a:pt x="119586" y="534112"/>
                    <a:pt x="-28" y="414499"/>
                    <a:pt x="-45" y="266980"/>
                  </a:cubicBezTo>
                  <a:cubicBezTo>
                    <a:pt x="-62" y="119461"/>
                    <a:pt x="119525" y="-152"/>
                    <a:pt x="267056" y="-183"/>
                  </a:cubicBezTo>
                  <a:cubicBezTo>
                    <a:pt x="414588" y="-214"/>
                    <a:pt x="534201" y="119399"/>
                    <a:pt x="534220" y="266918"/>
                  </a:cubicBezTo>
                  <a:cubicBezTo>
                    <a:pt x="534220" y="266949"/>
                    <a:pt x="534220" y="266949"/>
                    <a:pt x="534220" y="266980"/>
                  </a:cubicBezTo>
                  <a:cubicBezTo>
                    <a:pt x="534050" y="414438"/>
                    <a:pt x="414564" y="533897"/>
                    <a:pt x="267118" y="534082"/>
                  </a:cubicBezTo>
                  <a:close/>
                  <a:moveTo>
                    <a:pt x="267118" y="39935"/>
                  </a:moveTo>
                  <a:cubicBezTo>
                    <a:pt x="141724" y="39904"/>
                    <a:pt x="40059" y="141570"/>
                    <a:pt x="40042" y="266949"/>
                  </a:cubicBezTo>
                  <a:cubicBezTo>
                    <a:pt x="40025" y="392329"/>
                    <a:pt x="141662" y="493995"/>
                    <a:pt x="267056" y="494026"/>
                  </a:cubicBezTo>
                  <a:cubicBezTo>
                    <a:pt x="392451" y="494056"/>
                    <a:pt x="494114" y="392390"/>
                    <a:pt x="494133" y="267011"/>
                  </a:cubicBezTo>
                  <a:cubicBezTo>
                    <a:pt x="494133" y="267011"/>
                    <a:pt x="494133" y="266980"/>
                    <a:pt x="494133" y="266980"/>
                  </a:cubicBezTo>
                  <a:cubicBezTo>
                    <a:pt x="493997" y="141662"/>
                    <a:pt x="392445" y="40089"/>
                    <a:pt x="267118" y="39935"/>
                  </a:cubicBezTo>
                  <a:close/>
                </a:path>
              </a:pathLst>
            </a:custGeom>
            <a:grpFill/>
            <a:ln w="3083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algn="ctr"/>
              <a:endParaRPr lang="zh-CN" altLang="en-US" sz="1200"/>
            </a:p>
          </p:txBody>
        </p:sp>
        <p:sp>
          <p:nvSpPr>
            <p:cNvPr id="40" name="任意多边形: 形状 246">
              <a:extLst>
                <a:ext uri="{FF2B5EF4-FFF2-40B4-BE49-F238E27FC236}">
                  <a16:creationId xmlns:a16="http://schemas.microsoft.com/office/drawing/2014/main" id="{867C9703-4ACC-4CEF-66D2-6507090C47AD}"/>
                </a:ext>
              </a:extLst>
            </p:cNvPr>
            <p:cNvSpPr/>
            <p:nvPr/>
          </p:nvSpPr>
          <p:spPr>
            <a:xfrm>
              <a:off x="6242488" y="4347118"/>
              <a:ext cx="43910" cy="43910"/>
            </a:xfrm>
            <a:custGeom>
              <a:avLst/>
              <a:gdLst>
                <a:gd name="connsiteX0" fmla="*/ 43910 w 43910"/>
                <a:gd name="connsiteY0" fmla="*/ 21955 h 43910"/>
                <a:gd name="connsiteX1" fmla="*/ 21955 w 43910"/>
                <a:gd name="connsiteY1" fmla="*/ 43911 h 43910"/>
                <a:gd name="connsiteX2" fmla="*/ 0 w 43910"/>
                <a:gd name="connsiteY2" fmla="*/ 21955 h 43910"/>
                <a:gd name="connsiteX3" fmla="*/ 21955 w 43910"/>
                <a:gd name="connsiteY3" fmla="*/ 0 h 43910"/>
                <a:gd name="connsiteX4" fmla="*/ 43910 w 43910"/>
                <a:gd name="connsiteY4" fmla="*/ 21955 h 43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10" h="43910">
                  <a:moveTo>
                    <a:pt x="43910" y="21955"/>
                  </a:moveTo>
                  <a:cubicBezTo>
                    <a:pt x="43910" y="34081"/>
                    <a:pt x="34081" y="43911"/>
                    <a:pt x="21955" y="43911"/>
                  </a:cubicBezTo>
                  <a:cubicBezTo>
                    <a:pt x="9830" y="43911"/>
                    <a:pt x="0" y="34081"/>
                    <a:pt x="0" y="21955"/>
                  </a:cubicBezTo>
                  <a:cubicBezTo>
                    <a:pt x="0" y="9830"/>
                    <a:pt x="9830" y="0"/>
                    <a:pt x="21955" y="0"/>
                  </a:cubicBezTo>
                  <a:cubicBezTo>
                    <a:pt x="34081" y="0"/>
                    <a:pt x="43910" y="9830"/>
                    <a:pt x="43910" y="21955"/>
                  </a:cubicBezTo>
                  <a:close/>
                </a:path>
              </a:pathLst>
            </a:custGeom>
            <a:grpFill/>
            <a:ln w="3083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algn="ctr"/>
              <a:endParaRPr lang="zh-CN" altLang="en-US" sz="1200"/>
            </a:p>
          </p:txBody>
        </p:sp>
        <p:sp>
          <p:nvSpPr>
            <p:cNvPr id="41" name="任意多边形: 形状 247">
              <a:extLst>
                <a:ext uri="{FF2B5EF4-FFF2-40B4-BE49-F238E27FC236}">
                  <a16:creationId xmlns:a16="http://schemas.microsoft.com/office/drawing/2014/main" id="{9466A3B8-3AB0-DB24-CD26-9A3E038B87F2}"/>
                </a:ext>
              </a:extLst>
            </p:cNvPr>
            <p:cNvSpPr/>
            <p:nvPr/>
          </p:nvSpPr>
          <p:spPr>
            <a:xfrm>
              <a:off x="6116112" y="4220839"/>
              <a:ext cx="296554" cy="296617"/>
            </a:xfrm>
            <a:custGeom>
              <a:avLst/>
              <a:gdLst>
                <a:gd name="connsiteX0" fmla="*/ 24510 w 296554"/>
                <a:gd name="connsiteY0" fmla="*/ 296434 h 296617"/>
                <a:gd name="connsiteX1" fmla="*/ -45 w 296554"/>
                <a:gd name="connsiteY1" fmla="*/ 271642 h 296617"/>
                <a:gd name="connsiteX2" fmla="*/ 2308 w 296554"/>
                <a:gd name="connsiteY2" fmla="*/ 261250 h 296617"/>
                <a:gd name="connsiteX3" fmla="*/ 82482 w 296554"/>
                <a:gd name="connsiteY3" fmla="*/ 93841 h 296617"/>
                <a:gd name="connsiteX4" fmla="*/ 94014 w 296554"/>
                <a:gd name="connsiteY4" fmla="*/ 82309 h 296617"/>
                <a:gd name="connsiteX5" fmla="*/ 261423 w 296554"/>
                <a:gd name="connsiteY5" fmla="*/ 2135 h 296617"/>
                <a:gd name="connsiteX6" fmla="*/ 294202 w 296554"/>
                <a:gd name="connsiteY6" fmla="*/ 14069 h 296617"/>
                <a:gd name="connsiteX7" fmla="*/ 294202 w 296554"/>
                <a:gd name="connsiteY7" fmla="*/ 34914 h 296617"/>
                <a:gd name="connsiteX8" fmla="*/ 214028 w 296554"/>
                <a:gd name="connsiteY8" fmla="*/ 202322 h 296617"/>
                <a:gd name="connsiteX9" fmla="*/ 202495 w 296554"/>
                <a:gd name="connsiteY9" fmla="*/ 213886 h 296617"/>
                <a:gd name="connsiteX10" fmla="*/ 202495 w 296554"/>
                <a:gd name="connsiteY10" fmla="*/ 213886 h 296617"/>
                <a:gd name="connsiteX11" fmla="*/ 35087 w 296554"/>
                <a:gd name="connsiteY11" fmla="*/ 294059 h 296617"/>
                <a:gd name="connsiteX12" fmla="*/ 24510 w 296554"/>
                <a:gd name="connsiteY12" fmla="*/ 296434 h 296617"/>
                <a:gd name="connsiteX13" fmla="*/ 113934 w 296554"/>
                <a:gd name="connsiteY13" fmla="*/ 113792 h 296617"/>
                <a:gd name="connsiteX14" fmla="*/ 50875 w 296554"/>
                <a:gd name="connsiteY14" fmla="*/ 245431 h 296617"/>
                <a:gd name="connsiteX15" fmla="*/ 182514 w 296554"/>
                <a:gd name="connsiteY15" fmla="*/ 182372 h 296617"/>
                <a:gd name="connsiteX16" fmla="*/ 245573 w 296554"/>
                <a:gd name="connsiteY16" fmla="*/ 50733 h 296617"/>
                <a:gd name="connsiteX17" fmla="*/ 194447 w 296554"/>
                <a:gd name="connsiteY17" fmla="*/ 197050 h 296617"/>
                <a:gd name="connsiteX18" fmla="*/ 194447 w 296554"/>
                <a:gd name="connsiteY18" fmla="*/ 197050 h 29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6554" h="296617">
                  <a:moveTo>
                    <a:pt x="24510" y="296434"/>
                  </a:moveTo>
                  <a:cubicBezTo>
                    <a:pt x="10887" y="296372"/>
                    <a:pt x="-106" y="285271"/>
                    <a:pt x="-45" y="271642"/>
                  </a:cubicBezTo>
                  <a:cubicBezTo>
                    <a:pt x="-29" y="268065"/>
                    <a:pt x="775" y="264519"/>
                    <a:pt x="2308" y="261250"/>
                  </a:cubicBezTo>
                  <a:lnTo>
                    <a:pt x="82482" y="93841"/>
                  </a:lnTo>
                  <a:cubicBezTo>
                    <a:pt x="84908" y="88815"/>
                    <a:pt x="88973" y="84745"/>
                    <a:pt x="94014" y="82309"/>
                  </a:cubicBezTo>
                  <a:lnTo>
                    <a:pt x="261423" y="2135"/>
                  </a:lnTo>
                  <a:cubicBezTo>
                    <a:pt x="273773" y="-3631"/>
                    <a:pt x="288448" y="1734"/>
                    <a:pt x="294202" y="14069"/>
                  </a:cubicBezTo>
                  <a:cubicBezTo>
                    <a:pt x="297279" y="20698"/>
                    <a:pt x="297279" y="28315"/>
                    <a:pt x="294202" y="34914"/>
                  </a:cubicBezTo>
                  <a:lnTo>
                    <a:pt x="214028" y="202322"/>
                  </a:lnTo>
                  <a:cubicBezTo>
                    <a:pt x="211607" y="207379"/>
                    <a:pt x="207540" y="211450"/>
                    <a:pt x="202495" y="213886"/>
                  </a:cubicBezTo>
                  <a:lnTo>
                    <a:pt x="202495" y="213886"/>
                  </a:lnTo>
                  <a:lnTo>
                    <a:pt x="35087" y="294059"/>
                  </a:lnTo>
                  <a:cubicBezTo>
                    <a:pt x="31784" y="295632"/>
                    <a:pt x="28170" y="296434"/>
                    <a:pt x="24510" y="296434"/>
                  </a:cubicBezTo>
                  <a:close/>
                  <a:moveTo>
                    <a:pt x="113934" y="113792"/>
                  </a:moveTo>
                  <a:lnTo>
                    <a:pt x="50875" y="245431"/>
                  </a:lnTo>
                  <a:lnTo>
                    <a:pt x="182514" y="182372"/>
                  </a:lnTo>
                  <a:lnTo>
                    <a:pt x="245573" y="50733"/>
                  </a:lnTo>
                  <a:close/>
                  <a:moveTo>
                    <a:pt x="194447" y="197050"/>
                  </a:moveTo>
                  <a:lnTo>
                    <a:pt x="194447" y="197050"/>
                  </a:lnTo>
                  <a:close/>
                </a:path>
              </a:pathLst>
            </a:custGeom>
            <a:grpFill/>
            <a:ln w="3083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algn="ctr"/>
              <a:endParaRPr lang="zh-CN" altLang="en-US" sz="1200"/>
            </a:p>
          </p:txBody>
        </p:sp>
      </p:grpSp>
      <p:sp>
        <p:nvSpPr>
          <p:cNvPr id="42" name="平行四边形 41">
            <a:extLst>
              <a:ext uri="{FF2B5EF4-FFF2-40B4-BE49-F238E27FC236}">
                <a16:creationId xmlns:a16="http://schemas.microsoft.com/office/drawing/2014/main" id="{2CE4B2AD-4843-C0B7-E2DA-DE40EC8C7A0D}"/>
              </a:ext>
            </a:extLst>
          </p:cNvPr>
          <p:cNvSpPr/>
          <p:nvPr/>
        </p:nvSpPr>
        <p:spPr>
          <a:xfrm>
            <a:off x="5049275" y="1057565"/>
            <a:ext cx="2234621" cy="125728"/>
          </a:xfrm>
          <a:prstGeom prst="parallelogram">
            <a:avLst>
              <a:gd name="adj" fmla="val 27548"/>
            </a:avLst>
          </a:prstGeom>
          <a:gradFill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55000"/>
                </a:schemeClr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43" name="平行四边形 42">
            <a:extLst>
              <a:ext uri="{FF2B5EF4-FFF2-40B4-BE49-F238E27FC236}">
                <a16:creationId xmlns:a16="http://schemas.microsoft.com/office/drawing/2014/main" id="{D4ED8D2B-149A-119E-76E6-C2A62DD7D1E6}"/>
              </a:ext>
            </a:extLst>
          </p:cNvPr>
          <p:cNvSpPr/>
          <p:nvPr/>
        </p:nvSpPr>
        <p:spPr>
          <a:xfrm>
            <a:off x="211575" y="6105827"/>
            <a:ext cx="2234621" cy="125728"/>
          </a:xfrm>
          <a:prstGeom prst="parallelogram">
            <a:avLst>
              <a:gd name="adj" fmla="val 27548"/>
            </a:avLst>
          </a:prstGeom>
          <a:gradFill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55000"/>
                </a:schemeClr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44" name="平行四边形 43">
            <a:extLst>
              <a:ext uri="{FF2B5EF4-FFF2-40B4-BE49-F238E27FC236}">
                <a16:creationId xmlns:a16="http://schemas.microsoft.com/office/drawing/2014/main" id="{48AF298F-64D9-C272-B2C6-5DA629CF7811}"/>
              </a:ext>
            </a:extLst>
          </p:cNvPr>
          <p:cNvSpPr/>
          <p:nvPr/>
        </p:nvSpPr>
        <p:spPr>
          <a:xfrm>
            <a:off x="3082589" y="5695919"/>
            <a:ext cx="2234621" cy="125728"/>
          </a:xfrm>
          <a:prstGeom prst="parallelogram">
            <a:avLst>
              <a:gd name="adj" fmla="val 27548"/>
            </a:avLst>
          </a:prstGeom>
          <a:gradFill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55000"/>
                </a:schemeClr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45" name="平行四边形 44">
            <a:extLst>
              <a:ext uri="{FF2B5EF4-FFF2-40B4-BE49-F238E27FC236}">
                <a16:creationId xmlns:a16="http://schemas.microsoft.com/office/drawing/2014/main" id="{633E2C36-DF87-6208-C30A-593BA5455F29}"/>
              </a:ext>
            </a:extLst>
          </p:cNvPr>
          <p:cNvSpPr/>
          <p:nvPr/>
        </p:nvSpPr>
        <p:spPr>
          <a:xfrm>
            <a:off x="5978189" y="6213959"/>
            <a:ext cx="2234621" cy="125728"/>
          </a:xfrm>
          <a:prstGeom prst="parallelogram">
            <a:avLst>
              <a:gd name="adj" fmla="val 27548"/>
            </a:avLst>
          </a:prstGeom>
          <a:gradFill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55000"/>
                </a:schemeClr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5696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354CDDC-A21C-514C-16EE-A617EA6535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展示设计的性质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BDD17DA0-36C5-E399-0734-EF446B767473}"/>
              </a:ext>
            </a:extLst>
          </p:cNvPr>
          <p:cNvGrpSpPr/>
          <p:nvPr/>
        </p:nvGrpSpPr>
        <p:grpSpPr>
          <a:xfrm>
            <a:off x="2875921" y="1110050"/>
            <a:ext cx="6284302" cy="1431873"/>
            <a:chOff x="2875921" y="1110050"/>
            <a:chExt cx="6284302" cy="1431873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6306C677-08D8-6EBE-5A7B-22F6BAEFF1A7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875921" y="1230066"/>
              <a:ext cx="6284302" cy="1311857"/>
            </a:xfrm>
            <a:prstGeom prst="roundRect">
              <a:avLst>
                <a:gd name="adj" fmla="val 5303"/>
              </a:avLst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" tIns="41148" rIns="82296" bIns="41148" rtlCol="0" anchor="ctr">
              <a:noAutofit/>
            </a:bodyPr>
            <a:lstStyle/>
            <a:p>
              <a:pPr algn="l"/>
              <a:endParaRPr lang="zh-CN" altLang="en-US" sz="144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4" name="箭头: 下 3">
              <a:extLst>
                <a:ext uri="{FF2B5EF4-FFF2-40B4-BE49-F238E27FC236}">
                  <a16:creationId xmlns:a16="http://schemas.microsoft.com/office/drawing/2014/main" id="{69374F81-CE26-3C57-2EBB-C906DAF3ABEC}"/>
                </a:ext>
              </a:extLst>
            </p:cNvPr>
            <p:cNvSpPr/>
            <p:nvPr/>
          </p:nvSpPr>
          <p:spPr>
            <a:xfrm>
              <a:off x="3294491" y="1110050"/>
              <a:ext cx="612934" cy="1013534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" tIns="41148" rIns="82296" bIns="41148" rtlCol="0" anchor="ctr">
              <a:noAutofit/>
            </a:bodyPr>
            <a:lstStyle/>
            <a:p>
              <a:pPr algn="l"/>
              <a:endParaRPr lang="zh-CN" altLang="en-US" sz="144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" name="直角三角形 4">
              <a:extLst>
                <a:ext uri="{FF2B5EF4-FFF2-40B4-BE49-F238E27FC236}">
                  <a16:creationId xmlns:a16="http://schemas.microsoft.com/office/drawing/2014/main" id="{FF4C3B6A-BFD7-AA39-22FB-4D626B948834}"/>
                </a:ext>
              </a:extLst>
            </p:cNvPr>
            <p:cNvSpPr/>
            <p:nvPr/>
          </p:nvSpPr>
          <p:spPr>
            <a:xfrm rot="10800000" flipV="1">
              <a:off x="3222433" y="1111382"/>
              <a:ext cx="72867" cy="120016"/>
            </a:xfrm>
            <a:prstGeom prst="rtTriangl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" tIns="41148" rIns="82296" bIns="41148" rtlCol="0" anchor="ctr">
              <a:noAutofit/>
            </a:bodyPr>
            <a:lstStyle/>
            <a:p>
              <a:pPr algn="l"/>
              <a:endParaRPr lang="zh-CN" altLang="en-US" sz="144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C5DF8B3-7564-0E37-6310-413F31334EA2}"/>
                </a:ext>
              </a:extLst>
            </p:cNvPr>
            <p:cNvSpPr txBox="1"/>
            <p:nvPr/>
          </p:nvSpPr>
          <p:spPr>
            <a:xfrm>
              <a:off x="3417735" y="1339088"/>
              <a:ext cx="366447" cy="387798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 anchor="t">
              <a:noAutofit/>
            </a:bodyPr>
            <a:lstStyle/>
            <a:p>
              <a:r>
                <a:rPr lang="en-US" altLang="zh-CN" sz="2520" dirty="0">
                  <a:solidFill>
                    <a:schemeClr val="bg1"/>
                  </a:solidFill>
                  <a:latin typeface="+mj-ea"/>
                  <a:ea typeface="+mj-ea"/>
                </a:rPr>
                <a:t>01</a:t>
              </a:r>
              <a:endParaRPr lang="zh-CN" altLang="en-US" sz="252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D58C08ED-3E82-7E4C-9090-68FD08A017FD}"/>
              </a:ext>
            </a:extLst>
          </p:cNvPr>
          <p:cNvSpPr txBox="1"/>
          <p:nvPr/>
        </p:nvSpPr>
        <p:spPr>
          <a:xfrm>
            <a:off x="4225743" y="1363414"/>
            <a:ext cx="831959" cy="332399"/>
          </a:xfrm>
          <a:prstGeom prst="rect">
            <a:avLst/>
          </a:prstGeom>
          <a:noFill/>
          <a:effectLst/>
        </p:spPr>
        <p:txBody>
          <a:bodyPr wrap="none" lIns="0" tIns="0" rIns="0" bIns="0" rtlCol="0" anchor="t">
            <a:noAutofit/>
          </a:bodyPr>
          <a:lstStyle/>
          <a:p>
            <a:r>
              <a:rPr lang="zh-CN" altLang="en-US" sz="2160" dirty="0">
                <a:solidFill>
                  <a:schemeClr val="accent1"/>
                </a:solidFill>
                <a:latin typeface="+mj-ea"/>
                <a:ea typeface="+mj-ea"/>
              </a:rPr>
              <a:t>新颖性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131A980-17A9-0B85-FE0F-57AE9BFD1EE8}"/>
              </a:ext>
            </a:extLst>
          </p:cNvPr>
          <p:cNvSpPr txBox="1"/>
          <p:nvPr/>
        </p:nvSpPr>
        <p:spPr>
          <a:xfrm>
            <a:off x="4225742" y="1777246"/>
            <a:ext cx="4311156" cy="634386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080" b="0" dirty="0">
                <a:effectLst/>
                <a:latin typeface="+mn-ea"/>
              </a:rPr>
              <a:t>这里输入你的正文，阐述与关键词标题相关的具体内容，若字数太多酌情先删减文案，再缩小字号在这里输入你的正文，阐述与关键词标题相关的具体内容，若字数太多酌情先删减文案，再缩小字号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6A22E87E-48AB-1F75-2DB0-D150193BAA0B}"/>
              </a:ext>
            </a:extLst>
          </p:cNvPr>
          <p:cNvGrpSpPr/>
          <p:nvPr/>
        </p:nvGrpSpPr>
        <p:grpSpPr>
          <a:xfrm>
            <a:off x="4153224" y="2893279"/>
            <a:ext cx="6284302" cy="1431873"/>
            <a:chOff x="4153224" y="2893279"/>
            <a:chExt cx="6284302" cy="1431873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97E020AA-4169-B0E2-E8D7-0E8FC53CA780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153224" y="3013295"/>
              <a:ext cx="6284302" cy="1311857"/>
            </a:xfrm>
            <a:prstGeom prst="roundRect">
              <a:avLst>
                <a:gd name="adj" fmla="val 5303"/>
              </a:avLst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" tIns="41148" rIns="82296" bIns="41148" rtlCol="0" anchor="ctr">
              <a:noAutofit/>
            </a:bodyPr>
            <a:lstStyle/>
            <a:p>
              <a:pPr algn="l"/>
              <a:endParaRPr lang="zh-CN" altLang="en-US" sz="144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0" name="箭头: 下 9">
              <a:extLst>
                <a:ext uri="{FF2B5EF4-FFF2-40B4-BE49-F238E27FC236}">
                  <a16:creationId xmlns:a16="http://schemas.microsoft.com/office/drawing/2014/main" id="{406249F3-2488-CB1A-AD98-4CE6801E5871}"/>
                </a:ext>
              </a:extLst>
            </p:cNvPr>
            <p:cNvSpPr/>
            <p:nvPr/>
          </p:nvSpPr>
          <p:spPr>
            <a:xfrm>
              <a:off x="4571793" y="2893279"/>
              <a:ext cx="612934" cy="1013534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" tIns="41148" rIns="82296" bIns="41148" rtlCol="0" anchor="ctr">
              <a:noAutofit/>
            </a:bodyPr>
            <a:lstStyle/>
            <a:p>
              <a:pPr algn="l"/>
              <a:endParaRPr lang="zh-CN" altLang="en-US" sz="144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1" name="直角三角形 10">
              <a:extLst>
                <a:ext uri="{FF2B5EF4-FFF2-40B4-BE49-F238E27FC236}">
                  <a16:creationId xmlns:a16="http://schemas.microsoft.com/office/drawing/2014/main" id="{660ABFC5-45A1-C8B8-0B75-CDF5F4486A9F}"/>
                </a:ext>
              </a:extLst>
            </p:cNvPr>
            <p:cNvSpPr/>
            <p:nvPr/>
          </p:nvSpPr>
          <p:spPr>
            <a:xfrm rot="10800000" flipV="1">
              <a:off x="4499735" y="2894611"/>
              <a:ext cx="72867" cy="120016"/>
            </a:xfrm>
            <a:prstGeom prst="rtTriangl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" tIns="41148" rIns="82296" bIns="41148" rtlCol="0" anchor="ctr">
              <a:noAutofit/>
            </a:bodyPr>
            <a:lstStyle/>
            <a:p>
              <a:pPr algn="l"/>
              <a:endParaRPr lang="zh-CN" altLang="en-US" sz="144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DD6D9EB3-D199-5723-2924-1248CAE639F3}"/>
                </a:ext>
              </a:extLst>
            </p:cNvPr>
            <p:cNvSpPr txBox="1"/>
            <p:nvPr/>
          </p:nvSpPr>
          <p:spPr>
            <a:xfrm>
              <a:off x="4665061" y="3122318"/>
              <a:ext cx="426399" cy="387798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 anchor="t">
              <a:noAutofit/>
            </a:bodyPr>
            <a:lstStyle/>
            <a:p>
              <a:r>
                <a:rPr lang="en-US" altLang="zh-CN" sz="2520" dirty="0">
                  <a:solidFill>
                    <a:schemeClr val="bg1"/>
                  </a:solidFill>
                  <a:latin typeface="+mj-ea"/>
                  <a:ea typeface="+mj-ea"/>
                </a:rPr>
                <a:t>02</a:t>
              </a:r>
              <a:endParaRPr lang="zh-CN" altLang="en-US" sz="252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A8B51D2A-6A3F-009C-431D-54A9B5059AFD}"/>
              </a:ext>
            </a:extLst>
          </p:cNvPr>
          <p:cNvSpPr txBox="1"/>
          <p:nvPr/>
        </p:nvSpPr>
        <p:spPr>
          <a:xfrm>
            <a:off x="5503046" y="3146643"/>
            <a:ext cx="831959" cy="332399"/>
          </a:xfrm>
          <a:prstGeom prst="rect">
            <a:avLst/>
          </a:prstGeom>
          <a:noFill/>
          <a:effectLst/>
        </p:spPr>
        <p:txBody>
          <a:bodyPr wrap="none" lIns="0" tIns="0" rIns="0" bIns="0" rtlCol="0" anchor="t">
            <a:noAutofit/>
          </a:bodyPr>
          <a:lstStyle/>
          <a:p>
            <a:r>
              <a:rPr lang="zh-CN" altLang="en-US" sz="2160" dirty="0">
                <a:solidFill>
                  <a:schemeClr val="accent1"/>
                </a:solidFill>
                <a:latin typeface="+mj-ea"/>
                <a:ea typeface="+mj-ea"/>
              </a:rPr>
              <a:t>独特性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EE575DD-E33A-B4AC-EBC8-36E4CE2F5274}"/>
              </a:ext>
            </a:extLst>
          </p:cNvPr>
          <p:cNvSpPr txBox="1"/>
          <p:nvPr/>
        </p:nvSpPr>
        <p:spPr>
          <a:xfrm>
            <a:off x="5503045" y="3560476"/>
            <a:ext cx="4293027" cy="634386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080" b="0" dirty="0">
                <a:effectLst/>
                <a:latin typeface="+mn-ea"/>
              </a:rPr>
              <a:t>这里输入你的正文，阐述与关键词标题相关的具体内容，若字数太多酌情先删减文案，再缩小字号在这里输入你的正文，阐述与关键词标题相关的具体内容，若字数太多酌情先删减文案，再缩小字号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85930A3C-C16E-43E3-A302-6B6EFFD5C43E}"/>
              </a:ext>
            </a:extLst>
          </p:cNvPr>
          <p:cNvGrpSpPr/>
          <p:nvPr/>
        </p:nvGrpSpPr>
        <p:grpSpPr>
          <a:xfrm>
            <a:off x="2875921" y="4676508"/>
            <a:ext cx="6284302" cy="1431873"/>
            <a:chOff x="2875921" y="4676508"/>
            <a:chExt cx="6284302" cy="1431873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633BE377-82A8-E824-3266-ABA9A912C64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2875921" y="4796524"/>
              <a:ext cx="6284302" cy="1311857"/>
            </a:xfrm>
            <a:prstGeom prst="roundRect">
              <a:avLst>
                <a:gd name="adj" fmla="val 5303"/>
              </a:avLst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" tIns="41148" rIns="82296" bIns="41148" rtlCol="0" anchor="ctr">
              <a:noAutofit/>
            </a:bodyPr>
            <a:lstStyle/>
            <a:p>
              <a:pPr algn="l"/>
              <a:endParaRPr lang="zh-CN" altLang="en-US" sz="144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6" name="箭头: 下 15">
              <a:extLst>
                <a:ext uri="{FF2B5EF4-FFF2-40B4-BE49-F238E27FC236}">
                  <a16:creationId xmlns:a16="http://schemas.microsoft.com/office/drawing/2014/main" id="{EF069F06-E8F5-2832-8CEF-E855A143F12B}"/>
                </a:ext>
              </a:extLst>
            </p:cNvPr>
            <p:cNvSpPr/>
            <p:nvPr/>
          </p:nvSpPr>
          <p:spPr>
            <a:xfrm>
              <a:off x="3294491" y="4676508"/>
              <a:ext cx="612934" cy="1013534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" tIns="41148" rIns="82296" bIns="41148" rtlCol="0" anchor="ctr">
              <a:noAutofit/>
            </a:bodyPr>
            <a:lstStyle/>
            <a:p>
              <a:pPr algn="l"/>
              <a:endParaRPr lang="zh-CN" altLang="en-US" sz="144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直角三角形 16">
              <a:extLst>
                <a:ext uri="{FF2B5EF4-FFF2-40B4-BE49-F238E27FC236}">
                  <a16:creationId xmlns:a16="http://schemas.microsoft.com/office/drawing/2014/main" id="{5EA65654-B11E-36DF-1720-BE0D89FBB968}"/>
                </a:ext>
              </a:extLst>
            </p:cNvPr>
            <p:cNvSpPr/>
            <p:nvPr/>
          </p:nvSpPr>
          <p:spPr>
            <a:xfrm rot="10800000" flipV="1">
              <a:off x="3222433" y="4677840"/>
              <a:ext cx="72867" cy="120016"/>
            </a:xfrm>
            <a:prstGeom prst="rtTriangl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" tIns="41148" rIns="82296" bIns="41148" rtlCol="0" anchor="ctr">
              <a:noAutofit/>
            </a:bodyPr>
            <a:lstStyle/>
            <a:p>
              <a:pPr algn="l"/>
              <a:endParaRPr lang="zh-CN" altLang="en-US" sz="144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9C96ED51-8EED-5293-141E-643A6DE8800E}"/>
                </a:ext>
              </a:extLst>
            </p:cNvPr>
            <p:cNvSpPr txBox="1"/>
            <p:nvPr/>
          </p:nvSpPr>
          <p:spPr>
            <a:xfrm>
              <a:off x="3387759" y="4905547"/>
              <a:ext cx="426399" cy="387798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 anchor="t">
              <a:noAutofit/>
            </a:bodyPr>
            <a:lstStyle/>
            <a:p>
              <a:r>
                <a:rPr lang="en-US" altLang="zh-CN" sz="2520" dirty="0">
                  <a:solidFill>
                    <a:schemeClr val="bg1"/>
                  </a:solidFill>
                  <a:latin typeface="+mj-ea"/>
                  <a:ea typeface="+mj-ea"/>
                </a:rPr>
                <a:t>03</a:t>
              </a:r>
              <a:endParaRPr lang="zh-CN" altLang="en-US" sz="252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5848E20B-C5D0-4134-880F-A4C9057FB3FD}"/>
              </a:ext>
            </a:extLst>
          </p:cNvPr>
          <p:cNvSpPr txBox="1"/>
          <p:nvPr/>
        </p:nvSpPr>
        <p:spPr>
          <a:xfrm>
            <a:off x="4225743" y="4929873"/>
            <a:ext cx="1384995" cy="332399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r>
              <a:rPr lang="zh-CN" altLang="en-US" sz="2160" dirty="0">
                <a:solidFill>
                  <a:schemeClr val="accent1"/>
                </a:solidFill>
                <a:latin typeface="+mj-ea"/>
                <a:ea typeface="+mj-ea"/>
              </a:rPr>
              <a:t>趣味性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0E0E2BE-8CAF-C374-6472-EFC96BEE0D35}"/>
              </a:ext>
            </a:extLst>
          </p:cNvPr>
          <p:cNvSpPr txBox="1"/>
          <p:nvPr/>
        </p:nvSpPr>
        <p:spPr>
          <a:xfrm>
            <a:off x="4225742" y="5343705"/>
            <a:ext cx="4311156" cy="634386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080" b="0" dirty="0">
                <a:effectLst/>
                <a:latin typeface="+mn-ea"/>
              </a:rPr>
              <a:t>这里输入你的正文，阐述与关键词标题相关的具体内容，若字数太多酌情先删减文案，再缩小字号在这里输入你的正文，阐述与关键词标题相关的具体内容，若字数太多酌情先删减文案，再缩小字号</a:t>
            </a:r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4CAF393C-AB34-CA34-8E82-94AEF2F42D86}"/>
              </a:ext>
            </a:extLst>
          </p:cNvPr>
          <p:cNvSpPr/>
          <p:nvPr/>
        </p:nvSpPr>
        <p:spPr>
          <a:xfrm>
            <a:off x="0" y="1274411"/>
            <a:ext cx="2296778" cy="4669611"/>
          </a:xfrm>
          <a:custGeom>
            <a:avLst/>
            <a:gdLst>
              <a:gd name="connsiteX0" fmla="*/ 0 w 2296778"/>
              <a:gd name="connsiteY0" fmla="*/ 0 h 4669611"/>
              <a:gd name="connsiteX1" fmla="*/ 198877 w 2296778"/>
              <a:gd name="connsiteY1" fmla="*/ 10042 h 4669611"/>
              <a:gd name="connsiteX2" fmla="*/ 2296778 w 2296778"/>
              <a:gd name="connsiteY2" fmla="*/ 2334805 h 4669611"/>
              <a:gd name="connsiteX3" fmla="*/ 198877 w 2296778"/>
              <a:gd name="connsiteY3" fmla="*/ 4659568 h 4669611"/>
              <a:gd name="connsiteX4" fmla="*/ 0 w 2296778"/>
              <a:gd name="connsiteY4" fmla="*/ 4669611 h 4669611"/>
              <a:gd name="connsiteX5" fmla="*/ 0 w 2296778"/>
              <a:gd name="connsiteY5" fmla="*/ 3909020 h 4669611"/>
              <a:gd name="connsiteX6" fmla="*/ 121111 w 2296778"/>
              <a:gd name="connsiteY6" fmla="*/ 3902904 h 4669611"/>
              <a:gd name="connsiteX7" fmla="*/ 1536187 w 2296778"/>
              <a:gd name="connsiteY7" fmla="*/ 2334805 h 4669611"/>
              <a:gd name="connsiteX8" fmla="*/ 121111 w 2296778"/>
              <a:gd name="connsiteY8" fmla="*/ 766706 h 4669611"/>
              <a:gd name="connsiteX9" fmla="*/ 0 w 2296778"/>
              <a:gd name="connsiteY9" fmla="*/ 760591 h 4669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96778" h="4669611">
                <a:moveTo>
                  <a:pt x="0" y="0"/>
                </a:moveTo>
                <a:lnTo>
                  <a:pt x="198877" y="10042"/>
                </a:lnTo>
                <a:cubicBezTo>
                  <a:pt x="1377237" y="129711"/>
                  <a:pt x="2296778" y="1124873"/>
                  <a:pt x="2296778" y="2334805"/>
                </a:cubicBezTo>
                <a:cubicBezTo>
                  <a:pt x="2296778" y="3544737"/>
                  <a:pt x="1377237" y="4539899"/>
                  <a:pt x="198877" y="4659568"/>
                </a:cubicBezTo>
                <a:lnTo>
                  <a:pt x="0" y="4669611"/>
                </a:lnTo>
                <a:lnTo>
                  <a:pt x="0" y="3909020"/>
                </a:lnTo>
                <a:lnTo>
                  <a:pt x="121111" y="3902904"/>
                </a:lnTo>
                <a:cubicBezTo>
                  <a:pt x="915939" y="3822185"/>
                  <a:pt x="1536187" y="3150929"/>
                  <a:pt x="1536187" y="2334805"/>
                </a:cubicBezTo>
                <a:cubicBezTo>
                  <a:pt x="1536187" y="1518681"/>
                  <a:pt x="915939" y="847425"/>
                  <a:pt x="121111" y="766706"/>
                </a:cubicBezTo>
                <a:lnTo>
                  <a:pt x="0" y="76059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941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354CDDC-A21C-514C-16EE-A617EA6535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展示设计的扩散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99FE2A84-5AAF-D50B-D38C-D5B4195E3262}"/>
              </a:ext>
            </a:extLst>
          </p:cNvPr>
          <p:cNvGrpSpPr/>
          <p:nvPr/>
        </p:nvGrpSpPr>
        <p:grpSpPr>
          <a:xfrm>
            <a:off x="2" y="1134322"/>
            <a:ext cx="10834776" cy="1893550"/>
            <a:chOff x="2" y="1134322"/>
            <a:chExt cx="10834776" cy="1893550"/>
          </a:xfrm>
        </p:grpSpPr>
        <p:sp>
          <p:nvSpPr>
            <p:cNvPr id="4" name="矩形: 圆顶角 3">
              <a:extLst>
                <a:ext uri="{FF2B5EF4-FFF2-40B4-BE49-F238E27FC236}">
                  <a16:creationId xmlns:a16="http://schemas.microsoft.com/office/drawing/2014/main" id="{F5999D72-3FD6-A36A-1106-2FE659EA1E86}"/>
                </a:ext>
              </a:extLst>
            </p:cNvPr>
            <p:cNvSpPr/>
            <p:nvPr/>
          </p:nvSpPr>
          <p:spPr>
            <a:xfrm rot="5400000">
              <a:off x="4470615" y="-3336291"/>
              <a:ext cx="1893550" cy="1083477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E9CA8B26-FAAB-0633-4A43-8F7F976392A2}"/>
                </a:ext>
              </a:extLst>
            </p:cNvPr>
            <p:cNvSpPr/>
            <p:nvPr/>
          </p:nvSpPr>
          <p:spPr>
            <a:xfrm>
              <a:off x="9080098" y="1298376"/>
              <a:ext cx="1565443" cy="1565443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pic>
          <p:nvPicPr>
            <p:cNvPr id="11" name="图形 10">
              <a:extLst>
                <a:ext uri="{FF2B5EF4-FFF2-40B4-BE49-F238E27FC236}">
                  <a16:creationId xmlns:a16="http://schemas.microsoft.com/office/drawing/2014/main" id="{A17493FE-2B22-9F6B-A911-95E2B748156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20363" y="1538641"/>
              <a:ext cx="1084913" cy="1084913"/>
            </a:xfrm>
            <a:prstGeom prst="rect">
              <a:avLst/>
            </a:prstGeom>
          </p:spPr>
        </p:pic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5E54367-CBE2-FA4B-B6B4-7B33DF99A04D}"/>
              </a:ext>
            </a:extLst>
          </p:cNvPr>
          <p:cNvGrpSpPr/>
          <p:nvPr/>
        </p:nvGrpSpPr>
        <p:grpSpPr>
          <a:xfrm>
            <a:off x="1357225" y="3796444"/>
            <a:ext cx="10834776" cy="1965734"/>
            <a:chOff x="1357225" y="3796444"/>
            <a:chExt cx="10834776" cy="1965734"/>
          </a:xfrm>
        </p:grpSpPr>
        <p:sp>
          <p:nvSpPr>
            <p:cNvPr id="5" name="矩形: 圆顶角 4">
              <a:extLst>
                <a:ext uri="{FF2B5EF4-FFF2-40B4-BE49-F238E27FC236}">
                  <a16:creationId xmlns:a16="http://schemas.microsoft.com/office/drawing/2014/main" id="{452D2560-7DD4-1EAC-C89C-2651373F22F3}"/>
                </a:ext>
              </a:extLst>
            </p:cNvPr>
            <p:cNvSpPr/>
            <p:nvPr/>
          </p:nvSpPr>
          <p:spPr>
            <a:xfrm rot="16200000" flipH="1">
              <a:off x="5791746" y="-638077"/>
              <a:ext cx="1965734" cy="1083477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1F92B6D6-FC85-53F3-AAFF-2764504D0FE3}"/>
                </a:ext>
              </a:extLst>
            </p:cNvPr>
            <p:cNvSpPr/>
            <p:nvPr/>
          </p:nvSpPr>
          <p:spPr>
            <a:xfrm>
              <a:off x="1556377" y="3996588"/>
              <a:ext cx="1565443" cy="1565443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pic>
          <p:nvPicPr>
            <p:cNvPr id="13" name="图形 12">
              <a:extLst>
                <a:ext uri="{FF2B5EF4-FFF2-40B4-BE49-F238E27FC236}">
                  <a16:creationId xmlns:a16="http://schemas.microsoft.com/office/drawing/2014/main" id="{FFE20807-5B9F-CB50-A80D-B659813DC19B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96642" y="4236853"/>
              <a:ext cx="1084913" cy="1084913"/>
            </a:xfrm>
            <a:prstGeom prst="rect">
              <a:avLst/>
            </a:prstGeom>
          </p:spPr>
        </p:pic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522276C5-76BE-F897-EDD6-FCD2EC77DF01}"/>
              </a:ext>
            </a:extLst>
          </p:cNvPr>
          <p:cNvSpPr txBox="1"/>
          <p:nvPr/>
        </p:nvSpPr>
        <p:spPr>
          <a:xfrm flipH="1">
            <a:off x="6882348" y="1330653"/>
            <a:ext cx="1846659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专业领域扩散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475E4A5-4936-07B6-1765-56E860B3AAD8}"/>
              </a:ext>
            </a:extLst>
          </p:cNvPr>
          <p:cNvSpPr txBox="1"/>
          <p:nvPr/>
        </p:nvSpPr>
        <p:spPr>
          <a:xfrm>
            <a:off x="893975" y="1815878"/>
            <a:ext cx="7835032" cy="101566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r"/>
            <a:r>
              <a:rPr lang="zh-CN" altLang="en-US" sz="1600" dirty="0">
                <a:solidFill>
                  <a:schemeClr val="bg1"/>
                </a:solidFill>
              </a:rPr>
              <a:t>在这里输入你的正文，阐述与关键词标题相关的具体内容，若字数太多酌情先删减文案，再缩小字号在这里输入你的正文，阐述与关键词标题相关的具体内容，若字数太多酌情先删减文案，再缩小字号</a:t>
            </a:r>
          </a:p>
          <a:p>
            <a:pPr algn="r"/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50B4476-37DA-09DC-E137-1BDB3536ABC0}"/>
              </a:ext>
            </a:extLst>
          </p:cNvPr>
          <p:cNvSpPr txBox="1"/>
          <p:nvPr/>
        </p:nvSpPr>
        <p:spPr>
          <a:xfrm>
            <a:off x="3362085" y="4028867"/>
            <a:ext cx="1846659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人文领域扩散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056F9DD-C75A-1F15-08AF-EEFDEA8358E2}"/>
              </a:ext>
            </a:extLst>
          </p:cNvPr>
          <p:cNvSpPr txBox="1"/>
          <p:nvPr/>
        </p:nvSpPr>
        <p:spPr>
          <a:xfrm flipH="1">
            <a:off x="3362085" y="4514092"/>
            <a:ext cx="7835032" cy="101566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在这里输入你的正文，阐述与关键词标题相关的具体内容，若字数太多酌情先删减文案，再缩小字号在这里输入你的正文，阐述与关键词标题相关的具体内容，若字数太多酌情先删减文案，再缩小字号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2465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354CDDC-A21C-514C-16EE-A617EA6535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展示设计的受众</a:t>
            </a:r>
          </a:p>
        </p:txBody>
      </p:sp>
      <p:sp>
        <p:nvSpPr>
          <p:cNvPr id="5" name="平行四边形 4">
            <a:extLst>
              <a:ext uri="{FF2B5EF4-FFF2-40B4-BE49-F238E27FC236}">
                <a16:creationId xmlns:a16="http://schemas.microsoft.com/office/drawing/2014/main" id="{9577A3F7-5ECF-2A22-7653-67DFF9F7A648}"/>
              </a:ext>
            </a:extLst>
          </p:cNvPr>
          <p:cNvSpPr/>
          <p:nvPr/>
        </p:nvSpPr>
        <p:spPr>
          <a:xfrm>
            <a:off x="7433119" y="1519808"/>
            <a:ext cx="3434906" cy="1043940"/>
          </a:xfrm>
          <a:prstGeom prst="parallelogram">
            <a:avLst>
              <a:gd name="adj" fmla="val 27269"/>
            </a:avLst>
          </a:prstGeom>
          <a:noFill/>
          <a:ln w="22225">
            <a:gradFill>
              <a:gsLst>
                <a:gs pos="18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4905469-2157-F187-EA7D-35BC8D891173}"/>
              </a:ext>
            </a:extLst>
          </p:cNvPr>
          <p:cNvSpPr txBox="1"/>
          <p:nvPr/>
        </p:nvSpPr>
        <p:spPr>
          <a:xfrm>
            <a:off x="8361540" y="2074798"/>
            <a:ext cx="1985419" cy="38728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在这里输入你的正文，阐述与关键词标题相关的具体内容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43FADA3-41A5-96F3-2C33-FE8F33059B4E}"/>
              </a:ext>
            </a:extLst>
          </p:cNvPr>
          <p:cNvSpPr txBox="1"/>
          <p:nvPr/>
        </p:nvSpPr>
        <p:spPr>
          <a:xfrm>
            <a:off x="9064557" y="1658972"/>
            <a:ext cx="1282402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r"/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观赏性受众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1785EB1-3D5D-EBBF-6943-9786040F8A44}"/>
              </a:ext>
            </a:extLst>
          </p:cNvPr>
          <p:cNvSpPr/>
          <p:nvPr/>
        </p:nvSpPr>
        <p:spPr>
          <a:xfrm>
            <a:off x="9979025" y="2004948"/>
            <a:ext cx="352425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" name="平行四边形 8">
            <a:extLst>
              <a:ext uri="{FF2B5EF4-FFF2-40B4-BE49-F238E27FC236}">
                <a16:creationId xmlns:a16="http://schemas.microsoft.com/office/drawing/2014/main" id="{FFD6486B-08B7-B554-15C4-B260F54DA850}"/>
              </a:ext>
            </a:extLst>
          </p:cNvPr>
          <p:cNvSpPr/>
          <p:nvPr/>
        </p:nvSpPr>
        <p:spPr>
          <a:xfrm>
            <a:off x="8261572" y="3017074"/>
            <a:ext cx="3434906" cy="1043940"/>
          </a:xfrm>
          <a:prstGeom prst="parallelogram">
            <a:avLst>
              <a:gd name="adj" fmla="val 27269"/>
            </a:avLst>
          </a:prstGeom>
          <a:noFill/>
          <a:ln w="22225">
            <a:gradFill>
              <a:gsLst>
                <a:gs pos="18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61C7398-D574-0101-4993-63B77AF3A685}"/>
              </a:ext>
            </a:extLst>
          </p:cNvPr>
          <p:cNvSpPr txBox="1"/>
          <p:nvPr/>
        </p:nvSpPr>
        <p:spPr>
          <a:xfrm>
            <a:off x="9217615" y="3572064"/>
            <a:ext cx="1957797" cy="38728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在这里输入你的正文，阐述与关键词标题相关的具体内容</a:t>
            </a:r>
            <a:endParaRPr lang="zh-CN" altLang="en-US" sz="10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00F3387-C640-9174-FEF0-BBEDE10980E1}"/>
              </a:ext>
            </a:extLst>
          </p:cNvPr>
          <p:cNvSpPr txBox="1"/>
          <p:nvPr/>
        </p:nvSpPr>
        <p:spPr>
          <a:xfrm>
            <a:off x="9893010" y="3156238"/>
            <a:ext cx="1282402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r"/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可感性受众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2CE31F1-37C4-D3E6-A2EB-24DC2D09F2AC}"/>
              </a:ext>
            </a:extLst>
          </p:cNvPr>
          <p:cNvSpPr/>
          <p:nvPr/>
        </p:nvSpPr>
        <p:spPr>
          <a:xfrm>
            <a:off x="10807478" y="3502214"/>
            <a:ext cx="352425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平行四边形 12">
            <a:extLst>
              <a:ext uri="{FF2B5EF4-FFF2-40B4-BE49-F238E27FC236}">
                <a16:creationId xmlns:a16="http://schemas.microsoft.com/office/drawing/2014/main" id="{B54B2EBC-1E7F-944A-91C5-33D7DE274284}"/>
              </a:ext>
            </a:extLst>
          </p:cNvPr>
          <p:cNvSpPr/>
          <p:nvPr/>
        </p:nvSpPr>
        <p:spPr>
          <a:xfrm>
            <a:off x="7433119" y="4514340"/>
            <a:ext cx="3434906" cy="1043940"/>
          </a:xfrm>
          <a:prstGeom prst="parallelogram">
            <a:avLst>
              <a:gd name="adj" fmla="val 27269"/>
            </a:avLst>
          </a:prstGeom>
          <a:noFill/>
          <a:ln w="22225">
            <a:gradFill>
              <a:gsLst>
                <a:gs pos="18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C6DCA86-24FA-A570-0158-AE3A5CEC6598}"/>
              </a:ext>
            </a:extLst>
          </p:cNvPr>
          <p:cNvSpPr txBox="1"/>
          <p:nvPr/>
        </p:nvSpPr>
        <p:spPr>
          <a:xfrm>
            <a:off x="8361540" y="5069330"/>
            <a:ext cx="1985419" cy="38728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在这里输入你的正文，阐述与关键词标题相关的具体内容</a:t>
            </a:r>
            <a:endParaRPr lang="zh-CN" altLang="en-US" sz="10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648AF20-FE7B-5560-9A90-392667D1D949}"/>
              </a:ext>
            </a:extLst>
          </p:cNvPr>
          <p:cNvSpPr txBox="1"/>
          <p:nvPr/>
        </p:nvSpPr>
        <p:spPr>
          <a:xfrm>
            <a:off x="9064557" y="4653504"/>
            <a:ext cx="1282402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r"/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典型性受众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24DD5ED-9838-5D72-FF11-E39A1FD92CFB}"/>
              </a:ext>
            </a:extLst>
          </p:cNvPr>
          <p:cNvSpPr/>
          <p:nvPr/>
        </p:nvSpPr>
        <p:spPr>
          <a:xfrm>
            <a:off x="9979025" y="4999480"/>
            <a:ext cx="352425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7" name="平行四边形 16">
            <a:extLst>
              <a:ext uri="{FF2B5EF4-FFF2-40B4-BE49-F238E27FC236}">
                <a16:creationId xmlns:a16="http://schemas.microsoft.com/office/drawing/2014/main" id="{0578C43E-7A22-C64A-C626-0E2D757F4072}"/>
              </a:ext>
            </a:extLst>
          </p:cNvPr>
          <p:cNvSpPr/>
          <p:nvPr/>
        </p:nvSpPr>
        <p:spPr>
          <a:xfrm flipH="1">
            <a:off x="1362063" y="1519808"/>
            <a:ext cx="3434906" cy="1043940"/>
          </a:xfrm>
          <a:prstGeom prst="parallelogram">
            <a:avLst>
              <a:gd name="adj" fmla="val 27269"/>
            </a:avLst>
          </a:prstGeom>
          <a:noFill/>
          <a:ln w="22225">
            <a:gradFill>
              <a:gsLst>
                <a:gs pos="18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C7FFF55-CAEA-AFF1-E75D-08B906466E35}"/>
              </a:ext>
            </a:extLst>
          </p:cNvPr>
          <p:cNvSpPr txBox="1"/>
          <p:nvPr/>
        </p:nvSpPr>
        <p:spPr>
          <a:xfrm flipH="1">
            <a:off x="1883129" y="2074798"/>
            <a:ext cx="1991592" cy="38728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在这里输入你的正文，阐述与关键词标题相关的具体内容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63A08F7-B772-06BD-1671-2630EFB48200}"/>
              </a:ext>
            </a:extLst>
          </p:cNvPr>
          <p:cNvSpPr txBox="1"/>
          <p:nvPr/>
        </p:nvSpPr>
        <p:spPr>
          <a:xfrm flipH="1">
            <a:off x="1883129" y="1658972"/>
            <a:ext cx="1282402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学习型受众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6771CC9-8C0E-4E31-C722-75F1E8FEBF99}"/>
              </a:ext>
            </a:extLst>
          </p:cNvPr>
          <p:cNvSpPr/>
          <p:nvPr/>
        </p:nvSpPr>
        <p:spPr>
          <a:xfrm flipH="1">
            <a:off x="1898638" y="2004948"/>
            <a:ext cx="352425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1" name="平行四边形 20">
            <a:extLst>
              <a:ext uri="{FF2B5EF4-FFF2-40B4-BE49-F238E27FC236}">
                <a16:creationId xmlns:a16="http://schemas.microsoft.com/office/drawing/2014/main" id="{62554FBD-9CF4-E8B1-2071-811C409340D9}"/>
              </a:ext>
            </a:extLst>
          </p:cNvPr>
          <p:cNvSpPr/>
          <p:nvPr/>
        </p:nvSpPr>
        <p:spPr>
          <a:xfrm flipH="1">
            <a:off x="533610" y="3017074"/>
            <a:ext cx="3434906" cy="1043940"/>
          </a:xfrm>
          <a:prstGeom prst="parallelogram">
            <a:avLst>
              <a:gd name="adj" fmla="val 27269"/>
            </a:avLst>
          </a:prstGeom>
          <a:noFill/>
          <a:ln w="22225">
            <a:gradFill>
              <a:gsLst>
                <a:gs pos="18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276D317-0A9B-2C58-B829-9AB2EDBDC57F}"/>
              </a:ext>
            </a:extLst>
          </p:cNvPr>
          <p:cNvSpPr txBox="1"/>
          <p:nvPr/>
        </p:nvSpPr>
        <p:spPr>
          <a:xfrm flipH="1">
            <a:off x="1054676" y="3572064"/>
            <a:ext cx="2583525" cy="38728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在这里输入你的正文，阐述与关键词标题相关的具体内容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B39BEB3-AE30-0124-34A6-598170989BB7}"/>
              </a:ext>
            </a:extLst>
          </p:cNvPr>
          <p:cNvSpPr txBox="1"/>
          <p:nvPr/>
        </p:nvSpPr>
        <p:spPr>
          <a:xfrm flipH="1">
            <a:off x="1054676" y="3156238"/>
            <a:ext cx="1282402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科研型受众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9AAE73FC-30BF-ABFF-67A7-BB4AC074C0A8}"/>
              </a:ext>
            </a:extLst>
          </p:cNvPr>
          <p:cNvSpPr/>
          <p:nvPr/>
        </p:nvSpPr>
        <p:spPr>
          <a:xfrm flipH="1">
            <a:off x="1070185" y="3502214"/>
            <a:ext cx="352425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5" name="平行四边形 24">
            <a:extLst>
              <a:ext uri="{FF2B5EF4-FFF2-40B4-BE49-F238E27FC236}">
                <a16:creationId xmlns:a16="http://schemas.microsoft.com/office/drawing/2014/main" id="{44FEFC16-6A8D-A96B-4579-399529DC0338}"/>
              </a:ext>
            </a:extLst>
          </p:cNvPr>
          <p:cNvSpPr/>
          <p:nvPr/>
        </p:nvSpPr>
        <p:spPr>
          <a:xfrm flipH="1">
            <a:off x="1362063" y="4514340"/>
            <a:ext cx="3434906" cy="1043940"/>
          </a:xfrm>
          <a:prstGeom prst="parallelogram">
            <a:avLst>
              <a:gd name="adj" fmla="val 27269"/>
            </a:avLst>
          </a:prstGeom>
          <a:noFill/>
          <a:ln w="22225">
            <a:gradFill>
              <a:gsLst>
                <a:gs pos="18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25A287DA-3BFD-3C6D-F854-53BD3B3811F6}"/>
              </a:ext>
            </a:extLst>
          </p:cNvPr>
          <p:cNvSpPr txBox="1"/>
          <p:nvPr/>
        </p:nvSpPr>
        <p:spPr>
          <a:xfrm flipH="1">
            <a:off x="1883129" y="5069330"/>
            <a:ext cx="2583525" cy="38728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在这里输入你的正文，阐述与关键词标题相关的具体内容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DC87E36-3187-AC0C-69F6-FD7C8579DC53}"/>
              </a:ext>
            </a:extLst>
          </p:cNvPr>
          <p:cNvSpPr txBox="1"/>
          <p:nvPr/>
        </p:nvSpPr>
        <p:spPr>
          <a:xfrm flipH="1">
            <a:off x="1883129" y="4653504"/>
            <a:ext cx="1282402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购物型受众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F7F54C4E-F050-D49A-F72D-CE0159D0A8A7}"/>
              </a:ext>
            </a:extLst>
          </p:cNvPr>
          <p:cNvSpPr/>
          <p:nvPr/>
        </p:nvSpPr>
        <p:spPr>
          <a:xfrm flipH="1">
            <a:off x="1898638" y="4999480"/>
            <a:ext cx="352425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B6F7D8FD-CC56-6E6B-94B3-D28432958DFF}"/>
              </a:ext>
            </a:extLst>
          </p:cNvPr>
          <p:cNvGrpSpPr/>
          <p:nvPr/>
        </p:nvGrpSpPr>
        <p:grpSpPr>
          <a:xfrm>
            <a:off x="3926965" y="1871662"/>
            <a:ext cx="4314670" cy="3405649"/>
            <a:chOff x="3926965" y="1871662"/>
            <a:chExt cx="4314670" cy="3405649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4A0F3A39-A2E8-D216-3565-79456419C44B}"/>
                </a:ext>
              </a:extLst>
            </p:cNvPr>
            <p:cNvSpPr/>
            <p:nvPr/>
          </p:nvSpPr>
          <p:spPr>
            <a:xfrm rot="516705">
              <a:off x="4211618" y="3378477"/>
              <a:ext cx="3587869" cy="1575510"/>
            </a:xfrm>
            <a:prstGeom prst="ellipse">
              <a:avLst/>
            </a:prstGeom>
            <a:noFill/>
            <a:ln>
              <a:gradFill>
                <a:gsLst>
                  <a:gs pos="30000">
                    <a:schemeClr val="accent1">
                      <a:alpha val="0"/>
                    </a:schemeClr>
                  </a:gs>
                  <a:gs pos="100000">
                    <a:schemeClr val="accent1">
                      <a:alpha val="67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59BA7D4C-7AD3-DC97-32CE-5E8DE487F5FD}"/>
                </a:ext>
              </a:extLst>
            </p:cNvPr>
            <p:cNvSpPr/>
            <p:nvPr/>
          </p:nvSpPr>
          <p:spPr>
            <a:xfrm>
              <a:off x="4395787" y="1871662"/>
              <a:ext cx="3400425" cy="3400425"/>
            </a:xfrm>
            <a:prstGeom prst="ellipse">
              <a:avLst/>
            </a:prstGeom>
            <a:gradFill flip="none" rotWithShape="1">
              <a:gsLst>
                <a:gs pos="99000">
                  <a:schemeClr val="accent1">
                    <a:alpha val="10000"/>
                  </a:schemeClr>
                </a:gs>
                <a:gs pos="78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endParaRPr lang="zh-CN" altLang="en-US" sz="1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EFDA0E0D-6BBC-2569-5058-D77333208C1D}"/>
                </a:ext>
              </a:extLst>
            </p:cNvPr>
            <p:cNvSpPr/>
            <p:nvPr/>
          </p:nvSpPr>
          <p:spPr>
            <a:xfrm>
              <a:off x="4160291" y="3988329"/>
              <a:ext cx="145370" cy="145370"/>
            </a:xfrm>
            <a:prstGeom prst="ellipse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AA2E59C9-CFF8-99F8-AA88-843546575D59}"/>
                </a:ext>
              </a:extLst>
            </p:cNvPr>
            <p:cNvSpPr/>
            <p:nvPr/>
          </p:nvSpPr>
          <p:spPr>
            <a:xfrm>
              <a:off x="7133084" y="5022339"/>
              <a:ext cx="254972" cy="254972"/>
            </a:xfrm>
            <a:prstGeom prst="ellipse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E0B288D1-E284-4641-627C-0C7FA110C1BD}"/>
                </a:ext>
              </a:extLst>
            </p:cNvPr>
            <p:cNvSpPr/>
            <p:nvPr/>
          </p:nvSpPr>
          <p:spPr>
            <a:xfrm rot="21194436">
              <a:off x="3926965" y="3071728"/>
              <a:ext cx="4314670" cy="1894664"/>
            </a:xfrm>
            <a:prstGeom prst="ellipse">
              <a:avLst/>
            </a:prstGeom>
            <a:noFill/>
            <a:ln>
              <a:gradFill>
                <a:gsLst>
                  <a:gs pos="30000">
                    <a:schemeClr val="accent1">
                      <a:alpha val="0"/>
                    </a:schemeClr>
                  </a:gs>
                  <a:gs pos="100000">
                    <a:schemeClr val="accent1">
                      <a:alpha val="67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D72ACC48-FFBE-1BBA-2087-63C0C0C0C24B}"/>
                </a:ext>
              </a:extLst>
            </p:cNvPr>
            <p:cNvGrpSpPr/>
            <p:nvPr/>
          </p:nvGrpSpPr>
          <p:grpSpPr>
            <a:xfrm>
              <a:off x="5275261" y="2778511"/>
              <a:ext cx="1641476" cy="1586727"/>
              <a:chOff x="5275261" y="2560752"/>
              <a:chExt cx="1641476" cy="1586727"/>
            </a:xfrm>
          </p:grpSpPr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4AC83EC5-68A5-5950-CA10-5500BCFC961F}"/>
                  </a:ext>
                </a:extLst>
              </p:cNvPr>
              <p:cNvSpPr txBox="1"/>
              <p:nvPr/>
            </p:nvSpPr>
            <p:spPr>
              <a:xfrm flipH="1">
                <a:off x="5275261" y="3655036"/>
                <a:ext cx="164147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noAutofit/>
              </a:bodyPr>
              <a:lstStyle/>
              <a:p>
                <a:pPr algn="ctr"/>
                <a:r>
                  <a:rPr lang="zh-CN" altLang="en-US" sz="3200" dirty="0">
                    <a:solidFill>
                      <a:schemeClr val="accent1"/>
                    </a:solidFill>
                    <a:latin typeface="+mj-ea"/>
                    <a:ea typeface="+mj-ea"/>
                  </a:rPr>
                  <a:t>受众组成</a:t>
                </a:r>
              </a:p>
            </p:txBody>
          </p:sp>
          <p:pic>
            <p:nvPicPr>
              <p:cNvPr id="35" name="图形 34">
                <a:extLst>
                  <a:ext uri="{FF2B5EF4-FFF2-40B4-BE49-F238E27FC236}">
                    <a16:creationId xmlns:a16="http://schemas.microsoft.com/office/drawing/2014/main" id="{6B8124B8-A7E3-8D6E-C263-282E52B2A4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578226" y="2560752"/>
                <a:ext cx="1035549" cy="103554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58002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F736E3C-5DF9-39A5-315C-9CE36110AF5B}"/>
              </a:ext>
            </a:extLst>
          </p:cNvPr>
          <p:cNvSpPr txBox="1"/>
          <p:nvPr/>
        </p:nvSpPr>
        <p:spPr>
          <a:xfrm>
            <a:off x="3513563" y="1848642"/>
            <a:ext cx="5164875" cy="92333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l"/>
            <a:r>
              <a:rPr lang="en-US" altLang="zh-CN" sz="6000" dirty="0">
                <a:ln w="31750">
                  <a:solidFill>
                    <a:schemeClr val="accent1"/>
                  </a:solidFill>
                </a:ln>
                <a:noFill/>
                <a:latin typeface="+mj-ea"/>
                <a:ea typeface="+mj-ea"/>
              </a:rPr>
              <a:t>PART THREE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4211B0F-CB56-8827-CCAD-5B5D6E26B5EB}"/>
              </a:ext>
            </a:extLst>
          </p:cNvPr>
          <p:cNvSpPr txBox="1"/>
          <p:nvPr/>
        </p:nvSpPr>
        <p:spPr>
          <a:xfrm>
            <a:off x="3233678" y="3038141"/>
            <a:ext cx="5724644" cy="1200329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l"/>
            <a:r>
              <a:rPr lang="zh-CN" altLang="en-US" sz="7200" dirty="0">
                <a:ln w="41275">
                  <a:noFill/>
                </a:ln>
                <a:solidFill>
                  <a:schemeClr val="accent1"/>
                </a:solidFill>
                <a:latin typeface="+mj-ea"/>
                <a:ea typeface="+mj-ea"/>
              </a:rPr>
              <a:t>展示设计任务</a:t>
            </a:r>
            <a:endParaRPr lang="en-US" altLang="zh-CN" sz="7200" dirty="0">
              <a:ln w="41275">
                <a:noFill/>
              </a:ln>
              <a:solidFill>
                <a:schemeClr val="accent1"/>
              </a:solidFill>
              <a:latin typeface="+mj-ea"/>
              <a:ea typeface="+mj-ea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EA07FFB3-F97A-0EB5-07EA-05933468E2A2}"/>
              </a:ext>
            </a:extLst>
          </p:cNvPr>
          <p:cNvCxnSpPr>
            <a:cxnSpLocks/>
          </p:cNvCxnSpPr>
          <p:nvPr/>
        </p:nvCxnSpPr>
        <p:spPr>
          <a:xfrm>
            <a:off x="3971220" y="2905056"/>
            <a:ext cx="4249561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779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4714F6D2-5A7C-7B2A-0370-7433D470279E}"/>
              </a:ext>
            </a:extLst>
          </p:cNvPr>
          <p:cNvSpPr>
            <a:spLocks/>
          </p:cNvSpPr>
          <p:nvPr/>
        </p:nvSpPr>
        <p:spPr>
          <a:xfrm>
            <a:off x="6907818" y="1318952"/>
            <a:ext cx="3826304" cy="253422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1FA2DC1-E5EB-075E-F2D6-EA399B9B011C}"/>
              </a:ext>
            </a:extLst>
          </p:cNvPr>
          <p:cNvSpPr>
            <a:spLocks/>
          </p:cNvSpPr>
          <p:nvPr/>
        </p:nvSpPr>
        <p:spPr>
          <a:xfrm>
            <a:off x="1415480" y="1318952"/>
            <a:ext cx="3826304" cy="2534227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3596520-349B-A61F-8406-0F42344E0684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15" b="10795"/>
          <a:stretch/>
        </p:blipFill>
        <p:spPr>
          <a:xfrm>
            <a:off x="1521343" y="1412776"/>
            <a:ext cx="3826304" cy="253422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A8A0EED-FE44-D279-4738-DA5CFC288C08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5" t="30495" r="685" b="31481"/>
          <a:stretch/>
        </p:blipFill>
        <p:spPr>
          <a:xfrm>
            <a:off x="6844355" y="1406226"/>
            <a:ext cx="3801666" cy="2534227"/>
          </a:xfrm>
          <a:prstGeom prst="rect">
            <a:avLst/>
          </a:prstGeom>
        </p:spPr>
      </p:pic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D3F983E-D953-CEF8-0A44-85664CE5BA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展示设计的根本目的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ABABC5B-DE0C-1E8C-28A0-254A0ED82060}"/>
              </a:ext>
            </a:extLst>
          </p:cNvPr>
          <p:cNvSpPr txBox="1"/>
          <p:nvPr/>
        </p:nvSpPr>
        <p:spPr>
          <a:xfrm>
            <a:off x="1415480" y="5015381"/>
            <a:ext cx="4048143" cy="110235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在这里输入你的正文，阐述与关键词标题相关的具体内容，若字数太多酌情先删减文案，再缩小字号。灵活调整文本框宽度，保证行数和每行的字数协调，分段后可以加项目符号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F709544-9CC7-3403-BEDD-A36A3C409853}"/>
              </a:ext>
            </a:extLst>
          </p:cNvPr>
          <p:cNvSpPr txBox="1"/>
          <p:nvPr/>
        </p:nvSpPr>
        <p:spPr>
          <a:xfrm>
            <a:off x="2823998" y="4474642"/>
            <a:ext cx="1231106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>
            <a:defPPr>
              <a:defRPr lang="zh-CN"/>
            </a:defPPr>
            <a:lvl1pPr algn="dist">
              <a:defRPr sz="2400">
                <a:gradFill flip="none" rotWithShape="1">
                  <a:gsLst>
                    <a:gs pos="3000">
                      <a:schemeClr val="accent1">
                        <a:lumMod val="60000"/>
                        <a:lumOff val="40000"/>
                      </a:schemeClr>
                    </a:gs>
                    <a:gs pos="69000">
                      <a:schemeClr val="accent1"/>
                    </a:gs>
                  </a:gsLst>
                  <a:lin ang="2700000" scaled="1"/>
                  <a:tileRect/>
                </a:gradFill>
                <a:latin typeface="+mj-ea"/>
                <a:ea typeface="+mj-ea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accent1"/>
                </a:solidFill>
                <a:cs typeface="+mn-ea"/>
                <a:sym typeface="+mn-lt"/>
              </a:rPr>
              <a:t>传递信息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B852D68-74A2-A83D-1A23-AA72D57C509A}"/>
              </a:ext>
            </a:extLst>
          </p:cNvPr>
          <p:cNvSpPr txBox="1"/>
          <p:nvPr/>
        </p:nvSpPr>
        <p:spPr>
          <a:xfrm>
            <a:off x="6728379" y="5015381"/>
            <a:ext cx="4048143" cy="110235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在这里输入你的正文，阐述与关键词标题相关的具体内容，若字数太多酌情先删减文案，再缩小字号。灵活调整文本框宽度，保证行数和每行的字数协调，分段后可以加项目符号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04B5B83-C3CF-B6EA-89C2-9773761EA496}"/>
              </a:ext>
            </a:extLst>
          </p:cNvPr>
          <p:cNvSpPr txBox="1"/>
          <p:nvPr/>
        </p:nvSpPr>
        <p:spPr>
          <a:xfrm>
            <a:off x="8136897" y="4474642"/>
            <a:ext cx="1231106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>
            <a:defPPr>
              <a:defRPr lang="zh-CN"/>
            </a:defPPr>
            <a:lvl1pPr algn="dist">
              <a:defRPr sz="2400">
                <a:gradFill flip="none" rotWithShape="1">
                  <a:gsLst>
                    <a:gs pos="3000">
                      <a:schemeClr val="accent1">
                        <a:lumMod val="60000"/>
                        <a:lumOff val="40000"/>
                      </a:schemeClr>
                    </a:gs>
                    <a:gs pos="69000">
                      <a:schemeClr val="accent1"/>
                    </a:gs>
                  </a:gsLst>
                  <a:lin ang="2700000" scaled="1"/>
                  <a:tileRect/>
                </a:gradFill>
                <a:latin typeface="+mj-ea"/>
                <a:ea typeface="+mj-ea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推荐形象</a:t>
            </a:r>
          </a:p>
        </p:txBody>
      </p:sp>
    </p:spTree>
    <p:extLst>
      <p:ext uri="{BB962C8B-B14F-4D97-AF65-F5344CB8AC3E}">
        <p14:creationId xmlns:p14="http://schemas.microsoft.com/office/powerpoint/2010/main" val="1951225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D3F983E-D953-CEF8-0A44-85664CE5BA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展示设计的基本前提</a:t>
            </a:r>
          </a:p>
        </p:txBody>
      </p: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DD031631-19F4-9DC1-4641-CE9A35E5F01B}"/>
              </a:ext>
            </a:extLst>
          </p:cNvPr>
          <p:cNvGrpSpPr/>
          <p:nvPr/>
        </p:nvGrpSpPr>
        <p:grpSpPr>
          <a:xfrm>
            <a:off x="5290915" y="3313477"/>
            <a:ext cx="1610171" cy="249914"/>
            <a:chOff x="5923144" y="3313477"/>
            <a:chExt cx="1610171" cy="249914"/>
          </a:xfrm>
        </p:grpSpPr>
        <p:grpSp>
          <p:nvGrpSpPr>
            <p:cNvPr id="40" name="图形 2169">
              <a:extLst>
                <a:ext uri="{FF2B5EF4-FFF2-40B4-BE49-F238E27FC236}">
                  <a16:creationId xmlns:a16="http://schemas.microsoft.com/office/drawing/2014/main" id="{6082D715-3C04-8274-A84A-1C913F11D8DD}"/>
                </a:ext>
              </a:extLst>
            </p:cNvPr>
            <p:cNvGrpSpPr/>
            <p:nvPr/>
          </p:nvGrpSpPr>
          <p:grpSpPr>
            <a:xfrm rot="5400000">
              <a:off x="5971043" y="3265578"/>
              <a:ext cx="249914" cy="345712"/>
              <a:chOff x="3324266" y="2331076"/>
              <a:chExt cx="286083" cy="395746"/>
            </a:xfrm>
            <a:solidFill>
              <a:schemeClr val="accent1"/>
            </a:solidFill>
          </p:grpSpPr>
          <p:sp>
            <p:nvSpPr>
              <p:cNvPr id="41" name="任意多边形: 形状 40">
                <a:extLst>
                  <a:ext uri="{FF2B5EF4-FFF2-40B4-BE49-F238E27FC236}">
                    <a16:creationId xmlns:a16="http://schemas.microsoft.com/office/drawing/2014/main" id="{D71EFA47-F3B2-C075-0EC3-05D70BF7E502}"/>
                  </a:ext>
                </a:extLst>
              </p:cNvPr>
              <p:cNvSpPr/>
              <p:nvPr/>
            </p:nvSpPr>
            <p:spPr>
              <a:xfrm>
                <a:off x="3379080" y="2331076"/>
                <a:ext cx="66801" cy="66827"/>
              </a:xfrm>
              <a:custGeom>
                <a:avLst/>
                <a:gdLst>
                  <a:gd name="connsiteX0" fmla="*/ 33432 w 66801"/>
                  <a:gd name="connsiteY0" fmla="*/ 0 h 66827"/>
                  <a:gd name="connsiteX1" fmla="*/ 9797 w 66801"/>
                  <a:gd name="connsiteY1" fmla="*/ 9797 h 66827"/>
                  <a:gd name="connsiteX2" fmla="*/ 0 w 66801"/>
                  <a:gd name="connsiteY2" fmla="*/ 33432 h 66827"/>
                  <a:gd name="connsiteX3" fmla="*/ 9797 w 66801"/>
                  <a:gd name="connsiteY3" fmla="*/ 57031 h 66827"/>
                  <a:gd name="connsiteX4" fmla="*/ 33432 w 66801"/>
                  <a:gd name="connsiteY4" fmla="*/ 66828 h 66827"/>
                  <a:gd name="connsiteX5" fmla="*/ 57066 w 66801"/>
                  <a:gd name="connsiteY5" fmla="*/ 57067 h 66827"/>
                  <a:gd name="connsiteX6" fmla="*/ 57066 w 66801"/>
                  <a:gd name="connsiteY6" fmla="*/ 9797 h 66827"/>
                  <a:gd name="connsiteX7" fmla="*/ 33432 w 66801"/>
                  <a:gd name="connsiteY7" fmla="*/ 0 h 66827"/>
                  <a:gd name="connsiteX8" fmla="*/ 33432 w 66801"/>
                  <a:gd name="connsiteY8" fmla="*/ 0 h 6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801" h="66827">
                    <a:moveTo>
                      <a:pt x="33432" y="0"/>
                    </a:moveTo>
                    <a:cubicBezTo>
                      <a:pt x="24529" y="0"/>
                      <a:pt x="16126" y="3504"/>
                      <a:pt x="9797" y="9797"/>
                    </a:cubicBezTo>
                    <a:cubicBezTo>
                      <a:pt x="3504" y="16126"/>
                      <a:pt x="0" y="24493"/>
                      <a:pt x="0" y="33432"/>
                    </a:cubicBezTo>
                    <a:cubicBezTo>
                      <a:pt x="0" y="42335"/>
                      <a:pt x="3504" y="50738"/>
                      <a:pt x="9797" y="57031"/>
                    </a:cubicBezTo>
                    <a:cubicBezTo>
                      <a:pt x="16090" y="63360"/>
                      <a:pt x="24529" y="66828"/>
                      <a:pt x="33432" y="66828"/>
                    </a:cubicBezTo>
                    <a:cubicBezTo>
                      <a:pt x="42335" y="66828"/>
                      <a:pt x="50738" y="63360"/>
                      <a:pt x="57066" y="57067"/>
                    </a:cubicBezTo>
                    <a:cubicBezTo>
                      <a:pt x="70046" y="44016"/>
                      <a:pt x="70046" y="22848"/>
                      <a:pt x="57066" y="9797"/>
                    </a:cubicBezTo>
                    <a:cubicBezTo>
                      <a:pt x="50702" y="3504"/>
                      <a:pt x="42371" y="0"/>
                      <a:pt x="33432" y="0"/>
                    </a:cubicBezTo>
                    <a:lnTo>
                      <a:pt x="33432" y="0"/>
                    </a:ln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2" name="任意多边形: 形状 41">
                <a:extLst>
                  <a:ext uri="{FF2B5EF4-FFF2-40B4-BE49-F238E27FC236}">
                    <a16:creationId xmlns:a16="http://schemas.microsoft.com/office/drawing/2014/main" id="{5A564766-29BF-53A3-0DDA-76FCBE37D1D2}"/>
                  </a:ext>
                </a:extLst>
              </p:cNvPr>
              <p:cNvSpPr/>
              <p:nvPr/>
            </p:nvSpPr>
            <p:spPr>
              <a:xfrm>
                <a:off x="3433893" y="2385890"/>
                <a:ext cx="66792" cy="66792"/>
              </a:xfrm>
              <a:custGeom>
                <a:avLst/>
                <a:gdLst>
                  <a:gd name="connsiteX0" fmla="*/ 9797 w 66792"/>
                  <a:gd name="connsiteY0" fmla="*/ 57031 h 66792"/>
                  <a:gd name="connsiteX1" fmla="*/ 33396 w 66792"/>
                  <a:gd name="connsiteY1" fmla="*/ 66792 h 66792"/>
                  <a:gd name="connsiteX2" fmla="*/ 57031 w 66792"/>
                  <a:gd name="connsiteY2" fmla="*/ 57031 h 66792"/>
                  <a:gd name="connsiteX3" fmla="*/ 57031 w 66792"/>
                  <a:gd name="connsiteY3" fmla="*/ 9797 h 66792"/>
                  <a:gd name="connsiteX4" fmla="*/ 33396 w 66792"/>
                  <a:gd name="connsiteY4" fmla="*/ 0 h 66792"/>
                  <a:gd name="connsiteX5" fmla="*/ 9797 w 66792"/>
                  <a:gd name="connsiteY5" fmla="*/ 9797 h 66792"/>
                  <a:gd name="connsiteX6" fmla="*/ 0 w 66792"/>
                  <a:gd name="connsiteY6" fmla="*/ 33396 h 66792"/>
                  <a:gd name="connsiteX7" fmla="*/ 9797 w 66792"/>
                  <a:gd name="connsiteY7" fmla="*/ 57031 h 6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792" h="66792">
                    <a:moveTo>
                      <a:pt x="9797" y="57031"/>
                    </a:moveTo>
                    <a:cubicBezTo>
                      <a:pt x="16090" y="63360"/>
                      <a:pt x="24493" y="66792"/>
                      <a:pt x="33396" y="66792"/>
                    </a:cubicBezTo>
                    <a:cubicBezTo>
                      <a:pt x="42335" y="66792"/>
                      <a:pt x="50702" y="63324"/>
                      <a:pt x="57031" y="57031"/>
                    </a:cubicBezTo>
                    <a:cubicBezTo>
                      <a:pt x="70046" y="44016"/>
                      <a:pt x="70046" y="22812"/>
                      <a:pt x="57031" y="9797"/>
                    </a:cubicBezTo>
                    <a:cubicBezTo>
                      <a:pt x="50702" y="3468"/>
                      <a:pt x="42335" y="0"/>
                      <a:pt x="33396" y="0"/>
                    </a:cubicBezTo>
                    <a:cubicBezTo>
                      <a:pt x="24493" y="0"/>
                      <a:pt x="16090" y="3468"/>
                      <a:pt x="9797" y="9797"/>
                    </a:cubicBezTo>
                    <a:cubicBezTo>
                      <a:pt x="3504" y="16090"/>
                      <a:pt x="0" y="24493"/>
                      <a:pt x="0" y="33396"/>
                    </a:cubicBezTo>
                    <a:cubicBezTo>
                      <a:pt x="36" y="42335"/>
                      <a:pt x="3504" y="50702"/>
                      <a:pt x="9797" y="57031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3" name="任意多边形: 形状 42">
                <a:extLst>
                  <a:ext uri="{FF2B5EF4-FFF2-40B4-BE49-F238E27FC236}">
                    <a16:creationId xmlns:a16="http://schemas.microsoft.com/office/drawing/2014/main" id="{67CE17B2-87D4-4878-A9BE-311C0A4CC2B9}"/>
                  </a:ext>
                </a:extLst>
              </p:cNvPr>
              <p:cNvSpPr/>
              <p:nvPr/>
            </p:nvSpPr>
            <p:spPr>
              <a:xfrm>
                <a:off x="3488770" y="2440704"/>
                <a:ext cx="66738" cy="66827"/>
              </a:xfrm>
              <a:custGeom>
                <a:avLst/>
                <a:gdLst>
                  <a:gd name="connsiteX0" fmla="*/ 33369 w 66738"/>
                  <a:gd name="connsiteY0" fmla="*/ 0 h 66827"/>
                  <a:gd name="connsiteX1" fmla="*/ 9735 w 66738"/>
                  <a:gd name="connsiteY1" fmla="*/ 9797 h 66827"/>
                  <a:gd name="connsiteX2" fmla="*/ 9735 w 66738"/>
                  <a:gd name="connsiteY2" fmla="*/ 57031 h 66827"/>
                  <a:gd name="connsiteX3" fmla="*/ 33369 w 66738"/>
                  <a:gd name="connsiteY3" fmla="*/ 66828 h 66827"/>
                  <a:gd name="connsiteX4" fmla="*/ 57004 w 66738"/>
                  <a:gd name="connsiteY4" fmla="*/ 57031 h 66827"/>
                  <a:gd name="connsiteX5" fmla="*/ 57004 w 66738"/>
                  <a:gd name="connsiteY5" fmla="*/ 9797 h 66827"/>
                  <a:gd name="connsiteX6" fmla="*/ 33369 w 66738"/>
                  <a:gd name="connsiteY6" fmla="*/ 0 h 66827"/>
                  <a:gd name="connsiteX7" fmla="*/ 33369 w 66738"/>
                  <a:gd name="connsiteY7" fmla="*/ 0 h 6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738" h="66827">
                    <a:moveTo>
                      <a:pt x="33369" y="0"/>
                    </a:moveTo>
                    <a:cubicBezTo>
                      <a:pt x="24466" y="0"/>
                      <a:pt x="16063" y="3468"/>
                      <a:pt x="9735" y="9797"/>
                    </a:cubicBezTo>
                    <a:cubicBezTo>
                      <a:pt x="-3245" y="22777"/>
                      <a:pt x="-3245" y="44016"/>
                      <a:pt x="9735" y="57031"/>
                    </a:cubicBezTo>
                    <a:cubicBezTo>
                      <a:pt x="16063" y="63360"/>
                      <a:pt x="24466" y="66828"/>
                      <a:pt x="33369" y="66828"/>
                    </a:cubicBezTo>
                    <a:cubicBezTo>
                      <a:pt x="42308" y="66828"/>
                      <a:pt x="50675" y="63360"/>
                      <a:pt x="57004" y="57031"/>
                    </a:cubicBezTo>
                    <a:cubicBezTo>
                      <a:pt x="69984" y="44051"/>
                      <a:pt x="69984" y="22812"/>
                      <a:pt x="57004" y="9797"/>
                    </a:cubicBezTo>
                    <a:cubicBezTo>
                      <a:pt x="50675" y="3468"/>
                      <a:pt x="42308" y="0"/>
                      <a:pt x="33369" y="0"/>
                    </a:cubicBezTo>
                    <a:lnTo>
                      <a:pt x="33369" y="0"/>
                    </a:ln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4" name="任意多边形: 形状 43">
                <a:extLst>
                  <a:ext uri="{FF2B5EF4-FFF2-40B4-BE49-F238E27FC236}">
                    <a16:creationId xmlns:a16="http://schemas.microsoft.com/office/drawing/2014/main" id="{BBCA667C-6787-8F0D-2787-92677D1ABFC5}"/>
                  </a:ext>
                </a:extLst>
              </p:cNvPr>
              <p:cNvSpPr/>
              <p:nvPr/>
            </p:nvSpPr>
            <p:spPr>
              <a:xfrm>
                <a:off x="3543557" y="2495518"/>
                <a:ext cx="66792" cy="66827"/>
              </a:xfrm>
              <a:custGeom>
                <a:avLst/>
                <a:gdLst>
                  <a:gd name="connsiteX0" fmla="*/ 33396 w 66792"/>
                  <a:gd name="connsiteY0" fmla="*/ 0 h 66827"/>
                  <a:gd name="connsiteX1" fmla="*/ 9797 w 66792"/>
                  <a:gd name="connsiteY1" fmla="*/ 9797 h 66827"/>
                  <a:gd name="connsiteX2" fmla="*/ 0 w 66792"/>
                  <a:gd name="connsiteY2" fmla="*/ 33432 h 66827"/>
                  <a:gd name="connsiteX3" fmla="*/ 9797 w 66792"/>
                  <a:gd name="connsiteY3" fmla="*/ 57067 h 66827"/>
                  <a:gd name="connsiteX4" fmla="*/ 33396 w 66792"/>
                  <a:gd name="connsiteY4" fmla="*/ 66828 h 66827"/>
                  <a:gd name="connsiteX5" fmla="*/ 57031 w 66792"/>
                  <a:gd name="connsiteY5" fmla="*/ 57067 h 66827"/>
                  <a:gd name="connsiteX6" fmla="*/ 66792 w 66792"/>
                  <a:gd name="connsiteY6" fmla="*/ 33432 h 66827"/>
                  <a:gd name="connsiteX7" fmla="*/ 57031 w 66792"/>
                  <a:gd name="connsiteY7" fmla="*/ 9797 h 66827"/>
                  <a:gd name="connsiteX8" fmla="*/ 33396 w 66792"/>
                  <a:gd name="connsiteY8" fmla="*/ 0 h 66827"/>
                  <a:gd name="connsiteX9" fmla="*/ 33396 w 66792"/>
                  <a:gd name="connsiteY9" fmla="*/ 0 h 6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792" h="66827">
                    <a:moveTo>
                      <a:pt x="33396" y="0"/>
                    </a:moveTo>
                    <a:cubicBezTo>
                      <a:pt x="24493" y="0"/>
                      <a:pt x="16090" y="3504"/>
                      <a:pt x="9797" y="9797"/>
                    </a:cubicBezTo>
                    <a:cubicBezTo>
                      <a:pt x="3468" y="16126"/>
                      <a:pt x="0" y="24493"/>
                      <a:pt x="0" y="33432"/>
                    </a:cubicBezTo>
                    <a:cubicBezTo>
                      <a:pt x="0" y="42335"/>
                      <a:pt x="3468" y="50738"/>
                      <a:pt x="9797" y="57067"/>
                    </a:cubicBezTo>
                    <a:cubicBezTo>
                      <a:pt x="16090" y="63360"/>
                      <a:pt x="24457" y="66828"/>
                      <a:pt x="33396" y="66828"/>
                    </a:cubicBezTo>
                    <a:cubicBezTo>
                      <a:pt x="42299" y="66828"/>
                      <a:pt x="50738" y="63360"/>
                      <a:pt x="57031" y="57067"/>
                    </a:cubicBezTo>
                    <a:cubicBezTo>
                      <a:pt x="63360" y="50738"/>
                      <a:pt x="66792" y="42335"/>
                      <a:pt x="66792" y="33432"/>
                    </a:cubicBezTo>
                    <a:cubicBezTo>
                      <a:pt x="66792" y="24493"/>
                      <a:pt x="63360" y="16126"/>
                      <a:pt x="57031" y="9797"/>
                    </a:cubicBezTo>
                    <a:cubicBezTo>
                      <a:pt x="50702" y="3504"/>
                      <a:pt x="42299" y="0"/>
                      <a:pt x="33396" y="0"/>
                    </a:cubicBezTo>
                    <a:lnTo>
                      <a:pt x="33396" y="0"/>
                    </a:ln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5" name="任意多边形: 形状 44">
                <a:extLst>
                  <a:ext uri="{FF2B5EF4-FFF2-40B4-BE49-F238E27FC236}">
                    <a16:creationId xmlns:a16="http://schemas.microsoft.com/office/drawing/2014/main" id="{4D52CD10-19FE-6972-3CB4-4A6CBC92C026}"/>
                  </a:ext>
                </a:extLst>
              </p:cNvPr>
              <p:cNvSpPr/>
              <p:nvPr/>
            </p:nvSpPr>
            <p:spPr>
              <a:xfrm>
                <a:off x="3324301" y="2385890"/>
                <a:ext cx="66792" cy="66792"/>
              </a:xfrm>
              <a:custGeom>
                <a:avLst/>
                <a:gdLst>
                  <a:gd name="connsiteX0" fmla="*/ 56995 w 66792"/>
                  <a:gd name="connsiteY0" fmla="*/ 9797 h 66792"/>
                  <a:gd name="connsiteX1" fmla="*/ 33396 w 66792"/>
                  <a:gd name="connsiteY1" fmla="*/ 0 h 66792"/>
                  <a:gd name="connsiteX2" fmla="*/ 9761 w 66792"/>
                  <a:gd name="connsiteY2" fmla="*/ 9797 h 66792"/>
                  <a:gd name="connsiteX3" fmla="*/ 9761 w 66792"/>
                  <a:gd name="connsiteY3" fmla="*/ 57031 h 66792"/>
                  <a:gd name="connsiteX4" fmla="*/ 33360 w 66792"/>
                  <a:gd name="connsiteY4" fmla="*/ 66792 h 66792"/>
                  <a:gd name="connsiteX5" fmla="*/ 56995 w 66792"/>
                  <a:gd name="connsiteY5" fmla="*/ 57031 h 66792"/>
                  <a:gd name="connsiteX6" fmla="*/ 66792 w 66792"/>
                  <a:gd name="connsiteY6" fmla="*/ 33396 h 66792"/>
                  <a:gd name="connsiteX7" fmla="*/ 56995 w 66792"/>
                  <a:gd name="connsiteY7" fmla="*/ 9797 h 6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792" h="66792">
                    <a:moveTo>
                      <a:pt x="56995" y="9797"/>
                    </a:moveTo>
                    <a:cubicBezTo>
                      <a:pt x="50666" y="3468"/>
                      <a:pt x="42299" y="0"/>
                      <a:pt x="33396" y="0"/>
                    </a:cubicBezTo>
                    <a:cubicBezTo>
                      <a:pt x="24457" y="0"/>
                      <a:pt x="16055" y="3468"/>
                      <a:pt x="9761" y="9797"/>
                    </a:cubicBezTo>
                    <a:cubicBezTo>
                      <a:pt x="-3254" y="22777"/>
                      <a:pt x="-3254" y="43980"/>
                      <a:pt x="9761" y="57031"/>
                    </a:cubicBezTo>
                    <a:cubicBezTo>
                      <a:pt x="16055" y="63324"/>
                      <a:pt x="24457" y="66792"/>
                      <a:pt x="33360" y="66792"/>
                    </a:cubicBezTo>
                    <a:cubicBezTo>
                      <a:pt x="42299" y="66792"/>
                      <a:pt x="50702" y="63360"/>
                      <a:pt x="56995" y="57031"/>
                    </a:cubicBezTo>
                    <a:cubicBezTo>
                      <a:pt x="63288" y="50702"/>
                      <a:pt x="66792" y="42299"/>
                      <a:pt x="66792" y="33396"/>
                    </a:cubicBezTo>
                    <a:cubicBezTo>
                      <a:pt x="66756" y="24493"/>
                      <a:pt x="63288" y="16090"/>
                      <a:pt x="56995" y="9797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6" name="任意多边形: 形状 45">
                <a:extLst>
                  <a:ext uri="{FF2B5EF4-FFF2-40B4-BE49-F238E27FC236}">
                    <a16:creationId xmlns:a16="http://schemas.microsoft.com/office/drawing/2014/main" id="{7F62F965-4B7A-FB97-8564-D80F5C5852EA}"/>
                  </a:ext>
                </a:extLst>
              </p:cNvPr>
              <p:cNvSpPr/>
              <p:nvPr/>
            </p:nvSpPr>
            <p:spPr>
              <a:xfrm>
                <a:off x="3379043" y="2440705"/>
                <a:ext cx="66827" cy="66827"/>
              </a:xfrm>
              <a:custGeom>
                <a:avLst/>
                <a:gdLst>
                  <a:gd name="connsiteX0" fmla="*/ 57066 w 66827"/>
                  <a:gd name="connsiteY0" fmla="*/ 9797 h 66827"/>
                  <a:gd name="connsiteX1" fmla="*/ 33432 w 66827"/>
                  <a:gd name="connsiteY1" fmla="*/ 0 h 66827"/>
                  <a:gd name="connsiteX2" fmla="*/ 9797 w 66827"/>
                  <a:gd name="connsiteY2" fmla="*/ 9797 h 66827"/>
                  <a:gd name="connsiteX3" fmla="*/ 0 w 66827"/>
                  <a:gd name="connsiteY3" fmla="*/ 33396 h 66827"/>
                  <a:gd name="connsiteX4" fmla="*/ 9797 w 66827"/>
                  <a:gd name="connsiteY4" fmla="*/ 57031 h 66827"/>
                  <a:gd name="connsiteX5" fmla="*/ 33432 w 66827"/>
                  <a:gd name="connsiteY5" fmla="*/ 66828 h 66827"/>
                  <a:gd name="connsiteX6" fmla="*/ 57066 w 66827"/>
                  <a:gd name="connsiteY6" fmla="*/ 57031 h 66827"/>
                  <a:gd name="connsiteX7" fmla="*/ 57066 w 66827"/>
                  <a:gd name="connsiteY7" fmla="*/ 9797 h 6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827" h="66827">
                    <a:moveTo>
                      <a:pt x="57066" y="9797"/>
                    </a:moveTo>
                    <a:cubicBezTo>
                      <a:pt x="50738" y="3468"/>
                      <a:pt x="42335" y="0"/>
                      <a:pt x="33432" y="0"/>
                    </a:cubicBezTo>
                    <a:cubicBezTo>
                      <a:pt x="24529" y="0"/>
                      <a:pt x="16090" y="3468"/>
                      <a:pt x="9797" y="9797"/>
                    </a:cubicBezTo>
                    <a:cubicBezTo>
                      <a:pt x="3504" y="16090"/>
                      <a:pt x="0" y="24493"/>
                      <a:pt x="0" y="33396"/>
                    </a:cubicBezTo>
                    <a:cubicBezTo>
                      <a:pt x="0" y="42335"/>
                      <a:pt x="3504" y="50738"/>
                      <a:pt x="9797" y="57031"/>
                    </a:cubicBezTo>
                    <a:cubicBezTo>
                      <a:pt x="16090" y="63360"/>
                      <a:pt x="24529" y="66828"/>
                      <a:pt x="33432" y="66828"/>
                    </a:cubicBezTo>
                    <a:cubicBezTo>
                      <a:pt x="42335" y="66828"/>
                      <a:pt x="50738" y="63360"/>
                      <a:pt x="57066" y="57031"/>
                    </a:cubicBezTo>
                    <a:cubicBezTo>
                      <a:pt x="70082" y="44016"/>
                      <a:pt x="70082" y="22777"/>
                      <a:pt x="57066" y="9797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7" name="任意多边形: 形状 46">
                <a:extLst>
                  <a:ext uri="{FF2B5EF4-FFF2-40B4-BE49-F238E27FC236}">
                    <a16:creationId xmlns:a16="http://schemas.microsoft.com/office/drawing/2014/main" id="{AB064BB3-A84E-55CE-0571-051FC08CFCD4}"/>
                  </a:ext>
                </a:extLst>
              </p:cNvPr>
              <p:cNvSpPr/>
              <p:nvPr/>
            </p:nvSpPr>
            <p:spPr>
              <a:xfrm>
                <a:off x="3433893" y="2495518"/>
                <a:ext cx="66792" cy="66827"/>
              </a:xfrm>
              <a:custGeom>
                <a:avLst/>
                <a:gdLst>
                  <a:gd name="connsiteX0" fmla="*/ 57031 w 66792"/>
                  <a:gd name="connsiteY0" fmla="*/ 57067 h 66827"/>
                  <a:gd name="connsiteX1" fmla="*/ 57031 w 66792"/>
                  <a:gd name="connsiteY1" fmla="*/ 9797 h 66827"/>
                  <a:gd name="connsiteX2" fmla="*/ 33396 w 66792"/>
                  <a:gd name="connsiteY2" fmla="*/ 0 h 66827"/>
                  <a:gd name="connsiteX3" fmla="*/ 9797 w 66792"/>
                  <a:gd name="connsiteY3" fmla="*/ 9797 h 66827"/>
                  <a:gd name="connsiteX4" fmla="*/ 0 w 66792"/>
                  <a:gd name="connsiteY4" fmla="*/ 33432 h 66827"/>
                  <a:gd name="connsiteX5" fmla="*/ 9797 w 66792"/>
                  <a:gd name="connsiteY5" fmla="*/ 57067 h 66827"/>
                  <a:gd name="connsiteX6" fmla="*/ 33396 w 66792"/>
                  <a:gd name="connsiteY6" fmla="*/ 66828 h 66827"/>
                  <a:gd name="connsiteX7" fmla="*/ 57031 w 66792"/>
                  <a:gd name="connsiteY7" fmla="*/ 57067 h 6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792" h="66827">
                    <a:moveTo>
                      <a:pt x="57031" y="57067"/>
                    </a:moveTo>
                    <a:cubicBezTo>
                      <a:pt x="70046" y="44051"/>
                      <a:pt x="70046" y="22848"/>
                      <a:pt x="57031" y="9797"/>
                    </a:cubicBezTo>
                    <a:cubicBezTo>
                      <a:pt x="50702" y="3504"/>
                      <a:pt x="42335" y="0"/>
                      <a:pt x="33396" y="0"/>
                    </a:cubicBezTo>
                    <a:cubicBezTo>
                      <a:pt x="24493" y="0"/>
                      <a:pt x="16090" y="3504"/>
                      <a:pt x="9797" y="9797"/>
                    </a:cubicBezTo>
                    <a:cubicBezTo>
                      <a:pt x="3504" y="16126"/>
                      <a:pt x="0" y="24493"/>
                      <a:pt x="0" y="33432"/>
                    </a:cubicBezTo>
                    <a:cubicBezTo>
                      <a:pt x="0" y="42335"/>
                      <a:pt x="3504" y="50738"/>
                      <a:pt x="9797" y="57067"/>
                    </a:cubicBezTo>
                    <a:cubicBezTo>
                      <a:pt x="16090" y="63360"/>
                      <a:pt x="24493" y="66828"/>
                      <a:pt x="33396" y="66828"/>
                    </a:cubicBezTo>
                    <a:cubicBezTo>
                      <a:pt x="42335" y="66792"/>
                      <a:pt x="50702" y="63360"/>
                      <a:pt x="57031" y="57067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8" name="任意多边形: 形状 47">
                <a:extLst>
                  <a:ext uri="{FF2B5EF4-FFF2-40B4-BE49-F238E27FC236}">
                    <a16:creationId xmlns:a16="http://schemas.microsoft.com/office/drawing/2014/main" id="{6D17F213-45E0-6476-23FB-9554B8C20AA2}"/>
                  </a:ext>
                </a:extLst>
              </p:cNvPr>
              <p:cNvSpPr/>
              <p:nvPr/>
            </p:nvSpPr>
            <p:spPr>
              <a:xfrm>
                <a:off x="3488707" y="2550332"/>
                <a:ext cx="66827" cy="66827"/>
              </a:xfrm>
              <a:custGeom>
                <a:avLst/>
                <a:gdLst>
                  <a:gd name="connsiteX0" fmla="*/ 0 w 66827"/>
                  <a:gd name="connsiteY0" fmla="*/ 33396 h 66827"/>
                  <a:gd name="connsiteX1" fmla="*/ 9797 w 66827"/>
                  <a:gd name="connsiteY1" fmla="*/ 57031 h 66827"/>
                  <a:gd name="connsiteX2" fmla="*/ 33432 w 66827"/>
                  <a:gd name="connsiteY2" fmla="*/ 66828 h 66827"/>
                  <a:gd name="connsiteX3" fmla="*/ 57067 w 66827"/>
                  <a:gd name="connsiteY3" fmla="*/ 57031 h 66827"/>
                  <a:gd name="connsiteX4" fmla="*/ 66828 w 66827"/>
                  <a:gd name="connsiteY4" fmla="*/ 33396 h 66827"/>
                  <a:gd name="connsiteX5" fmla="*/ 57067 w 66827"/>
                  <a:gd name="connsiteY5" fmla="*/ 9797 h 66827"/>
                  <a:gd name="connsiteX6" fmla="*/ 33432 w 66827"/>
                  <a:gd name="connsiteY6" fmla="*/ 0 h 66827"/>
                  <a:gd name="connsiteX7" fmla="*/ 9797 w 66827"/>
                  <a:gd name="connsiteY7" fmla="*/ 9797 h 66827"/>
                  <a:gd name="connsiteX8" fmla="*/ 0 w 66827"/>
                  <a:gd name="connsiteY8" fmla="*/ 33396 h 6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827" h="66827">
                    <a:moveTo>
                      <a:pt x="0" y="33396"/>
                    </a:moveTo>
                    <a:cubicBezTo>
                      <a:pt x="0" y="42335"/>
                      <a:pt x="3468" y="50702"/>
                      <a:pt x="9797" y="57031"/>
                    </a:cubicBezTo>
                    <a:cubicBezTo>
                      <a:pt x="16126" y="63360"/>
                      <a:pt x="24529" y="66828"/>
                      <a:pt x="33432" y="66828"/>
                    </a:cubicBezTo>
                    <a:cubicBezTo>
                      <a:pt x="42371" y="66828"/>
                      <a:pt x="50738" y="63360"/>
                      <a:pt x="57067" y="57031"/>
                    </a:cubicBezTo>
                    <a:cubicBezTo>
                      <a:pt x="63324" y="50702"/>
                      <a:pt x="66828" y="42335"/>
                      <a:pt x="66828" y="33396"/>
                    </a:cubicBezTo>
                    <a:cubicBezTo>
                      <a:pt x="66828" y="24493"/>
                      <a:pt x="63324" y="16090"/>
                      <a:pt x="57067" y="9797"/>
                    </a:cubicBezTo>
                    <a:cubicBezTo>
                      <a:pt x="50738" y="3468"/>
                      <a:pt x="42371" y="0"/>
                      <a:pt x="33432" y="0"/>
                    </a:cubicBezTo>
                    <a:cubicBezTo>
                      <a:pt x="24529" y="0"/>
                      <a:pt x="16126" y="3468"/>
                      <a:pt x="9797" y="9797"/>
                    </a:cubicBezTo>
                    <a:cubicBezTo>
                      <a:pt x="3468" y="16126"/>
                      <a:pt x="0" y="24493"/>
                      <a:pt x="0" y="33396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9" name="任意多边形: 形状 48">
                <a:extLst>
                  <a:ext uri="{FF2B5EF4-FFF2-40B4-BE49-F238E27FC236}">
                    <a16:creationId xmlns:a16="http://schemas.microsoft.com/office/drawing/2014/main" id="{2FF21A7E-C82F-99BE-31C2-200840176021}"/>
                  </a:ext>
                </a:extLst>
              </p:cNvPr>
              <p:cNvSpPr/>
              <p:nvPr/>
            </p:nvSpPr>
            <p:spPr>
              <a:xfrm>
                <a:off x="3379080" y="2550367"/>
                <a:ext cx="66801" cy="66827"/>
              </a:xfrm>
              <a:custGeom>
                <a:avLst/>
                <a:gdLst>
                  <a:gd name="connsiteX0" fmla="*/ 33432 w 66801"/>
                  <a:gd name="connsiteY0" fmla="*/ 0 h 66827"/>
                  <a:gd name="connsiteX1" fmla="*/ 9797 w 66801"/>
                  <a:gd name="connsiteY1" fmla="*/ 9797 h 66827"/>
                  <a:gd name="connsiteX2" fmla="*/ 0 w 66801"/>
                  <a:gd name="connsiteY2" fmla="*/ 33396 h 66827"/>
                  <a:gd name="connsiteX3" fmla="*/ 9797 w 66801"/>
                  <a:gd name="connsiteY3" fmla="*/ 57031 h 66827"/>
                  <a:gd name="connsiteX4" fmla="*/ 33432 w 66801"/>
                  <a:gd name="connsiteY4" fmla="*/ 66828 h 66827"/>
                  <a:gd name="connsiteX5" fmla="*/ 57066 w 66801"/>
                  <a:gd name="connsiteY5" fmla="*/ 57031 h 66827"/>
                  <a:gd name="connsiteX6" fmla="*/ 57066 w 66801"/>
                  <a:gd name="connsiteY6" fmla="*/ 9797 h 66827"/>
                  <a:gd name="connsiteX7" fmla="*/ 33432 w 66801"/>
                  <a:gd name="connsiteY7" fmla="*/ 0 h 66827"/>
                  <a:gd name="connsiteX8" fmla="*/ 33432 w 66801"/>
                  <a:gd name="connsiteY8" fmla="*/ 0 h 6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801" h="66827">
                    <a:moveTo>
                      <a:pt x="33432" y="0"/>
                    </a:moveTo>
                    <a:cubicBezTo>
                      <a:pt x="24529" y="0"/>
                      <a:pt x="16126" y="3468"/>
                      <a:pt x="9797" y="9797"/>
                    </a:cubicBezTo>
                    <a:cubicBezTo>
                      <a:pt x="3504" y="16090"/>
                      <a:pt x="0" y="24493"/>
                      <a:pt x="0" y="33396"/>
                    </a:cubicBezTo>
                    <a:cubicBezTo>
                      <a:pt x="0" y="42335"/>
                      <a:pt x="3504" y="50702"/>
                      <a:pt x="9797" y="57031"/>
                    </a:cubicBezTo>
                    <a:cubicBezTo>
                      <a:pt x="16126" y="63360"/>
                      <a:pt x="24529" y="66828"/>
                      <a:pt x="33432" y="66828"/>
                    </a:cubicBezTo>
                    <a:cubicBezTo>
                      <a:pt x="42335" y="66828"/>
                      <a:pt x="50738" y="63360"/>
                      <a:pt x="57066" y="57031"/>
                    </a:cubicBezTo>
                    <a:cubicBezTo>
                      <a:pt x="70046" y="44016"/>
                      <a:pt x="70046" y="22812"/>
                      <a:pt x="57066" y="9797"/>
                    </a:cubicBezTo>
                    <a:cubicBezTo>
                      <a:pt x="50702" y="3468"/>
                      <a:pt x="42335" y="0"/>
                      <a:pt x="33432" y="0"/>
                    </a:cubicBezTo>
                    <a:lnTo>
                      <a:pt x="33432" y="0"/>
                    </a:ln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0" name="任意多边形: 形状 49">
                <a:extLst>
                  <a:ext uri="{FF2B5EF4-FFF2-40B4-BE49-F238E27FC236}">
                    <a16:creationId xmlns:a16="http://schemas.microsoft.com/office/drawing/2014/main" id="{FDACAF6E-B35A-805A-FC0D-4C281923F56E}"/>
                  </a:ext>
                </a:extLst>
              </p:cNvPr>
              <p:cNvSpPr/>
              <p:nvPr/>
            </p:nvSpPr>
            <p:spPr>
              <a:xfrm>
                <a:off x="3433929" y="2605181"/>
                <a:ext cx="66792" cy="66792"/>
              </a:xfrm>
              <a:custGeom>
                <a:avLst/>
                <a:gdLst>
                  <a:gd name="connsiteX0" fmla="*/ 9761 w 66792"/>
                  <a:gd name="connsiteY0" fmla="*/ 56995 h 66792"/>
                  <a:gd name="connsiteX1" fmla="*/ 33360 w 66792"/>
                  <a:gd name="connsiteY1" fmla="*/ 66792 h 66792"/>
                  <a:gd name="connsiteX2" fmla="*/ 56995 w 66792"/>
                  <a:gd name="connsiteY2" fmla="*/ 56995 h 66792"/>
                  <a:gd name="connsiteX3" fmla="*/ 66792 w 66792"/>
                  <a:gd name="connsiteY3" fmla="*/ 33360 h 66792"/>
                  <a:gd name="connsiteX4" fmla="*/ 56995 w 66792"/>
                  <a:gd name="connsiteY4" fmla="*/ 9762 h 66792"/>
                  <a:gd name="connsiteX5" fmla="*/ 33360 w 66792"/>
                  <a:gd name="connsiteY5" fmla="*/ 0 h 66792"/>
                  <a:gd name="connsiteX6" fmla="*/ 9761 w 66792"/>
                  <a:gd name="connsiteY6" fmla="*/ 9762 h 66792"/>
                  <a:gd name="connsiteX7" fmla="*/ 9761 w 66792"/>
                  <a:gd name="connsiteY7" fmla="*/ 56995 h 6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792" h="66792">
                    <a:moveTo>
                      <a:pt x="9761" y="56995"/>
                    </a:moveTo>
                    <a:cubicBezTo>
                      <a:pt x="16054" y="63324"/>
                      <a:pt x="24457" y="66792"/>
                      <a:pt x="33360" y="66792"/>
                    </a:cubicBezTo>
                    <a:cubicBezTo>
                      <a:pt x="42299" y="66792"/>
                      <a:pt x="50666" y="63324"/>
                      <a:pt x="56995" y="56995"/>
                    </a:cubicBezTo>
                    <a:cubicBezTo>
                      <a:pt x="63288" y="50702"/>
                      <a:pt x="66792" y="42299"/>
                      <a:pt x="66792" y="33360"/>
                    </a:cubicBezTo>
                    <a:cubicBezTo>
                      <a:pt x="66792" y="24457"/>
                      <a:pt x="63288" y="16090"/>
                      <a:pt x="56995" y="9762"/>
                    </a:cubicBezTo>
                    <a:cubicBezTo>
                      <a:pt x="50666" y="3468"/>
                      <a:pt x="42299" y="0"/>
                      <a:pt x="33360" y="0"/>
                    </a:cubicBezTo>
                    <a:cubicBezTo>
                      <a:pt x="24457" y="0"/>
                      <a:pt x="16054" y="3468"/>
                      <a:pt x="9761" y="9762"/>
                    </a:cubicBezTo>
                    <a:cubicBezTo>
                      <a:pt x="-3254" y="22812"/>
                      <a:pt x="-3254" y="44016"/>
                      <a:pt x="9761" y="56995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1" name="任意多边形: 形状 50">
                <a:extLst>
                  <a:ext uri="{FF2B5EF4-FFF2-40B4-BE49-F238E27FC236}">
                    <a16:creationId xmlns:a16="http://schemas.microsoft.com/office/drawing/2014/main" id="{E1271E46-68FB-167D-F8D0-F48C082FC880}"/>
                  </a:ext>
                </a:extLst>
              </p:cNvPr>
              <p:cNvSpPr/>
              <p:nvPr/>
            </p:nvSpPr>
            <p:spPr>
              <a:xfrm>
                <a:off x="3324266" y="2605181"/>
                <a:ext cx="66792" cy="66792"/>
              </a:xfrm>
              <a:custGeom>
                <a:avLst/>
                <a:gdLst>
                  <a:gd name="connsiteX0" fmla="*/ 57031 w 66792"/>
                  <a:gd name="connsiteY0" fmla="*/ 9762 h 66792"/>
                  <a:gd name="connsiteX1" fmla="*/ 33396 w 66792"/>
                  <a:gd name="connsiteY1" fmla="*/ 0 h 66792"/>
                  <a:gd name="connsiteX2" fmla="*/ 9797 w 66792"/>
                  <a:gd name="connsiteY2" fmla="*/ 9762 h 66792"/>
                  <a:gd name="connsiteX3" fmla="*/ 0 w 66792"/>
                  <a:gd name="connsiteY3" fmla="*/ 33360 h 66792"/>
                  <a:gd name="connsiteX4" fmla="*/ 9797 w 66792"/>
                  <a:gd name="connsiteY4" fmla="*/ 56995 h 66792"/>
                  <a:gd name="connsiteX5" fmla="*/ 33396 w 66792"/>
                  <a:gd name="connsiteY5" fmla="*/ 66792 h 66792"/>
                  <a:gd name="connsiteX6" fmla="*/ 57031 w 66792"/>
                  <a:gd name="connsiteY6" fmla="*/ 56995 h 66792"/>
                  <a:gd name="connsiteX7" fmla="*/ 57031 w 66792"/>
                  <a:gd name="connsiteY7" fmla="*/ 9762 h 6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792" h="66792">
                    <a:moveTo>
                      <a:pt x="57031" y="9762"/>
                    </a:moveTo>
                    <a:cubicBezTo>
                      <a:pt x="50738" y="3468"/>
                      <a:pt x="42335" y="0"/>
                      <a:pt x="33396" y="0"/>
                    </a:cubicBezTo>
                    <a:cubicBezTo>
                      <a:pt x="24493" y="0"/>
                      <a:pt x="16090" y="3468"/>
                      <a:pt x="9797" y="9762"/>
                    </a:cubicBezTo>
                    <a:cubicBezTo>
                      <a:pt x="3504" y="16090"/>
                      <a:pt x="0" y="24457"/>
                      <a:pt x="0" y="33360"/>
                    </a:cubicBezTo>
                    <a:cubicBezTo>
                      <a:pt x="0" y="42299"/>
                      <a:pt x="3504" y="50702"/>
                      <a:pt x="9797" y="56995"/>
                    </a:cubicBezTo>
                    <a:cubicBezTo>
                      <a:pt x="16090" y="63324"/>
                      <a:pt x="24493" y="66792"/>
                      <a:pt x="33396" y="66792"/>
                    </a:cubicBezTo>
                    <a:cubicBezTo>
                      <a:pt x="42335" y="66792"/>
                      <a:pt x="50738" y="63324"/>
                      <a:pt x="57031" y="56995"/>
                    </a:cubicBezTo>
                    <a:cubicBezTo>
                      <a:pt x="70046" y="44016"/>
                      <a:pt x="70046" y="22812"/>
                      <a:pt x="57031" y="9762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2" name="任意多边形: 形状 51">
                <a:extLst>
                  <a:ext uri="{FF2B5EF4-FFF2-40B4-BE49-F238E27FC236}">
                    <a16:creationId xmlns:a16="http://schemas.microsoft.com/office/drawing/2014/main" id="{631BA97C-8BBC-593D-BC7D-2D30EAEBC4FF}"/>
                  </a:ext>
                </a:extLst>
              </p:cNvPr>
              <p:cNvSpPr/>
              <p:nvPr/>
            </p:nvSpPr>
            <p:spPr>
              <a:xfrm>
                <a:off x="3379142" y="2659995"/>
                <a:ext cx="66738" cy="66827"/>
              </a:xfrm>
              <a:custGeom>
                <a:avLst/>
                <a:gdLst>
                  <a:gd name="connsiteX0" fmla="*/ 9735 w 66738"/>
                  <a:gd name="connsiteY0" fmla="*/ 9761 h 66827"/>
                  <a:gd name="connsiteX1" fmla="*/ 9735 w 66738"/>
                  <a:gd name="connsiteY1" fmla="*/ 57031 h 66827"/>
                  <a:gd name="connsiteX2" fmla="*/ 33369 w 66738"/>
                  <a:gd name="connsiteY2" fmla="*/ 66828 h 66827"/>
                  <a:gd name="connsiteX3" fmla="*/ 57004 w 66738"/>
                  <a:gd name="connsiteY3" fmla="*/ 57031 h 66827"/>
                  <a:gd name="connsiteX4" fmla="*/ 57004 w 66738"/>
                  <a:gd name="connsiteY4" fmla="*/ 9761 h 66827"/>
                  <a:gd name="connsiteX5" fmla="*/ 33369 w 66738"/>
                  <a:gd name="connsiteY5" fmla="*/ 0 h 66827"/>
                  <a:gd name="connsiteX6" fmla="*/ 9735 w 66738"/>
                  <a:gd name="connsiteY6" fmla="*/ 9761 h 6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738" h="66827">
                    <a:moveTo>
                      <a:pt x="9735" y="9761"/>
                    </a:moveTo>
                    <a:cubicBezTo>
                      <a:pt x="-3245" y="22777"/>
                      <a:pt x="-3245" y="43980"/>
                      <a:pt x="9735" y="57031"/>
                    </a:cubicBezTo>
                    <a:cubicBezTo>
                      <a:pt x="16063" y="63324"/>
                      <a:pt x="24466" y="66828"/>
                      <a:pt x="33369" y="66828"/>
                    </a:cubicBezTo>
                    <a:cubicBezTo>
                      <a:pt x="42272" y="66828"/>
                      <a:pt x="50675" y="63324"/>
                      <a:pt x="57004" y="57031"/>
                    </a:cubicBezTo>
                    <a:cubicBezTo>
                      <a:pt x="69983" y="44016"/>
                      <a:pt x="69983" y="22812"/>
                      <a:pt x="57004" y="9761"/>
                    </a:cubicBezTo>
                    <a:cubicBezTo>
                      <a:pt x="50675" y="3468"/>
                      <a:pt x="42272" y="0"/>
                      <a:pt x="33369" y="0"/>
                    </a:cubicBezTo>
                    <a:cubicBezTo>
                      <a:pt x="24430" y="0"/>
                      <a:pt x="16063" y="3468"/>
                      <a:pt x="9735" y="9761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53" name="图形 2169">
              <a:extLst>
                <a:ext uri="{FF2B5EF4-FFF2-40B4-BE49-F238E27FC236}">
                  <a16:creationId xmlns:a16="http://schemas.microsoft.com/office/drawing/2014/main" id="{E8679645-1186-189E-AE7F-F17D11FB9BD1}"/>
                </a:ext>
              </a:extLst>
            </p:cNvPr>
            <p:cNvGrpSpPr/>
            <p:nvPr/>
          </p:nvGrpSpPr>
          <p:grpSpPr>
            <a:xfrm rot="5400000">
              <a:off x="7235502" y="3265578"/>
              <a:ext cx="249914" cy="345712"/>
              <a:chOff x="3324266" y="2331076"/>
              <a:chExt cx="286083" cy="395746"/>
            </a:xfrm>
            <a:solidFill>
              <a:schemeClr val="accent1"/>
            </a:solidFill>
          </p:grpSpPr>
          <p:sp>
            <p:nvSpPr>
              <p:cNvPr id="54" name="任意多边形: 形状 53">
                <a:extLst>
                  <a:ext uri="{FF2B5EF4-FFF2-40B4-BE49-F238E27FC236}">
                    <a16:creationId xmlns:a16="http://schemas.microsoft.com/office/drawing/2014/main" id="{21B7EA11-1B92-89ED-BF4B-34C7DC4CD2E3}"/>
                  </a:ext>
                </a:extLst>
              </p:cNvPr>
              <p:cNvSpPr/>
              <p:nvPr/>
            </p:nvSpPr>
            <p:spPr>
              <a:xfrm>
                <a:off x="3379080" y="2331076"/>
                <a:ext cx="66801" cy="66827"/>
              </a:xfrm>
              <a:custGeom>
                <a:avLst/>
                <a:gdLst>
                  <a:gd name="connsiteX0" fmla="*/ 33432 w 66801"/>
                  <a:gd name="connsiteY0" fmla="*/ 0 h 66827"/>
                  <a:gd name="connsiteX1" fmla="*/ 9797 w 66801"/>
                  <a:gd name="connsiteY1" fmla="*/ 9797 h 66827"/>
                  <a:gd name="connsiteX2" fmla="*/ 0 w 66801"/>
                  <a:gd name="connsiteY2" fmla="*/ 33432 h 66827"/>
                  <a:gd name="connsiteX3" fmla="*/ 9797 w 66801"/>
                  <a:gd name="connsiteY3" fmla="*/ 57031 h 66827"/>
                  <a:gd name="connsiteX4" fmla="*/ 33432 w 66801"/>
                  <a:gd name="connsiteY4" fmla="*/ 66828 h 66827"/>
                  <a:gd name="connsiteX5" fmla="*/ 57066 w 66801"/>
                  <a:gd name="connsiteY5" fmla="*/ 57067 h 66827"/>
                  <a:gd name="connsiteX6" fmla="*/ 57066 w 66801"/>
                  <a:gd name="connsiteY6" fmla="*/ 9797 h 66827"/>
                  <a:gd name="connsiteX7" fmla="*/ 33432 w 66801"/>
                  <a:gd name="connsiteY7" fmla="*/ 0 h 66827"/>
                  <a:gd name="connsiteX8" fmla="*/ 33432 w 66801"/>
                  <a:gd name="connsiteY8" fmla="*/ 0 h 6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801" h="66827">
                    <a:moveTo>
                      <a:pt x="33432" y="0"/>
                    </a:moveTo>
                    <a:cubicBezTo>
                      <a:pt x="24529" y="0"/>
                      <a:pt x="16126" y="3504"/>
                      <a:pt x="9797" y="9797"/>
                    </a:cubicBezTo>
                    <a:cubicBezTo>
                      <a:pt x="3504" y="16126"/>
                      <a:pt x="0" y="24493"/>
                      <a:pt x="0" y="33432"/>
                    </a:cubicBezTo>
                    <a:cubicBezTo>
                      <a:pt x="0" y="42335"/>
                      <a:pt x="3504" y="50738"/>
                      <a:pt x="9797" y="57031"/>
                    </a:cubicBezTo>
                    <a:cubicBezTo>
                      <a:pt x="16090" y="63360"/>
                      <a:pt x="24529" y="66828"/>
                      <a:pt x="33432" y="66828"/>
                    </a:cubicBezTo>
                    <a:cubicBezTo>
                      <a:pt x="42335" y="66828"/>
                      <a:pt x="50738" y="63360"/>
                      <a:pt x="57066" y="57067"/>
                    </a:cubicBezTo>
                    <a:cubicBezTo>
                      <a:pt x="70046" y="44016"/>
                      <a:pt x="70046" y="22848"/>
                      <a:pt x="57066" y="9797"/>
                    </a:cubicBezTo>
                    <a:cubicBezTo>
                      <a:pt x="50702" y="3504"/>
                      <a:pt x="42371" y="0"/>
                      <a:pt x="33432" y="0"/>
                    </a:cubicBezTo>
                    <a:lnTo>
                      <a:pt x="33432" y="0"/>
                    </a:ln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5" name="任意多边形: 形状 54">
                <a:extLst>
                  <a:ext uri="{FF2B5EF4-FFF2-40B4-BE49-F238E27FC236}">
                    <a16:creationId xmlns:a16="http://schemas.microsoft.com/office/drawing/2014/main" id="{59110C1B-576E-E62D-902A-FF033A3EC81F}"/>
                  </a:ext>
                </a:extLst>
              </p:cNvPr>
              <p:cNvSpPr/>
              <p:nvPr/>
            </p:nvSpPr>
            <p:spPr>
              <a:xfrm>
                <a:off x="3433893" y="2385890"/>
                <a:ext cx="66792" cy="66792"/>
              </a:xfrm>
              <a:custGeom>
                <a:avLst/>
                <a:gdLst>
                  <a:gd name="connsiteX0" fmla="*/ 9797 w 66792"/>
                  <a:gd name="connsiteY0" fmla="*/ 57031 h 66792"/>
                  <a:gd name="connsiteX1" fmla="*/ 33396 w 66792"/>
                  <a:gd name="connsiteY1" fmla="*/ 66792 h 66792"/>
                  <a:gd name="connsiteX2" fmla="*/ 57031 w 66792"/>
                  <a:gd name="connsiteY2" fmla="*/ 57031 h 66792"/>
                  <a:gd name="connsiteX3" fmla="*/ 57031 w 66792"/>
                  <a:gd name="connsiteY3" fmla="*/ 9797 h 66792"/>
                  <a:gd name="connsiteX4" fmla="*/ 33396 w 66792"/>
                  <a:gd name="connsiteY4" fmla="*/ 0 h 66792"/>
                  <a:gd name="connsiteX5" fmla="*/ 9797 w 66792"/>
                  <a:gd name="connsiteY5" fmla="*/ 9797 h 66792"/>
                  <a:gd name="connsiteX6" fmla="*/ 0 w 66792"/>
                  <a:gd name="connsiteY6" fmla="*/ 33396 h 66792"/>
                  <a:gd name="connsiteX7" fmla="*/ 9797 w 66792"/>
                  <a:gd name="connsiteY7" fmla="*/ 57031 h 6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792" h="66792">
                    <a:moveTo>
                      <a:pt x="9797" y="57031"/>
                    </a:moveTo>
                    <a:cubicBezTo>
                      <a:pt x="16090" y="63360"/>
                      <a:pt x="24493" y="66792"/>
                      <a:pt x="33396" y="66792"/>
                    </a:cubicBezTo>
                    <a:cubicBezTo>
                      <a:pt x="42335" y="66792"/>
                      <a:pt x="50702" y="63324"/>
                      <a:pt x="57031" y="57031"/>
                    </a:cubicBezTo>
                    <a:cubicBezTo>
                      <a:pt x="70046" y="44016"/>
                      <a:pt x="70046" y="22812"/>
                      <a:pt x="57031" y="9797"/>
                    </a:cubicBezTo>
                    <a:cubicBezTo>
                      <a:pt x="50702" y="3468"/>
                      <a:pt x="42335" y="0"/>
                      <a:pt x="33396" y="0"/>
                    </a:cubicBezTo>
                    <a:cubicBezTo>
                      <a:pt x="24493" y="0"/>
                      <a:pt x="16090" y="3468"/>
                      <a:pt x="9797" y="9797"/>
                    </a:cubicBezTo>
                    <a:cubicBezTo>
                      <a:pt x="3504" y="16090"/>
                      <a:pt x="0" y="24493"/>
                      <a:pt x="0" y="33396"/>
                    </a:cubicBezTo>
                    <a:cubicBezTo>
                      <a:pt x="36" y="42335"/>
                      <a:pt x="3504" y="50702"/>
                      <a:pt x="9797" y="57031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6" name="任意多边形: 形状 55">
                <a:extLst>
                  <a:ext uri="{FF2B5EF4-FFF2-40B4-BE49-F238E27FC236}">
                    <a16:creationId xmlns:a16="http://schemas.microsoft.com/office/drawing/2014/main" id="{124EFDEE-5566-B530-A939-0502C2C13A70}"/>
                  </a:ext>
                </a:extLst>
              </p:cNvPr>
              <p:cNvSpPr/>
              <p:nvPr/>
            </p:nvSpPr>
            <p:spPr>
              <a:xfrm>
                <a:off x="3488770" y="2440704"/>
                <a:ext cx="66738" cy="66827"/>
              </a:xfrm>
              <a:custGeom>
                <a:avLst/>
                <a:gdLst>
                  <a:gd name="connsiteX0" fmla="*/ 33369 w 66738"/>
                  <a:gd name="connsiteY0" fmla="*/ 0 h 66827"/>
                  <a:gd name="connsiteX1" fmla="*/ 9735 w 66738"/>
                  <a:gd name="connsiteY1" fmla="*/ 9797 h 66827"/>
                  <a:gd name="connsiteX2" fmla="*/ 9735 w 66738"/>
                  <a:gd name="connsiteY2" fmla="*/ 57031 h 66827"/>
                  <a:gd name="connsiteX3" fmla="*/ 33369 w 66738"/>
                  <a:gd name="connsiteY3" fmla="*/ 66828 h 66827"/>
                  <a:gd name="connsiteX4" fmla="*/ 57004 w 66738"/>
                  <a:gd name="connsiteY4" fmla="*/ 57031 h 66827"/>
                  <a:gd name="connsiteX5" fmla="*/ 57004 w 66738"/>
                  <a:gd name="connsiteY5" fmla="*/ 9797 h 66827"/>
                  <a:gd name="connsiteX6" fmla="*/ 33369 w 66738"/>
                  <a:gd name="connsiteY6" fmla="*/ 0 h 66827"/>
                  <a:gd name="connsiteX7" fmla="*/ 33369 w 66738"/>
                  <a:gd name="connsiteY7" fmla="*/ 0 h 6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738" h="66827">
                    <a:moveTo>
                      <a:pt x="33369" y="0"/>
                    </a:moveTo>
                    <a:cubicBezTo>
                      <a:pt x="24466" y="0"/>
                      <a:pt x="16063" y="3468"/>
                      <a:pt x="9735" y="9797"/>
                    </a:cubicBezTo>
                    <a:cubicBezTo>
                      <a:pt x="-3245" y="22777"/>
                      <a:pt x="-3245" y="44016"/>
                      <a:pt x="9735" y="57031"/>
                    </a:cubicBezTo>
                    <a:cubicBezTo>
                      <a:pt x="16063" y="63360"/>
                      <a:pt x="24466" y="66828"/>
                      <a:pt x="33369" y="66828"/>
                    </a:cubicBezTo>
                    <a:cubicBezTo>
                      <a:pt x="42308" y="66828"/>
                      <a:pt x="50675" y="63360"/>
                      <a:pt x="57004" y="57031"/>
                    </a:cubicBezTo>
                    <a:cubicBezTo>
                      <a:pt x="69984" y="44051"/>
                      <a:pt x="69984" y="22812"/>
                      <a:pt x="57004" y="9797"/>
                    </a:cubicBezTo>
                    <a:cubicBezTo>
                      <a:pt x="50675" y="3468"/>
                      <a:pt x="42308" y="0"/>
                      <a:pt x="33369" y="0"/>
                    </a:cubicBezTo>
                    <a:lnTo>
                      <a:pt x="33369" y="0"/>
                    </a:ln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7" name="任意多边形: 形状 56">
                <a:extLst>
                  <a:ext uri="{FF2B5EF4-FFF2-40B4-BE49-F238E27FC236}">
                    <a16:creationId xmlns:a16="http://schemas.microsoft.com/office/drawing/2014/main" id="{97F59847-DE15-5EA3-5E0B-66922B92A1F9}"/>
                  </a:ext>
                </a:extLst>
              </p:cNvPr>
              <p:cNvSpPr/>
              <p:nvPr/>
            </p:nvSpPr>
            <p:spPr>
              <a:xfrm>
                <a:off x="3543557" y="2495518"/>
                <a:ext cx="66792" cy="66827"/>
              </a:xfrm>
              <a:custGeom>
                <a:avLst/>
                <a:gdLst>
                  <a:gd name="connsiteX0" fmla="*/ 33396 w 66792"/>
                  <a:gd name="connsiteY0" fmla="*/ 0 h 66827"/>
                  <a:gd name="connsiteX1" fmla="*/ 9797 w 66792"/>
                  <a:gd name="connsiteY1" fmla="*/ 9797 h 66827"/>
                  <a:gd name="connsiteX2" fmla="*/ 0 w 66792"/>
                  <a:gd name="connsiteY2" fmla="*/ 33432 h 66827"/>
                  <a:gd name="connsiteX3" fmla="*/ 9797 w 66792"/>
                  <a:gd name="connsiteY3" fmla="*/ 57067 h 66827"/>
                  <a:gd name="connsiteX4" fmla="*/ 33396 w 66792"/>
                  <a:gd name="connsiteY4" fmla="*/ 66828 h 66827"/>
                  <a:gd name="connsiteX5" fmla="*/ 57031 w 66792"/>
                  <a:gd name="connsiteY5" fmla="*/ 57067 h 66827"/>
                  <a:gd name="connsiteX6" fmla="*/ 66792 w 66792"/>
                  <a:gd name="connsiteY6" fmla="*/ 33432 h 66827"/>
                  <a:gd name="connsiteX7" fmla="*/ 57031 w 66792"/>
                  <a:gd name="connsiteY7" fmla="*/ 9797 h 66827"/>
                  <a:gd name="connsiteX8" fmla="*/ 33396 w 66792"/>
                  <a:gd name="connsiteY8" fmla="*/ 0 h 66827"/>
                  <a:gd name="connsiteX9" fmla="*/ 33396 w 66792"/>
                  <a:gd name="connsiteY9" fmla="*/ 0 h 6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792" h="66827">
                    <a:moveTo>
                      <a:pt x="33396" y="0"/>
                    </a:moveTo>
                    <a:cubicBezTo>
                      <a:pt x="24493" y="0"/>
                      <a:pt x="16090" y="3504"/>
                      <a:pt x="9797" y="9797"/>
                    </a:cubicBezTo>
                    <a:cubicBezTo>
                      <a:pt x="3468" y="16126"/>
                      <a:pt x="0" y="24493"/>
                      <a:pt x="0" y="33432"/>
                    </a:cubicBezTo>
                    <a:cubicBezTo>
                      <a:pt x="0" y="42335"/>
                      <a:pt x="3468" y="50738"/>
                      <a:pt x="9797" y="57067"/>
                    </a:cubicBezTo>
                    <a:cubicBezTo>
                      <a:pt x="16090" y="63360"/>
                      <a:pt x="24457" y="66828"/>
                      <a:pt x="33396" y="66828"/>
                    </a:cubicBezTo>
                    <a:cubicBezTo>
                      <a:pt x="42299" y="66828"/>
                      <a:pt x="50738" y="63360"/>
                      <a:pt x="57031" y="57067"/>
                    </a:cubicBezTo>
                    <a:cubicBezTo>
                      <a:pt x="63360" y="50738"/>
                      <a:pt x="66792" y="42335"/>
                      <a:pt x="66792" y="33432"/>
                    </a:cubicBezTo>
                    <a:cubicBezTo>
                      <a:pt x="66792" y="24493"/>
                      <a:pt x="63360" y="16126"/>
                      <a:pt x="57031" y="9797"/>
                    </a:cubicBezTo>
                    <a:cubicBezTo>
                      <a:pt x="50702" y="3504"/>
                      <a:pt x="42299" y="0"/>
                      <a:pt x="33396" y="0"/>
                    </a:cubicBezTo>
                    <a:lnTo>
                      <a:pt x="33396" y="0"/>
                    </a:ln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8" name="任意多边形: 形状 57">
                <a:extLst>
                  <a:ext uri="{FF2B5EF4-FFF2-40B4-BE49-F238E27FC236}">
                    <a16:creationId xmlns:a16="http://schemas.microsoft.com/office/drawing/2014/main" id="{0281CE5F-F96B-25D0-4ADB-268F162167A1}"/>
                  </a:ext>
                </a:extLst>
              </p:cNvPr>
              <p:cNvSpPr/>
              <p:nvPr/>
            </p:nvSpPr>
            <p:spPr>
              <a:xfrm>
                <a:off x="3324301" y="2385890"/>
                <a:ext cx="66792" cy="66792"/>
              </a:xfrm>
              <a:custGeom>
                <a:avLst/>
                <a:gdLst>
                  <a:gd name="connsiteX0" fmla="*/ 56995 w 66792"/>
                  <a:gd name="connsiteY0" fmla="*/ 9797 h 66792"/>
                  <a:gd name="connsiteX1" fmla="*/ 33396 w 66792"/>
                  <a:gd name="connsiteY1" fmla="*/ 0 h 66792"/>
                  <a:gd name="connsiteX2" fmla="*/ 9761 w 66792"/>
                  <a:gd name="connsiteY2" fmla="*/ 9797 h 66792"/>
                  <a:gd name="connsiteX3" fmla="*/ 9761 w 66792"/>
                  <a:gd name="connsiteY3" fmla="*/ 57031 h 66792"/>
                  <a:gd name="connsiteX4" fmla="*/ 33360 w 66792"/>
                  <a:gd name="connsiteY4" fmla="*/ 66792 h 66792"/>
                  <a:gd name="connsiteX5" fmla="*/ 56995 w 66792"/>
                  <a:gd name="connsiteY5" fmla="*/ 57031 h 66792"/>
                  <a:gd name="connsiteX6" fmla="*/ 66792 w 66792"/>
                  <a:gd name="connsiteY6" fmla="*/ 33396 h 66792"/>
                  <a:gd name="connsiteX7" fmla="*/ 56995 w 66792"/>
                  <a:gd name="connsiteY7" fmla="*/ 9797 h 6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792" h="66792">
                    <a:moveTo>
                      <a:pt x="56995" y="9797"/>
                    </a:moveTo>
                    <a:cubicBezTo>
                      <a:pt x="50666" y="3468"/>
                      <a:pt x="42299" y="0"/>
                      <a:pt x="33396" y="0"/>
                    </a:cubicBezTo>
                    <a:cubicBezTo>
                      <a:pt x="24457" y="0"/>
                      <a:pt x="16055" y="3468"/>
                      <a:pt x="9761" y="9797"/>
                    </a:cubicBezTo>
                    <a:cubicBezTo>
                      <a:pt x="-3254" y="22777"/>
                      <a:pt x="-3254" y="43980"/>
                      <a:pt x="9761" y="57031"/>
                    </a:cubicBezTo>
                    <a:cubicBezTo>
                      <a:pt x="16055" y="63324"/>
                      <a:pt x="24457" y="66792"/>
                      <a:pt x="33360" y="66792"/>
                    </a:cubicBezTo>
                    <a:cubicBezTo>
                      <a:pt x="42299" y="66792"/>
                      <a:pt x="50702" y="63360"/>
                      <a:pt x="56995" y="57031"/>
                    </a:cubicBezTo>
                    <a:cubicBezTo>
                      <a:pt x="63288" y="50702"/>
                      <a:pt x="66792" y="42299"/>
                      <a:pt x="66792" y="33396"/>
                    </a:cubicBezTo>
                    <a:cubicBezTo>
                      <a:pt x="66756" y="24493"/>
                      <a:pt x="63288" y="16090"/>
                      <a:pt x="56995" y="9797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9" name="任意多边形: 形状 58">
                <a:extLst>
                  <a:ext uri="{FF2B5EF4-FFF2-40B4-BE49-F238E27FC236}">
                    <a16:creationId xmlns:a16="http://schemas.microsoft.com/office/drawing/2014/main" id="{55D51D2D-EED8-5295-0056-3E8E7C3B84CC}"/>
                  </a:ext>
                </a:extLst>
              </p:cNvPr>
              <p:cNvSpPr/>
              <p:nvPr/>
            </p:nvSpPr>
            <p:spPr>
              <a:xfrm>
                <a:off x="3379043" y="2440705"/>
                <a:ext cx="66827" cy="66827"/>
              </a:xfrm>
              <a:custGeom>
                <a:avLst/>
                <a:gdLst>
                  <a:gd name="connsiteX0" fmla="*/ 57066 w 66827"/>
                  <a:gd name="connsiteY0" fmla="*/ 9797 h 66827"/>
                  <a:gd name="connsiteX1" fmla="*/ 33432 w 66827"/>
                  <a:gd name="connsiteY1" fmla="*/ 0 h 66827"/>
                  <a:gd name="connsiteX2" fmla="*/ 9797 w 66827"/>
                  <a:gd name="connsiteY2" fmla="*/ 9797 h 66827"/>
                  <a:gd name="connsiteX3" fmla="*/ 0 w 66827"/>
                  <a:gd name="connsiteY3" fmla="*/ 33396 h 66827"/>
                  <a:gd name="connsiteX4" fmla="*/ 9797 w 66827"/>
                  <a:gd name="connsiteY4" fmla="*/ 57031 h 66827"/>
                  <a:gd name="connsiteX5" fmla="*/ 33432 w 66827"/>
                  <a:gd name="connsiteY5" fmla="*/ 66828 h 66827"/>
                  <a:gd name="connsiteX6" fmla="*/ 57066 w 66827"/>
                  <a:gd name="connsiteY6" fmla="*/ 57031 h 66827"/>
                  <a:gd name="connsiteX7" fmla="*/ 57066 w 66827"/>
                  <a:gd name="connsiteY7" fmla="*/ 9797 h 6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827" h="66827">
                    <a:moveTo>
                      <a:pt x="57066" y="9797"/>
                    </a:moveTo>
                    <a:cubicBezTo>
                      <a:pt x="50738" y="3468"/>
                      <a:pt x="42335" y="0"/>
                      <a:pt x="33432" y="0"/>
                    </a:cubicBezTo>
                    <a:cubicBezTo>
                      <a:pt x="24529" y="0"/>
                      <a:pt x="16090" y="3468"/>
                      <a:pt x="9797" y="9797"/>
                    </a:cubicBezTo>
                    <a:cubicBezTo>
                      <a:pt x="3504" y="16090"/>
                      <a:pt x="0" y="24493"/>
                      <a:pt x="0" y="33396"/>
                    </a:cubicBezTo>
                    <a:cubicBezTo>
                      <a:pt x="0" y="42335"/>
                      <a:pt x="3504" y="50738"/>
                      <a:pt x="9797" y="57031"/>
                    </a:cubicBezTo>
                    <a:cubicBezTo>
                      <a:pt x="16090" y="63360"/>
                      <a:pt x="24529" y="66828"/>
                      <a:pt x="33432" y="66828"/>
                    </a:cubicBezTo>
                    <a:cubicBezTo>
                      <a:pt x="42335" y="66828"/>
                      <a:pt x="50738" y="63360"/>
                      <a:pt x="57066" y="57031"/>
                    </a:cubicBezTo>
                    <a:cubicBezTo>
                      <a:pt x="70082" y="44016"/>
                      <a:pt x="70082" y="22777"/>
                      <a:pt x="57066" y="9797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0" name="任意多边形: 形状 59">
                <a:extLst>
                  <a:ext uri="{FF2B5EF4-FFF2-40B4-BE49-F238E27FC236}">
                    <a16:creationId xmlns:a16="http://schemas.microsoft.com/office/drawing/2014/main" id="{B7F651D0-1C3C-7BBF-F2EC-918054055A87}"/>
                  </a:ext>
                </a:extLst>
              </p:cNvPr>
              <p:cNvSpPr/>
              <p:nvPr/>
            </p:nvSpPr>
            <p:spPr>
              <a:xfrm>
                <a:off x="3433893" y="2495518"/>
                <a:ext cx="66792" cy="66827"/>
              </a:xfrm>
              <a:custGeom>
                <a:avLst/>
                <a:gdLst>
                  <a:gd name="connsiteX0" fmla="*/ 57031 w 66792"/>
                  <a:gd name="connsiteY0" fmla="*/ 57067 h 66827"/>
                  <a:gd name="connsiteX1" fmla="*/ 57031 w 66792"/>
                  <a:gd name="connsiteY1" fmla="*/ 9797 h 66827"/>
                  <a:gd name="connsiteX2" fmla="*/ 33396 w 66792"/>
                  <a:gd name="connsiteY2" fmla="*/ 0 h 66827"/>
                  <a:gd name="connsiteX3" fmla="*/ 9797 w 66792"/>
                  <a:gd name="connsiteY3" fmla="*/ 9797 h 66827"/>
                  <a:gd name="connsiteX4" fmla="*/ 0 w 66792"/>
                  <a:gd name="connsiteY4" fmla="*/ 33432 h 66827"/>
                  <a:gd name="connsiteX5" fmla="*/ 9797 w 66792"/>
                  <a:gd name="connsiteY5" fmla="*/ 57067 h 66827"/>
                  <a:gd name="connsiteX6" fmla="*/ 33396 w 66792"/>
                  <a:gd name="connsiteY6" fmla="*/ 66828 h 66827"/>
                  <a:gd name="connsiteX7" fmla="*/ 57031 w 66792"/>
                  <a:gd name="connsiteY7" fmla="*/ 57067 h 6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792" h="66827">
                    <a:moveTo>
                      <a:pt x="57031" y="57067"/>
                    </a:moveTo>
                    <a:cubicBezTo>
                      <a:pt x="70046" y="44051"/>
                      <a:pt x="70046" y="22848"/>
                      <a:pt x="57031" y="9797"/>
                    </a:cubicBezTo>
                    <a:cubicBezTo>
                      <a:pt x="50702" y="3504"/>
                      <a:pt x="42335" y="0"/>
                      <a:pt x="33396" y="0"/>
                    </a:cubicBezTo>
                    <a:cubicBezTo>
                      <a:pt x="24493" y="0"/>
                      <a:pt x="16090" y="3504"/>
                      <a:pt x="9797" y="9797"/>
                    </a:cubicBezTo>
                    <a:cubicBezTo>
                      <a:pt x="3504" y="16126"/>
                      <a:pt x="0" y="24493"/>
                      <a:pt x="0" y="33432"/>
                    </a:cubicBezTo>
                    <a:cubicBezTo>
                      <a:pt x="0" y="42335"/>
                      <a:pt x="3504" y="50738"/>
                      <a:pt x="9797" y="57067"/>
                    </a:cubicBezTo>
                    <a:cubicBezTo>
                      <a:pt x="16090" y="63360"/>
                      <a:pt x="24493" y="66828"/>
                      <a:pt x="33396" y="66828"/>
                    </a:cubicBezTo>
                    <a:cubicBezTo>
                      <a:pt x="42335" y="66792"/>
                      <a:pt x="50702" y="63360"/>
                      <a:pt x="57031" y="57067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1" name="任意多边形: 形状 60">
                <a:extLst>
                  <a:ext uri="{FF2B5EF4-FFF2-40B4-BE49-F238E27FC236}">
                    <a16:creationId xmlns:a16="http://schemas.microsoft.com/office/drawing/2014/main" id="{DDB6B270-0B00-F1A5-F336-3BBD984DC53E}"/>
                  </a:ext>
                </a:extLst>
              </p:cNvPr>
              <p:cNvSpPr/>
              <p:nvPr/>
            </p:nvSpPr>
            <p:spPr>
              <a:xfrm>
                <a:off x="3488707" y="2550332"/>
                <a:ext cx="66827" cy="66827"/>
              </a:xfrm>
              <a:custGeom>
                <a:avLst/>
                <a:gdLst>
                  <a:gd name="connsiteX0" fmla="*/ 0 w 66827"/>
                  <a:gd name="connsiteY0" fmla="*/ 33396 h 66827"/>
                  <a:gd name="connsiteX1" fmla="*/ 9797 w 66827"/>
                  <a:gd name="connsiteY1" fmla="*/ 57031 h 66827"/>
                  <a:gd name="connsiteX2" fmla="*/ 33432 w 66827"/>
                  <a:gd name="connsiteY2" fmla="*/ 66828 h 66827"/>
                  <a:gd name="connsiteX3" fmla="*/ 57067 w 66827"/>
                  <a:gd name="connsiteY3" fmla="*/ 57031 h 66827"/>
                  <a:gd name="connsiteX4" fmla="*/ 66828 w 66827"/>
                  <a:gd name="connsiteY4" fmla="*/ 33396 h 66827"/>
                  <a:gd name="connsiteX5" fmla="*/ 57067 w 66827"/>
                  <a:gd name="connsiteY5" fmla="*/ 9797 h 66827"/>
                  <a:gd name="connsiteX6" fmla="*/ 33432 w 66827"/>
                  <a:gd name="connsiteY6" fmla="*/ 0 h 66827"/>
                  <a:gd name="connsiteX7" fmla="*/ 9797 w 66827"/>
                  <a:gd name="connsiteY7" fmla="*/ 9797 h 66827"/>
                  <a:gd name="connsiteX8" fmla="*/ 0 w 66827"/>
                  <a:gd name="connsiteY8" fmla="*/ 33396 h 6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827" h="66827">
                    <a:moveTo>
                      <a:pt x="0" y="33396"/>
                    </a:moveTo>
                    <a:cubicBezTo>
                      <a:pt x="0" y="42335"/>
                      <a:pt x="3468" y="50702"/>
                      <a:pt x="9797" y="57031"/>
                    </a:cubicBezTo>
                    <a:cubicBezTo>
                      <a:pt x="16126" y="63360"/>
                      <a:pt x="24529" y="66828"/>
                      <a:pt x="33432" y="66828"/>
                    </a:cubicBezTo>
                    <a:cubicBezTo>
                      <a:pt x="42371" y="66828"/>
                      <a:pt x="50738" y="63360"/>
                      <a:pt x="57067" y="57031"/>
                    </a:cubicBezTo>
                    <a:cubicBezTo>
                      <a:pt x="63324" y="50702"/>
                      <a:pt x="66828" y="42335"/>
                      <a:pt x="66828" y="33396"/>
                    </a:cubicBezTo>
                    <a:cubicBezTo>
                      <a:pt x="66828" y="24493"/>
                      <a:pt x="63324" y="16090"/>
                      <a:pt x="57067" y="9797"/>
                    </a:cubicBezTo>
                    <a:cubicBezTo>
                      <a:pt x="50738" y="3468"/>
                      <a:pt x="42371" y="0"/>
                      <a:pt x="33432" y="0"/>
                    </a:cubicBezTo>
                    <a:cubicBezTo>
                      <a:pt x="24529" y="0"/>
                      <a:pt x="16126" y="3468"/>
                      <a:pt x="9797" y="9797"/>
                    </a:cubicBezTo>
                    <a:cubicBezTo>
                      <a:pt x="3468" y="16126"/>
                      <a:pt x="0" y="24493"/>
                      <a:pt x="0" y="33396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2" name="任意多边形: 形状 61">
                <a:extLst>
                  <a:ext uri="{FF2B5EF4-FFF2-40B4-BE49-F238E27FC236}">
                    <a16:creationId xmlns:a16="http://schemas.microsoft.com/office/drawing/2014/main" id="{B4ACD1BF-17C8-3395-7267-305EE5DBE52B}"/>
                  </a:ext>
                </a:extLst>
              </p:cNvPr>
              <p:cNvSpPr/>
              <p:nvPr/>
            </p:nvSpPr>
            <p:spPr>
              <a:xfrm>
                <a:off x="3379080" y="2550367"/>
                <a:ext cx="66801" cy="66827"/>
              </a:xfrm>
              <a:custGeom>
                <a:avLst/>
                <a:gdLst>
                  <a:gd name="connsiteX0" fmla="*/ 33432 w 66801"/>
                  <a:gd name="connsiteY0" fmla="*/ 0 h 66827"/>
                  <a:gd name="connsiteX1" fmla="*/ 9797 w 66801"/>
                  <a:gd name="connsiteY1" fmla="*/ 9797 h 66827"/>
                  <a:gd name="connsiteX2" fmla="*/ 0 w 66801"/>
                  <a:gd name="connsiteY2" fmla="*/ 33396 h 66827"/>
                  <a:gd name="connsiteX3" fmla="*/ 9797 w 66801"/>
                  <a:gd name="connsiteY3" fmla="*/ 57031 h 66827"/>
                  <a:gd name="connsiteX4" fmla="*/ 33432 w 66801"/>
                  <a:gd name="connsiteY4" fmla="*/ 66828 h 66827"/>
                  <a:gd name="connsiteX5" fmla="*/ 57066 w 66801"/>
                  <a:gd name="connsiteY5" fmla="*/ 57031 h 66827"/>
                  <a:gd name="connsiteX6" fmla="*/ 57066 w 66801"/>
                  <a:gd name="connsiteY6" fmla="*/ 9797 h 66827"/>
                  <a:gd name="connsiteX7" fmla="*/ 33432 w 66801"/>
                  <a:gd name="connsiteY7" fmla="*/ 0 h 66827"/>
                  <a:gd name="connsiteX8" fmla="*/ 33432 w 66801"/>
                  <a:gd name="connsiteY8" fmla="*/ 0 h 6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801" h="66827">
                    <a:moveTo>
                      <a:pt x="33432" y="0"/>
                    </a:moveTo>
                    <a:cubicBezTo>
                      <a:pt x="24529" y="0"/>
                      <a:pt x="16126" y="3468"/>
                      <a:pt x="9797" y="9797"/>
                    </a:cubicBezTo>
                    <a:cubicBezTo>
                      <a:pt x="3504" y="16090"/>
                      <a:pt x="0" y="24493"/>
                      <a:pt x="0" y="33396"/>
                    </a:cubicBezTo>
                    <a:cubicBezTo>
                      <a:pt x="0" y="42335"/>
                      <a:pt x="3504" y="50702"/>
                      <a:pt x="9797" y="57031"/>
                    </a:cubicBezTo>
                    <a:cubicBezTo>
                      <a:pt x="16126" y="63360"/>
                      <a:pt x="24529" y="66828"/>
                      <a:pt x="33432" y="66828"/>
                    </a:cubicBezTo>
                    <a:cubicBezTo>
                      <a:pt x="42335" y="66828"/>
                      <a:pt x="50738" y="63360"/>
                      <a:pt x="57066" y="57031"/>
                    </a:cubicBezTo>
                    <a:cubicBezTo>
                      <a:pt x="70046" y="44016"/>
                      <a:pt x="70046" y="22812"/>
                      <a:pt x="57066" y="9797"/>
                    </a:cubicBezTo>
                    <a:cubicBezTo>
                      <a:pt x="50702" y="3468"/>
                      <a:pt x="42335" y="0"/>
                      <a:pt x="33432" y="0"/>
                    </a:cubicBezTo>
                    <a:lnTo>
                      <a:pt x="33432" y="0"/>
                    </a:ln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" name="任意多边形: 形状 62">
                <a:extLst>
                  <a:ext uri="{FF2B5EF4-FFF2-40B4-BE49-F238E27FC236}">
                    <a16:creationId xmlns:a16="http://schemas.microsoft.com/office/drawing/2014/main" id="{4C1B4584-22CE-24F2-425D-08EC0418ABDC}"/>
                  </a:ext>
                </a:extLst>
              </p:cNvPr>
              <p:cNvSpPr/>
              <p:nvPr/>
            </p:nvSpPr>
            <p:spPr>
              <a:xfrm>
                <a:off x="3433929" y="2605181"/>
                <a:ext cx="66792" cy="66792"/>
              </a:xfrm>
              <a:custGeom>
                <a:avLst/>
                <a:gdLst>
                  <a:gd name="connsiteX0" fmla="*/ 9761 w 66792"/>
                  <a:gd name="connsiteY0" fmla="*/ 56995 h 66792"/>
                  <a:gd name="connsiteX1" fmla="*/ 33360 w 66792"/>
                  <a:gd name="connsiteY1" fmla="*/ 66792 h 66792"/>
                  <a:gd name="connsiteX2" fmla="*/ 56995 w 66792"/>
                  <a:gd name="connsiteY2" fmla="*/ 56995 h 66792"/>
                  <a:gd name="connsiteX3" fmla="*/ 66792 w 66792"/>
                  <a:gd name="connsiteY3" fmla="*/ 33360 h 66792"/>
                  <a:gd name="connsiteX4" fmla="*/ 56995 w 66792"/>
                  <a:gd name="connsiteY4" fmla="*/ 9762 h 66792"/>
                  <a:gd name="connsiteX5" fmla="*/ 33360 w 66792"/>
                  <a:gd name="connsiteY5" fmla="*/ 0 h 66792"/>
                  <a:gd name="connsiteX6" fmla="*/ 9761 w 66792"/>
                  <a:gd name="connsiteY6" fmla="*/ 9762 h 66792"/>
                  <a:gd name="connsiteX7" fmla="*/ 9761 w 66792"/>
                  <a:gd name="connsiteY7" fmla="*/ 56995 h 6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792" h="66792">
                    <a:moveTo>
                      <a:pt x="9761" y="56995"/>
                    </a:moveTo>
                    <a:cubicBezTo>
                      <a:pt x="16054" y="63324"/>
                      <a:pt x="24457" y="66792"/>
                      <a:pt x="33360" y="66792"/>
                    </a:cubicBezTo>
                    <a:cubicBezTo>
                      <a:pt x="42299" y="66792"/>
                      <a:pt x="50666" y="63324"/>
                      <a:pt x="56995" y="56995"/>
                    </a:cubicBezTo>
                    <a:cubicBezTo>
                      <a:pt x="63288" y="50702"/>
                      <a:pt x="66792" y="42299"/>
                      <a:pt x="66792" y="33360"/>
                    </a:cubicBezTo>
                    <a:cubicBezTo>
                      <a:pt x="66792" y="24457"/>
                      <a:pt x="63288" y="16090"/>
                      <a:pt x="56995" y="9762"/>
                    </a:cubicBezTo>
                    <a:cubicBezTo>
                      <a:pt x="50666" y="3468"/>
                      <a:pt x="42299" y="0"/>
                      <a:pt x="33360" y="0"/>
                    </a:cubicBezTo>
                    <a:cubicBezTo>
                      <a:pt x="24457" y="0"/>
                      <a:pt x="16054" y="3468"/>
                      <a:pt x="9761" y="9762"/>
                    </a:cubicBezTo>
                    <a:cubicBezTo>
                      <a:pt x="-3254" y="22812"/>
                      <a:pt x="-3254" y="44016"/>
                      <a:pt x="9761" y="56995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" name="任意多边形: 形状 63">
                <a:extLst>
                  <a:ext uri="{FF2B5EF4-FFF2-40B4-BE49-F238E27FC236}">
                    <a16:creationId xmlns:a16="http://schemas.microsoft.com/office/drawing/2014/main" id="{DF6BAED5-16CA-A92C-B79A-123870FE78A7}"/>
                  </a:ext>
                </a:extLst>
              </p:cNvPr>
              <p:cNvSpPr/>
              <p:nvPr/>
            </p:nvSpPr>
            <p:spPr>
              <a:xfrm>
                <a:off x="3324266" y="2605181"/>
                <a:ext cx="66792" cy="66792"/>
              </a:xfrm>
              <a:custGeom>
                <a:avLst/>
                <a:gdLst>
                  <a:gd name="connsiteX0" fmla="*/ 57031 w 66792"/>
                  <a:gd name="connsiteY0" fmla="*/ 9762 h 66792"/>
                  <a:gd name="connsiteX1" fmla="*/ 33396 w 66792"/>
                  <a:gd name="connsiteY1" fmla="*/ 0 h 66792"/>
                  <a:gd name="connsiteX2" fmla="*/ 9797 w 66792"/>
                  <a:gd name="connsiteY2" fmla="*/ 9762 h 66792"/>
                  <a:gd name="connsiteX3" fmla="*/ 0 w 66792"/>
                  <a:gd name="connsiteY3" fmla="*/ 33360 h 66792"/>
                  <a:gd name="connsiteX4" fmla="*/ 9797 w 66792"/>
                  <a:gd name="connsiteY4" fmla="*/ 56995 h 66792"/>
                  <a:gd name="connsiteX5" fmla="*/ 33396 w 66792"/>
                  <a:gd name="connsiteY5" fmla="*/ 66792 h 66792"/>
                  <a:gd name="connsiteX6" fmla="*/ 57031 w 66792"/>
                  <a:gd name="connsiteY6" fmla="*/ 56995 h 66792"/>
                  <a:gd name="connsiteX7" fmla="*/ 57031 w 66792"/>
                  <a:gd name="connsiteY7" fmla="*/ 9762 h 6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792" h="66792">
                    <a:moveTo>
                      <a:pt x="57031" y="9762"/>
                    </a:moveTo>
                    <a:cubicBezTo>
                      <a:pt x="50738" y="3468"/>
                      <a:pt x="42335" y="0"/>
                      <a:pt x="33396" y="0"/>
                    </a:cubicBezTo>
                    <a:cubicBezTo>
                      <a:pt x="24493" y="0"/>
                      <a:pt x="16090" y="3468"/>
                      <a:pt x="9797" y="9762"/>
                    </a:cubicBezTo>
                    <a:cubicBezTo>
                      <a:pt x="3504" y="16090"/>
                      <a:pt x="0" y="24457"/>
                      <a:pt x="0" y="33360"/>
                    </a:cubicBezTo>
                    <a:cubicBezTo>
                      <a:pt x="0" y="42299"/>
                      <a:pt x="3504" y="50702"/>
                      <a:pt x="9797" y="56995"/>
                    </a:cubicBezTo>
                    <a:cubicBezTo>
                      <a:pt x="16090" y="63324"/>
                      <a:pt x="24493" y="66792"/>
                      <a:pt x="33396" y="66792"/>
                    </a:cubicBezTo>
                    <a:cubicBezTo>
                      <a:pt x="42335" y="66792"/>
                      <a:pt x="50738" y="63324"/>
                      <a:pt x="57031" y="56995"/>
                    </a:cubicBezTo>
                    <a:cubicBezTo>
                      <a:pt x="70046" y="44016"/>
                      <a:pt x="70046" y="22812"/>
                      <a:pt x="57031" y="9762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" name="任意多边形: 形状 64">
                <a:extLst>
                  <a:ext uri="{FF2B5EF4-FFF2-40B4-BE49-F238E27FC236}">
                    <a16:creationId xmlns:a16="http://schemas.microsoft.com/office/drawing/2014/main" id="{5A581639-949F-123A-4094-45F2FF1FF8EB}"/>
                  </a:ext>
                </a:extLst>
              </p:cNvPr>
              <p:cNvSpPr/>
              <p:nvPr/>
            </p:nvSpPr>
            <p:spPr>
              <a:xfrm>
                <a:off x="3379142" y="2659995"/>
                <a:ext cx="66738" cy="66827"/>
              </a:xfrm>
              <a:custGeom>
                <a:avLst/>
                <a:gdLst>
                  <a:gd name="connsiteX0" fmla="*/ 9735 w 66738"/>
                  <a:gd name="connsiteY0" fmla="*/ 9761 h 66827"/>
                  <a:gd name="connsiteX1" fmla="*/ 9735 w 66738"/>
                  <a:gd name="connsiteY1" fmla="*/ 57031 h 66827"/>
                  <a:gd name="connsiteX2" fmla="*/ 33369 w 66738"/>
                  <a:gd name="connsiteY2" fmla="*/ 66828 h 66827"/>
                  <a:gd name="connsiteX3" fmla="*/ 57004 w 66738"/>
                  <a:gd name="connsiteY3" fmla="*/ 57031 h 66827"/>
                  <a:gd name="connsiteX4" fmla="*/ 57004 w 66738"/>
                  <a:gd name="connsiteY4" fmla="*/ 9761 h 66827"/>
                  <a:gd name="connsiteX5" fmla="*/ 33369 w 66738"/>
                  <a:gd name="connsiteY5" fmla="*/ 0 h 66827"/>
                  <a:gd name="connsiteX6" fmla="*/ 9735 w 66738"/>
                  <a:gd name="connsiteY6" fmla="*/ 9761 h 6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738" h="66827">
                    <a:moveTo>
                      <a:pt x="9735" y="9761"/>
                    </a:moveTo>
                    <a:cubicBezTo>
                      <a:pt x="-3245" y="22777"/>
                      <a:pt x="-3245" y="43980"/>
                      <a:pt x="9735" y="57031"/>
                    </a:cubicBezTo>
                    <a:cubicBezTo>
                      <a:pt x="16063" y="63324"/>
                      <a:pt x="24466" y="66828"/>
                      <a:pt x="33369" y="66828"/>
                    </a:cubicBezTo>
                    <a:cubicBezTo>
                      <a:pt x="42272" y="66828"/>
                      <a:pt x="50675" y="63324"/>
                      <a:pt x="57004" y="57031"/>
                    </a:cubicBezTo>
                    <a:cubicBezTo>
                      <a:pt x="69983" y="44016"/>
                      <a:pt x="69983" y="22812"/>
                      <a:pt x="57004" y="9761"/>
                    </a:cubicBezTo>
                    <a:cubicBezTo>
                      <a:pt x="50675" y="3468"/>
                      <a:pt x="42272" y="0"/>
                      <a:pt x="33369" y="0"/>
                    </a:cubicBezTo>
                    <a:cubicBezTo>
                      <a:pt x="24430" y="0"/>
                      <a:pt x="16063" y="3468"/>
                      <a:pt x="9735" y="9761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66" name="图形 2169">
              <a:extLst>
                <a:ext uri="{FF2B5EF4-FFF2-40B4-BE49-F238E27FC236}">
                  <a16:creationId xmlns:a16="http://schemas.microsoft.com/office/drawing/2014/main" id="{F94329C8-369A-8612-6B4E-55DFB88CFB23}"/>
                </a:ext>
              </a:extLst>
            </p:cNvPr>
            <p:cNvGrpSpPr/>
            <p:nvPr/>
          </p:nvGrpSpPr>
          <p:grpSpPr>
            <a:xfrm rot="16200000">
              <a:off x="6603272" y="3265578"/>
              <a:ext cx="249914" cy="345712"/>
              <a:chOff x="3324266" y="2331076"/>
              <a:chExt cx="286083" cy="395746"/>
            </a:xfrm>
            <a:solidFill>
              <a:schemeClr val="accent2"/>
            </a:solidFill>
          </p:grpSpPr>
          <p:sp>
            <p:nvSpPr>
              <p:cNvPr id="67" name="任意多边形: 形状 66">
                <a:extLst>
                  <a:ext uri="{FF2B5EF4-FFF2-40B4-BE49-F238E27FC236}">
                    <a16:creationId xmlns:a16="http://schemas.microsoft.com/office/drawing/2014/main" id="{94989851-EB13-EB12-5FB1-49BF6C682E65}"/>
                  </a:ext>
                </a:extLst>
              </p:cNvPr>
              <p:cNvSpPr/>
              <p:nvPr/>
            </p:nvSpPr>
            <p:spPr>
              <a:xfrm>
                <a:off x="3379080" y="2331076"/>
                <a:ext cx="66801" cy="66827"/>
              </a:xfrm>
              <a:custGeom>
                <a:avLst/>
                <a:gdLst>
                  <a:gd name="connsiteX0" fmla="*/ 33432 w 66801"/>
                  <a:gd name="connsiteY0" fmla="*/ 0 h 66827"/>
                  <a:gd name="connsiteX1" fmla="*/ 9797 w 66801"/>
                  <a:gd name="connsiteY1" fmla="*/ 9797 h 66827"/>
                  <a:gd name="connsiteX2" fmla="*/ 0 w 66801"/>
                  <a:gd name="connsiteY2" fmla="*/ 33432 h 66827"/>
                  <a:gd name="connsiteX3" fmla="*/ 9797 w 66801"/>
                  <a:gd name="connsiteY3" fmla="*/ 57031 h 66827"/>
                  <a:gd name="connsiteX4" fmla="*/ 33432 w 66801"/>
                  <a:gd name="connsiteY4" fmla="*/ 66828 h 66827"/>
                  <a:gd name="connsiteX5" fmla="*/ 57066 w 66801"/>
                  <a:gd name="connsiteY5" fmla="*/ 57067 h 66827"/>
                  <a:gd name="connsiteX6" fmla="*/ 57066 w 66801"/>
                  <a:gd name="connsiteY6" fmla="*/ 9797 h 66827"/>
                  <a:gd name="connsiteX7" fmla="*/ 33432 w 66801"/>
                  <a:gd name="connsiteY7" fmla="*/ 0 h 66827"/>
                  <a:gd name="connsiteX8" fmla="*/ 33432 w 66801"/>
                  <a:gd name="connsiteY8" fmla="*/ 0 h 6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801" h="66827">
                    <a:moveTo>
                      <a:pt x="33432" y="0"/>
                    </a:moveTo>
                    <a:cubicBezTo>
                      <a:pt x="24529" y="0"/>
                      <a:pt x="16126" y="3504"/>
                      <a:pt x="9797" y="9797"/>
                    </a:cubicBezTo>
                    <a:cubicBezTo>
                      <a:pt x="3504" y="16126"/>
                      <a:pt x="0" y="24493"/>
                      <a:pt x="0" y="33432"/>
                    </a:cubicBezTo>
                    <a:cubicBezTo>
                      <a:pt x="0" y="42335"/>
                      <a:pt x="3504" y="50738"/>
                      <a:pt x="9797" y="57031"/>
                    </a:cubicBezTo>
                    <a:cubicBezTo>
                      <a:pt x="16090" y="63360"/>
                      <a:pt x="24529" y="66828"/>
                      <a:pt x="33432" y="66828"/>
                    </a:cubicBezTo>
                    <a:cubicBezTo>
                      <a:pt x="42335" y="66828"/>
                      <a:pt x="50738" y="63360"/>
                      <a:pt x="57066" y="57067"/>
                    </a:cubicBezTo>
                    <a:cubicBezTo>
                      <a:pt x="70046" y="44016"/>
                      <a:pt x="70046" y="22848"/>
                      <a:pt x="57066" y="9797"/>
                    </a:cubicBezTo>
                    <a:cubicBezTo>
                      <a:pt x="50702" y="3504"/>
                      <a:pt x="42371" y="0"/>
                      <a:pt x="33432" y="0"/>
                    </a:cubicBezTo>
                    <a:lnTo>
                      <a:pt x="33432" y="0"/>
                    </a:ln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8" name="任意多边形: 形状 67">
                <a:extLst>
                  <a:ext uri="{FF2B5EF4-FFF2-40B4-BE49-F238E27FC236}">
                    <a16:creationId xmlns:a16="http://schemas.microsoft.com/office/drawing/2014/main" id="{9B3CBAB7-34DC-B3A5-48CF-86D605F2DBE4}"/>
                  </a:ext>
                </a:extLst>
              </p:cNvPr>
              <p:cNvSpPr/>
              <p:nvPr/>
            </p:nvSpPr>
            <p:spPr>
              <a:xfrm>
                <a:off x="3433893" y="2385890"/>
                <a:ext cx="66792" cy="66792"/>
              </a:xfrm>
              <a:custGeom>
                <a:avLst/>
                <a:gdLst>
                  <a:gd name="connsiteX0" fmla="*/ 9797 w 66792"/>
                  <a:gd name="connsiteY0" fmla="*/ 57031 h 66792"/>
                  <a:gd name="connsiteX1" fmla="*/ 33396 w 66792"/>
                  <a:gd name="connsiteY1" fmla="*/ 66792 h 66792"/>
                  <a:gd name="connsiteX2" fmla="*/ 57031 w 66792"/>
                  <a:gd name="connsiteY2" fmla="*/ 57031 h 66792"/>
                  <a:gd name="connsiteX3" fmla="*/ 57031 w 66792"/>
                  <a:gd name="connsiteY3" fmla="*/ 9797 h 66792"/>
                  <a:gd name="connsiteX4" fmla="*/ 33396 w 66792"/>
                  <a:gd name="connsiteY4" fmla="*/ 0 h 66792"/>
                  <a:gd name="connsiteX5" fmla="*/ 9797 w 66792"/>
                  <a:gd name="connsiteY5" fmla="*/ 9797 h 66792"/>
                  <a:gd name="connsiteX6" fmla="*/ 0 w 66792"/>
                  <a:gd name="connsiteY6" fmla="*/ 33396 h 66792"/>
                  <a:gd name="connsiteX7" fmla="*/ 9797 w 66792"/>
                  <a:gd name="connsiteY7" fmla="*/ 57031 h 6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792" h="66792">
                    <a:moveTo>
                      <a:pt x="9797" y="57031"/>
                    </a:moveTo>
                    <a:cubicBezTo>
                      <a:pt x="16090" y="63360"/>
                      <a:pt x="24493" y="66792"/>
                      <a:pt x="33396" y="66792"/>
                    </a:cubicBezTo>
                    <a:cubicBezTo>
                      <a:pt x="42335" y="66792"/>
                      <a:pt x="50702" y="63324"/>
                      <a:pt x="57031" y="57031"/>
                    </a:cubicBezTo>
                    <a:cubicBezTo>
                      <a:pt x="70046" y="44016"/>
                      <a:pt x="70046" y="22812"/>
                      <a:pt x="57031" y="9797"/>
                    </a:cubicBezTo>
                    <a:cubicBezTo>
                      <a:pt x="50702" y="3468"/>
                      <a:pt x="42335" y="0"/>
                      <a:pt x="33396" y="0"/>
                    </a:cubicBezTo>
                    <a:cubicBezTo>
                      <a:pt x="24493" y="0"/>
                      <a:pt x="16090" y="3468"/>
                      <a:pt x="9797" y="9797"/>
                    </a:cubicBezTo>
                    <a:cubicBezTo>
                      <a:pt x="3504" y="16090"/>
                      <a:pt x="0" y="24493"/>
                      <a:pt x="0" y="33396"/>
                    </a:cubicBezTo>
                    <a:cubicBezTo>
                      <a:pt x="36" y="42335"/>
                      <a:pt x="3504" y="50702"/>
                      <a:pt x="9797" y="57031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9" name="任意多边形: 形状 68">
                <a:extLst>
                  <a:ext uri="{FF2B5EF4-FFF2-40B4-BE49-F238E27FC236}">
                    <a16:creationId xmlns:a16="http://schemas.microsoft.com/office/drawing/2014/main" id="{CE2D0037-FF0B-335E-F125-5C920F92B439}"/>
                  </a:ext>
                </a:extLst>
              </p:cNvPr>
              <p:cNvSpPr/>
              <p:nvPr/>
            </p:nvSpPr>
            <p:spPr>
              <a:xfrm>
                <a:off x="3488770" y="2440704"/>
                <a:ext cx="66738" cy="66827"/>
              </a:xfrm>
              <a:custGeom>
                <a:avLst/>
                <a:gdLst>
                  <a:gd name="connsiteX0" fmla="*/ 33369 w 66738"/>
                  <a:gd name="connsiteY0" fmla="*/ 0 h 66827"/>
                  <a:gd name="connsiteX1" fmla="*/ 9735 w 66738"/>
                  <a:gd name="connsiteY1" fmla="*/ 9797 h 66827"/>
                  <a:gd name="connsiteX2" fmla="*/ 9735 w 66738"/>
                  <a:gd name="connsiteY2" fmla="*/ 57031 h 66827"/>
                  <a:gd name="connsiteX3" fmla="*/ 33369 w 66738"/>
                  <a:gd name="connsiteY3" fmla="*/ 66828 h 66827"/>
                  <a:gd name="connsiteX4" fmla="*/ 57004 w 66738"/>
                  <a:gd name="connsiteY4" fmla="*/ 57031 h 66827"/>
                  <a:gd name="connsiteX5" fmla="*/ 57004 w 66738"/>
                  <a:gd name="connsiteY5" fmla="*/ 9797 h 66827"/>
                  <a:gd name="connsiteX6" fmla="*/ 33369 w 66738"/>
                  <a:gd name="connsiteY6" fmla="*/ 0 h 66827"/>
                  <a:gd name="connsiteX7" fmla="*/ 33369 w 66738"/>
                  <a:gd name="connsiteY7" fmla="*/ 0 h 6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738" h="66827">
                    <a:moveTo>
                      <a:pt x="33369" y="0"/>
                    </a:moveTo>
                    <a:cubicBezTo>
                      <a:pt x="24466" y="0"/>
                      <a:pt x="16063" y="3468"/>
                      <a:pt x="9735" y="9797"/>
                    </a:cubicBezTo>
                    <a:cubicBezTo>
                      <a:pt x="-3245" y="22777"/>
                      <a:pt x="-3245" y="44016"/>
                      <a:pt x="9735" y="57031"/>
                    </a:cubicBezTo>
                    <a:cubicBezTo>
                      <a:pt x="16063" y="63360"/>
                      <a:pt x="24466" y="66828"/>
                      <a:pt x="33369" y="66828"/>
                    </a:cubicBezTo>
                    <a:cubicBezTo>
                      <a:pt x="42308" y="66828"/>
                      <a:pt x="50675" y="63360"/>
                      <a:pt x="57004" y="57031"/>
                    </a:cubicBezTo>
                    <a:cubicBezTo>
                      <a:pt x="69984" y="44051"/>
                      <a:pt x="69984" y="22812"/>
                      <a:pt x="57004" y="9797"/>
                    </a:cubicBezTo>
                    <a:cubicBezTo>
                      <a:pt x="50675" y="3468"/>
                      <a:pt x="42308" y="0"/>
                      <a:pt x="33369" y="0"/>
                    </a:cubicBezTo>
                    <a:lnTo>
                      <a:pt x="33369" y="0"/>
                    </a:ln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: 形状 69">
                <a:extLst>
                  <a:ext uri="{FF2B5EF4-FFF2-40B4-BE49-F238E27FC236}">
                    <a16:creationId xmlns:a16="http://schemas.microsoft.com/office/drawing/2014/main" id="{76BB07BA-2311-1FA7-35EA-55DAF578DC72}"/>
                  </a:ext>
                </a:extLst>
              </p:cNvPr>
              <p:cNvSpPr/>
              <p:nvPr/>
            </p:nvSpPr>
            <p:spPr>
              <a:xfrm>
                <a:off x="3543557" y="2495518"/>
                <a:ext cx="66792" cy="66827"/>
              </a:xfrm>
              <a:custGeom>
                <a:avLst/>
                <a:gdLst>
                  <a:gd name="connsiteX0" fmla="*/ 33396 w 66792"/>
                  <a:gd name="connsiteY0" fmla="*/ 0 h 66827"/>
                  <a:gd name="connsiteX1" fmla="*/ 9797 w 66792"/>
                  <a:gd name="connsiteY1" fmla="*/ 9797 h 66827"/>
                  <a:gd name="connsiteX2" fmla="*/ 0 w 66792"/>
                  <a:gd name="connsiteY2" fmla="*/ 33432 h 66827"/>
                  <a:gd name="connsiteX3" fmla="*/ 9797 w 66792"/>
                  <a:gd name="connsiteY3" fmla="*/ 57067 h 66827"/>
                  <a:gd name="connsiteX4" fmla="*/ 33396 w 66792"/>
                  <a:gd name="connsiteY4" fmla="*/ 66828 h 66827"/>
                  <a:gd name="connsiteX5" fmla="*/ 57031 w 66792"/>
                  <a:gd name="connsiteY5" fmla="*/ 57067 h 66827"/>
                  <a:gd name="connsiteX6" fmla="*/ 66792 w 66792"/>
                  <a:gd name="connsiteY6" fmla="*/ 33432 h 66827"/>
                  <a:gd name="connsiteX7" fmla="*/ 57031 w 66792"/>
                  <a:gd name="connsiteY7" fmla="*/ 9797 h 66827"/>
                  <a:gd name="connsiteX8" fmla="*/ 33396 w 66792"/>
                  <a:gd name="connsiteY8" fmla="*/ 0 h 66827"/>
                  <a:gd name="connsiteX9" fmla="*/ 33396 w 66792"/>
                  <a:gd name="connsiteY9" fmla="*/ 0 h 6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792" h="66827">
                    <a:moveTo>
                      <a:pt x="33396" y="0"/>
                    </a:moveTo>
                    <a:cubicBezTo>
                      <a:pt x="24493" y="0"/>
                      <a:pt x="16090" y="3504"/>
                      <a:pt x="9797" y="9797"/>
                    </a:cubicBezTo>
                    <a:cubicBezTo>
                      <a:pt x="3468" y="16126"/>
                      <a:pt x="0" y="24493"/>
                      <a:pt x="0" y="33432"/>
                    </a:cubicBezTo>
                    <a:cubicBezTo>
                      <a:pt x="0" y="42335"/>
                      <a:pt x="3468" y="50738"/>
                      <a:pt x="9797" y="57067"/>
                    </a:cubicBezTo>
                    <a:cubicBezTo>
                      <a:pt x="16090" y="63360"/>
                      <a:pt x="24457" y="66828"/>
                      <a:pt x="33396" y="66828"/>
                    </a:cubicBezTo>
                    <a:cubicBezTo>
                      <a:pt x="42299" y="66828"/>
                      <a:pt x="50738" y="63360"/>
                      <a:pt x="57031" y="57067"/>
                    </a:cubicBezTo>
                    <a:cubicBezTo>
                      <a:pt x="63360" y="50738"/>
                      <a:pt x="66792" y="42335"/>
                      <a:pt x="66792" y="33432"/>
                    </a:cubicBezTo>
                    <a:cubicBezTo>
                      <a:pt x="66792" y="24493"/>
                      <a:pt x="63360" y="16126"/>
                      <a:pt x="57031" y="9797"/>
                    </a:cubicBezTo>
                    <a:cubicBezTo>
                      <a:pt x="50702" y="3504"/>
                      <a:pt x="42299" y="0"/>
                      <a:pt x="33396" y="0"/>
                    </a:cubicBezTo>
                    <a:lnTo>
                      <a:pt x="33396" y="0"/>
                    </a:ln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1" name="任意多边形: 形状 70">
                <a:extLst>
                  <a:ext uri="{FF2B5EF4-FFF2-40B4-BE49-F238E27FC236}">
                    <a16:creationId xmlns:a16="http://schemas.microsoft.com/office/drawing/2014/main" id="{B08576A1-A7C0-EE70-C319-591330F953B5}"/>
                  </a:ext>
                </a:extLst>
              </p:cNvPr>
              <p:cNvSpPr/>
              <p:nvPr/>
            </p:nvSpPr>
            <p:spPr>
              <a:xfrm>
                <a:off x="3324301" y="2385890"/>
                <a:ext cx="66792" cy="66792"/>
              </a:xfrm>
              <a:custGeom>
                <a:avLst/>
                <a:gdLst>
                  <a:gd name="connsiteX0" fmla="*/ 56995 w 66792"/>
                  <a:gd name="connsiteY0" fmla="*/ 9797 h 66792"/>
                  <a:gd name="connsiteX1" fmla="*/ 33396 w 66792"/>
                  <a:gd name="connsiteY1" fmla="*/ 0 h 66792"/>
                  <a:gd name="connsiteX2" fmla="*/ 9761 w 66792"/>
                  <a:gd name="connsiteY2" fmla="*/ 9797 h 66792"/>
                  <a:gd name="connsiteX3" fmla="*/ 9761 w 66792"/>
                  <a:gd name="connsiteY3" fmla="*/ 57031 h 66792"/>
                  <a:gd name="connsiteX4" fmla="*/ 33360 w 66792"/>
                  <a:gd name="connsiteY4" fmla="*/ 66792 h 66792"/>
                  <a:gd name="connsiteX5" fmla="*/ 56995 w 66792"/>
                  <a:gd name="connsiteY5" fmla="*/ 57031 h 66792"/>
                  <a:gd name="connsiteX6" fmla="*/ 66792 w 66792"/>
                  <a:gd name="connsiteY6" fmla="*/ 33396 h 66792"/>
                  <a:gd name="connsiteX7" fmla="*/ 56995 w 66792"/>
                  <a:gd name="connsiteY7" fmla="*/ 9797 h 6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792" h="66792">
                    <a:moveTo>
                      <a:pt x="56995" y="9797"/>
                    </a:moveTo>
                    <a:cubicBezTo>
                      <a:pt x="50666" y="3468"/>
                      <a:pt x="42299" y="0"/>
                      <a:pt x="33396" y="0"/>
                    </a:cubicBezTo>
                    <a:cubicBezTo>
                      <a:pt x="24457" y="0"/>
                      <a:pt x="16055" y="3468"/>
                      <a:pt x="9761" y="9797"/>
                    </a:cubicBezTo>
                    <a:cubicBezTo>
                      <a:pt x="-3254" y="22777"/>
                      <a:pt x="-3254" y="43980"/>
                      <a:pt x="9761" y="57031"/>
                    </a:cubicBezTo>
                    <a:cubicBezTo>
                      <a:pt x="16055" y="63324"/>
                      <a:pt x="24457" y="66792"/>
                      <a:pt x="33360" y="66792"/>
                    </a:cubicBezTo>
                    <a:cubicBezTo>
                      <a:pt x="42299" y="66792"/>
                      <a:pt x="50702" y="63360"/>
                      <a:pt x="56995" y="57031"/>
                    </a:cubicBezTo>
                    <a:cubicBezTo>
                      <a:pt x="63288" y="50702"/>
                      <a:pt x="66792" y="42299"/>
                      <a:pt x="66792" y="33396"/>
                    </a:cubicBezTo>
                    <a:cubicBezTo>
                      <a:pt x="66756" y="24493"/>
                      <a:pt x="63288" y="16090"/>
                      <a:pt x="56995" y="9797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2" name="任意多边形: 形状 71">
                <a:extLst>
                  <a:ext uri="{FF2B5EF4-FFF2-40B4-BE49-F238E27FC236}">
                    <a16:creationId xmlns:a16="http://schemas.microsoft.com/office/drawing/2014/main" id="{4E912DC0-647B-4B79-9F6C-10941EF3E6CF}"/>
                  </a:ext>
                </a:extLst>
              </p:cNvPr>
              <p:cNvSpPr/>
              <p:nvPr/>
            </p:nvSpPr>
            <p:spPr>
              <a:xfrm>
                <a:off x="3379043" y="2440705"/>
                <a:ext cx="66827" cy="66827"/>
              </a:xfrm>
              <a:custGeom>
                <a:avLst/>
                <a:gdLst>
                  <a:gd name="connsiteX0" fmla="*/ 57066 w 66827"/>
                  <a:gd name="connsiteY0" fmla="*/ 9797 h 66827"/>
                  <a:gd name="connsiteX1" fmla="*/ 33432 w 66827"/>
                  <a:gd name="connsiteY1" fmla="*/ 0 h 66827"/>
                  <a:gd name="connsiteX2" fmla="*/ 9797 w 66827"/>
                  <a:gd name="connsiteY2" fmla="*/ 9797 h 66827"/>
                  <a:gd name="connsiteX3" fmla="*/ 0 w 66827"/>
                  <a:gd name="connsiteY3" fmla="*/ 33396 h 66827"/>
                  <a:gd name="connsiteX4" fmla="*/ 9797 w 66827"/>
                  <a:gd name="connsiteY4" fmla="*/ 57031 h 66827"/>
                  <a:gd name="connsiteX5" fmla="*/ 33432 w 66827"/>
                  <a:gd name="connsiteY5" fmla="*/ 66828 h 66827"/>
                  <a:gd name="connsiteX6" fmla="*/ 57066 w 66827"/>
                  <a:gd name="connsiteY6" fmla="*/ 57031 h 66827"/>
                  <a:gd name="connsiteX7" fmla="*/ 57066 w 66827"/>
                  <a:gd name="connsiteY7" fmla="*/ 9797 h 6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827" h="66827">
                    <a:moveTo>
                      <a:pt x="57066" y="9797"/>
                    </a:moveTo>
                    <a:cubicBezTo>
                      <a:pt x="50738" y="3468"/>
                      <a:pt x="42335" y="0"/>
                      <a:pt x="33432" y="0"/>
                    </a:cubicBezTo>
                    <a:cubicBezTo>
                      <a:pt x="24529" y="0"/>
                      <a:pt x="16090" y="3468"/>
                      <a:pt x="9797" y="9797"/>
                    </a:cubicBezTo>
                    <a:cubicBezTo>
                      <a:pt x="3504" y="16090"/>
                      <a:pt x="0" y="24493"/>
                      <a:pt x="0" y="33396"/>
                    </a:cubicBezTo>
                    <a:cubicBezTo>
                      <a:pt x="0" y="42335"/>
                      <a:pt x="3504" y="50738"/>
                      <a:pt x="9797" y="57031"/>
                    </a:cubicBezTo>
                    <a:cubicBezTo>
                      <a:pt x="16090" y="63360"/>
                      <a:pt x="24529" y="66828"/>
                      <a:pt x="33432" y="66828"/>
                    </a:cubicBezTo>
                    <a:cubicBezTo>
                      <a:pt x="42335" y="66828"/>
                      <a:pt x="50738" y="63360"/>
                      <a:pt x="57066" y="57031"/>
                    </a:cubicBezTo>
                    <a:cubicBezTo>
                      <a:pt x="70082" y="44016"/>
                      <a:pt x="70082" y="22777"/>
                      <a:pt x="57066" y="9797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3" name="任意多边形: 形状 72">
                <a:extLst>
                  <a:ext uri="{FF2B5EF4-FFF2-40B4-BE49-F238E27FC236}">
                    <a16:creationId xmlns:a16="http://schemas.microsoft.com/office/drawing/2014/main" id="{0A857513-D047-D788-E036-09FDD6610C75}"/>
                  </a:ext>
                </a:extLst>
              </p:cNvPr>
              <p:cNvSpPr/>
              <p:nvPr/>
            </p:nvSpPr>
            <p:spPr>
              <a:xfrm>
                <a:off x="3433893" y="2495518"/>
                <a:ext cx="66792" cy="66827"/>
              </a:xfrm>
              <a:custGeom>
                <a:avLst/>
                <a:gdLst>
                  <a:gd name="connsiteX0" fmla="*/ 57031 w 66792"/>
                  <a:gd name="connsiteY0" fmla="*/ 57067 h 66827"/>
                  <a:gd name="connsiteX1" fmla="*/ 57031 w 66792"/>
                  <a:gd name="connsiteY1" fmla="*/ 9797 h 66827"/>
                  <a:gd name="connsiteX2" fmla="*/ 33396 w 66792"/>
                  <a:gd name="connsiteY2" fmla="*/ 0 h 66827"/>
                  <a:gd name="connsiteX3" fmla="*/ 9797 w 66792"/>
                  <a:gd name="connsiteY3" fmla="*/ 9797 h 66827"/>
                  <a:gd name="connsiteX4" fmla="*/ 0 w 66792"/>
                  <a:gd name="connsiteY4" fmla="*/ 33432 h 66827"/>
                  <a:gd name="connsiteX5" fmla="*/ 9797 w 66792"/>
                  <a:gd name="connsiteY5" fmla="*/ 57067 h 66827"/>
                  <a:gd name="connsiteX6" fmla="*/ 33396 w 66792"/>
                  <a:gd name="connsiteY6" fmla="*/ 66828 h 66827"/>
                  <a:gd name="connsiteX7" fmla="*/ 57031 w 66792"/>
                  <a:gd name="connsiteY7" fmla="*/ 57067 h 6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792" h="66827">
                    <a:moveTo>
                      <a:pt x="57031" y="57067"/>
                    </a:moveTo>
                    <a:cubicBezTo>
                      <a:pt x="70046" y="44051"/>
                      <a:pt x="70046" y="22848"/>
                      <a:pt x="57031" y="9797"/>
                    </a:cubicBezTo>
                    <a:cubicBezTo>
                      <a:pt x="50702" y="3504"/>
                      <a:pt x="42335" y="0"/>
                      <a:pt x="33396" y="0"/>
                    </a:cubicBezTo>
                    <a:cubicBezTo>
                      <a:pt x="24493" y="0"/>
                      <a:pt x="16090" y="3504"/>
                      <a:pt x="9797" y="9797"/>
                    </a:cubicBezTo>
                    <a:cubicBezTo>
                      <a:pt x="3504" y="16126"/>
                      <a:pt x="0" y="24493"/>
                      <a:pt x="0" y="33432"/>
                    </a:cubicBezTo>
                    <a:cubicBezTo>
                      <a:pt x="0" y="42335"/>
                      <a:pt x="3504" y="50738"/>
                      <a:pt x="9797" y="57067"/>
                    </a:cubicBezTo>
                    <a:cubicBezTo>
                      <a:pt x="16090" y="63360"/>
                      <a:pt x="24493" y="66828"/>
                      <a:pt x="33396" y="66828"/>
                    </a:cubicBezTo>
                    <a:cubicBezTo>
                      <a:pt x="42335" y="66792"/>
                      <a:pt x="50702" y="63360"/>
                      <a:pt x="57031" y="57067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4" name="任意多边形: 形状 73">
                <a:extLst>
                  <a:ext uri="{FF2B5EF4-FFF2-40B4-BE49-F238E27FC236}">
                    <a16:creationId xmlns:a16="http://schemas.microsoft.com/office/drawing/2014/main" id="{AAB69A21-9489-3E36-0332-2E17829098C1}"/>
                  </a:ext>
                </a:extLst>
              </p:cNvPr>
              <p:cNvSpPr/>
              <p:nvPr/>
            </p:nvSpPr>
            <p:spPr>
              <a:xfrm>
                <a:off x="3488707" y="2550332"/>
                <a:ext cx="66827" cy="66827"/>
              </a:xfrm>
              <a:custGeom>
                <a:avLst/>
                <a:gdLst>
                  <a:gd name="connsiteX0" fmla="*/ 0 w 66827"/>
                  <a:gd name="connsiteY0" fmla="*/ 33396 h 66827"/>
                  <a:gd name="connsiteX1" fmla="*/ 9797 w 66827"/>
                  <a:gd name="connsiteY1" fmla="*/ 57031 h 66827"/>
                  <a:gd name="connsiteX2" fmla="*/ 33432 w 66827"/>
                  <a:gd name="connsiteY2" fmla="*/ 66828 h 66827"/>
                  <a:gd name="connsiteX3" fmla="*/ 57067 w 66827"/>
                  <a:gd name="connsiteY3" fmla="*/ 57031 h 66827"/>
                  <a:gd name="connsiteX4" fmla="*/ 66828 w 66827"/>
                  <a:gd name="connsiteY4" fmla="*/ 33396 h 66827"/>
                  <a:gd name="connsiteX5" fmla="*/ 57067 w 66827"/>
                  <a:gd name="connsiteY5" fmla="*/ 9797 h 66827"/>
                  <a:gd name="connsiteX6" fmla="*/ 33432 w 66827"/>
                  <a:gd name="connsiteY6" fmla="*/ 0 h 66827"/>
                  <a:gd name="connsiteX7" fmla="*/ 9797 w 66827"/>
                  <a:gd name="connsiteY7" fmla="*/ 9797 h 66827"/>
                  <a:gd name="connsiteX8" fmla="*/ 0 w 66827"/>
                  <a:gd name="connsiteY8" fmla="*/ 33396 h 6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827" h="66827">
                    <a:moveTo>
                      <a:pt x="0" y="33396"/>
                    </a:moveTo>
                    <a:cubicBezTo>
                      <a:pt x="0" y="42335"/>
                      <a:pt x="3468" y="50702"/>
                      <a:pt x="9797" y="57031"/>
                    </a:cubicBezTo>
                    <a:cubicBezTo>
                      <a:pt x="16126" y="63360"/>
                      <a:pt x="24529" y="66828"/>
                      <a:pt x="33432" y="66828"/>
                    </a:cubicBezTo>
                    <a:cubicBezTo>
                      <a:pt x="42371" y="66828"/>
                      <a:pt x="50738" y="63360"/>
                      <a:pt x="57067" y="57031"/>
                    </a:cubicBezTo>
                    <a:cubicBezTo>
                      <a:pt x="63324" y="50702"/>
                      <a:pt x="66828" y="42335"/>
                      <a:pt x="66828" y="33396"/>
                    </a:cubicBezTo>
                    <a:cubicBezTo>
                      <a:pt x="66828" y="24493"/>
                      <a:pt x="63324" y="16090"/>
                      <a:pt x="57067" y="9797"/>
                    </a:cubicBezTo>
                    <a:cubicBezTo>
                      <a:pt x="50738" y="3468"/>
                      <a:pt x="42371" y="0"/>
                      <a:pt x="33432" y="0"/>
                    </a:cubicBezTo>
                    <a:cubicBezTo>
                      <a:pt x="24529" y="0"/>
                      <a:pt x="16126" y="3468"/>
                      <a:pt x="9797" y="9797"/>
                    </a:cubicBezTo>
                    <a:cubicBezTo>
                      <a:pt x="3468" y="16126"/>
                      <a:pt x="0" y="24493"/>
                      <a:pt x="0" y="33396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5" name="任意多边形: 形状 74">
                <a:extLst>
                  <a:ext uri="{FF2B5EF4-FFF2-40B4-BE49-F238E27FC236}">
                    <a16:creationId xmlns:a16="http://schemas.microsoft.com/office/drawing/2014/main" id="{073EA717-B906-65D9-9125-D31EF54455D6}"/>
                  </a:ext>
                </a:extLst>
              </p:cNvPr>
              <p:cNvSpPr/>
              <p:nvPr/>
            </p:nvSpPr>
            <p:spPr>
              <a:xfrm>
                <a:off x="3379080" y="2550367"/>
                <a:ext cx="66801" cy="66827"/>
              </a:xfrm>
              <a:custGeom>
                <a:avLst/>
                <a:gdLst>
                  <a:gd name="connsiteX0" fmla="*/ 33432 w 66801"/>
                  <a:gd name="connsiteY0" fmla="*/ 0 h 66827"/>
                  <a:gd name="connsiteX1" fmla="*/ 9797 w 66801"/>
                  <a:gd name="connsiteY1" fmla="*/ 9797 h 66827"/>
                  <a:gd name="connsiteX2" fmla="*/ 0 w 66801"/>
                  <a:gd name="connsiteY2" fmla="*/ 33396 h 66827"/>
                  <a:gd name="connsiteX3" fmla="*/ 9797 w 66801"/>
                  <a:gd name="connsiteY3" fmla="*/ 57031 h 66827"/>
                  <a:gd name="connsiteX4" fmla="*/ 33432 w 66801"/>
                  <a:gd name="connsiteY4" fmla="*/ 66828 h 66827"/>
                  <a:gd name="connsiteX5" fmla="*/ 57066 w 66801"/>
                  <a:gd name="connsiteY5" fmla="*/ 57031 h 66827"/>
                  <a:gd name="connsiteX6" fmla="*/ 57066 w 66801"/>
                  <a:gd name="connsiteY6" fmla="*/ 9797 h 66827"/>
                  <a:gd name="connsiteX7" fmla="*/ 33432 w 66801"/>
                  <a:gd name="connsiteY7" fmla="*/ 0 h 66827"/>
                  <a:gd name="connsiteX8" fmla="*/ 33432 w 66801"/>
                  <a:gd name="connsiteY8" fmla="*/ 0 h 6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801" h="66827">
                    <a:moveTo>
                      <a:pt x="33432" y="0"/>
                    </a:moveTo>
                    <a:cubicBezTo>
                      <a:pt x="24529" y="0"/>
                      <a:pt x="16126" y="3468"/>
                      <a:pt x="9797" y="9797"/>
                    </a:cubicBezTo>
                    <a:cubicBezTo>
                      <a:pt x="3504" y="16090"/>
                      <a:pt x="0" y="24493"/>
                      <a:pt x="0" y="33396"/>
                    </a:cubicBezTo>
                    <a:cubicBezTo>
                      <a:pt x="0" y="42335"/>
                      <a:pt x="3504" y="50702"/>
                      <a:pt x="9797" y="57031"/>
                    </a:cubicBezTo>
                    <a:cubicBezTo>
                      <a:pt x="16126" y="63360"/>
                      <a:pt x="24529" y="66828"/>
                      <a:pt x="33432" y="66828"/>
                    </a:cubicBezTo>
                    <a:cubicBezTo>
                      <a:pt x="42335" y="66828"/>
                      <a:pt x="50738" y="63360"/>
                      <a:pt x="57066" y="57031"/>
                    </a:cubicBezTo>
                    <a:cubicBezTo>
                      <a:pt x="70046" y="44016"/>
                      <a:pt x="70046" y="22812"/>
                      <a:pt x="57066" y="9797"/>
                    </a:cubicBezTo>
                    <a:cubicBezTo>
                      <a:pt x="50702" y="3468"/>
                      <a:pt x="42335" y="0"/>
                      <a:pt x="33432" y="0"/>
                    </a:cubicBezTo>
                    <a:lnTo>
                      <a:pt x="33432" y="0"/>
                    </a:ln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6" name="任意多边形: 形状 75">
                <a:extLst>
                  <a:ext uri="{FF2B5EF4-FFF2-40B4-BE49-F238E27FC236}">
                    <a16:creationId xmlns:a16="http://schemas.microsoft.com/office/drawing/2014/main" id="{C437D9F7-0F3B-085B-9310-70B64D62CB5E}"/>
                  </a:ext>
                </a:extLst>
              </p:cNvPr>
              <p:cNvSpPr/>
              <p:nvPr/>
            </p:nvSpPr>
            <p:spPr>
              <a:xfrm>
                <a:off x="3433929" y="2605181"/>
                <a:ext cx="66792" cy="66792"/>
              </a:xfrm>
              <a:custGeom>
                <a:avLst/>
                <a:gdLst>
                  <a:gd name="connsiteX0" fmla="*/ 9761 w 66792"/>
                  <a:gd name="connsiteY0" fmla="*/ 56995 h 66792"/>
                  <a:gd name="connsiteX1" fmla="*/ 33360 w 66792"/>
                  <a:gd name="connsiteY1" fmla="*/ 66792 h 66792"/>
                  <a:gd name="connsiteX2" fmla="*/ 56995 w 66792"/>
                  <a:gd name="connsiteY2" fmla="*/ 56995 h 66792"/>
                  <a:gd name="connsiteX3" fmla="*/ 66792 w 66792"/>
                  <a:gd name="connsiteY3" fmla="*/ 33360 h 66792"/>
                  <a:gd name="connsiteX4" fmla="*/ 56995 w 66792"/>
                  <a:gd name="connsiteY4" fmla="*/ 9762 h 66792"/>
                  <a:gd name="connsiteX5" fmla="*/ 33360 w 66792"/>
                  <a:gd name="connsiteY5" fmla="*/ 0 h 66792"/>
                  <a:gd name="connsiteX6" fmla="*/ 9761 w 66792"/>
                  <a:gd name="connsiteY6" fmla="*/ 9762 h 66792"/>
                  <a:gd name="connsiteX7" fmla="*/ 9761 w 66792"/>
                  <a:gd name="connsiteY7" fmla="*/ 56995 h 6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792" h="66792">
                    <a:moveTo>
                      <a:pt x="9761" y="56995"/>
                    </a:moveTo>
                    <a:cubicBezTo>
                      <a:pt x="16054" y="63324"/>
                      <a:pt x="24457" y="66792"/>
                      <a:pt x="33360" y="66792"/>
                    </a:cubicBezTo>
                    <a:cubicBezTo>
                      <a:pt x="42299" y="66792"/>
                      <a:pt x="50666" y="63324"/>
                      <a:pt x="56995" y="56995"/>
                    </a:cubicBezTo>
                    <a:cubicBezTo>
                      <a:pt x="63288" y="50702"/>
                      <a:pt x="66792" y="42299"/>
                      <a:pt x="66792" y="33360"/>
                    </a:cubicBezTo>
                    <a:cubicBezTo>
                      <a:pt x="66792" y="24457"/>
                      <a:pt x="63288" y="16090"/>
                      <a:pt x="56995" y="9762"/>
                    </a:cubicBezTo>
                    <a:cubicBezTo>
                      <a:pt x="50666" y="3468"/>
                      <a:pt x="42299" y="0"/>
                      <a:pt x="33360" y="0"/>
                    </a:cubicBezTo>
                    <a:cubicBezTo>
                      <a:pt x="24457" y="0"/>
                      <a:pt x="16054" y="3468"/>
                      <a:pt x="9761" y="9762"/>
                    </a:cubicBezTo>
                    <a:cubicBezTo>
                      <a:pt x="-3254" y="22812"/>
                      <a:pt x="-3254" y="44016"/>
                      <a:pt x="9761" y="56995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7" name="任意多边形: 形状 76">
                <a:extLst>
                  <a:ext uri="{FF2B5EF4-FFF2-40B4-BE49-F238E27FC236}">
                    <a16:creationId xmlns:a16="http://schemas.microsoft.com/office/drawing/2014/main" id="{CD41BDE2-DFCB-1588-E4AA-588D2DE4EF23}"/>
                  </a:ext>
                </a:extLst>
              </p:cNvPr>
              <p:cNvSpPr/>
              <p:nvPr/>
            </p:nvSpPr>
            <p:spPr>
              <a:xfrm>
                <a:off x="3324266" y="2605181"/>
                <a:ext cx="66792" cy="66792"/>
              </a:xfrm>
              <a:custGeom>
                <a:avLst/>
                <a:gdLst>
                  <a:gd name="connsiteX0" fmla="*/ 57031 w 66792"/>
                  <a:gd name="connsiteY0" fmla="*/ 9762 h 66792"/>
                  <a:gd name="connsiteX1" fmla="*/ 33396 w 66792"/>
                  <a:gd name="connsiteY1" fmla="*/ 0 h 66792"/>
                  <a:gd name="connsiteX2" fmla="*/ 9797 w 66792"/>
                  <a:gd name="connsiteY2" fmla="*/ 9762 h 66792"/>
                  <a:gd name="connsiteX3" fmla="*/ 0 w 66792"/>
                  <a:gd name="connsiteY3" fmla="*/ 33360 h 66792"/>
                  <a:gd name="connsiteX4" fmla="*/ 9797 w 66792"/>
                  <a:gd name="connsiteY4" fmla="*/ 56995 h 66792"/>
                  <a:gd name="connsiteX5" fmla="*/ 33396 w 66792"/>
                  <a:gd name="connsiteY5" fmla="*/ 66792 h 66792"/>
                  <a:gd name="connsiteX6" fmla="*/ 57031 w 66792"/>
                  <a:gd name="connsiteY6" fmla="*/ 56995 h 66792"/>
                  <a:gd name="connsiteX7" fmla="*/ 57031 w 66792"/>
                  <a:gd name="connsiteY7" fmla="*/ 9762 h 6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792" h="66792">
                    <a:moveTo>
                      <a:pt x="57031" y="9762"/>
                    </a:moveTo>
                    <a:cubicBezTo>
                      <a:pt x="50738" y="3468"/>
                      <a:pt x="42335" y="0"/>
                      <a:pt x="33396" y="0"/>
                    </a:cubicBezTo>
                    <a:cubicBezTo>
                      <a:pt x="24493" y="0"/>
                      <a:pt x="16090" y="3468"/>
                      <a:pt x="9797" y="9762"/>
                    </a:cubicBezTo>
                    <a:cubicBezTo>
                      <a:pt x="3504" y="16090"/>
                      <a:pt x="0" y="24457"/>
                      <a:pt x="0" y="33360"/>
                    </a:cubicBezTo>
                    <a:cubicBezTo>
                      <a:pt x="0" y="42299"/>
                      <a:pt x="3504" y="50702"/>
                      <a:pt x="9797" y="56995"/>
                    </a:cubicBezTo>
                    <a:cubicBezTo>
                      <a:pt x="16090" y="63324"/>
                      <a:pt x="24493" y="66792"/>
                      <a:pt x="33396" y="66792"/>
                    </a:cubicBezTo>
                    <a:cubicBezTo>
                      <a:pt x="42335" y="66792"/>
                      <a:pt x="50738" y="63324"/>
                      <a:pt x="57031" y="56995"/>
                    </a:cubicBezTo>
                    <a:cubicBezTo>
                      <a:pt x="70046" y="44016"/>
                      <a:pt x="70046" y="22812"/>
                      <a:pt x="57031" y="9762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8" name="任意多边形: 形状 77">
                <a:extLst>
                  <a:ext uri="{FF2B5EF4-FFF2-40B4-BE49-F238E27FC236}">
                    <a16:creationId xmlns:a16="http://schemas.microsoft.com/office/drawing/2014/main" id="{5FFB65A8-EBE6-B478-EFBF-EB58420D3AB5}"/>
                  </a:ext>
                </a:extLst>
              </p:cNvPr>
              <p:cNvSpPr/>
              <p:nvPr/>
            </p:nvSpPr>
            <p:spPr>
              <a:xfrm>
                <a:off x="3379142" y="2659995"/>
                <a:ext cx="66738" cy="66827"/>
              </a:xfrm>
              <a:custGeom>
                <a:avLst/>
                <a:gdLst>
                  <a:gd name="connsiteX0" fmla="*/ 9735 w 66738"/>
                  <a:gd name="connsiteY0" fmla="*/ 9761 h 66827"/>
                  <a:gd name="connsiteX1" fmla="*/ 9735 w 66738"/>
                  <a:gd name="connsiteY1" fmla="*/ 57031 h 66827"/>
                  <a:gd name="connsiteX2" fmla="*/ 33369 w 66738"/>
                  <a:gd name="connsiteY2" fmla="*/ 66828 h 66827"/>
                  <a:gd name="connsiteX3" fmla="*/ 57004 w 66738"/>
                  <a:gd name="connsiteY3" fmla="*/ 57031 h 66827"/>
                  <a:gd name="connsiteX4" fmla="*/ 57004 w 66738"/>
                  <a:gd name="connsiteY4" fmla="*/ 9761 h 66827"/>
                  <a:gd name="connsiteX5" fmla="*/ 33369 w 66738"/>
                  <a:gd name="connsiteY5" fmla="*/ 0 h 66827"/>
                  <a:gd name="connsiteX6" fmla="*/ 9735 w 66738"/>
                  <a:gd name="connsiteY6" fmla="*/ 9761 h 6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738" h="66827">
                    <a:moveTo>
                      <a:pt x="9735" y="9761"/>
                    </a:moveTo>
                    <a:cubicBezTo>
                      <a:pt x="-3245" y="22777"/>
                      <a:pt x="-3245" y="43980"/>
                      <a:pt x="9735" y="57031"/>
                    </a:cubicBezTo>
                    <a:cubicBezTo>
                      <a:pt x="16063" y="63324"/>
                      <a:pt x="24466" y="66828"/>
                      <a:pt x="33369" y="66828"/>
                    </a:cubicBezTo>
                    <a:cubicBezTo>
                      <a:pt x="42272" y="66828"/>
                      <a:pt x="50675" y="63324"/>
                      <a:pt x="57004" y="57031"/>
                    </a:cubicBezTo>
                    <a:cubicBezTo>
                      <a:pt x="69983" y="44016"/>
                      <a:pt x="69983" y="22812"/>
                      <a:pt x="57004" y="9761"/>
                    </a:cubicBezTo>
                    <a:cubicBezTo>
                      <a:pt x="50675" y="3468"/>
                      <a:pt x="42272" y="0"/>
                      <a:pt x="33369" y="0"/>
                    </a:cubicBezTo>
                    <a:cubicBezTo>
                      <a:pt x="24430" y="0"/>
                      <a:pt x="16063" y="3468"/>
                      <a:pt x="9735" y="9761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4993E5DF-9283-960E-E6EC-5A4D59C0AE2A}"/>
              </a:ext>
            </a:extLst>
          </p:cNvPr>
          <p:cNvGrpSpPr/>
          <p:nvPr/>
        </p:nvGrpSpPr>
        <p:grpSpPr>
          <a:xfrm>
            <a:off x="628650" y="1335787"/>
            <a:ext cx="10934700" cy="1789415"/>
            <a:chOff x="628650" y="1335787"/>
            <a:chExt cx="10934700" cy="1789415"/>
          </a:xfrm>
        </p:grpSpPr>
        <p:sp>
          <p:nvSpPr>
            <p:cNvPr id="35" name="矩形: 圆角 34">
              <a:extLst>
                <a:ext uri="{FF2B5EF4-FFF2-40B4-BE49-F238E27FC236}">
                  <a16:creationId xmlns:a16="http://schemas.microsoft.com/office/drawing/2014/main" id="{B4128822-B171-F616-E3E5-CF9DCE939F55}"/>
                </a:ext>
              </a:extLst>
            </p:cNvPr>
            <p:cNvSpPr/>
            <p:nvPr/>
          </p:nvSpPr>
          <p:spPr>
            <a:xfrm>
              <a:off x="628650" y="1335787"/>
              <a:ext cx="10934700" cy="1789415"/>
            </a:xfrm>
            <a:prstGeom prst="roundRect">
              <a:avLst>
                <a:gd name="adj" fmla="val 10367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7FF8BEB9-889C-1DB7-2622-71A05DFCB5EC}"/>
                </a:ext>
              </a:extLst>
            </p:cNvPr>
            <p:cNvSpPr/>
            <p:nvPr/>
          </p:nvSpPr>
          <p:spPr>
            <a:xfrm>
              <a:off x="889000" y="1578561"/>
              <a:ext cx="1303867" cy="1303867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id="{5D0A3776-7A93-DB2D-C997-5A2851BB7DCC}"/>
                </a:ext>
              </a:extLst>
            </p:cNvPr>
            <p:cNvSpPr txBox="1"/>
            <p:nvPr/>
          </p:nvSpPr>
          <p:spPr>
            <a:xfrm>
              <a:off x="1284453" y="1768829"/>
              <a:ext cx="512961" cy="923330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l"/>
              <a:r>
                <a:rPr lang="zh-CN" altLang="en-US" sz="2000" dirty="0">
                  <a:solidFill>
                    <a:schemeClr val="accent2"/>
                  </a:solidFill>
                  <a:latin typeface="+mj-ea"/>
                  <a:ea typeface="+mj-ea"/>
                </a:rPr>
                <a:t>人的</a:t>
              </a:r>
              <a:endParaRPr lang="en-US" altLang="zh-CN" sz="2000" dirty="0">
                <a:solidFill>
                  <a:schemeClr val="accent2"/>
                </a:solidFill>
                <a:latin typeface="+mj-ea"/>
                <a:ea typeface="+mj-ea"/>
              </a:endParaRPr>
            </a:p>
            <a:p>
              <a:pPr algn="l"/>
              <a:r>
                <a:rPr lang="zh-CN" altLang="en-US" sz="2000" dirty="0">
                  <a:solidFill>
                    <a:schemeClr val="accent2"/>
                  </a:solidFill>
                  <a:latin typeface="+mj-ea"/>
                  <a:ea typeface="+mj-ea"/>
                </a:rPr>
                <a:t>视觉</a:t>
              </a:r>
              <a:endParaRPr lang="en-US" altLang="zh-CN" sz="2000" dirty="0">
                <a:solidFill>
                  <a:schemeClr val="accent2"/>
                </a:solidFill>
                <a:latin typeface="+mj-ea"/>
                <a:ea typeface="+mj-ea"/>
              </a:endParaRPr>
            </a:p>
            <a:p>
              <a:pPr algn="l"/>
              <a:r>
                <a:rPr lang="zh-CN" altLang="en-US" sz="2000" dirty="0">
                  <a:solidFill>
                    <a:schemeClr val="accent2"/>
                  </a:solidFill>
                  <a:latin typeface="+mj-ea"/>
                  <a:ea typeface="+mj-ea"/>
                </a:rPr>
                <a:t>生理</a:t>
              </a:r>
            </a:p>
          </p:txBody>
        </p:sp>
      </p:grpSp>
      <p:sp>
        <p:nvSpPr>
          <p:cNvPr id="82" name="文本框 81">
            <a:extLst>
              <a:ext uri="{FF2B5EF4-FFF2-40B4-BE49-F238E27FC236}">
                <a16:creationId xmlns:a16="http://schemas.microsoft.com/office/drawing/2014/main" id="{A7C72E51-DFCE-BF03-E111-07D7AA692A90}"/>
              </a:ext>
            </a:extLst>
          </p:cNvPr>
          <p:cNvSpPr txBox="1"/>
          <p:nvPr/>
        </p:nvSpPr>
        <p:spPr>
          <a:xfrm>
            <a:off x="2640398" y="1920634"/>
            <a:ext cx="8091770" cy="61972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在这里输入你的正文，阐述与关键词标题相关的具体内容，若字数太多酌情先删减文案，再缩小字号。灵活调整文本框宽度，保证行数和每行的字数协调，分段后可以加项目符号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31068094-245F-6AA9-E0ED-73B4627EA990}"/>
              </a:ext>
            </a:extLst>
          </p:cNvPr>
          <p:cNvGrpSpPr/>
          <p:nvPr/>
        </p:nvGrpSpPr>
        <p:grpSpPr>
          <a:xfrm>
            <a:off x="628650" y="3751665"/>
            <a:ext cx="10934700" cy="1789415"/>
            <a:chOff x="628650" y="3751665"/>
            <a:chExt cx="10934700" cy="1789415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0167AC39-F731-B4D1-1EBF-420C52C65196}"/>
                </a:ext>
              </a:extLst>
            </p:cNvPr>
            <p:cNvSpPr/>
            <p:nvPr/>
          </p:nvSpPr>
          <p:spPr>
            <a:xfrm>
              <a:off x="628650" y="3751665"/>
              <a:ext cx="10934700" cy="1789415"/>
            </a:xfrm>
            <a:prstGeom prst="roundRect">
              <a:avLst>
                <a:gd name="adj" fmla="val 10367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BE8A79F3-D396-272B-0FFB-8843762F431D}"/>
                </a:ext>
              </a:extLst>
            </p:cNvPr>
            <p:cNvSpPr/>
            <p:nvPr/>
          </p:nvSpPr>
          <p:spPr>
            <a:xfrm flipH="1">
              <a:off x="9713717" y="3994439"/>
              <a:ext cx="1303867" cy="1303867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87" name="文本框 86">
              <a:extLst>
                <a:ext uri="{FF2B5EF4-FFF2-40B4-BE49-F238E27FC236}">
                  <a16:creationId xmlns:a16="http://schemas.microsoft.com/office/drawing/2014/main" id="{DDE7CF50-9E7E-0F69-5F32-9E1530E23191}"/>
                </a:ext>
              </a:extLst>
            </p:cNvPr>
            <p:cNvSpPr txBox="1"/>
            <p:nvPr/>
          </p:nvSpPr>
          <p:spPr>
            <a:xfrm flipH="1">
              <a:off x="10109170" y="4184707"/>
              <a:ext cx="512961" cy="923330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l"/>
              <a:r>
                <a:rPr lang="zh-CN" altLang="en-US" sz="2000" dirty="0">
                  <a:solidFill>
                    <a:schemeClr val="accent1"/>
                  </a:solidFill>
                  <a:latin typeface="+mj-ea"/>
                  <a:ea typeface="+mj-ea"/>
                </a:rPr>
                <a:t>人的</a:t>
              </a:r>
              <a:endParaRPr lang="en-US" altLang="zh-CN" sz="2000" dirty="0">
                <a:solidFill>
                  <a:schemeClr val="accent1"/>
                </a:solidFill>
                <a:latin typeface="+mj-ea"/>
                <a:ea typeface="+mj-ea"/>
              </a:endParaRPr>
            </a:p>
            <a:p>
              <a:pPr algn="l"/>
              <a:r>
                <a:rPr lang="zh-CN" altLang="en-US" sz="2000" dirty="0">
                  <a:solidFill>
                    <a:schemeClr val="accent1"/>
                  </a:solidFill>
                  <a:latin typeface="+mj-ea"/>
                  <a:ea typeface="+mj-ea"/>
                </a:rPr>
                <a:t>艺术</a:t>
              </a:r>
              <a:endParaRPr lang="en-US" altLang="zh-CN" sz="2000" dirty="0">
                <a:solidFill>
                  <a:schemeClr val="accent1"/>
                </a:solidFill>
                <a:latin typeface="+mj-ea"/>
                <a:ea typeface="+mj-ea"/>
              </a:endParaRPr>
            </a:p>
            <a:p>
              <a:pPr algn="l"/>
              <a:r>
                <a:rPr lang="zh-CN" altLang="en-US" sz="2000" dirty="0">
                  <a:solidFill>
                    <a:schemeClr val="accent1"/>
                  </a:solidFill>
                  <a:latin typeface="+mj-ea"/>
                  <a:ea typeface="+mj-ea"/>
                </a:rPr>
                <a:t>心理</a:t>
              </a:r>
            </a:p>
          </p:txBody>
        </p:sp>
      </p:grpSp>
      <p:sp>
        <p:nvSpPr>
          <p:cNvPr id="88" name="文本框 87">
            <a:extLst>
              <a:ext uri="{FF2B5EF4-FFF2-40B4-BE49-F238E27FC236}">
                <a16:creationId xmlns:a16="http://schemas.microsoft.com/office/drawing/2014/main" id="{0E37E40B-10F4-AD07-9CBC-4C726E5FDE1B}"/>
              </a:ext>
            </a:extLst>
          </p:cNvPr>
          <p:cNvSpPr txBox="1"/>
          <p:nvPr/>
        </p:nvSpPr>
        <p:spPr>
          <a:xfrm flipH="1">
            <a:off x="1174416" y="4336512"/>
            <a:ext cx="8091770" cy="61972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在这里输入你的正文，阐述与关键词标题相关的具体内容，若字数太多酌情先删减文案，再缩小字号。灵活调整文本框宽度，保证行数和每行的字数协调，分段后可以加项目符号</a:t>
            </a:r>
          </a:p>
        </p:txBody>
      </p:sp>
    </p:spTree>
    <p:extLst>
      <p:ext uri="{BB962C8B-B14F-4D97-AF65-F5344CB8AC3E}">
        <p14:creationId xmlns:p14="http://schemas.microsoft.com/office/powerpoint/2010/main" val="1876457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D3F983E-D953-CEF8-0A44-85664CE5BA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展示设计的任务组织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ADB4A1FF-F0C5-1BC5-CB10-74271D30F0B1}"/>
              </a:ext>
            </a:extLst>
          </p:cNvPr>
          <p:cNvSpPr/>
          <p:nvPr/>
        </p:nvSpPr>
        <p:spPr>
          <a:xfrm>
            <a:off x="7787640" y="1299972"/>
            <a:ext cx="1255776" cy="12557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E91B221-D545-64DC-0D63-DD0A614E6DD4}"/>
              </a:ext>
            </a:extLst>
          </p:cNvPr>
          <p:cNvSpPr txBox="1"/>
          <p:nvPr/>
        </p:nvSpPr>
        <p:spPr>
          <a:xfrm>
            <a:off x="7953863" y="1789360"/>
            <a:ext cx="923330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latin typeface="+mj-ea"/>
                <a:ea typeface="+mj-ea"/>
              </a:rPr>
              <a:t>沟通任务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DD7A9213-B83A-CD92-E78F-EEC5AA513BDB}"/>
              </a:ext>
            </a:extLst>
          </p:cNvPr>
          <p:cNvSpPr/>
          <p:nvPr/>
        </p:nvSpPr>
        <p:spPr>
          <a:xfrm>
            <a:off x="8415528" y="2801112"/>
            <a:ext cx="1255776" cy="12557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6F12D4E-E886-B835-1955-DC4C341550C6}"/>
              </a:ext>
            </a:extLst>
          </p:cNvPr>
          <p:cNvSpPr txBox="1"/>
          <p:nvPr/>
        </p:nvSpPr>
        <p:spPr>
          <a:xfrm>
            <a:off x="8581751" y="3290501"/>
            <a:ext cx="923330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latin typeface="+mj-ea"/>
                <a:ea typeface="+mj-ea"/>
              </a:rPr>
              <a:t>管理任务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EFD4DFC3-B149-8AB8-EF33-134CBF6F383F}"/>
              </a:ext>
            </a:extLst>
          </p:cNvPr>
          <p:cNvSpPr/>
          <p:nvPr/>
        </p:nvSpPr>
        <p:spPr>
          <a:xfrm>
            <a:off x="7787640" y="4354068"/>
            <a:ext cx="1255776" cy="12557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C4D9C76-BD7E-7CD1-622D-E622F12458AD}"/>
              </a:ext>
            </a:extLst>
          </p:cNvPr>
          <p:cNvSpPr txBox="1"/>
          <p:nvPr/>
        </p:nvSpPr>
        <p:spPr>
          <a:xfrm>
            <a:off x="7953863" y="4843456"/>
            <a:ext cx="923330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latin typeface="+mj-ea"/>
                <a:ea typeface="+mj-ea"/>
              </a:rPr>
              <a:t>激励任务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D914BCBC-1EB3-9167-F0E7-9084C5FD3502}"/>
              </a:ext>
            </a:extLst>
          </p:cNvPr>
          <p:cNvSpPr/>
          <p:nvPr/>
        </p:nvSpPr>
        <p:spPr>
          <a:xfrm>
            <a:off x="3151847" y="1299972"/>
            <a:ext cx="1255776" cy="12557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EBFC946-8964-876E-1AF7-36F98CBDCD6F}"/>
              </a:ext>
            </a:extLst>
          </p:cNvPr>
          <p:cNvSpPr txBox="1"/>
          <p:nvPr/>
        </p:nvSpPr>
        <p:spPr>
          <a:xfrm>
            <a:off x="3318070" y="1789360"/>
            <a:ext cx="923330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latin typeface="+mj-ea"/>
                <a:ea typeface="+mj-ea"/>
              </a:rPr>
              <a:t>职能任务</a:t>
            </a: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8826DBF2-0D29-2640-835F-7644484C0CAD}"/>
              </a:ext>
            </a:extLst>
          </p:cNvPr>
          <p:cNvSpPr/>
          <p:nvPr/>
        </p:nvSpPr>
        <p:spPr>
          <a:xfrm>
            <a:off x="2554224" y="2801112"/>
            <a:ext cx="1255776" cy="12557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754C5A8-105B-9971-5526-BD88F25B5C11}"/>
              </a:ext>
            </a:extLst>
          </p:cNvPr>
          <p:cNvSpPr txBox="1"/>
          <p:nvPr/>
        </p:nvSpPr>
        <p:spPr>
          <a:xfrm>
            <a:off x="2720447" y="3290501"/>
            <a:ext cx="923330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部门任务</a:t>
            </a:r>
            <a:endParaRPr lang="zh-CN" altLang="en-US" sz="1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A5C1B8BA-9DC3-71BF-0D4B-6260CD1790B1}"/>
              </a:ext>
            </a:extLst>
          </p:cNvPr>
          <p:cNvSpPr/>
          <p:nvPr/>
        </p:nvSpPr>
        <p:spPr>
          <a:xfrm>
            <a:off x="3151847" y="4354068"/>
            <a:ext cx="1255776" cy="12557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74F3E51-8FFF-F1B5-DCA7-F5CE9D730AEE}"/>
              </a:ext>
            </a:extLst>
          </p:cNvPr>
          <p:cNvSpPr txBox="1"/>
          <p:nvPr/>
        </p:nvSpPr>
        <p:spPr>
          <a:xfrm>
            <a:off x="3318070" y="4843456"/>
            <a:ext cx="923330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latin typeface="+mj-ea"/>
                <a:ea typeface="+mj-ea"/>
              </a:rPr>
              <a:t>层级任务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12B829BD-21FF-32F6-8F8F-625D650BD560}"/>
              </a:ext>
            </a:extLst>
          </p:cNvPr>
          <p:cNvGrpSpPr/>
          <p:nvPr/>
        </p:nvGrpSpPr>
        <p:grpSpPr>
          <a:xfrm>
            <a:off x="3168566" y="501566"/>
            <a:ext cx="5854869" cy="5854869"/>
            <a:chOff x="3168566" y="501566"/>
            <a:chExt cx="5854869" cy="5854869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B1AF7B90-8723-D03C-A0CA-C1FCBBE9DBC2}"/>
                </a:ext>
              </a:extLst>
            </p:cNvPr>
            <p:cNvSpPr/>
            <p:nvPr/>
          </p:nvSpPr>
          <p:spPr>
            <a:xfrm>
              <a:off x="3168566" y="501566"/>
              <a:ext cx="5854869" cy="5854869"/>
            </a:xfrm>
            <a:prstGeom prst="ellipse">
              <a:avLst/>
            </a:prstGeom>
            <a:solidFill>
              <a:schemeClr val="accent1">
                <a:alpha val="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2F432467-639E-DDCF-78BB-62A8F0D3F250}"/>
                </a:ext>
              </a:extLst>
            </p:cNvPr>
            <p:cNvSpPr/>
            <p:nvPr/>
          </p:nvSpPr>
          <p:spPr>
            <a:xfrm>
              <a:off x="4936344" y="2295144"/>
              <a:ext cx="2267712" cy="22677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429691A4-10EB-BE5D-36BA-73E74E17D195}"/>
                </a:ext>
              </a:extLst>
            </p:cNvPr>
            <p:cNvSpPr/>
            <p:nvPr/>
          </p:nvSpPr>
          <p:spPr>
            <a:xfrm>
              <a:off x="4319016" y="1652016"/>
              <a:ext cx="3553968" cy="355396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DA25E02E-A8C9-921F-37F8-A1FAD09FB6D7}"/>
                </a:ext>
              </a:extLst>
            </p:cNvPr>
            <p:cNvSpPr txBox="1"/>
            <p:nvPr/>
          </p:nvSpPr>
          <p:spPr>
            <a:xfrm>
              <a:off x="5454647" y="3290501"/>
              <a:ext cx="1231106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+mj-ea"/>
                  <a:ea typeface="+mj-ea"/>
                </a:rPr>
                <a:t>任务</a:t>
              </a:r>
              <a:endParaRPr lang="en-US" altLang="zh-CN" sz="2400" dirty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r>
                <a:rPr lang="zh-CN" altLang="en-US" sz="2400" dirty="0">
                  <a:solidFill>
                    <a:schemeClr val="bg1"/>
                  </a:solidFill>
                  <a:latin typeface="+mj-ea"/>
                  <a:ea typeface="+mj-ea"/>
                </a:rPr>
                <a:t>组织机构</a:t>
              </a:r>
            </a:p>
          </p:txBody>
        </p:sp>
        <p:pic>
          <p:nvPicPr>
            <p:cNvPr id="21" name="图形 20">
              <a:extLst>
                <a:ext uri="{FF2B5EF4-FFF2-40B4-BE49-F238E27FC236}">
                  <a16:creationId xmlns:a16="http://schemas.microsoft.com/office/drawing/2014/main" id="{25C9770C-1E4F-98A1-702A-A5A7C3601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74690" y="2565331"/>
              <a:ext cx="642620" cy="642620"/>
            </a:xfrm>
            <a:prstGeom prst="rect">
              <a:avLst/>
            </a:prstGeom>
          </p:spPr>
        </p:pic>
      </p:grpSp>
      <p:sp>
        <p:nvSpPr>
          <p:cNvPr id="25" name="平行四边形 24">
            <a:extLst>
              <a:ext uri="{FF2B5EF4-FFF2-40B4-BE49-F238E27FC236}">
                <a16:creationId xmlns:a16="http://schemas.microsoft.com/office/drawing/2014/main" id="{D7DE0BE5-957F-DE3B-C949-9D67085504F7}"/>
              </a:ext>
            </a:extLst>
          </p:cNvPr>
          <p:cNvSpPr/>
          <p:nvPr/>
        </p:nvSpPr>
        <p:spPr>
          <a:xfrm>
            <a:off x="211575" y="6105827"/>
            <a:ext cx="2234621" cy="125728"/>
          </a:xfrm>
          <a:prstGeom prst="parallelogram">
            <a:avLst>
              <a:gd name="adj" fmla="val 27548"/>
            </a:avLst>
          </a:prstGeom>
          <a:gradFill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55000"/>
                </a:schemeClr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6" name="平行四边形 25">
            <a:extLst>
              <a:ext uri="{FF2B5EF4-FFF2-40B4-BE49-F238E27FC236}">
                <a16:creationId xmlns:a16="http://schemas.microsoft.com/office/drawing/2014/main" id="{352F84CA-1A27-6FAD-17EF-6006ED93C29A}"/>
              </a:ext>
            </a:extLst>
          </p:cNvPr>
          <p:cNvSpPr/>
          <p:nvPr/>
        </p:nvSpPr>
        <p:spPr>
          <a:xfrm>
            <a:off x="4657379" y="5786248"/>
            <a:ext cx="2234621" cy="125728"/>
          </a:xfrm>
          <a:prstGeom prst="parallelogram">
            <a:avLst>
              <a:gd name="adj" fmla="val 27548"/>
            </a:avLst>
          </a:prstGeom>
          <a:gradFill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55000"/>
                </a:schemeClr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7" name="平行四边形 26">
            <a:extLst>
              <a:ext uri="{FF2B5EF4-FFF2-40B4-BE49-F238E27FC236}">
                <a16:creationId xmlns:a16="http://schemas.microsoft.com/office/drawing/2014/main" id="{44B4AC89-7D47-8BD4-6A75-B7B71D730B73}"/>
              </a:ext>
            </a:extLst>
          </p:cNvPr>
          <p:cNvSpPr/>
          <p:nvPr/>
        </p:nvSpPr>
        <p:spPr>
          <a:xfrm>
            <a:off x="572760" y="1237108"/>
            <a:ext cx="2234621" cy="125728"/>
          </a:xfrm>
          <a:prstGeom prst="parallelogram">
            <a:avLst>
              <a:gd name="adj" fmla="val 27548"/>
            </a:avLst>
          </a:prstGeom>
          <a:gradFill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55000"/>
                </a:schemeClr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8" name="平行四边形 27">
            <a:extLst>
              <a:ext uri="{FF2B5EF4-FFF2-40B4-BE49-F238E27FC236}">
                <a16:creationId xmlns:a16="http://schemas.microsoft.com/office/drawing/2014/main" id="{C9674CFE-AFBE-EBEF-BE84-F582F2438355}"/>
              </a:ext>
            </a:extLst>
          </p:cNvPr>
          <p:cNvSpPr/>
          <p:nvPr/>
        </p:nvSpPr>
        <p:spPr>
          <a:xfrm>
            <a:off x="8553993" y="6097200"/>
            <a:ext cx="2234621" cy="125728"/>
          </a:xfrm>
          <a:prstGeom prst="parallelogram">
            <a:avLst>
              <a:gd name="adj" fmla="val 27548"/>
            </a:avLst>
          </a:prstGeom>
          <a:gradFill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55000"/>
                </a:schemeClr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9" name="平行四边形 28">
            <a:extLst>
              <a:ext uri="{FF2B5EF4-FFF2-40B4-BE49-F238E27FC236}">
                <a16:creationId xmlns:a16="http://schemas.microsoft.com/office/drawing/2014/main" id="{2671D4AB-17B5-7546-F628-B8022B2A0AF3}"/>
              </a:ext>
            </a:extLst>
          </p:cNvPr>
          <p:cNvSpPr/>
          <p:nvPr/>
        </p:nvSpPr>
        <p:spPr>
          <a:xfrm>
            <a:off x="9541532" y="2541877"/>
            <a:ext cx="2234621" cy="125728"/>
          </a:xfrm>
          <a:prstGeom prst="parallelogram">
            <a:avLst>
              <a:gd name="adj" fmla="val 27548"/>
            </a:avLst>
          </a:prstGeom>
          <a:gradFill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55000"/>
                </a:schemeClr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E3F8167D-A78F-B0DA-F966-E78DE11BBA67}"/>
              </a:ext>
            </a:extLst>
          </p:cNvPr>
          <p:cNvSpPr/>
          <p:nvPr/>
        </p:nvSpPr>
        <p:spPr>
          <a:xfrm>
            <a:off x="0" y="3366136"/>
            <a:ext cx="1978999" cy="125728"/>
          </a:xfrm>
          <a:custGeom>
            <a:avLst/>
            <a:gdLst>
              <a:gd name="connsiteX0" fmla="*/ 0 w 1978999"/>
              <a:gd name="connsiteY0" fmla="*/ 0 h 125728"/>
              <a:gd name="connsiteX1" fmla="*/ 1978999 w 1978999"/>
              <a:gd name="connsiteY1" fmla="*/ 0 h 125728"/>
              <a:gd name="connsiteX2" fmla="*/ 1944363 w 1978999"/>
              <a:gd name="connsiteY2" fmla="*/ 125728 h 125728"/>
              <a:gd name="connsiteX3" fmla="*/ 0 w 1978999"/>
              <a:gd name="connsiteY3" fmla="*/ 125728 h 125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8999" h="125728">
                <a:moveTo>
                  <a:pt x="0" y="0"/>
                </a:moveTo>
                <a:lnTo>
                  <a:pt x="1978999" y="0"/>
                </a:lnTo>
                <a:lnTo>
                  <a:pt x="1944363" y="125728"/>
                </a:lnTo>
                <a:lnTo>
                  <a:pt x="0" y="125728"/>
                </a:lnTo>
                <a:close/>
              </a:path>
            </a:pathLst>
          </a:custGeom>
          <a:gradFill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55000"/>
                </a:schemeClr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77236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D3F983E-D953-CEF8-0A44-85664CE5BA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展示设计的任务要素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8C6739D9-8E9C-3A63-47C1-00D8D6058521}"/>
              </a:ext>
            </a:extLst>
          </p:cNvPr>
          <p:cNvSpPr txBox="1"/>
          <p:nvPr/>
        </p:nvSpPr>
        <p:spPr>
          <a:xfrm>
            <a:off x="2136657" y="3210630"/>
            <a:ext cx="230832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+mj-ea"/>
                <a:ea typeface="+mj-ea"/>
              </a:rPr>
              <a:t>人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567EC0B4-0568-5C79-C9CE-E0816AADFF52}"/>
              </a:ext>
            </a:extLst>
          </p:cNvPr>
          <p:cNvSpPr txBox="1"/>
          <p:nvPr/>
        </p:nvSpPr>
        <p:spPr>
          <a:xfrm>
            <a:off x="1514017" y="3520052"/>
            <a:ext cx="1476113" cy="82682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在这里输入你的正文，阐述与关键词标题相关的具体内容，若字数太多酌情先删减文案，再缩小字号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347CBF50-9528-0A2B-6F9F-D0ED91099B69}"/>
              </a:ext>
            </a:extLst>
          </p:cNvPr>
          <p:cNvSpPr txBox="1"/>
          <p:nvPr/>
        </p:nvSpPr>
        <p:spPr>
          <a:xfrm>
            <a:off x="1514017" y="4525892"/>
            <a:ext cx="1476113" cy="82682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在这里输入你的正文，阐述与关键词标题相关的具体内容，若字数太多酌情先删减文案，再缩小字号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489EC552-7DAB-4BE1-A039-8C8325A2D842}"/>
              </a:ext>
            </a:extLst>
          </p:cNvPr>
          <p:cNvSpPr txBox="1"/>
          <p:nvPr/>
        </p:nvSpPr>
        <p:spPr>
          <a:xfrm>
            <a:off x="4689357" y="3210630"/>
            <a:ext cx="230832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+mj-ea"/>
                <a:ea typeface="+mj-ea"/>
              </a:rPr>
              <a:t>物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0D437239-0A34-BFB4-F1A7-B457293B7AA4}"/>
              </a:ext>
            </a:extLst>
          </p:cNvPr>
          <p:cNvSpPr txBox="1"/>
          <p:nvPr/>
        </p:nvSpPr>
        <p:spPr>
          <a:xfrm>
            <a:off x="4066717" y="3520052"/>
            <a:ext cx="1476113" cy="82682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在这里输入你的正文，阐述与关键词标题相关的具体内容，若字数太多酌情先删减文案，再缩小字号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652FFB23-3423-581F-54C7-D760C581B142}"/>
              </a:ext>
            </a:extLst>
          </p:cNvPr>
          <p:cNvSpPr txBox="1"/>
          <p:nvPr/>
        </p:nvSpPr>
        <p:spPr>
          <a:xfrm>
            <a:off x="4066717" y="4525892"/>
            <a:ext cx="1476113" cy="82682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在这里输入你的正文，阐述与关键词标题相关的具体内容，若字数太多酌情先删减文案，再缩小字号</a:t>
            </a: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B26F2546-5B95-7556-A77E-0ECB33DE03A3}"/>
              </a:ext>
            </a:extLst>
          </p:cNvPr>
          <p:cNvSpPr txBox="1"/>
          <p:nvPr/>
        </p:nvSpPr>
        <p:spPr>
          <a:xfrm>
            <a:off x="7242794" y="3210630"/>
            <a:ext cx="230832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+mj-ea"/>
                <a:ea typeface="+mj-ea"/>
              </a:rPr>
              <a:t>时</a:t>
            </a: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A1BEF50D-098A-CCEB-1BA6-F31155D00BF9}"/>
              </a:ext>
            </a:extLst>
          </p:cNvPr>
          <p:cNvSpPr txBox="1"/>
          <p:nvPr/>
        </p:nvSpPr>
        <p:spPr>
          <a:xfrm>
            <a:off x="6619417" y="3520052"/>
            <a:ext cx="1476113" cy="82682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在这里输入你的正文，阐述与关键词标题相关的具体内容，若字数太多酌情先删减文案，再缩小字号</a:t>
            </a: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824CF466-22F9-BF2B-0561-8392C47D283A}"/>
              </a:ext>
            </a:extLst>
          </p:cNvPr>
          <p:cNvSpPr txBox="1"/>
          <p:nvPr/>
        </p:nvSpPr>
        <p:spPr>
          <a:xfrm>
            <a:off x="6619417" y="4525892"/>
            <a:ext cx="1476113" cy="82682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在这里输入你的正文，阐述与关键词标题相关的具体内容，若字数太多酌情先删减文案，再缩小字号</a:t>
            </a: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4050F595-295B-7F10-DA00-17A5ECD97EE0}"/>
              </a:ext>
            </a:extLst>
          </p:cNvPr>
          <p:cNvSpPr txBox="1"/>
          <p:nvPr/>
        </p:nvSpPr>
        <p:spPr>
          <a:xfrm>
            <a:off x="9794757" y="3210630"/>
            <a:ext cx="230832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+mj-ea"/>
                <a:ea typeface="+mj-ea"/>
              </a:rPr>
              <a:t>场</a:t>
            </a: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01A3A44C-71AB-6D5D-F83C-2E3EDE1485DF}"/>
              </a:ext>
            </a:extLst>
          </p:cNvPr>
          <p:cNvSpPr txBox="1"/>
          <p:nvPr/>
        </p:nvSpPr>
        <p:spPr>
          <a:xfrm>
            <a:off x="9172117" y="3520052"/>
            <a:ext cx="1476113" cy="82682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在这里输入你的正文，阐述与关键词标题相关的具体内容，若字数太多酌情先删减文案，再缩小字号</a:t>
            </a: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4411F48A-E4A0-5952-C7F6-8AC035CA3A9D}"/>
              </a:ext>
            </a:extLst>
          </p:cNvPr>
          <p:cNvSpPr txBox="1"/>
          <p:nvPr/>
        </p:nvSpPr>
        <p:spPr>
          <a:xfrm>
            <a:off x="9172117" y="4525892"/>
            <a:ext cx="1476113" cy="82682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在这里输入你的正文，阐述与关键词标题相关的具体内容，若字数太多酌情先删减文案，再缩小字号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7DD84970-255F-BB3B-7757-0C98E2110CA0}"/>
              </a:ext>
            </a:extLst>
          </p:cNvPr>
          <p:cNvGrpSpPr/>
          <p:nvPr/>
        </p:nvGrpSpPr>
        <p:grpSpPr>
          <a:xfrm>
            <a:off x="1206500" y="1623199"/>
            <a:ext cx="9779000" cy="1252621"/>
            <a:chOff x="1206500" y="1623199"/>
            <a:chExt cx="9779000" cy="1252621"/>
          </a:xfrm>
        </p:grpSpPr>
        <p:sp>
          <p:nvSpPr>
            <p:cNvPr id="81" name="矩形: 圆角 80">
              <a:extLst>
                <a:ext uri="{FF2B5EF4-FFF2-40B4-BE49-F238E27FC236}">
                  <a16:creationId xmlns:a16="http://schemas.microsoft.com/office/drawing/2014/main" id="{E4183265-B667-43C4-7CA4-E6F58D65279E}"/>
                </a:ext>
              </a:extLst>
            </p:cNvPr>
            <p:cNvSpPr/>
            <p:nvPr/>
          </p:nvSpPr>
          <p:spPr>
            <a:xfrm>
              <a:off x="1206500" y="1623199"/>
              <a:ext cx="9779000" cy="1252621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0E871B48-2634-CEC4-F9F1-42AA2AD8076B}"/>
                </a:ext>
              </a:extLst>
            </p:cNvPr>
            <p:cNvGrpSpPr/>
            <p:nvPr/>
          </p:nvGrpSpPr>
          <p:grpSpPr>
            <a:xfrm>
              <a:off x="1809150" y="1791708"/>
              <a:ext cx="915603" cy="915603"/>
              <a:chOff x="1598329" y="1791708"/>
              <a:chExt cx="915603" cy="915603"/>
            </a:xfrm>
          </p:grpSpPr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id="{A9DC3D11-32FD-275C-42A9-73B396FF4DF7}"/>
                  </a:ext>
                </a:extLst>
              </p:cNvPr>
              <p:cNvSpPr/>
              <p:nvPr/>
            </p:nvSpPr>
            <p:spPr>
              <a:xfrm>
                <a:off x="1598329" y="1791708"/>
                <a:ext cx="915603" cy="915603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pic>
            <p:nvPicPr>
              <p:cNvPr id="93" name="图形 92">
                <a:extLst>
                  <a:ext uri="{FF2B5EF4-FFF2-40B4-BE49-F238E27FC236}">
                    <a16:creationId xmlns:a16="http://schemas.microsoft.com/office/drawing/2014/main" id="{71FE33EC-CF74-0E91-98F5-F46DE154B1FD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846139" y="2039518"/>
                <a:ext cx="419982" cy="419982"/>
              </a:xfrm>
              <a:prstGeom prst="rect">
                <a:avLst/>
              </a:prstGeom>
            </p:spPr>
          </p:pic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1BFF6E7A-7072-C823-E49C-1F81AC77F9C5}"/>
                </a:ext>
              </a:extLst>
            </p:cNvPr>
            <p:cNvGrpSpPr/>
            <p:nvPr/>
          </p:nvGrpSpPr>
          <p:grpSpPr>
            <a:xfrm>
              <a:off x="4361849" y="1791708"/>
              <a:ext cx="915603" cy="915603"/>
              <a:chOff x="4151028" y="1791708"/>
              <a:chExt cx="915603" cy="915603"/>
            </a:xfrm>
          </p:grpSpPr>
          <p:sp>
            <p:nvSpPr>
              <p:cNvPr id="84" name="椭圆 83">
                <a:extLst>
                  <a:ext uri="{FF2B5EF4-FFF2-40B4-BE49-F238E27FC236}">
                    <a16:creationId xmlns:a16="http://schemas.microsoft.com/office/drawing/2014/main" id="{0F2A82A7-A415-B04B-603B-5A7A336D0263}"/>
                  </a:ext>
                </a:extLst>
              </p:cNvPr>
              <p:cNvSpPr/>
              <p:nvPr/>
            </p:nvSpPr>
            <p:spPr>
              <a:xfrm>
                <a:off x="4151028" y="1791708"/>
                <a:ext cx="915603" cy="915603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pic>
            <p:nvPicPr>
              <p:cNvPr id="95" name="图形 94">
                <a:extLst>
                  <a:ext uri="{FF2B5EF4-FFF2-40B4-BE49-F238E27FC236}">
                    <a16:creationId xmlns:a16="http://schemas.microsoft.com/office/drawing/2014/main" id="{B11B6D9D-C9C7-BBCD-3C6A-2743E60DFCB2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398838" y="2039518"/>
                <a:ext cx="419982" cy="419982"/>
              </a:xfrm>
              <a:prstGeom prst="rect">
                <a:avLst/>
              </a:prstGeom>
            </p:spPr>
          </p:pic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E9DCCAC5-77D2-A7EF-0FF0-43AC17FA162C}"/>
                </a:ext>
              </a:extLst>
            </p:cNvPr>
            <p:cNvGrpSpPr/>
            <p:nvPr/>
          </p:nvGrpSpPr>
          <p:grpSpPr>
            <a:xfrm>
              <a:off x="6914548" y="1791708"/>
              <a:ext cx="915603" cy="915603"/>
              <a:chOff x="6703727" y="1791708"/>
              <a:chExt cx="915603" cy="915603"/>
            </a:xfrm>
          </p:grpSpPr>
          <p:sp>
            <p:nvSpPr>
              <p:cNvPr id="85" name="椭圆 84">
                <a:extLst>
                  <a:ext uri="{FF2B5EF4-FFF2-40B4-BE49-F238E27FC236}">
                    <a16:creationId xmlns:a16="http://schemas.microsoft.com/office/drawing/2014/main" id="{C6BB32A1-0517-6E6D-5E3C-0AFB8283FB46}"/>
                  </a:ext>
                </a:extLst>
              </p:cNvPr>
              <p:cNvSpPr/>
              <p:nvPr/>
            </p:nvSpPr>
            <p:spPr>
              <a:xfrm>
                <a:off x="6703727" y="1791708"/>
                <a:ext cx="915603" cy="915603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pic>
            <p:nvPicPr>
              <p:cNvPr id="97" name="图形 96">
                <a:extLst>
                  <a:ext uri="{FF2B5EF4-FFF2-40B4-BE49-F238E27FC236}">
                    <a16:creationId xmlns:a16="http://schemas.microsoft.com/office/drawing/2014/main" id="{13D631D7-4D83-8365-A851-4892BF9B3AE9}"/>
                  </a:ext>
                </a:extLst>
              </p:cNvPr>
              <p:cNvPicPr>
                <a:picLocks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951537" y="2039518"/>
                <a:ext cx="419982" cy="419982"/>
              </a:xfrm>
              <a:prstGeom prst="rect">
                <a:avLst/>
              </a:prstGeom>
            </p:spPr>
          </p:pic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84F06844-AD86-A64B-0D93-19CF7AAC54F9}"/>
                </a:ext>
              </a:extLst>
            </p:cNvPr>
            <p:cNvGrpSpPr/>
            <p:nvPr/>
          </p:nvGrpSpPr>
          <p:grpSpPr>
            <a:xfrm>
              <a:off x="9467247" y="1791708"/>
              <a:ext cx="915603" cy="915603"/>
              <a:chOff x="9256426" y="1791708"/>
              <a:chExt cx="915603" cy="915603"/>
            </a:xfrm>
          </p:grpSpPr>
          <p:sp>
            <p:nvSpPr>
              <p:cNvPr id="86" name="椭圆 85">
                <a:extLst>
                  <a:ext uri="{FF2B5EF4-FFF2-40B4-BE49-F238E27FC236}">
                    <a16:creationId xmlns:a16="http://schemas.microsoft.com/office/drawing/2014/main" id="{77C8A69E-53F5-4CD0-E0E0-DAF6DA3A5054}"/>
                  </a:ext>
                </a:extLst>
              </p:cNvPr>
              <p:cNvSpPr/>
              <p:nvPr/>
            </p:nvSpPr>
            <p:spPr>
              <a:xfrm>
                <a:off x="9256426" y="1791708"/>
                <a:ext cx="915603" cy="915603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03" name="任意多边形: 形状 102">
                <a:extLst>
                  <a:ext uri="{FF2B5EF4-FFF2-40B4-BE49-F238E27FC236}">
                    <a16:creationId xmlns:a16="http://schemas.microsoft.com/office/drawing/2014/main" id="{697BDBC0-500D-A7EC-6707-14C60505DB76}"/>
                  </a:ext>
                </a:extLst>
              </p:cNvPr>
              <p:cNvSpPr/>
              <p:nvPr/>
            </p:nvSpPr>
            <p:spPr>
              <a:xfrm>
                <a:off x="9504236" y="2039518"/>
                <a:ext cx="419982" cy="419982"/>
              </a:xfrm>
              <a:custGeom>
                <a:avLst/>
                <a:gdLst>
                  <a:gd name="connsiteX0" fmla="*/ 209991 w 419982"/>
                  <a:gd name="connsiteY0" fmla="*/ 0 h 419982"/>
                  <a:gd name="connsiteX1" fmla="*/ 0 w 419982"/>
                  <a:gd name="connsiteY1" fmla="*/ 209991 h 419982"/>
                  <a:gd name="connsiteX2" fmla="*/ 209991 w 419982"/>
                  <a:gd name="connsiteY2" fmla="*/ 419982 h 419982"/>
                  <a:gd name="connsiteX3" fmla="*/ 419982 w 419982"/>
                  <a:gd name="connsiteY3" fmla="*/ 209991 h 419982"/>
                  <a:gd name="connsiteX4" fmla="*/ 209991 w 419982"/>
                  <a:gd name="connsiteY4" fmla="*/ 0 h 419982"/>
                  <a:gd name="connsiteX5" fmla="*/ 194371 w 419982"/>
                  <a:gd name="connsiteY5" fmla="*/ 311882 h 419982"/>
                  <a:gd name="connsiteX6" fmla="*/ 185371 w 419982"/>
                  <a:gd name="connsiteY6" fmla="*/ 320881 h 419982"/>
                  <a:gd name="connsiteX7" fmla="*/ 108043 w 419982"/>
                  <a:gd name="connsiteY7" fmla="*/ 320881 h 419982"/>
                  <a:gd name="connsiteX8" fmla="*/ 99044 w 419982"/>
                  <a:gd name="connsiteY8" fmla="*/ 311882 h 419982"/>
                  <a:gd name="connsiteX9" fmla="*/ 99044 w 419982"/>
                  <a:gd name="connsiteY9" fmla="*/ 234557 h 419982"/>
                  <a:gd name="connsiteX10" fmla="*/ 108043 w 419982"/>
                  <a:gd name="connsiteY10" fmla="*/ 225557 h 419982"/>
                  <a:gd name="connsiteX11" fmla="*/ 185371 w 419982"/>
                  <a:gd name="connsiteY11" fmla="*/ 225557 h 419982"/>
                  <a:gd name="connsiteX12" fmla="*/ 194371 w 419982"/>
                  <a:gd name="connsiteY12" fmla="*/ 234557 h 419982"/>
                  <a:gd name="connsiteX13" fmla="*/ 194371 w 419982"/>
                  <a:gd name="connsiteY13" fmla="*/ 188155 h 419982"/>
                  <a:gd name="connsiteX14" fmla="*/ 185371 w 419982"/>
                  <a:gd name="connsiteY14" fmla="*/ 197154 h 419982"/>
                  <a:gd name="connsiteX15" fmla="*/ 108043 w 419982"/>
                  <a:gd name="connsiteY15" fmla="*/ 197154 h 419982"/>
                  <a:gd name="connsiteX16" fmla="*/ 99044 w 419982"/>
                  <a:gd name="connsiteY16" fmla="*/ 188155 h 419982"/>
                  <a:gd name="connsiteX17" fmla="*/ 99044 w 419982"/>
                  <a:gd name="connsiteY17" fmla="*/ 110830 h 419982"/>
                  <a:gd name="connsiteX18" fmla="*/ 108043 w 419982"/>
                  <a:gd name="connsiteY18" fmla="*/ 101830 h 419982"/>
                  <a:gd name="connsiteX19" fmla="*/ 185371 w 419982"/>
                  <a:gd name="connsiteY19" fmla="*/ 101830 h 419982"/>
                  <a:gd name="connsiteX20" fmla="*/ 194371 w 419982"/>
                  <a:gd name="connsiteY20" fmla="*/ 110830 h 419982"/>
                  <a:gd name="connsiteX21" fmla="*/ 318209 w 419982"/>
                  <a:gd name="connsiteY21" fmla="*/ 311882 h 419982"/>
                  <a:gd name="connsiteX22" fmla="*/ 309209 w 419982"/>
                  <a:gd name="connsiteY22" fmla="*/ 320881 h 419982"/>
                  <a:gd name="connsiteX23" fmla="*/ 231890 w 419982"/>
                  <a:gd name="connsiteY23" fmla="*/ 320881 h 419982"/>
                  <a:gd name="connsiteX24" fmla="*/ 222890 w 419982"/>
                  <a:gd name="connsiteY24" fmla="*/ 311882 h 419982"/>
                  <a:gd name="connsiteX25" fmla="*/ 222890 w 419982"/>
                  <a:gd name="connsiteY25" fmla="*/ 234557 h 419982"/>
                  <a:gd name="connsiteX26" fmla="*/ 231890 w 419982"/>
                  <a:gd name="connsiteY26" fmla="*/ 225557 h 419982"/>
                  <a:gd name="connsiteX27" fmla="*/ 309218 w 419982"/>
                  <a:gd name="connsiteY27" fmla="*/ 225557 h 419982"/>
                  <a:gd name="connsiteX28" fmla="*/ 318218 w 419982"/>
                  <a:gd name="connsiteY28" fmla="*/ 234557 h 419982"/>
                  <a:gd name="connsiteX29" fmla="*/ 318301 w 419982"/>
                  <a:gd name="connsiteY29" fmla="*/ 155855 h 419982"/>
                  <a:gd name="connsiteX30" fmla="*/ 276903 w 419982"/>
                  <a:gd name="connsiteY30" fmla="*/ 197254 h 419982"/>
                  <a:gd name="connsiteX31" fmla="*/ 264176 w 419982"/>
                  <a:gd name="connsiteY31" fmla="*/ 197255 h 419982"/>
                  <a:gd name="connsiteX32" fmla="*/ 264175 w 419982"/>
                  <a:gd name="connsiteY32" fmla="*/ 197254 h 419982"/>
                  <a:gd name="connsiteX33" fmla="*/ 222776 w 419982"/>
                  <a:gd name="connsiteY33" fmla="*/ 155855 h 419982"/>
                  <a:gd name="connsiteX34" fmla="*/ 222776 w 419982"/>
                  <a:gd name="connsiteY34" fmla="*/ 143130 h 419982"/>
                  <a:gd name="connsiteX35" fmla="*/ 264175 w 419982"/>
                  <a:gd name="connsiteY35" fmla="*/ 101732 h 419982"/>
                  <a:gd name="connsiteX36" fmla="*/ 276902 w 419982"/>
                  <a:gd name="connsiteY36" fmla="*/ 101730 h 419982"/>
                  <a:gd name="connsiteX37" fmla="*/ 276903 w 419982"/>
                  <a:gd name="connsiteY37" fmla="*/ 101732 h 419982"/>
                  <a:gd name="connsiteX38" fmla="*/ 318301 w 419982"/>
                  <a:gd name="connsiteY38" fmla="*/ 143130 h 419982"/>
                  <a:gd name="connsiteX39" fmla="*/ 318301 w 419982"/>
                  <a:gd name="connsiteY39" fmla="*/ 155855 h 419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9982" h="419982">
                    <a:moveTo>
                      <a:pt x="209991" y="0"/>
                    </a:moveTo>
                    <a:cubicBezTo>
                      <a:pt x="94016" y="0"/>
                      <a:pt x="0" y="94016"/>
                      <a:pt x="0" y="209991"/>
                    </a:cubicBezTo>
                    <a:cubicBezTo>
                      <a:pt x="0" y="325966"/>
                      <a:pt x="94016" y="419982"/>
                      <a:pt x="209991" y="419982"/>
                    </a:cubicBezTo>
                    <a:cubicBezTo>
                      <a:pt x="325966" y="419982"/>
                      <a:pt x="419982" y="325966"/>
                      <a:pt x="419982" y="209991"/>
                    </a:cubicBezTo>
                    <a:cubicBezTo>
                      <a:pt x="419982" y="94016"/>
                      <a:pt x="325966" y="0"/>
                      <a:pt x="209991" y="0"/>
                    </a:cubicBezTo>
                    <a:close/>
                    <a:moveTo>
                      <a:pt x="194371" y="311882"/>
                    </a:moveTo>
                    <a:cubicBezTo>
                      <a:pt x="194371" y="316852"/>
                      <a:pt x="190341" y="320881"/>
                      <a:pt x="185371" y="320881"/>
                    </a:cubicBezTo>
                    <a:lnTo>
                      <a:pt x="108043" y="320881"/>
                    </a:lnTo>
                    <a:cubicBezTo>
                      <a:pt x="103073" y="320881"/>
                      <a:pt x="99044" y="316852"/>
                      <a:pt x="99044" y="311882"/>
                    </a:cubicBezTo>
                    <a:lnTo>
                      <a:pt x="99044" y="234557"/>
                    </a:lnTo>
                    <a:cubicBezTo>
                      <a:pt x="99044" y="229587"/>
                      <a:pt x="103073" y="225557"/>
                      <a:pt x="108043" y="225557"/>
                    </a:cubicBezTo>
                    <a:lnTo>
                      <a:pt x="185371" y="225557"/>
                    </a:lnTo>
                    <a:cubicBezTo>
                      <a:pt x="190341" y="225557"/>
                      <a:pt x="194371" y="229587"/>
                      <a:pt x="194371" y="234557"/>
                    </a:cubicBezTo>
                    <a:close/>
                    <a:moveTo>
                      <a:pt x="194371" y="188155"/>
                    </a:moveTo>
                    <a:cubicBezTo>
                      <a:pt x="194371" y="193125"/>
                      <a:pt x="190341" y="197154"/>
                      <a:pt x="185371" y="197154"/>
                    </a:cubicBezTo>
                    <a:lnTo>
                      <a:pt x="108043" y="197154"/>
                    </a:lnTo>
                    <a:cubicBezTo>
                      <a:pt x="103073" y="197154"/>
                      <a:pt x="99044" y="193125"/>
                      <a:pt x="99044" y="188155"/>
                    </a:cubicBezTo>
                    <a:lnTo>
                      <a:pt x="99044" y="110830"/>
                    </a:lnTo>
                    <a:cubicBezTo>
                      <a:pt x="99044" y="105860"/>
                      <a:pt x="103073" y="101830"/>
                      <a:pt x="108043" y="101830"/>
                    </a:cubicBezTo>
                    <a:lnTo>
                      <a:pt x="185371" y="101830"/>
                    </a:lnTo>
                    <a:cubicBezTo>
                      <a:pt x="190341" y="101830"/>
                      <a:pt x="194371" y="105860"/>
                      <a:pt x="194371" y="110830"/>
                    </a:cubicBezTo>
                    <a:close/>
                    <a:moveTo>
                      <a:pt x="318209" y="311882"/>
                    </a:moveTo>
                    <a:cubicBezTo>
                      <a:pt x="318209" y="316852"/>
                      <a:pt x="314179" y="320881"/>
                      <a:pt x="309209" y="320881"/>
                    </a:cubicBezTo>
                    <a:lnTo>
                      <a:pt x="231890" y="320881"/>
                    </a:lnTo>
                    <a:cubicBezTo>
                      <a:pt x="226920" y="320881"/>
                      <a:pt x="222890" y="316852"/>
                      <a:pt x="222890" y="311882"/>
                    </a:cubicBezTo>
                    <a:lnTo>
                      <a:pt x="222890" y="234557"/>
                    </a:lnTo>
                    <a:cubicBezTo>
                      <a:pt x="222890" y="229587"/>
                      <a:pt x="226920" y="225557"/>
                      <a:pt x="231890" y="225557"/>
                    </a:cubicBezTo>
                    <a:lnTo>
                      <a:pt x="309218" y="225557"/>
                    </a:lnTo>
                    <a:cubicBezTo>
                      <a:pt x="314188" y="225557"/>
                      <a:pt x="318218" y="229587"/>
                      <a:pt x="318218" y="234557"/>
                    </a:cubicBezTo>
                    <a:close/>
                    <a:moveTo>
                      <a:pt x="318301" y="155855"/>
                    </a:moveTo>
                    <a:lnTo>
                      <a:pt x="276903" y="197254"/>
                    </a:lnTo>
                    <a:cubicBezTo>
                      <a:pt x="273389" y="200768"/>
                      <a:pt x="267691" y="200769"/>
                      <a:pt x="264176" y="197255"/>
                    </a:cubicBezTo>
                    <a:cubicBezTo>
                      <a:pt x="264175" y="197254"/>
                      <a:pt x="264175" y="197254"/>
                      <a:pt x="264175" y="197254"/>
                    </a:cubicBezTo>
                    <a:lnTo>
                      <a:pt x="222776" y="155855"/>
                    </a:lnTo>
                    <a:cubicBezTo>
                      <a:pt x="219263" y="152341"/>
                      <a:pt x="219263" y="146644"/>
                      <a:pt x="222776" y="143130"/>
                    </a:cubicBezTo>
                    <a:lnTo>
                      <a:pt x="264175" y="101732"/>
                    </a:lnTo>
                    <a:cubicBezTo>
                      <a:pt x="267689" y="98217"/>
                      <a:pt x="273387" y="98216"/>
                      <a:pt x="276902" y="101730"/>
                    </a:cubicBezTo>
                    <a:cubicBezTo>
                      <a:pt x="276902" y="101731"/>
                      <a:pt x="276903" y="101731"/>
                      <a:pt x="276903" y="101732"/>
                    </a:cubicBezTo>
                    <a:lnTo>
                      <a:pt x="318301" y="143130"/>
                    </a:lnTo>
                    <a:cubicBezTo>
                      <a:pt x="321815" y="146644"/>
                      <a:pt x="321815" y="152341"/>
                      <a:pt x="318301" y="15585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09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7634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C1F18D4-A966-F1ED-1D80-85E9CDAAE7B0}"/>
              </a:ext>
            </a:extLst>
          </p:cNvPr>
          <p:cNvSpPr txBox="1"/>
          <p:nvPr/>
        </p:nvSpPr>
        <p:spPr>
          <a:xfrm>
            <a:off x="2217341" y="3236258"/>
            <a:ext cx="2769989" cy="1015663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l"/>
            <a:r>
              <a:rPr lang="en-US" altLang="zh-CN" sz="3000" dirty="0">
                <a:solidFill>
                  <a:schemeClr val="bg1">
                    <a:alpha val="50000"/>
                  </a:schemeClr>
                </a:solidFill>
                <a:latin typeface="+mj-ea"/>
                <a:ea typeface="+mj-ea"/>
              </a:rPr>
              <a:t>01.</a:t>
            </a:r>
          </a:p>
          <a:p>
            <a:pPr algn="l"/>
            <a:r>
              <a:rPr lang="zh-CN" altLang="en-US" sz="3600" dirty="0">
                <a:solidFill>
                  <a:schemeClr val="bg1"/>
                </a:solidFill>
                <a:latin typeface="+mj-ea"/>
                <a:ea typeface="+mj-ea"/>
              </a:rPr>
              <a:t>展示设计概念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1F61965-BFE5-A411-D014-2FCCDC4C59A0}"/>
              </a:ext>
            </a:extLst>
          </p:cNvPr>
          <p:cNvSpPr txBox="1"/>
          <p:nvPr/>
        </p:nvSpPr>
        <p:spPr>
          <a:xfrm>
            <a:off x="7204671" y="3236258"/>
            <a:ext cx="2769989" cy="1015663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l"/>
            <a:r>
              <a:rPr lang="en-US" altLang="zh-CN" sz="3000" dirty="0">
                <a:solidFill>
                  <a:schemeClr val="bg1">
                    <a:alpha val="50000"/>
                  </a:schemeClr>
                </a:solidFill>
                <a:latin typeface="+mj-ea"/>
                <a:ea typeface="+mj-ea"/>
              </a:rPr>
              <a:t>02.</a:t>
            </a:r>
          </a:p>
          <a:p>
            <a:pPr algn="l"/>
            <a:r>
              <a:rPr lang="zh-CN" altLang="en-US" sz="3600" dirty="0">
                <a:solidFill>
                  <a:schemeClr val="bg1"/>
                </a:solidFill>
                <a:latin typeface="+mj-ea"/>
                <a:ea typeface="+mj-ea"/>
              </a:rPr>
              <a:t>展示设计特点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8E685A3-4027-9A17-9D95-CC46E6530514}"/>
              </a:ext>
            </a:extLst>
          </p:cNvPr>
          <p:cNvSpPr txBox="1"/>
          <p:nvPr/>
        </p:nvSpPr>
        <p:spPr>
          <a:xfrm>
            <a:off x="2217341" y="4679575"/>
            <a:ext cx="2769989" cy="1015663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l"/>
            <a:r>
              <a:rPr lang="en-US" altLang="zh-CN" sz="3000" dirty="0">
                <a:solidFill>
                  <a:schemeClr val="bg1">
                    <a:alpha val="50000"/>
                  </a:schemeClr>
                </a:solidFill>
                <a:latin typeface="+mj-ea"/>
                <a:ea typeface="+mj-ea"/>
              </a:rPr>
              <a:t>03.</a:t>
            </a:r>
          </a:p>
          <a:p>
            <a:pPr algn="l"/>
            <a:r>
              <a:rPr lang="zh-CN" altLang="en-US" sz="3600" dirty="0">
                <a:solidFill>
                  <a:schemeClr val="bg1"/>
                </a:solidFill>
                <a:latin typeface="+mj-ea"/>
                <a:ea typeface="+mj-ea"/>
              </a:rPr>
              <a:t>展示设计任务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B9D9E13-6281-C564-ADBD-5DCD007D7C65}"/>
              </a:ext>
            </a:extLst>
          </p:cNvPr>
          <p:cNvSpPr txBox="1"/>
          <p:nvPr/>
        </p:nvSpPr>
        <p:spPr>
          <a:xfrm>
            <a:off x="7204671" y="4679575"/>
            <a:ext cx="2769989" cy="1015663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l"/>
            <a:r>
              <a:rPr lang="en-US" altLang="zh-CN" sz="3000" dirty="0">
                <a:solidFill>
                  <a:schemeClr val="bg1">
                    <a:alpha val="50000"/>
                  </a:schemeClr>
                </a:solidFill>
                <a:latin typeface="+mj-ea"/>
                <a:ea typeface="+mj-ea"/>
              </a:rPr>
              <a:t>04.</a:t>
            </a:r>
          </a:p>
          <a:p>
            <a:pPr algn="l"/>
            <a:r>
              <a:rPr lang="zh-CN" altLang="en-US" sz="3600" dirty="0">
                <a:solidFill>
                  <a:schemeClr val="bg1"/>
                </a:solidFill>
                <a:latin typeface="+mj-ea"/>
                <a:ea typeface="+mj-ea"/>
              </a:rPr>
              <a:t>展示设计发展</a:t>
            </a:r>
          </a:p>
        </p:txBody>
      </p:sp>
    </p:spTree>
    <p:extLst>
      <p:ext uri="{BB962C8B-B14F-4D97-AF65-F5344CB8AC3E}">
        <p14:creationId xmlns:p14="http://schemas.microsoft.com/office/powerpoint/2010/main" val="458327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22C44615-DE48-2E12-AB7F-192AAA510354}"/>
              </a:ext>
            </a:extLst>
          </p:cNvPr>
          <p:cNvSpPr/>
          <p:nvPr/>
        </p:nvSpPr>
        <p:spPr>
          <a:xfrm>
            <a:off x="863052" y="947946"/>
            <a:ext cx="10465896" cy="5216108"/>
          </a:xfrm>
          <a:prstGeom prst="roundRect">
            <a:avLst>
              <a:gd name="adj" fmla="val 7582"/>
            </a:avLst>
          </a:prstGeom>
          <a:solidFill>
            <a:schemeClr val="bg1"/>
          </a:solidFill>
          <a:ln w="31750" cap="flat" cmpd="sng" algn="ctr">
            <a:noFill/>
            <a:prstDash val="solid"/>
            <a:miter lim="800000"/>
          </a:ln>
          <a:effectLst>
            <a:outerShdw blurRad="165100" dist="127000" dir="2700000" algn="tl" rotWithShape="0">
              <a:schemeClr val="tx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D3F983E-D953-CEF8-0A44-85664CE5BA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展示设计的具体任务</a:t>
            </a:r>
          </a:p>
        </p:txBody>
      </p:sp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0756C2A9-1494-10EB-69D2-3A9256AF54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9958669"/>
              </p:ext>
            </p:extLst>
          </p:nvPr>
        </p:nvGraphicFramePr>
        <p:xfrm>
          <a:off x="1028733" y="2491397"/>
          <a:ext cx="4552901" cy="3035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矩形: 圆角 4">
            <a:extLst>
              <a:ext uri="{FF2B5EF4-FFF2-40B4-BE49-F238E27FC236}">
                <a16:creationId xmlns:a16="http://schemas.microsoft.com/office/drawing/2014/main" id="{DD40C730-69A3-0A3D-5835-10499CA0A0C3}"/>
              </a:ext>
            </a:extLst>
          </p:cNvPr>
          <p:cNvSpPr>
            <a:spLocks/>
          </p:cNvSpPr>
          <p:nvPr/>
        </p:nvSpPr>
        <p:spPr>
          <a:xfrm>
            <a:off x="2201046" y="1585337"/>
            <a:ext cx="2208275" cy="48587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提高人流量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934B9C84-792A-2ABC-4303-84380527701E}"/>
              </a:ext>
            </a:extLst>
          </p:cNvPr>
          <p:cNvSpPr>
            <a:spLocks/>
          </p:cNvSpPr>
          <p:nvPr/>
        </p:nvSpPr>
        <p:spPr>
          <a:xfrm>
            <a:off x="7782680" y="1578472"/>
            <a:ext cx="2208275" cy="48587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增加成交率</a:t>
            </a:r>
          </a:p>
        </p:txBody>
      </p:sp>
      <p:graphicFrame>
        <p:nvGraphicFramePr>
          <p:cNvPr id="11" name="图表 10">
            <a:extLst>
              <a:ext uri="{FF2B5EF4-FFF2-40B4-BE49-F238E27FC236}">
                <a16:creationId xmlns:a16="http://schemas.microsoft.com/office/drawing/2014/main" id="{C971FB4F-4F68-7C25-FF4C-4004861A32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1557152"/>
              </p:ext>
            </p:extLst>
          </p:nvPr>
        </p:nvGraphicFramePr>
        <p:xfrm>
          <a:off x="6610367" y="2484532"/>
          <a:ext cx="4552901" cy="3035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65403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F736E3C-5DF9-39A5-315C-9CE36110AF5B}"/>
              </a:ext>
            </a:extLst>
          </p:cNvPr>
          <p:cNvSpPr txBox="1"/>
          <p:nvPr/>
        </p:nvSpPr>
        <p:spPr>
          <a:xfrm>
            <a:off x="3705923" y="1848642"/>
            <a:ext cx="4780155" cy="92333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l"/>
            <a:r>
              <a:rPr lang="en-US" altLang="zh-CN" sz="6000" dirty="0">
                <a:ln w="31750">
                  <a:solidFill>
                    <a:schemeClr val="accent1"/>
                  </a:solidFill>
                </a:ln>
                <a:noFill/>
                <a:latin typeface="+mj-ea"/>
                <a:ea typeface="+mj-ea"/>
              </a:rPr>
              <a:t>PART FOUR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4211B0F-CB56-8827-CCAD-5B5D6E26B5EB}"/>
              </a:ext>
            </a:extLst>
          </p:cNvPr>
          <p:cNvSpPr txBox="1"/>
          <p:nvPr/>
        </p:nvSpPr>
        <p:spPr>
          <a:xfrm>
            <a:off x="3233678" y="3038141"/>
            <a:ext cx="5724644" cy="1200329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l"/>
            <a:r>
              <a:rPr lang="zh-CN" altLang="en-US" sz="7200" dirty="0">
                <a:ln w="41275">
                  <a:noFill/>
                </a:ln>
                <a:solidFill>
                  <a:schemeClr val="accent1"/>
                </a:solidFill>
                <a:latin typeface="+mj-ea"/>
                <a:ea typeface="+mj-ea"/>
              </a:rPr>
              <a:t>展示设计发展</a:t>
            </a:r>
            <a:endParaRPr lang="en-US" altLang="zh-CN" sz="7200" dirty="0">
              <a:ln w="41275">
                <a:noFill/>
              </a:ln>
              <a:solidFill>
                <a:schemeClr val="accent1"/>
              </a:solidFill>
              <a:latin typeface="+mj-ea"/>
              <a:ea typeface="+mj-ea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EA07FFB3-F97A-0EB5-07EA-05933468E2A2}"/>
              </a:ext>
            </a:extLst>
          </p:cNvPr>
          <p:cNvCxnSpPr>
            <a:cxnSpLocks/>
          </p:cNvCxnSpPr>
          <p:nvPr/>
        </p:nvCxnSpPr>
        <p:spPr>
          <a:xfrm>
            <a:off x="3971220" y="2905056"/>
            <a:ext cx="4249561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188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805097D-AFF2-7854-8A9A-2B9846773A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展示设计的空间动态化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C3A86252-C4B6-4A3E-AA8D-BE0DEECA58C6}"/>
              </a:ext>
            </a:extLst>
          </p:cNvPr>
          <p:cNvGrpSpPr/>
          <p:nvPr/>
        </p:nvGrpSpPr>
        <p:grpSpPr>
          <a:xfrm>
            <a:off x="1096466" y="1558167"/>
            <a:ext cx="4609975" cy="4261784"/>
            <a:chOff x="1096466" y="1558167"/>
            <a:chExt cx="4609975" cy="4261784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94B1971C-6F99-6C1F-7DF5-F7413493EEAC}"/>
                </a:ext>
              </a:extLst>
            </p:cNvPr>
            <p:cNvSpPr/>
            <p:nvPr/>
          </p:nvSpPr>
          <p:spPr>
            <a:xfrm>
              <a:off x="1096466" y="1558167"/>
              <a:ext cx="4261784" cy="4261784"/>
            </a:xfrm>
            <a:prstGeom prst="ellipse">
              <a:avLst/>
            </a:prstGeom>
            <a:noFill/>
            <a:ln w="28575" cap="flat" cmpd="sng" algn="ctr"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0B913751-E290-B2ED-7806-9C2AB9D66FE0}"/>
                </a:ext>
              </a:extLst>
            </p:cNvPr>
            <p:cNvSpPr/>
            <p:nvPr/>
          </p:nvSpPr>
          <p:spPr>
            <a:xfrm>
              <a:off x="1428219" y="1889920"/>
              <a:ext cx="3598278" cy="3598278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 l="-33" t="-13152" r="-41065" b="-27948"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9ABD8A4A-FBCF-973F-E952-F4E0D56B72FA}"/>
                </a:ext>
              </a:extLst>
            </p:cNvPr>
            <p:cNvSpPr/>
            <p:nvPr/>
          </p:nvSpPr>
          <p:spPr>
            <a:xfrm>
              <a:off x="4650153" y="4832470"/>
              <a:ext cx="532435" cy="53243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" name="图形 2">
              <a:extLst>
                <a:ext uri="{FF2B5EF4-FFF2-40B4-BE49-F238E27FC236}">
                  <a16:creationId xmlns:a16="http://schemas.microsoft.com/office/drawing/2014/main" id="{172A3596-9229-7EA6-B957-54EE1E9E0972}"/>
                </a:ext>
              </a:extLst>
            </p:cNvPr>
            <p:cNvSpPr/>
            <p:nvPr/>
          </p:nvSpPr>
          <p:spPr>
            <a:xfrm>
              <a:off x="4794533" y="4951114"/>
              <a:ext cx="243675" cy="295146"/>
            </a:xfrm>
            <a:custGeom>
              <a:avLst/>
              <a:gdLst>
                <a:gd name="connsiteX0" fmla="*/ 394463 w 617210"/>
                <a:gd name="connsiteY0" fmla="*/ 131115 h 747580"/>
                <a:gd name="connsiteX1" fmla="*/ 175068 w 617210"/>
                <a:gd name="connsiteY1" fmla="*/ 131115 h 747580"/>
                <a:gd name="connsiteX2" fmla="*/ 175068 w 617210"/>
                <a:gd name="connsiteY2" fmla="*/ 43581 h 747580"/>
                <a:gd name="connsiteX3" fmla="*/ 219395 w 617210"/>
                <a:gd name="connsiteY3" fmla="*/ 43581 h 747580"/>
                <a:gd name="connsiteX4" fmla="*/ 232059 w 617210"/>
                <a:gd name="connsiteY4" fmla="*/ 12665 h 747580"/>
                <a:gd name="connsiteX5" fmla="*/ 262975 w 617210"/>
                <a:gd name="connsiteY5" fmla="*/ 0 h 747580"/>
                <a:gd name="connsiteX6" fmla="*/ 307301 w 617210"/>
                <a:gd name="connsiteY6" fmla="*/ 0 h 747580"/>
                <a:gd name="connsiteX7" fmla="*/ 338217 w 617210"/>
                <a:gd name="connsiteY7" fmla="*/ 12665 h 747580"/>
                <a:gd name="connsiteX8" fmla="*/ 350882 w 617210"/>
                <a:gd name="connsiteY8" fmla="*/ 43581 h 747580"/>
                <a:gd name="connsiteX9" fmla="*/ 395208 w 617210"/>
                <a:gd name="connsiteY9" fmla="*/ 43581 h 747580"/>
                <a:gd name="connsiteX10" fmla="*/ 394463 w 617210"/>
                <a:gd name="connsiteY10" fmla="*/ 131115 h 747580"/>
                <a:gd name="connsiteX11" fmla="*/ 284952 w 617210"/>
                <a:gd name="connsiteY11" fmla="*/ 91632 h 747580"/>
                <a:gd name="connsiteX12" fmla="*/ 304322 w 617210"/>
                <a:gd name="connsiteY12" fmla="*/ 83437 h 747580"/>
                <a:gd name="connsiteX13" fmla="*/ 312516 w 617210"/>
                <a:gd name="connsiteY13" fmla="*/ 64068 h 747580"/>
                <a:gd name="connsiteX14" fmla="*/ 304322 w 617210"/>
                <a:gd name="connsiteY14" fmla="*/ 44326 h 747580"/>
                <a:gd name="connsiteX15" fmla="*/ 284952 w 617210"/>
                <a:gd name="connsiteY15" fmla="*/ 36504 h 747580"/>
                <a:gd name="connsiteX16" fmla="*/ 265210 w 617210"/>
                <a:gd name="connsiteY16" fmla="*/ 44326 h 747580"/>
                <a:gd name="connsiteX17" fmla="*/ 257388 w 617210"/>
                <a:gd name="connsiteY17" fmla="*/ 64068 h 747580"/>
                <a:gd name="connsiteX18" fmla="*/ 265210 w 617210"/>
                <a:gd name="connsiteY18" fmla="*/ 83437 h 747580"/>
                <a:gd name="connsiteX19" fmla="*/ 284952 w 617210"/>
                <a:gd name="connsiteY19" fmla="*/ 91632 h 747580"/>
                <a:gd name="connsiteX20" fmla="*/ 260368 w 617210"/>
                <a:gd name="connsiteY20" fmla="*/ 569904 h 747580"/>
                <a:gd name="connsiteX21" fmla="*/ 259995 w 617210"/>
                <a:gd name="connsiteY21" fmla="*/ 579588 h 747580"/>
                <a:gd name="connsiteX22" fmla="*/ 259623 w 617210"/>
                <a:gd name="connsiteY22" fmla="*/ 590018 h 747580"/>
                <a:gd name="connsiteX23" fmla="*/ 268563 w 617210"/>
                <a:gd name="connsiteY23" fmla="*/ 649989 h 747580"/>
                <a:gd name="connsiteX24" fmla="*/ 294637 w 617210"/>
                <a:gd name="connsiteY24" fmla="*/ 702137 h 747580"/>
                <a:gd name="connsiteX25" fmla="*/ 90141 w 617210"/>
                <a:gd name="connsiteY25" fmla="*/ 702137 h 747580"/>
                <a:gd name="connsiteX26" fmla="*/ 61088 w 617210"/>
                <a:gd name="connsiteY26" fmla="*/ 694314 h 747580"/>
                <a:gd name="connsiteX27" fmla="*/ 31661 w 617210"/>
                <a:gd name="connsiteY27" fmla="*/ 673828 h 747580"/>
                <a:gd name="connsiteX28" fmla="*/ 8940 w 617210"/>
                <a:gd name="connsiteY28" fmla="*/ 645146 h 747580"/>
                <a:gd name="connsiteX29" fmla="*/ 0 w 617210"/>
                <a:gd name="connsiteY29" fmla="*/ 611623 h 747580"/>
                <a:gd name="connsiteX30" fmla="*/ 0 w 617210"/>
                <a:gd name="connsiteY30" fmla="*/ 178048 h 747580"/>
                <a:gd name="connsiteX31" fmla="*/ 7077 w 617210"/>
                <a:gd name="connsiteY31" fmla="*/ 147505 h 747580"/>
                <a:gd name="connsiteX32" fmla="*/ 25329 w 617210"/>
                <a:gd name="connsiteY32" fmla="*/ 118451 h 747580"/>
                <a:gd name="connsiteX33" fmla="*/ 51403 w 617210"/>
                <a:gd name="connsiteY33" fmla="*/ 96474 h 747580"/>
                <a:gd name="connsiteX34" fmla="*/ 82320 w 617210"/>
                <a:gd name="connsiteY34" fmla="*/ 87534 h 747580"/>
                <a:gd name="connsiteX35" fmla="*/ 132233 w 617210"/>
                <a:gd name="connsiteY35" fmla="*/ 87534 h 747580"/>
                <a:gd name="connsiteX36" fmla="*/ 132233 w 617210"/>
                <a:gd name="connsiteY36" fmla="*/ 175069 h 747580"/>
                <a:gd name="connsiteX37" fmla="*/ 438417 w 617210"/>
                <a:gd name="connsiteY37" fmla="*/ 175069 h 747580"/>
                <a:gd name="connsiteX38" fmla="*/ 438417 w 617210"/>
                <a:gd name="connsiteY38" fmla="*/ 87534 h 747580"/>
                <a:gd name="connsiteX39" fmla="*/ 481997 w 617210"/>
                <a:gd name="connsiteY39" fmla="*/ 87534 h 747580"/>
                <a:gd name="connsiteX40" fmla="*/ 514031 w 617210"/>
                <a:gd name="connsiteY40" fmla="*/ 94611 h 747580"/>
                <a:gd name="connsiteX41" fmla="*/ 542340 w 617210"/>
                <a:gd name="connsiteY41" fmla="*/ 113608 h 747580"/>
                <a:gd name="connsiteX42" fmla="*/ 563200 w 617210"/>
                <a:gd name="connsiteY42" fmla="*/ 142290 h 747580"/>
                <a:gd name="connsiteX43" fmla="*/ 571394 w 617210"/>
                <a:gd name="connsiteY43" fmla="*/ 178048 h 747580"/>
                <a:gd name="connsiteX44" fmla="*/ 571394 w 617210"/>
                <a:gd name="connsiteY44" fmla="*/ 426124 h 747580"/>
                <a:gd name="connsiteX45" fmla="*/ 518873 w 617210"/>
                <a:gd name="connsiteY45" fmla="*/ 400796 h 747580"/>
                <a:gd name="connsiteX46" fmla="*/ 459276 w 617210"/>
                <a:gd name="connsiteY46" fmla="*/ 391855 h 747580"/>
                <a:gd name="connsiteX47" fmla="*/ 454433 w 617210"/>
                <a:gd name="connsiteY47" fmla="*/ 391855 h 747580"/>
                <a:gd name="connsiteX48" fmla="*/ 475293 w 617210"/>
                <a:gd name="connsiteY48" fmla="*/ 375839 h 747580"/>
                <a:gd name="connsiteX49" fmla="*/ 483487 w 617210"/>
                <a:gd name="connsiteY49" fmla="*/ 350510 h 747580"/>
                <a:gd name="connsiteX50" fmla="*/ 470450 w 617210"/>
                <a:gd name="connsiteY50" fmla="*/ 319593 h 747580"/>
                <a:gd name="connsiteX51" fmla="*/ 439161 w 617210"/>
                <a:gd name="connsiteY51" fmla="*/ 306929 h 747580"/>
                <a:gd name="connsiteX52" fmla="*/ 131488 w 617210"/>
                <a:gd name="connsiteY52" fmla="*/ 306929 h 747580"/>
                <a:gd name="connsiteX53" fmla="*/ 100199 w 617210"/>
                <a:gd name="connsiteY53" fmla="*/ 319593 h 747580"/>
                <a:gd name="connsiteX54" fmla="*/ 87162 w 617210"/>
                <a:gd name="connsiteY54" fmla="*/ 350510 h 747580"/>
                <a:gd name="connsiteX55" fmla="*/ 100199 w 617210"/>
                <a:gd name="connsiteY55" fmla="*/ 381799 h 747580"/>
                <a:gd name="connsiteX56" fmla="*/ 131488 w 617210"/>
                <a:gd name="connsiteY56" fmla="*/ 394835 h 747580"/>
                <a:gd name="connsiteX57" fmla="*/ 425007 w 617210"/>
                <a:gd name="connsiteY57" fmla="*/ 394835 h 747580"/>
                <a:gd name="connsiteX58" fmla="*/ 348647 w 617210"/>
                <a:gd name="connsiteY58" fmla="*/ 424634 h 747580"/>
                <a:gd name="connsiteX59" fmla="*/ 292030 w 617210"/>
                <a:gd name="connsiteY59" fmla="*/ 482369 h 747580"/>
                <a:gd name="connsiteX60" fmla="*/ 131488 w 617210"/>
                <a:gd name="connsiteY60" fmla="*/ 482369 h 747580"/>
                <a:gd name="connsiteX61" fmla="*/ 100199 w 617210"/>
                <a:gd name="connsiteY61" fmla="*/ 495035 h 747580"/>
                <a:gd name="connsiteX62" fmla="*/ 87162 w 617210"/>
                <a:gd name="connsiteY62" fmla="*/ 525951 h 747580"/>
                <a:gd name="connsiteX63" fmla="*/ 100199 w 617210"/>
                <a:gd name="connsiteY63" fmla="*/ 557240 h 747580"/>
                <a:gd name="connsiteX64" fmla="*/ 131488 w 617210"/>
                <a:gd name="connsiteY64" fmla="*/ 570277 h 747580"/>
                <a:gd name="connsiteX65" fmla="*/ 260368 w 617210"/>
                <a:gd name="connsiteY65" fmla="*/ 569904 h 747580"/>
                <a:gd name="connsiteX66" fmla="*/ 462628 w 617210"/>
                <a:gd name="connsiteY66" fmla="*/ 605290 h 747580"/>
                <a:gd name="connsiteX67" fmla="*/ 433946 w 617210"/>
                <a:gd name="connsiteY67" fmla="*/ 633972 h 747580"/>
                <a:gd name="connsiteX68" fmla="*/ 433946 w 617210"/>
                <a:gd name="connsiteY68" fmla="*/ 651851 h 747580"/>
                <a:gd name="connsiteX69" fmla="*/ 491682 w 617210"/>
                <a:gd name="connsiteY69" fmla="*/ 651851 h 747580"/>
                <a:gd name="connsiteX70" fmla="*/ 491682 w 617210"/>
                <a:gd name="connsiteY70" fmla="*/ 633972 h 747580"/>
                <a:gd name="connsiteX71" fmla="*/ 462628 w 617210"/>
                <a:gd name="connsiteY71" fmla="*/ 605290 h 747580"/>
                <a:gd name="connsiteX72" fmla="*/ 433946 w 617210"/>
                <a:gd name="connsiteY72" fmla="*/ 552770 h 747580"/>
                <a:gd name="connsiteX73" fmla="*/ 462628 w 617210"/>
                <a:gd name="connsiteY73" fmla="*/ 581451 h 747580"/>
                <a:gd name="connsiteX74" fmla="*/ 491309 w 617210"/>
                <a:gd name="connsiteY74" fmla="*/ 552770 h 747580"/>
                <a:gd name="connsiteX75" fmla="*/ 491309 w 617210"/>
                <a:gd name="connsiteY75" fmla="*/ 534891 h 747580"/>
                <a:gd name="connsiteX76" fmla="*/ 433574 w 617210"/>
                <a:gd name="connsiteY76" fmla="*/ 534891 h 747580"/>
                <a:gd name="connsiteX77" fmla="*/ 433574 w 617210"/>
                <a:gd name="connsiteY77" fmla="*/ 552770 h 747580"/>
                <a:gd name="connsiteX78" fmla="*/ 604918 w 617210"/>
                <a:gd name="connsiteY78" fmla="*/ 533773 h 747580"/>
                <a:gd name="connsiteX79" fmla="*/ 571766 w 617210"/>
                <a:gd name="connsiteY79" fmla="*/ 484605 h 747580"/>
                <a:gd name="connsiteX80" fmla="*/ 522598 w 617210"/>
                <a:gd name="connsiteY80" fmla="*/ 451454 h 747580"/>
                <a:gd name="connsiteX81" fmla="*/ 463001 w 617210"/>
                <a:gd name="connsiteY81" fmla="*/ 439162 h 747580"/>
                <a:gd name="connsiteX82" fmla="*/ 402658 w 617210"/>
                <a:gd name="connsiteY82" fmla="*/ 451454 h 747580"/>
                <a:gd name="connsiteX83" fmla="*/ 353490 w 617210"/>
                <a:gd name="connsiteY83" fmla="*/ 484605 h 747580"/>
                <a:gd name="connsiteX84" fmla="*/ 320338 w 617210"/>
                <a:gd name="connsiteY84" fmla="*/ 533773 h 747580"/>
                <a:gd name="connsiteX85" fmla="*/ 308046 w 617210"/>
                <a:gd name="connsiteY85" fmla="*/ 593370 h 747580"/>
                <a:gd name="connsiteX86" fmla="*/ 320338 w 617210"/>
                <a:gd name="connsiteY86" fmla="*/ 653713 h 747580"/>
                <a:gd name="connsiteX87" fmla="*/ 353490 w 617210"/>
                <a:gd name="connsiteY87" fmla="*/ 702881 h 747580"/>
                <a:gd name="connsiteX88" fmla="*/ 402658 w 617210"/>
                <a:gd name="connsiteY88" fmla="*/ 735658 h 747580"/>
                <a:gd name="connsiteX89" fmla="*/ 463001 w 617210"/>
                <a:gd name="connsiteY89" fmla="*/ 747580 h 747580"/>
                <a:gd name="connsiteX90" fmla="*/ 522598 w 617210"/>
                <a:gd name="connsiteY90" fmla="*/ 735658 h 747580"/>
                <a:gd name="connsiteX91" fmla="*/ 571766 w 617210"/>
                <a:gd name="connsiteY91" fmla="*/ 702881 h 747580"/>
                <a:gd name="connsiteX92" fmla="*/ 604918 w 617210"/>
                <a:gd name="connsiteY92" fmla="*/ 653713 h 747580"/>
                <a:gd name="connsiteX93" fmla="*/ 617210 w 617210"/>
                <a:gd name="connsiteY93" fmla="*/ 593370 h 747580"/>
                <a:gd name="connsiteX94" fmla="*/ 604918 w 617210"/>
                <a:gd name="connsiteY94" fmla="*/ 533773 h 747580"/>
                <a:gd name="connsiteX95" fmla="*/ 514776 w 617210"/>
                <a:gd name="connsiteY95" fmla="*/ 633972 h 747580"/>
                <a:gd name="connsiteX96" fmla="*/ 514776 w 617210"/>
                <a:gd name="connsiteY96" fmla="*/ 651851 h 747580"/>
                <a:gd name="connsiteX97" fmla="*/ 525951 w 617210"/>
                <a:gd name="connsiteY97" fmla="*/ 663398 h 747580"/>
                <a:gd name="connsiteX98" fmla="*/ 514403 w 617210"/>
                <a:gd name="connsiteY98" fmla="*/ 674945 h 747580"/>
                <a:gd name="connsiteX99" fmla="*/ 410852 w 617210"/>
                <a:gd name="connsiteY99" fmla="*/ 674945 h 747580"/>
                <a:gd name="connsiteX100" fmla="*/ 399305 w 617210"/>
                <a:gd name="connsiteY100" fmla="*/ 663398 h 747580"/>
                <a:gd name="connsiteX101" fmla="*/ 410480 w 617210"/>
                <a:gd name="connsiteY101" fmla="*/ 651851 h 747580"/>
                <a:gd name="connsiteX102" fmla="*/ 410480 w 617210"/>
                <a:gd name="connsiteY102" fmla="*/ 633972 h 747580"/>
                <a:gd name="connsiteX103" fmla="*/ 429849 w 617210"/>
                <a:gd name="connsiteY103" fmla="*/ 593370 h 747580"/>
                <a:gd name="connsiteX104" fmla="*/ 410480 w 617210"/>
                <a:gd name="connsiteY104" fmla="*/ 552770 h 747580"/>
                <a:gd name="connsiteX105" fmla="*/ 410480 w 617210"/>
                <a:gd name="connsiteY105" fmla="*/ 534891 h 747580"/>
                <a:gd name="connsiteX106" fmla="*/ 399305 w 617210"/>
                <a:gd name="connsiteY106" fmla="*/ 523343 h 747580"/>
                <a:gd name="connsiteX107" fmla="*/ 410852 w 617210"/>
                <a:gd name="connsiteY107" fmla="*/ 511796 h 747580"/>
                <a:gd name="connsiteX108" fmla="*/ 514403 w 617210"/>
                <a:gd name="connsiteY108" fmla="*/ 511796 h 747580"/>
                <a:gd name="connsiteX109" fmla="*/ 525951 w 617210"/>
                <a:gd name="connsiteY109" fmla="*/ 523343 h 747580"/>
                <a:gd name="connsiteX110" fmla="*/ 514776 w 617210"/>
                <a:gd name="connsiteY110" fmla="*/ 534891 h 747580"/>
                <a:gd name="connsiteX111" fmla="*/ 514776 w 617210"/>
                <a:gd name="connsiteY111" fmla="*/ 552770 h 747580"/>
                <a:gd name="connsiteX112" fmla="*/ 495407 w 617210"/>
                <a:gd name="connsiteY112" fmla="*/ 593370 h 747580"/>
                <a:gd name="connsiteX113" fmla="*/ 514776 w 617210"/>
                <a:gd name="connsiteY113" fmla="*/ 633972 h 74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617210" h="747580">
                  <a:moveTo>
                    <a:pt x="394463" y="131115"/>
                  </a:moveTo>
                  <a:lnTo>
                    <a:pt x="175068" y="131115"/>
                  </a:lnTo>
                  <a:lnTo>
                    <a:pt x="175068" y="43581"/>
                  </a:lnTo>
                  <a:lnTo>
                    <a:pt x="219395" y="43581"/>
                  </a:lnTo>
                  <a:cubicBezTo>
                    <a:pt x="219395" y="31289"/>
                    <a:pt x="223492" y="21232"/>
                    <a:pt x="232059" y="12665"/>
                  </a:cubicBezTo>
                  <a:cubicBezTo>
                    <a:pt x="240626" y="4097"/>
                    <a:pt x="250683" y="0"/>
                    <a:pt x="262975" y="0"/>
                  </a:cubicBezTo>
                  <a:lnTo>
                    <a:pt x="307301" y="0"/>
                  </a:lnTo>
                  <a:cubicBezTo>
                    <a:pt x="319593" y="0"/>
                    <a:pt x="329650" y="4097"/>
                    <a:pt x="338217" y="12665"/>
                  </a:cubicBezTo>
                  <a:cubicBezTo>
                    <a:pt x="346785" y="21232"/>
                    <a:pt x="350882" y="31289"/>
                    <a:pt x="350882" y="43581"/>
                  </a:cubicBezTo>
                  <a:lnTo>
                    <a:pt x="395208" y="43581"/>
                  </a:lnTo>
                  <a:lnTo>
                    <a:pt x="394463" y="131115"/>
                  </a:lnTo>
                  <a:close/>
                  <a:moveTo>
                    <a:pt x="284952" y="91632"/>
                  </a:moveTo>
                  <a:cubicBezTo>
                    <a:pt x="292402" y="91632"/>
                    <a:pt x="298734" y="89024"/>
                    <a:pt x="304322" y="83437"/>
                  </a:cubicBezTo>
                  <a:cubicBezTo>
                    <a:pt x="309536" y="78222"/>
                    <a:pt x="312516" y="71517"/>
                    <a:pt x="312516" y="64068"/>
                  </a:cubicBezTo>
                  <a:cubicBezTo>
                    <a:pt x="312516" y="56245"/>
                    <a:pt x="309909" y="49541"/>
                    <a:pt x="304322" y="44326"/>
                  </a:cubicBezTo>
                  <a:cubicBezTo>
                    <a:pt x="299107" y="39111"/>
                    <a:pt x="292402" y="36504"/>
                    <a:pt x="284952" y="36504"/>
                  </a:cubicBezTo>
                  <a:cubicBezTo>
                    <a:pt x="277130" y="36504"/>
                    <a:pt x="270425" y="39111"/>
                    <a:pt x="265210" y="44326"/>
                  </a:cubicBezTo>
                  <a:cubicBezTo>
                    <a:pt x="259995" y="49541"/>
                    <a:pt x="257388" y="55873"/>
                    <a:pt x="257388" y="64068"/>
                  </a:cubicBezTo>
                  <a:cubicBezTo>
                    <a:pt x="257388" y="71517"/>
                    <a:pt x="259995" y="77850"/>
                    <a:pt x="265210" y="83437"/>
                  </a:cubicBezTo>
                  <a:cubicBezTo>
                    <a:pt x="270425" y="89024"/>
                    <a:pt x="277130" y="91632"/>
                    <a:pt x="284952" y="91632"/>
                  </a:cubicBezTo>
                  <a:close/>
                  <a:moveTo>
                    <a:pt x="260368" y="569904"/>
                  </a:moveTo>
                  <a:cubicBezTo>
                    <a:pt x="260368" y="573257"/>
                    <a:pt x="260368" y="576609"/>
                    <a:pt x="259995" y="579588"/>
                  </a:cubicBezTo>
                  <a:cubicBezTo>
                    <a:pt x="259623" y="582941"/>
                    <a:pt x="259623" y="586293"/>
                    <a:pt x="259623" y="590018"/>
                  </a:cubicBezTo>
                  <a:cubicBezTo>
                    <a:pt x="259623" y="610877"/>
                    <a:pt x="262603" y="630992"/>
                    <a:pt x="268563" y="649989"/>
                  </a:cubicBezTo>
                  <a:cubicBezTo>
                    <a:pt x="274523" y="668986"/>
                    <a:pt x="283462" y="686492"/>
                    <a:pt x="294637" y="702137"/>
                  </a:cubicBezTo>
                  <a:lnTo>
                    <a:pt x="90141" y="702137"/>
                  </a:lnTo>
                  <a:cubicBezTo>
                    <a:pt x="81202" y="702137"/>
                    <a:pt x="71518" y="699529"/>
                    <a:pt x="61088" y="694314"/>
                  </a:cubicBezTo>
                  <a:cubicBezTo>
                    <a:pt x="50658" y="689099"/>
                    <a:pt x="40601" y="682395"/>
                    <a:pt x="31661" y="673828"/>
                  </a:cubicBezTo>
                  <a:cubicBezTo>
                    <a:pt x="22722" y="665261"/>
                    <a:pt x="14899" y="655948"/>
                    <a:pt x="8940" y="645146"/>
                  </a:cubicBezTo>
                  <a:cubicBezTo>
                    <a:pt x="2980" y="634344"/>
                    <a:pt x="0" y="623169"/>
                    <a:pt x="0" y="611623"/>
                  </a:cubicBezTo>
                  <a:lnTo>
                    <a:pt x="0" y="178048"/>
                  </a:lnTo>
                  <a:cubicBezTo>
                    <a:pt x="0" y="168364"/>
                    <a:pt x="2235" y="157934"/>
                    <a:pt x="7077" y="147505"/>
                  </a:cubicBezTo>
                  <a:cubicBezTo>
                    <a:pt x="11920" y="137075"/>
                    <a:pt x="17879" y="127390"/>
                    <a:pt x="25329" y="118451"/>
                  </a:cubicBezTo>
                  <a:cubicBezTo>
                    <a:pt x="32779" y="109511"/>
                    <a:pt x="41346" y="102061"/>
                    <a:pt x="51403" y="96474"/>
                  </a:cubicBezTo>
                  <a:cubicBezTo>
                    <a:pt x="61460" y="90886"/>
                    <a:pt x="71518" y="87534"/>
                    <a:pt x="82320" y="87534"/>
                  </a:cubicBezTo>
                  <a:lnTo>
                    <a:pt x="132233" y="87534"/>
                  </a:lnTo>
                  <a:lnTo>
                    <a:pt x="132233" y="175069"/>
                  </a:lnTo>
                  <a:lnTo>
                    <a:pt x="438417" y="175069"/>
                  </a:lnTo>
                  <a:lnTo>
                    <a:pt x="438417" y="87534"/>
                  </a:lnTo>
                  <a:lnTo>
                    <a:pt x="481997" y="87534"/>
                  </a:lnTo>
                  <a:cubicBezTo>
                    <a:pt x="492799" y="87534"/>
                    <a:pt x="503229" y="89769"/>
                    <a:pt x="514031" y="94611"/>
                  </a:cubicBezTo>
                  <a:cubicBezTo>
                    <a:pt x="524461" y="99454"/>
                    <a:pt x="534146" y="105414"/>
                    <a:pt x="542340" y="113608"/>
                  </a:cubicBezTo>
                  <a:cubicBezTo>
                    <a:pt x="550907" y="121431"/>
                    <a:pt x="557612" y="131115"/>
                    <a:pt x="563200" y="142290"/>
                  </a:cubicBezTo>
                  <a:cubicBezTo>
                    <a:pt x="568414" y="153464"/>
                    <a:pt x="571394" y="165384"/>
                    <a:pt x="571394" y="178048"/>
                  </a:cubicBezTo>
                  <a:lnTo>
                    <a:pt x="571394" y="426124"/>
                  </a:lnTo>
                  <a:cubicBezTo>
                    <a:pt x="555005" y="415322"/>
                    <a:pt x="537498" y="407127"/>
                    <a:pt x="518873" y="400796"/>
                  </a:cubicBezTo>
                  <a:cubicBezTo>
                    <a:pt x="500249" y="394835"/>
                    <a:pt x="480507" y="391855"/>
                    <a:pt x="459276" y="391855"/>
                  </a:cubicBezTo>
                  <a:lnTo>
                    <a:pt x="454433" y="391855"/>
                  </a:lnTo>
                  <a:cubicBezTo>
                    <a:pt x="463001" y="388503"/>
                    <a:pt x="469705" y="383288"/>
                    <a:pt x="475293" y="375839"/>
                  </a:cubicBezTo>
                  <a:cubicBezTo>
                    <a:pt x="480507" y="368389"/>
                    <a:pt x="483487" y="359822"/>
                    <a:pt x="483487" y="350510"/>
                  </a:cubicBezTo>
                  <a:cubicBezTo>
                    <a:pt x="483487" y="338218"/>
                    <a:pt x="479017" y="328161"/>
                    <a:pt x="470450" y="319593"/>
                  </a:cubicBezTo>
                  <a:cubicBezTo>
                    <a:pt x="461883" y="311026"/>
                    <a:pt x="451453" y="306929"/>
                    <a:pt x="439161" y="306929"/>
                  </a:cubicBezTo>
                  <a:lnTo>
                    <a:pt x="131488" y="306929"/>
                  </a:lnTo>
                  <a:cubicBezTo>
                    <a:pt x="119196" y="306929"/>
                    <a:pt x="108766" y="311026"/>
                    <a:pt x="100199" y="319593"/>
                  </a:cubicBezTo>
                  <a:cubicBezTo>
                    <a:pt x="91631" y="328161"/>
                    <a:pt x="87162" y="338218"/>
                    <a:pt x="87162" y="350510"/>
                  </a:cubicBezTo>
                  <a:cubicBezTo>
                    <a:pt x="87162" y="362802"/>
                    <a:pt x="91631" y="373232"/>
                    <a:pt x="100199" y="381799"/>
                  </a:cubicBezTo>
                  <a:cubicBezTo>
                    <a:pt x="108766" y="390366"/>
                    <a:pt x="119196" y="394835"/>
                    <a:pt x="131488" y="394835"/>
                  </a:cubicBezTo>
                  <a:lnTo>
                    <a:pt x="425007" y="394835"/>
                  </a:lnTo>
                  <a:cubicBezTo>
                    <a:pt x="397070" y="399678"/>
                    <a:pt x="371369" y="409362"/>
                    <a:pt x="348647" y="424634"/>
                  </a:cubicBezTo>
                  <a:cubicBezTo>
                    <a:pt x="325925" y="439906"/>
                    <a:pt x="306929" y="459275"/>
                    <a:pt x="292030" y="482369"/>
                  </a:cubicBezTo>
                  <a:lnTo>
                    <a:pt x="131488" y="482369"/>
                  </a:lnTo>
                  <a:cubicBezTo>
                    <a:pt x="119196" y="482369"/>
                    <a:pt x="108766" y="486467"/>
                    <a:pt x="100199" y="495035"/>
                  </a:cubicBezTo>
                  <a:cubicBezTo>
                    <a:pt x="91631" y="503602"/>
                    <a:pt x="87162" y="513658"/>
                    <a:pt x="87162" y="525951"/>
                  </a:cubicBezTo>
                  <a:cubicBezTo>
                    <a:pt x="87162" y="538243"/>
                    <a:pt x="91631" y="548673"/>
                    <a:pt x="100199" y="557240"/>
                  </a:cubicBezTo>
                  <a:cubicBezTo>
                    <a:pt x="108766" y="565806"/>
                    <a:pt x="119196" y="570277"/>
                    <a:pt x="131488" y="570277"/>
                  </a:cubicBezTo>
                  <a:lnTo>
                    <a:pt x="260368" y="569904"/>
                  </a:lnTo>
                  <a:close/>
                  <a:moveTo>
                    <a:pt x="462628" y="605290"/>
                  </a:moveTo>
                  <a:cubicBezTo>
                    <a:pt x="446611" y="605290"/>
                    <a:pt x="433946" y="618328"/>
                    <a:pt x="433946" y="633972"/>
                  </a:cubicBezTo>
                  <a:lnTo>
                    <a:pt x="433946" y="651851"/>
                  </a:lnTo>
                  <a:lnTo>
                    <a:pt x="491682" y="651851"/>
                  </a:lnTo>
                  <a:lnTo>
                    <a:pt x="491682" y="633972"/>
                  </a:lnTo>
                  <a:cubicBezTo>
                    <a:pt x="491682" y="618328"/>
                    <a:pt x="478645" y="605290"/>
                    <a:pt x="462628" y="605290"/>
                  </a:cubicBezTo>
                  <a:close/>
                  <a:moveTo>
                    <a:pt x="433946" y="552770"/>
                  </a:moveTo>
                  <a:cubicBezTo>
                    <a:pt x="433946" y="568786"/>
                    <a:pt x="446984" y="581451"/>
                    <a:pt x="462628" y="581451"/>
                  </a:cubicBezTo>
                  <a:cubicBezTo>
                    <a:pt x="478645" y="581451"/>
                    <a:pt x="491309" y="568414"/>
                    <a:pt x="491309" y="552770"/>
                  </a:cubicBezTo>
                  <a:lnTo>
                    <a:pt x="491309" y="534891"/>
                  </a:lnTo>
                  <a:lnTo>
                    <a:pt x="433574" y="534891"/>
                  </a:lnTo>
                  <a:lnTo>
                    <a:pt x="433574" y="552770"/>
                  </a:lnTo>
                  <a:close/>
                  <a:moveTo>
                    <a:pt x="604918" y="533773"/>
                  </a:moveTo>
                  <a:cubicBezTo>
                    <a:pt x="596723" y="515148"/>
                    <a:pt x="585548" y="498759"/>
                    <a:pt x="571766" y="484605"/>
                  </a:cubicBezTo>
                  <a:cubicBezTo>
                    <a:pt x="557985" y="470451"/>
                    <a:pt x="541223" y="459648"/>
                    <a:pt x="522598" y="451454"/>
                  </a:cubicBezTo>
                  <a:cubicBezTo>
                    <a:pt x="503974" y="443259"/>
                    <a:pt x="484232" y="439162"/>
                    <a:pt x="463001" y="439162"/>
                  </a:cubicBezTo>
                  <a:cubicBezTo>
                    <a:pt x="441397" y="439162"/>
                    <a:pt x="421282" y="443259"/>
                    <a:pt x="402658" y="451454"/>
                  </a:cubicBezTo>
                  <a:cubicBezTo>
                    <a:pt x="384034" y="459648"/>
                    <a:pt x="367644" y="470823"/>
                    <a:pt x="353490" y="484605"/>
                  </a:cubicBezTo>
                  <a:cubicBezTo>
                    <a:pt x="339335" y="498759"/>
                    <a:pt x="328533" y="515148"/>
                    <a:pt x="320338" y="533773"/>
                  </a:cubicBezTo>
                  <a:cubicBezTo>
                    <a:pt x="312143" y="552397"/>
                    <a:pt x="308046" y="572139"/>
                    <a:pt x="308046" y="593370"/>
                  </a:cubicBezTo>
                  <a:cubicBezTo>
                    <a:pt x="308046" y="614975"/>
                    <a:pt x="312143" y="635089"/>
                    <a:pt x="320338" y="653713"/>
                  </a:cubicBezTo>
                  <a:cubicBezTo>
                    <a:pt x="328533" y="672338"/>
                    <a:pt x="339708" y="688727"/>
                    <a:pt x="353490" y="702881"/>
                  </a:cubicBezTo>
                  <a:cubicBezTo>
                    <a:pt x="367644" y="717036"/>
                    <a:pt x="384034" y="727839"/>
                    <a:pt x="402658" y="735658"/>
                  </a:cubicBezTo>
                  <a:cubicBezTo>
                    <a:pt x="421282" y="743484"/>
                    <a:pt x="441397" y="747580"/>
                    <a:pt x="463001" y="747580"/>
                  </a:cubicBezTo>
                  <a:cubicBezTo>
                    <a:pt x="483860" y="747580"/>
                    <a:pt x="503974" y="743484"/>
                    <a:pt x="522598" y="735658"/>
                  </a:cubicBezTo>
                  <a:cubicBezTo>
                    <a:pt x="541223" y="727839"/>
                    <a:pt x="557612" y="716663"/>
                    <a:pt x="571766" y="702881"/>
                  </a:cubicBezTo>
                  <a:cubicBezTo>
                    <a:pt x="585921" y="689099"/>
                    <a:pt x="596723" y="672338"/>
                    <a:pt x="604918" y="653713"/>
                  </a:cubicBezTo>
                  <a:cubicBezTo>
                    <a:pt x="613112" y="635089"/>
                    <a:pt x="617210" y="614975"/>
                    <a:pt x="617210" y="593370"/>
                  </a:cubicBezTo>
                  <a:cubicBezTo>
                    <a:pt x="617210" y="572511"/>
                    <a:pt x="613112" y="552397"/>
                    <a:pt x="604918" y="533773"/>
                  </a:cubicBezTo>
                  <a:close/>
                  <a:moveTo>
                    <a:pt x="514776" y="633972"/>
                  </a:moveTo>
                  <a:lnTo>
                    <a:pt x="514776" y="651851"/>
                  </a:lnTo>
                  <a:cubicBezTo>
                    <a:pt x="521108" y="651851"/>
                    <a:pt x="525951" y="657066"/>
                    <a:pt x="525951" y="663398"/>
                  </a:cubicBezTo>
                  <a:cubicBezTo>
                    <a:pt x="525951" y="669730"/>
                    <a:pt x="520736" y="674945"/>
                    <a:pt x="514403" y="674945"/>
                  </a:cubicBezTo>
                  <a:lnTo>
                    <a:pt x="410852" y="674945"/>
                  </a:lnTo>
                  <a:cubicBezTo>
                    <a:pt x="404520" y="674945"/>
                    <a:pt x="399305" y="669730"/>
                    <a:pt x="399305" y="663398"/>
                  </a:cubicBezTo>
                  <a:cubicBezTo>
                    <a:pt x="399305" y="657066"/>
                    <a:pt x="404520" y="651851"/>
                    <a:pt x="410480" y="651851"/>
                  </a:cubicBezTo>
                  <a:lnTo>
                    <a:pt x="410480" y="633972"/>
                  </a:lnTo>
                  <a:cubicBezTo>
                    <a:pt x="410480" y="617582"/>
                    <a:pt x="418302" y="603055"/>
                    <a:pt x="429849" y="593370"/>
                  </a:cubicBezTo>
                  <a:cubicBezTo>
                    <a:pt x="417930" y="583686"/>
                    <a:pt x="410480" y="569159"/>
                    <a:pt x="410480" y="552770"/>
                  </a:cubicBezTo>
                  <a:lnTo>
                    <a:pt x="410480" y="534891"/>
                  </a:lnTo>
                  <a:cubicBezTo>
                    <a:pt x="404148" y="534891"/>
                    <a:pt x="399305" y="529676"/>
                    <a:pt x="399305" y="523343"/>
                  </a:cubicBezTo>
                  <a:cubicBezTo>
                    <a:pt x="399305" y="517011"/>
                    <a:pt x="404520" y="511796"/>
                    <a:pt x="410852" y="511796"/>
                  </a:cubicBezTo>
                  <a:lnTo>
                    <a:pt x="514403" y="511796"/>
                  </a:lnTo>
                  <a:cubicBezTo>
                    <a:pt x="520736" y="511796"/>
                    <a:pt x="525951" y="517011"/>
                    <a:pt x="525951" y="523343"/>
                  </a:cubicBezTo>
                  <a:cubicBezTo>
                    <a:pt x="525951" y="529676"/>
                    <a:pt x="520736" y="534891"/>
                    <a:pt x="514776" y="534891"/>
                  </a:cubicBezTo>
                  <a:lnTo>
                    <a:pt x="514776" y="552770"/>
                  </a:lnTo>
                  <a:cubicBezTo>
                    <a:pt x="514776" y="569159"/>
                    <a:pt x="506954" y="583686"/>
                    <a:pt x="495407" y="593370"/>
                  </a:cubicBezTo>
                  <a:cubicBezTo>
                    <a:pt x="507326" y="603055"/>
                    <a:pt x="514776" y="617582"/>
                    <a:pt x="514776" y="6339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D993FBB3-257B-4733-6CD1-A6AB590EA27D}"/>
                </a:ext>
              </a:extLst>
            </p:cNvPr>
            <p:cNvSpPr/>
            <p:nvPr/>
          </p:nvSpPr>
          <p:spPr>
            <a:xfrm>
              <a:off x="4650153" y="1967904"/>
              <a:ext cx="532435" cy="53243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" name="图形 6">
              <a:extLst>
                <a:ext uri="{FF2B5EF4-FFF2-40B4-BE49-F238E27FC236}">
                  <a16:creationId xmlns:a16="http://schemas.microsoft.com/office/drawing/2014/main" id="{5265E6E9-4BE0-BF35-9142-55D3DA32DC43}"/>
                </a:ext>
              </a:extLst>
            </p:cNvPr>
            <p:cNvSpPr/>
            <p:nvPr/>
          </p:nvSpPr>
          <p:spPr>
            <a:xfrm>
              <a:off x="4751513" y="2101253"/>
              <a:ext cx="329714" cy="265736"/>
            </a:xfrm>
            <a:custGeom>
              <a:avLst/>
              <a:gdLst>
                <a:gd name="connsiteX0" fmla="*/ 608604 w 668425"/>
                <a:gd name="connsiteY0" fmla="*/ 0 h 538723"/>
                <a:gd name="connsiteX1" fmla="*/ 59821 w 668425"/>
                <a:gd name="connsiteY1" fmla="*/ 0 h 538723"/>
                <a:gd name="connsiteX2" fmla="*/ 0 w 668425"/>
                <a:gd name="connsiteY2" fmla="*/ 59551 h 538723"/>
                <a:gd name="connsiteX3" fmla="*/ 0 w 668425"/>
                <a:gd name="connsiteY3" fmla="*/ 59821 h 538723"/>
                <a:gd name="connsiteX4" fmla="*/ 0 w 668425"/>
                <a:gd name="connsiteY4" fmla="*/ 398996 h 538723"/>
                <a:gd name="connsiteX5" fmla="*/ 59551 w 668425"/>
                <a:gd name="connsiteY5" fmla="*/ 458816 h 538723"/>
                <a:gd name="connsiteX6" fmla="*/ 59821 w 668425"/>
                <a:gd name="connsiteY6" fmla="*/ 458816 h 538723"/>
                <a:gd name="connsiteX7" fmla="*/ 279253 w 668425"/>
                <a:gd name="connsiteY7" fmla="*/ 458816 h 538723"/>
                <a:gd name="connsiteX8" fmla="*/ 279253 w 668425"/>
                <a:gd name="connsiteY8" fmla="*/ 498686 h 538723"/>
                <a:gd name="connsiteX9" fmla="*/ 199379 w 668425"/>
                <a:gd name="connsiteY9" fmla="*/ 498686 h 538723"/>
                <a:gd name="connsiteX10" fmla="*/ 169469 w 668425"/>
                <a:gd name="connsiteY10" fmla="*/ 528596 h 538723"/>
                <a:gd name="connsiteX11" fmla="*/ 169469 w 668425"/>
                <a:gd name="connsiteY11" fmla="*/ 538724 h 538723"/>
                <a:gd name="connsiteX12" fmla="*/ 498685 w 668425"/>
                <a:gd name="connsiteY12" fmla="*/ 538724 h 538723"/>
                <a:gd name="connsiteX13" fmla="*/ 498685 w 668425"/>
                <a:gd name="connsiteY13" fmla="*/ 528596 h 538723"/>
                <a:gd name="connsiteX14" fmla="*/ 468775 w 668425"/>
                <a:gd name="connsiteY14" fmla="*/ 498686 h 538723"/>
                <a:gd name="connsiteX15" fmla="*/ 389037 w 668425"/>
                <a:gd name="connsiteY15" fmla="*/ 498686 h 538723"/>
                <a:gd name="connsiteX16" fmla="*/ 389037 w 668425"/>
                <a:gd name="connsiteY16" fmla="*/ 459120 h 538723"/>
                <a:gd name="connsiteX17" fmla="*/ 608469 w 668425"/>
                <a:gd name="connsiteY17" fmla="*/ 459120 h 538723"/>
                <a:gd name="connsiteX18" fmla="*/ 668424 w 668425"/>
                <a:gd name="connsiteY18" fmla="*/ 399706 h 538723"/>
                <a:gd name="connsiteX19" fmla="*/ 668425 w 668425"/>
                <a:gd name="connsiteY19" fmla="*/ 399266 h 538723"/>
                <a:gd name="connsiteX20" fmla="*/ 668425 w 668425"/>
                <a:gd name="connsiteY20" fmla="*/ 59821 h 538723"/>
                <a:gd name="connsiteX21" fmla="*/ 608604 w 668425"/>
                <a:gd name="connsiteY21" fmla="*/ 0 h 538723"/>
                <a:gd name="connsiteX22" fmla="*/ 528596 w 668425"/>
                <a:gd name="connsiteY22" fmla="*/ 203398 h 538723"/>
                <a:gd name="connsiteX23" fmla="*/ 507834 w 668425"/>
                <a:gd name="connsiteY23" fmla="*/ 198266 h 538723"/>
                <a:gd name="connsiteX24" fmla="*/ 441026 w 668425"/>
                <a:gd name="connsiteY24" fmla="*/ 264838 h 538723"/>
                <a:gd name="connsiteX25" fmla="*/ 446157 w 668425"/>
                <a:gd name="connsiteY25" fmla="*/ 286106 h 538723"/>
                <a:gd name="connsiteX26" fmla="*/ 400886 w 668425"/>
                <a:gd name="connsiteY26" fmla="*/ 331377 h 538723"/>
                <a:gd name="connsiteX27" fmla="*/ 355616 w 668425"/>
                <a:gd name="connsiteY27" fmla="*/ 285837 h 538723"/>
                <a:gd name="connsiteX28" fmla="*/ 360747 w 668425"/>
                <a:gd name="connsiteY28" fmla="*/ 264838 h 538723"/>
                <a:gd name="connsiteX29" fmla="*/ 293938 w 668425"/>
                <a:gd name="connsiteY29" fmla="*/ 198299 h 538723"/>
                <a:gd name="connsiteX30" fmla="*/ 272400 w 668425"/>
                <a:gd name="connsiteY30" fmla="*/ 203431 h 538723"/>
                <a:gd name="connsiteX31" fmla="*/ 251639 w 668425"/>
                <a:gd name="connsiteY31" fmla="*/ 198299 h 538723"/>
                <a:gd name="connsiteX32" fmla="*/ 184829 w 668425"/>
                <a:gd name="connsiteY32" fmla="*/ 264838 h 538723"/>
                <a:gd name="connsiteX33" fmla="*/ 189961 w 668425"/>
                <a:gd name="connsiteY33" fmla="*/ 285837 h 538723"/>
                <a:gd name="connsiteX34" fmla="*/ 144421 w 668425"/>
                <a:gd name="connsiteY34" fmla="*/ 331107 h 538723"/>
                <a:gd name="connsiteX35" fmla="*/ 112350 w 668425"/>
                <a:gd name="connsiteY35" fmla="*/ 317907 h 538723"/>
                <a:gd name="connsiteX36" fmla="*/ 99151 w 668425"/>
                <a:gd name="connsiteY36" fmla="*/ 285837 h 538723"/>
                <a:gd name="connsiteX37" fmla="*/ 144691 w 668425"/>
                <a:gd name="connsiteY37" fmla="*/ 240600 h 538723"/>
                <a:gd name="connsiteX38" fmla="*/ 165689 w 668425"/>
                <a:gd name="connsiteY38" fmla="*/ 245731 h 538723"/>
                <a:gd name="connsiteX39" fmla="*/ 232497 w 668425"/>
                <a:gd name="connsiteY39" fmla="*/ 179158 h 538723"/>
                <a:gd name="connsiteX40" fmla="*/ 227366 w 668425"/>
                <a:gd name="connsiteY40" fmla="*/ 157890 h 538723"/>
                <a:gd name="connsiteX41" fmla="*/ 272906 w 668425"/>
                <a:gd name="connsiteY41" fmla="*/ 112620 h 538723"/>
                <a:gd name="connsiteX42" fmla="*/ 318177 w 668425"/>
                <a:gd name="connsiteY42" fmla="*/ 158161 h 538723"/>
                <a:gd name="connsiteX43" fmla="*/ 313046 w 668425"/>
                <a:gd name="connsiteY43" fmla="*/ 179158 h 538723"/>
                <a:gd name="connsiteX44" fmla="*/ 379854 w 668425"/>
                <a:gd name="connsiteY44" fmla="*/ 245697 h 538723"/>
                <a:gd name="connsiteX45" fmla="*/ 400853 w 668425"/>
                <a:gd name="connsiteY45" fmla="*/ 240566 h 538723"/>
                <a:gd name="connsiteX46" fmla="*/ 401122 w 668425"/>
                <a:gd name="connsiteY46" fmla="*/ 240566 h 538723"/>
                <a:gd name="connsiteX47" fmla="*/ 421884 w 668425"/>
                <a:gd name="connsiteY47" fmla="*/ 245697 h 538723"/>
                <a:gd name="connsiteX48" fmla="*/ 488693 w 668425"/>
                <a:gd name="connsiteY48" fmla="*/ 179158 h 538723"/>
                <a:gd name="connsiteX49" fmla="*/ 496761 w 668425"/>
                <a:gd name="connsiteY49" fmla="*/ 125819 h 538723"/>
                <a:gd name="connsiteX50" fmla="*/ 528832 w 668425"/>
                <a:gd name="connsiteY50" fmla="*/ 112620 h 538723"/>
                <a:gd name="connsiteX51" fmla="*/ 534234 w 668425"/>
                <a:gd name="connsiteY51" fmla="*/ 113160 h 538723"/>
                <a:gd name="connsiteX52" fmla="*/ 573682 w 668425"/>
                <a:gd name="connsiteY52" fmla="*/ 163645 h 538723"/>
                <a:gd name="connsiteX53" fmla="*/ 528562 w 668425"/>
                <a:gd name="connsiteY53" fmla="*/ 203431 h 53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668425" h="538723">
                  <a:moveTo>
                    <a:pt x="608604" y="0"/>
                  </a:moveTo>
                  <a:lnTo>
                    <a:pt x="59821" y="0"/>
                  </a:lnTo>
                  <a:cubicBezTo>
                    <a:pt x="26857" y="-75"/>
                    <a:pt x="75" y="26587"/>
                    <a:pt x="0" y="59551"/>
                  </a:cubicBezTo>
                  <a:cubicBezTo>
                    <a:pt x="0" y="59641"/>
                    <a:pt x="0" y="59730"/>
                    <a:pt x="0" y="59821"/>
                  </a:cubicBezTo>
                  <a:lnTo>
                    <a:pt x="0" y="398996"/>
                  </a:lnTo>
                  <a:cubicBezTo>
                    <a:pt x="-74" y="431959"/>
                    <a:pt x="26587" y="458742"/>
                    <a:pt x="59551" y="458816"/>
                  </a:cubicBezTo>
                  <a:cubicBezTo>
                    <a:pt x="59641" y="458817"/>
                    <a:pt x="59730" y="458817"/>
                    <a:pt x="59821" y="458816"/>
                  </a:cubicBezTo>
                  <a:lnTo>
                    <a:pt x="279253" y="458816"/>
                  </a:lnTo>
                  <a:lnTo>
                    <a:pt x="279253" y="498686"/>
                  </a:lnTo>
                  <a:lnTo>
                    <a:pt x="199379" y="498686"/>
                  </a:lnTo>
                  <a:cubicBezTo>
                    <a:pt x="182883" y="498741"/>
                    <a:pt x="169525" y="512100"/>
                    <a:pt x="169469" y="528596"/>
                  </a:cubicBezTo>
                  <a:lnTo>
                    <a:pt x="169469" y="538724"/>
                  </a:lnTo>
                  <a:lnTo>
                    <a:pt x="498685" y="538724"/>
                  </a:lnTo>
                  <a:lnTo>
                    <a:pt x="498685" y="528596"/>
                  </a:lnTo>
                  <a:cubicBezTo>
                    <a:pt x="498630" y="512100"/>
                    <a:pt x="485271" y="498741"/>
                    <a:pt x="468775" y="498686"/>
                  </a:cubicBezTo>
                  <a:lnTo>
                    <a:pt x="389037" y="498686"/>
                  </a:lnTo>
                  <a:lnTo>
                    <a:pt x="389037" y="459120"/>
                  </a:lnTo>
                  <a:lnTo>
                    <a:pt x="608469" y="459120"/>
                  </a:lnTo>
                  <a:cubicBezTo>
                    <a:pt x="641432" y="459269"/>
                    <a:pt x="668275" y="432669"/>
                    <a:pt x="668424" y="399706"/>
                  </a:cubicBezTo>
                  <a:cubicBezTo>
                    <a:pt x="668425" y="399559"/>
                    <a:pt x="668426" y="399412"/>
                    <a:pt x="668425" y="399266"/>
                  </a:cubicBezTo>
                  <a:lnTo>
                    <a:pt x="668425" y="59821"/>
                  </a:lnTo>
                  <a:cubicBezTo>
                    <a:pt x="668406" y="26791"/>
                    <a:pt x="641634" y="19"/>
                    <a:pt x="608604" y="0"/>
                  </a:cubicBezTo>
                  <a:close/>
                  <a:moveTo>
                    <a:pt x="528596" y="203398"/>
                  </a:moveTo>
                  <a:cubicBezTo>
                    <a:pt x="521369" y="203331"/>
                    <a:pt x="514259" y="201573"/>
                    <a:pt x="507834" y="198266"/>
                  </a:cubicBezTo>
                  <a:lnTo>
                    <a:pt x="441026" y="264838"/>
                  </a:lnTo>
                  <a:cubicBezTo>
                    <a:pt x="444484" y="271388"/>
                    <a:pt x="446249" y="278700"/>
                    <a:pt x="446157" y="286106"/>
                  </a:cubicBezTo>
                  <a:cubicBezTo>
                    <a:pt x="446101" y="311085"/>
                    <a:pt x="425866" y="331321"/>
                    <a:pt x="400886" y="331377"/>
                  </a:cubicBezTo>
                  <a:cubicBezTo>
                    <a:pt x="375840" y="331229"/>
                    <a:pt x="355615" y="310883"/>
                    <a:pt x="355616" y="285837"/>
                  </a:cubicBezTo>
                  <a:cubicBezTo>
                    <a:pt x="355556" y="278519"/>
                    <a:pt x="357319" y="271303"/>
                    <a:pt x="360747" y="264838"/>
                  </a:cubicBezTo>
                  <a:lnTo>
                    <a:pt x="293938" y="198299"/>
                  </a:lnTo>
                  <a:cubicBezTo>
                    <a:pt x="287270" y="201703"/>
                    <a:pt x="279886" y="203461"/>
                    <a:pt x="272400" y="203431"/>
                  </a:cubicBezTo>
                  <a:cubicBezTo>
                    <a:pt x="265174" y="203365"/>
                    <a:pt x="258063" y="201607"/>
                    <a:pt x="251639" y="198299"/>
                  </a:cubicBezTo>
                  <a:lnTo>
                    <a:pt x="184829" y="264838"/>
                  </a:lnTo>
                  <a:cubicBezTo>
                    <a:pt x="188257" y="271303"/>
                    <a:pt x="190021" y="278519"/>
                    <a:pt x="189961" y="285837"/>
                  </a:cubicBezTo>
                  <a:cubicBezTo>
                    <a:pt x="189887" y="310913"/>
                    <a:pt x="169498" y="331181"/>
                    <a:pt x="144421" y="331107"/>
                  </a:cubicBezTo>
                  <a:cubicBezTo>
                    <a:pt x="132417" y="331065"/>
                    <a:pt x="120906" y="326328"/>
                    <a:pt x="112350" y="317907"/>
                  </a:cubicBezTo>
                  <a:cubicBezTo>
                    <a:pt x="103823" y="309423"/>
                    <a:pt x="99066" y="297865"/>
                    <a:pt x="99151" y="285837"/>
                  </a:cubicBezTo>
                  <a:cubicBezTo>
                    <a:pt x="99243" y="260773"/>
                    <a:pt x="119627" y="240525"/>
                    <a:pt x="144691" y="240600"/>
                  </a:cubicBezTo>
                  <a:cubicBezTo>
                    <a:pt x="152033" y="240310"/>
                    <a:pt x="159308" y="242087"/>
                    <a:pt x="165689" y="245731"/>
                  </a:cubicBezTo>
                  <a:lnTo>
                    <a:pt x="232497" y="179158"/>
                  </a:lnTo>
                  <a:cubicBezTo>
                    <a:pt x="229161" y="172563"/>
                    <a:pt x="227405" y="165281"/>
                    <a:pt x="227366" y="157890"/>
                  </a:cubicBezTo>
                  <a:cubicBezTo>
                    <a:pt x="227514" y="132844"/>
                    <a:pt x="247860" y="112619"/>
                    <a:pt x="272906" y="112620"/>
                  </a:cubicBezTo>
                  <a:cubicBezTo>
                    <a:pt x="297952" y="112769"/>
                    <a:pt x="318178" y="133114"/>
                    <a:pt x="318177" y="158161"/>
                  </a:cubicBezTo>
                  <a:cubicBezTo>
                    <a:pt x="318237" y="165477"/>
                    <a:pt x="316473" y="172694"/>
                    <a:pt x="313046" y="179158"/>
                  </a:cubicBezTo>
                  <a:lnTo>
                    <a:pt x="379854" y="245697"/>
                  </a:lnTo>
                  <a:cubicBezTo>
                    <a:pt x="386319" y="242269"/>
                    <a:pt x="393535" y="240506"/>
                    <a:pt x="400853" y="240566"/>
                  </a:cubicBezTo>
                  <a:lnTo>
                    <a:pt x="401122" y="240566"/>
                  </a:lnTo>
                  <a:cubicBezTo>
                    <a:pt x="408348" y="240632"/>
                    <a:pt x="415459" y="242389"/>
                    <a:pt x="421884" y="245697"/>
                  </a:cubicBezTo>
                  <a:lnTo>
                    <a:pt x="488693" y="179158"/>
                  </a:lnTo>
                  <a:cubicBezTo>
                    <a:pt x="479188" y="161569"/>
                    <a:pt x="482479" y="139811"/>
                    <a:pt x="496761" y="125819"/>
                  </a:cubicBezTo>
                  <a:cubicBezTo>
                    <a:pt x="505333" y="117423"/>
                    <a:pt x="516834" y="112689"/>
                    <a:pt x="528832" y="112620"/>
                  </a:cubicBezTo>
                  <a:lnTo>
                    <a:pt x="534234" y="113160"/>
                  </a:lnTo>
                  <a:cubicBezTo>
                    <a:pt x="559068" y="116208"/>
                    <a:pt x="576730" y="138811"/>
                    <a:pt x="573682" y="163645"/>
                  </a:cubicBezTo>
                  <a:cubicBezTo>
                    <a:pt x="570887" y="186419"/>
                    <a:pt x="551507" y="203508"/>
                    <a:pt x="528562" y="2034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4BD99491-C359-1CD6-D4B8-23C48D4C9A8A}"/>
                </a:ext>
              </a:extLst>
            </p:cNvPr>
            <p:cNvSpPr/>
            <p:nvPr/>
          </p:nvSpPr>
          <p:spPr>
            <a:xfrm>
              <a:off x="5174006" y="3422842"/>
              <a:ext cx="532435" cy="53243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图形 4">
              <a:extLst>
                <a:ext uri="{FF2B5EF4-FFF2-40B4-BE49-F238E27FC236}">
                  <a16:creationId xmlns:a16="http://schemas.microsoft.com/office/drawing/2014/main" id="{EA0600B8-CEE7-168C-4602-918F8565D732}"/>
                </a:ext>
              </a:extLst>
            </p:cNvPr>
            <p:cNvSpPr/>
            <p:nvPr/>
          </p:nvSpPr>
          <p:spPr>
            <a:xfrm>
              <a:off x="5309524" y="3558275"/>
              <a:ext cx="261399" cy="261568"/>
            </a:xfrm>
            <a:custGeom>
              <a:avLst/>
              <a:gdLst>
                <a:gd name="connsiteX0" fmla="*/ 593407 w 602054"/>
                <a:gd name="connsiteY0" fmla="*/ 150181 h 602444"/>
                <a:gd name="connsiteX1" fmla="*/ 509495 w 602054"/>
                <a:gd name="connsiteY1" fmla="*/ 24098 h 602444"/>
                <a:gd name="connsiteX2" fmla="*/ 463452 w 602054"/>
                <a:gd name="connsiteY2" fmla="*/ 0 h 602444"/>
                <a:gd name="connsiteX3" fmla="*/ 138992 w 602054"/>
                <a:gd name="connsiteY3" fmla="*/ 0 h 602444"/>
                <a:gd name="connsiteX4" fmla="*/ 93379 w 602054"/>
                <a:gd name="connsiteY4" fmla="*/ 24528 h 602444"/>
                <a:gd name="connsiteX5" fmla="*/ 9467 w 602054"/>
                <a:gd name="connsiteY5" fmla="*/ 150181 h 602444"/>
                <a:gd name="connsiteX6" fmla="*/ 0 w 602054"/>
                <a:gd name="connsiteY6" fmla="*/ 180733 h 602444"/>
                <a:gd name="connsiteX7" fmla="*/ 0 w 602054"/>
                <a:gd name="connsiteY7" fmla="*/ 547794 h 602444"/>
                <a:gd name="connsiteX8" fmla="*/ 54650 w 602054"/>
                <a:gd name="connsiteY8" fmla="*/ 602444 h 602444"/>
                <a:gd name="connsiteX9" fmla="*/ 547363 w 602054"/>
                <a:gd name="connsiteY9" fmla="*/ 602444 h 602444"/>
                <a:gd name="connsiteX10" fmla="*/ 602015 w 602054"/>
                <a:gd name="connsiteY10" fmla="*/ 547794 h 602444"/>
                <a:gd name="connsiteX11" fmla="*/ 602015 w 602054"/>
                <a:gd name="connsiteY11" fmla="*/ 180733 h 602444"/>
                <a:gd name="connsiteX12" fmla="*/ 593407 w 602054"/>
                <a:gd name="connsiteY12" fmla="*/ 150181 h 602444"/>
                <a:gd name="connsiteX13" fmla="*/ 192352 w 602054"/>
                <a:gd name="connsiteY13" fmla="*/ 314992 h 602444"/>
                <a:gd name="connsiteX14" fmla="*/ 212146 w 602054"/>
                <a:gd name="connsiteY14" fmla="*/ 295198 h 602444"/>
                <a:gd name="connsiteX15" fmla="*/ 222044 w 602054"/>
                <a:gd name="connsiteY15" fmla="*/ 305095 h 602444"/>
                <a:gd name="connsiteX16" fmla="*/ 202249 w 602054"/>
                <a:gd name="connsiteY16" fmla="*/ 324890 h 602444"/>
                <a:gd name="connsiteX17" fmla="*/ 212146 w 602054"/>
                <a:gd name="connsiteY17" fmla="*/ 334787 h 602444"/>
                <a:gd name="connsiteX18" fmla="*/ 241838 w 602054"/>
                <a:gd name="connsiteY18" fmla="*/ 305095 h 602444"/>
                <a:gd name="connsiteX19" fmla="*/ 252166 w 602054"/>
                <a:gd name="connsiteY19" fmla="*/ 314992 h 602444"/>
                <a:gd name="connsiteX20" fmla="*/ 221614 w 602054"/>
                <a:gd name="connsiteY20" fmla="*/ 344684 h 602444"/>
                <a:gd name="connsiteX21" fmla="*/ 224626 w 602054"/>
                <a:gd name="connsiteY21" fmla="*/ 347696 h 602444"/>
                <a:gd name="connsiteX22" fmla="*/ 215158 w 602054"/>
                <a:gd name="connsiteY22" fmla="*/ 357593 h 602444"/>
                <a:gd name="connsiteX23" fmla="*/ 157496 w 602054"/>
                <a:gd name="connsiteY23" fmla="*/ 299931 h 602444"/>
                <a:gd name="connsiteX24" fmla="*/ 216880 w 602054"/>
                <a:gd name="connsiteY24" fmla="*/ 240548 h 602444"/>
                <a:gd name="connsiteX25" fmla="*/ 266366 w 602054"/>
                <a:gd name="connsiteY25" fmla="*/ 240548 h 602444"/>
                <a:gd name="connsiteX26" fmla="*/ 299071 w 602054"/>
                <a:gd name="connsiteY26" fmla="*/ 273251 h 602444"/>
                <a:gd name="connsiteX27" fmla="*/ 289173 w 602054"/>
                <a:gd name="connsiteY27" fmla="*/ 283579 h 602444"/>
                <a:gd name="connsiteX28" fmla="*/ 259481 w 602054"/>
                <a:gd name="connsiteY28" fmla="*/ 253457 h 602444"/>
                <a:gd name="connsiteX29" fmla="*/ 224195 w 602054"/>
                <a:gd name="connsiteY29" fmla="*/ 253457 h 602444"/>
                <a:gd name="connsiteX30" fmla="*/ 177291 w 602054"/>
                <a:gd name="connsiteY30" fmla="*/ 299931 h 602444"/>
                <a:gd name="connsiteX31" fmla="*/ 192352 w 602054"/>
                <a:gd name="connsiteY31" fmla="*/ 314992 h 602444"/>
                <a:gd name="connsiteX32" fmla="*/ 260342 w 602054"/>
                <a:gd name="connsiteY32" fmla="*/ 472919 h 602444"/>
                <a:gd name="connsiteX33" fmla="*/ 176000 w 602054"/>
                <a:gd name="connsiteY33" fmla="*/ 496586 h 602444"/>
                <a:gd name="connsiteX34" fmla="*/ 200958 w 602054"/>
                <a:gd name="connsiteY34" fmla="*/ 413535 h 602444"/>
                <a:gd name="connsiteX35" fmla="*/ 209565 w 602054"/>
                <a:gd name="connsiteY35" fmla="*/ 404928 h 602444"/>
                <a:gd name="connsiteX36" fmla="*/ 268948 w 602054"/>
                <a:gd name="connsiteY36" fmla="*/ 464312 h 602444"/>
                <a:gd name="connsiteX37" fmla="*/ 260342 w 602054"/>
                <a:gd name="connsiteY37" fmla="*/ 472919 h 602444"/>
                <a:gd name="connsiteX38" fmla="*/ 219462 w 602054"/>
                <a:gd name="connsiteY38" fmla="*/ 395031 h 602444"/>
                <a:gd name="connsiteX39" fmla="*/ 335647 w 602054"/>
                <a:gd name="connsiteY39" fmla="*/ 278846 h 602444"/>
                <a:gd name="connsiteX40" fmla="*/ 395031 w 602054"/>
                <a:gd name="connsiteY40" fmla="*/ 338229 h 602444"/>
                <a:gd name="connsiteX41" fmla="*/ 278846 w 602054"/>
                <a:gd name="connsiteY41" fmla="*/ 454415 h 602444"/>
                <a:gd name="connsiteX42" fmla="*/ 219462 w 602054"/>
                <a:gd name="connsiteY42" fmla="*/ 395031 h 602444"/>
                <a:gd name="connsiteX43" fmla="*/ 345545 w 602054"/>
                <a:gd name="connsiteY43" fmla="*/ 268948 h 602444"/>
                <a:gd name="connsiteX44" fmla="*/ 362327 w 602054"/>
                <a:gd name="connsiteY44" fmla="*/ 252166 h 602444"/>
                <a:gd name="connsiteX45" fmla="*/ 398043 w 602054"/>
                <a:gd name="connsiteY45" fmla="*/ 252166 h 602444"/>
                <a:gd name="connsiteX46" fmla="*/ 421711 w 602054"/>
                <a:gd name="connsiteY46" fmla="*/ 275833 h 602444"/>
                <a:gd name="connsiteX47" fmla="*/ 421711 w 602054"/>
                <a:gd name="connsiteY47" fmla="*/ 311549 h 602444"/>
                <a:gd name="connsiteX48" fmla="*/ 404928 w 602054"/>
                <a:gd name="connsiteY48" fmla="*/ 328332 h 602444"/>
                <a:gd name="connsiteX49" fmla="*/ 345545 w 602054"/>
                <a:gd name="connsiteY49" fmla="*/ 268948 h 602444"/>
                <a:gd name="connsiteX50" fmla="*/ 435050 w 602054"/>
                <a:gd name="connsiteY50" fmla="*/ 458718 h 602444"/>
                <a:gd name="connsiteX51" fmla="*/ 385564 w 602054"/>
                <a:gd name="connsiteY51" fmla="*/ 508204 h 602444"/>
                <a:gd name="connsiteX52" fmla="*/ 375667 w 602054"/>
                <a:gd name="connsiteY52" fmla="*/ 518102 h 602444"/>
                <a:gd name="connsiteX53" fmla="*/ 316713 w 602054"/>
                <a:gd name="connsiteY53" fmla="*/ 459148 h 602444"/>
                <a:gd name="connsiteX54" fmla="*/ 326611 w 602054"/>
                <a:gd name="connsiteY54" fmla="*/ 448821 h 602444"/>
                <a:gd name="connsiteX55" fmla="*/ 330914 w 602054"/>
                <a:gd name="connsiteY55" fmla="*/ 453554 h 602444"/>
                <a:gd name="connsiteX56" fmla="*/ 360606 w 602054"/>
                <a:gd name="connsiteY56" fmla="*/ 423862 h 602444"/>
                <a:gd name="connsiteX57" fmla="*/ 370933 w 602054"/>
                <a:gd name="connsiteY57" fmla="*/ 433760 h 602444"/>
                <a:gd name="connsiteX58" fmla="*/ 341242 w 602054"/>
                <a:gd name="connsiteY58" fmla="*/ 463452 h 602444"/>
                <a:gd name="connsiteX59" fmla="*/ 350708 w 602054"/>
                <a:gd name="connsiteY59" fmla="*/ 473349 h 602444"/>
                <a:gd name="connsiteX60" fmla="*/ 375667 w 602054"/>
                <a:gd name="connsiteY60" fmla="*/ 448821 h 602444"/>
                <a:gd name="connsiteX61" fmla="*/ 385564 w 602054"/>
                <a:gd name="connsiteY61" fmla="*/ 458718 h 602444"/>
                <a:gd name="connsiteX62" fmla="*/ 360606 w 602054"/>
                <a:gd name="connsiteY62" fmla="*/ 483246 h 602444"/>
                <a:gd name="connsiteX63" fmla="*/ 375667 w 602054"/>
                <a:gd name="connsiteY63" fmla="*/ 497877 h 602444"/>
                <a:gd name="connsiteX64" fmla="*/ 422141 w 602054"/>
                <a:gd name="connsiteY64" fmla="*/ 451403 h 602444"/>
                <a:gd name="connsiteX65" fmla="*/ 422141 w 602054"/>
                <a:gd name="connsiteY65" fmla="*/ 416116 h 602444"/>
                <a:gd name="connsiteX66" fmla="*/ 390728 w 602054"/>
                <a:gd name="connsiteY66" fmla="*/ 384703 h 602444"/>
                <a:gd name="connsiteX67" fmla="*/ 400625 w 602054"/>
                <a:gd name="connsiteY67" fmla="*/ 374806 h 602444"/>
                <a:gd name="connsiteX68" fmla="*/ 435050 w 602054"/>
                <a:gd name="connsiteY68" fmla="*/ 409232 h 602444"/>
                <a:gd name="connsiteX69" fmla="*/ 435050 w 602054"/>
                <a:gd name="connsiteY69" fmla="*/ 458718 h 602444"/>
                <a:gd name="connsiteX70" fmla="*/ 82191 w 602054"/>
                <a:gd name="connsiteY70" fmla="*/ 136841 h 602444"/>
                <a:gd name="connsiteX71" fmla="*/ 136841 w 602054"/>
                <a:gd name="connsiteY71" fmla="*/ 54650 h 602444"/>
                <a:gd name="connsiteX72" fmla="*/ 465603 w 602054"/>
                <a:gd name="connsiteY72" fmla="*/ 54650 h 602444"/>
                <a:gd name="connsiteX73" fmla="*/ 520253 w 602054"/>
                <a:gd name="connsiteY73" fmla="*/ 136841 h 602444"/>
                <a:gd name="connsiteX74" fmla="*/ 82191 w 602054"/>
                <a:gd name="connsiteY74" fmla="*/ 136841 h 60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602054" h="602444">
                  <a:moveTo>
                    <a:pt x="593407" y="150181"/>
                  </a:moveTo>
                  <a:lnTo>
                    <a:pt x="509495" y="24098"/>
                  </a:lnTo>
                  <a:cubicBezTo>
                    <a:pt x="499168" y="9037"/>
                    <a:pt x="481955" y="0"/>
                    <a:pt x="463452" y="0"/>
                  </a:cubicBezTo>
                  <a:lnTo>
                    <a:pt x="138992" y="0"/>
                  </a:lnTo>
                  <a:cubicBezTo>
                    <a:pt x="120919" y="0"/>
                    <a:pt x="103706" y="9037"/>
                    <a:pt x="93379" y="24528"/>
                  </a:cubicBezTo>
                  <a:lnTo>
                    <a:pt x="9467" y="150181"/>
                  </a:lnTo>
                  <a:cubicBezTo>
                    <a:pt x="3443" y="159218"/>
                    <a:pt x="0" y="169975"/>
                    <a:pt x="0" y="180733"/>
                  </a:cubicBezTo>
                  <a:lnTo>
                    <a:pt x="0" y="547794"/>
                  </a:lnTo>
                  <a:cubicBezTo>
                    <a:pt x="0" y="577916"/>
                    <a:pt x="24528" y="602444"/>
                    <a:pt x="54650" y="602444"/>
                  </a:cubicBezTo>
                  <a:lnTo>
                    <a:pt x="547363" y="602444"/>
                  </a:lnTo>
                  <a:cubicBezTo>
                    <a:pt x="577916" y="602444"/>
                    <a:pt x="602015" y="577916"/>
                    <a:pt x="602015" y="547794"/>
                  </a:cubicBezTo>
                  <a:lnTo>
                    <a:pt x="602015" y="180733"/>
                  </a:lnTo>
                  <a:cubicBezTo>
                    <a:pt x="602444" y="169975"/>
                    <a:pt x="599432" y="159218"/>
                    <a:pt x="593407" y="150181"/>
                  </a:cubicBezTo>
                  <a:close/>
                  <a:moveTo>
                    <a:pt x="192352" y="314992"/>
                  </a:moveTo>
                  <a:lnTo>
                    <a:pt x="212146" y="295198"/>
                  </a:lnTo>
                  <a:lnTo>
                    <a:pt x="222044" y="305095"/>
                  </a:lnTo>
                  <a:lnTo>
                    <a:pt x="202249" y="324890"/>
                  </a:lnTo>
                  <a:lnTo>
                    <a:pt x="212146" y="334787"/>
                  </a:lnTo>
                  <a:lnTo>
                    <a:pt x="241838" y="305095"/>
                  </a:lnTo>
                  <a:lnTo>
                    <a:pt x="252166" y="314992"/>
                  </a:lnTo>
                  <a:lnTo>
                    <a:pt x="221614" y="344684"/>
                  </a:lnTo>
                  <a:lnTo>
                    <a:pt x="224626" y="347696"/>
                  </a:lnTo>
                  <a:lnTo>
                    <a:pt x="215158" y="357593"/>
                  </a:lnTo>
                  <a:lnTo>
                    <a:pt x="157496" y="299931"/>
                  </a:lnTo>
                  <a:lnTo>
                    <a:pt x="216880" y="240548"/>
                  </a:lnTo>
                  <a:cubicBezTo>
                    <a:pt x="230650" y="226777"/>
                    <a:pt x="252596" y="226777"/>
                    <a:pt x="266366" y="240548"/>
                  </a:cubicBezTo>
                  <a:lnTo>
                    <a:pt x="299071" y="273251"/>
                  </a:lnTo>
                  <a:lnTo>
                    <a:pt x="289173" y="283579"/>
                  </a:lnTo>
                  <a:lnTo>
                    <a:pt x="259481" y="253457"/>
                  </a:lnTo>
                  <a:cubicBezTo>
                    <a:pt x="245711" y="239687"/>
                    <a:pt x="237965" y="239687"/>
                    <a:pt x="224195" y="253457"/>
                  </a:cubicBezTo>
                  <a:lnTo>
                    <a:pt x="177291" y="299931"/>
                  </a:lnTo>
                  <a:lnTo>
                    <a:pt x="192352" y="314992"/>
                  </a:lnTo>
                  <a:close/>
                  <a:moveTo>
                    <a:pt x="260342" y="472919"/>
                  </a:moveTo>
                  <a:lnTo>
                    <a:pt x="176000" y="496586"/>
                  </a:lnTo>
                  <a:lnTo>
                    <a:pt x="200958" y="413535"/>
                  </a:lnTo>
                  <a:lnTo>
                    <a:pt x="209565" y="404928"/>
                  </a:lnTo>
                  <a:lnTo>
                    <a:pt x="268948" y="464312"/>
                  </a:lnTo>
                  <a:lnTo>
                    <a:pt x="260342" y="472919"/>
                  </a:lnTo>
                  <a:close/>
                  <a:moveTo>
                    <a:pt x="219462" y="395031"/>
                  </a:moveTo>
                  <a:lnTo>
                    <a:pt x="335647" y="278846"/>
                  </a:lnTo>
                  <a:lnTo>
                    <a:pt x="395031" y="338229"/>
                  </a:lnTo>
                  <a:lnTo>
                    <a:pt x="278846" y="454415"/>
                  </a:lnTo>
                  <a:lnTo>
                    <a:pt x="219462" y="395031"/>
                  </a:lnTo>
                  <a:close/>
                  <a:moveTo>
                    <a:pt x="345545" y="268948"/>
                  </a:moveTo>
                  <a:lnTo>
                    <a:pt x="362327" y="252166"/>
                  </a:lnTo>
                  <a:cubicBezTo>
                    <a:pt x="376097" y="238395"/>
                    <a:pt x="384273" y="238395"/>
                    <a:pt x="398043" y="252166"/>
                  </a:cubicBezTo>
                  <a:lnTo>
                    <a:pt x="421711" y="275833"/>
                  </a:lnTo>
                  <a:cubicBezTo>
                    <a:pt x="435481" y="289603"/>
                    <a:pt x="435481" y="297780"/>
                    <a:pt x="421711" y="311549"/>
                  </a:cubicBezTo>
                  <a:lnTo>
                    <a:pt x="404928" y="328332"/>
                  </a:lnTo>
                  <a:lnTo>
                    <a:pt x="345545" y="268948"/>
                  </a:lnTo>
                  <a:close/>
                  <a:moveTo>
                    <a:pt x="435050" y="458718"/>
                  </a:moveTo>
                  <a:lnTo>
                    <a:pt x="385564" y="508204"/>
                  </a:lnTo>
                  <a:lnTo>
                    <a:pt x="375667" y="518102"/>
                  </a:lnTo>
                  <a:lnTo>
                    <a:pt x="316713" y="459148"/>
                  </a:lnTo>
                  <a:lnTo>
                    <a:pt x="326611" y="448821"/>
                  </a:lnTo>
                  <a:lnTo>
                    <a:pt x="330914" y="453554"/>
                  </a:lnTo>
                  <a:lnTo>
                    <a:pt x="360606" y="423862"/>
                  </a:lnTo>
                  <a:lnTo>
                    <a:pt x="370933" y="433760"/>
                  </a:lnTo>
                  <a:lnTo>
                    <a:pt x="341242" y="463452"/>
                  </a:lnTo>
                  <a:lnTo>
                    <a:pt x="350708" y="473349"/>
                  </a:lnTo>
                  <a:lnTo>
                    <a:pt x="375667" y="448821"/>
                  </a:lnTo>
                  <a:lnTo>
                    <a:pt x="385564" y="458718"/>
                  </a:lnTo>
                  <a:lnTo>
                    <a:pt x="360606" y="483246"/>
                  </a:lnTo>
                  <a:lnTo>
                    <a:pt x="375667" y="497877"/>
                  </a:lnTo>
                  <a:lnTo>
                    <a:pt x="422141" y="451403"/>
                  </a:lnTo>
                  <a:cubicBezTo>
                    <a:pt x="435911" y="437633"/>
                    <a:pt x="435911" y="429457"/>
                    <a:pt x="422141" y="416116"/>
                  </a:cubicBezTo>
                  <a:lnTo>
                    <a:pt x="390728" y="384703"/>
                  </a:lnTo>
                  <a:lnTo>
                    <a:pt x="400625" y="374806"/>
                  </a:lnTo>
                  <a:lnTo>
                    <a:pt x="435050" y="409232"/>
                  </a:lnTo>
                  <a:cubicBezTo>
                    <a:pt x="448391" y="423002"/>
                    <a:pt x="448391" y="444948"/>
                    <a:pt x="435050" y="458718"/>
                  </a:cubicBezTo>
                  <a:close/>
                  <a:moveTo>
                    <a:pt x="82191" y="136841"/>
                  </a:moveTo>
                  <a:lnTo>
                    <a:pt x="136841" y="54650"/>
                  </a:lnTo>
                  <a:lnTo>
                    <a:pt x="465603" y="54650"/>
                  </a:lnTo>
                  <a:lnTo>
                    <a:pt x="520253" y="136841"/>
                  </a:lnTo>
                  <a:lnTo>
                    <a:pt x="82191" y="1368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C4546CDD-48D6-5684-2948-CD9FC108C691}"/>
              </a:ext>
            </a:extLst>
          </p:cNvPr>
          <p:cNvSpPr txBox="1"/>
          <p:nvPr/>
        </p:nvSpPr>
        <p:spPr>
          <a:xfrm>
            <a:off x="5459610" y="1934468"/>
            <a:ext cx="1846659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三维动态表现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67639AA-1580-7B0E-D147-3109D0D5EE89}"/>
              </a:ext>
            </a:extLst>
          </p:cNvPr>
          <p:cNvSpPr txBox="1"/>
          <p:nvPr/>
        </p:nvSpPr>
        <p:spPr>
          <a:xfrm>
            <a:off x="5459610" y="2343913"/>
            <a:ext cx="5210966" cy="542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在这里输入你的正文，阐述与关键词标题相关的具体内容，若字数太多酌情先删减文案，再缩小字号。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716FC6B-2E43-F437-F8E5-43363F0C5E90}"/>
              </a:ext>
            </a:extLst>
          </p:cNvPr>
          <p:cNvSpPr txBox="1"/>
          <p:nvPr/>
        </p:nvSpPr>
        <p:spPr>
          <a:xfrm>
            <a:off x="5980818" y="3396457"/>
            <a:ext cx="1846659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视觉艺术暗示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4CD6319-AD03-6A69-9EE9-ED228BDF0310}"/>
              </a:ext>
            </a:extLst>
          </p:cNvPr>
          <p:cNvSpPr txBox="1"/>
          <p:nvPr/>
        </p:nvSpPr>
        <p:spPr>
          <a:xfrm>
            <a:off x="5980818" y="3805902"/>
            <a:ext cx="5210966" cy="542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在这里输入你的正文，阐述与关键词标题相关的具体内容，若字数太多酌情先删减文案，再缩小字号。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C3F7F48-476E-BE7C-49ED-79DDCEDE0C0C}"/>
              </a:ext>
            </a:extLst>
          </p:cNvPr>
          <p:cNvSpPr txBox="1"/>
          <p:nvPr/>
        </p:nvSpPr>
        <p:spPr>
          <a:xfrm>
            <a:off x="5459610" y="4817025"/>
            <a:ext cx="1846659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崭新技术表现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2B7B593-F4D6-5B93-F32B-C884733D8F46}"/>
              </a:ext>
            </a:extLst>
          </p:cNvPr>
          <p:cNvSpPr txBox="1"/>
          <p:nvPr/>
        </p:nvSpPr>
        <p:spPr>
          <a:xfrm>
            <a:off x="5459610" y="5226470"/>
            <a:ext cx="5210966" cy="542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在这里输入你的正文，阐述与关键词标题相关的具体内容，若字数太多酌情先删减文案，再缩小字号。</a:t>
            </a:r>
          </a:p>
        </p:txBody>
      </p:sp>
    </p:spTree>
    <p:extLst>
      <p:ext uri="{BB962C8B-B14F-4D97-AF65-F5344CB8AC3E}">
        <p14:creationId xmlns:p14="http://schemas.microsoft.com/office/powerpoint/2010/main" val="122028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805097D-AFF2-7854-8A9A-2B9846773A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展示设计的陈列情感化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B1EEE5CC-07E4-436A-E80B-133BA1A9B391}"/>
              </a:ext>
            </a:extLst>
          </p:cNvPr>
          <p:cNvGrpSpPr/>
          <p:nvPr/>
        </p:nvGrpSpPr>
        <p:grpSpPr>
          <a:xfrm>
            <a:off x="919220" y="3449893"/>
            <a:ext cx="1828626" cy="2410705"/>
            <a:chOff x="1249401" y="3693344"/>
            <a:chExt cx="1856741" cy="2447770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BD32B376-9B27-1E48-86CF-6CE46685772F}"/>
                </a:ext>
              </a:extLst>
            </p:cNvPr>
            <p:cNvSpPr/>
            <p:nvPr/>
          </p:nvSpPr>
          <p:spPr>
            <a:xfrm>
              <a:off x="1249401" y="4550347"/>
              <a:ext cx="1856740" cy="1590767"/>
            </a:xfrm>
            <a:prstGeom prst="rect">
              <a:avLst/>
            </a:prstGeom>
            <a:gradFill>
              <a:gsLst>
                <a:gs pos="0">
                  <a:schemeClr val="accent1">
                    <a:alpha val="2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B03D06D7-73EE-9D11-14C5-CCC17C0644AB}"/>
                </a:ext>
              </a:extLst>
            </p:cNvPr>
            <p:cNvSpPr/>
            <p:nvPr/>
          </p:nvSpPr>
          <p:spPr>
            <a:xfrm>
              <a:off x="1249402" y="4352329"/>
              <a:ext cx="1856740" cy="4767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4D0197AB-09CE-ECA4-200A-9E66229D9ACE}"/>
                </a:ext>
              </a:extLst>
            </p:cNvPr>
            <p:cNvSpPr/>
            <p:nvPr/>
          </p:nvSpPr>
          <p:spPr>
            <a:xfrm>
              <a:off x="1249402" y="4313826"/>
              <a:ext cx="1856740" cy="4767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BC4483FE-B613-AC7D-F5A4-5EE53AEC71CA}"/>
                </a:ext>
              </a:extLst>
            </p:cNvPr>
            <p:cNvSpPr/>
            <p:nvPr/>
          </p:nvSpPr>
          <p:spPr>
            <a:xfrm>
              <a:off x="1423139" y="4356599"/>
              <a:ext cx="1509265" cy="387496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5C8094C6-85A2-BC60-9197-B6ECE39C4CBA}"/>
                </a:ext>
              </a:extLst>
            </p:cNvPr>
            <p:cNvSpPr/>
            <p:nvPr/>
          </p:nvSpPr>
          <p:spPr>
            <a:xfrm>
              <a:off x="1614290" y="4372673"/>
              <a:ext cx="1126964" cy="289340"/>
            </a:xfrm>
            <a:prstGeom prst="ellipse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0" name="梯形 5">
              <a:extLst>
                <a:ext uri="{FF2B5EF4-FFF2-40B4-BE49-F238E27FC236}">
                  <a16:creationId xmlns:a16="http://schemas.microsoft.com/office/drawing/2014/main" id="{514A3EA8-1BB0-8B06-A10F-9634E2498302}"/>
                </a:ext>
              </a:extLst>
            </p:cNvPr>
            <p:cNvSpPr/>
            <p:nvPr/>
          </p:nvSpPr>
          <p:spPr>
            <a:xfrm rot="10800000">
              <a:off x="1434445" y="3693344"/>
              <a:ext cx="1497629" cy="1080055"/>
            </a:xfrm>
            <a:custGeom>
              <a:avLst/>
              <a:gdLst>
                <a:gd name="connsiteX0" fmla="*/ 0 w 1969294"/>
                <a:gd name="connsiteY0" fmla="*/ 1064133 h 1064133"/>
                <a:gd name="connsiteX1" fmla="*/ 266033 w 1969294"/>
                <a:gd name="connsiteY1" fmla="*/ 0 h 1064133"/>
                <a:gd name="connsiteX2" fmla="*/ 1703261 w 1969294"/>
                <a:gd name="connsiteY2" fmla="*/ 0 h 1064133"/>
                <a:gd name="connsiteX3" fmla="*/ 1969294 w 1969294"/>
                <a:gd name="connsiteY3" fmla="*/ 1064133 h 1064133"/>
                <a:gd name="connsiteX4" fmla="*/ 0 w 1969294"/>
                <a:gd name="connsiteY4" fmla="*/ 1064133 h 1064133"/>
                <a:gd name="connsiteX0" fmla="*/ 0 w 1969294"/>
                <a:gd name="connsiteY0" fmla="*/ 1064133 h 1064133"/>
                <a:gd name="connsiteX1" fmla="*/ 266033 w 1969294"/>
                <a:gd name="connsiteY1" fmla="*/ 0 h 1064133"/>
                <a:gd name="connsiteX2" fmla="*/ 981075 w 1969294"/>
                <a:gd name="connsiteY2" fmla="*/ 2670 h 1064133"/>
                <a:gd name="connsiteX3" fmla="*/ 1703261 w 1969294"/>
                <a:gd name="connsiteY3" fmla="*/ 0 h 1064133"/>
                <a:gd name="connsiteX4" fmla="*/ 1969294 w 1969294"/>
                <a:gd name="connsiteY4" fmla="*/ 1064133 h 1064133"/>
                <a:gd name="connsiteX5" fmla="*/ 0 w 1969294"/>
                <a:gd name="connsiteY5" fmla="*/ 1064133 h 1064133"/>
                <a:gd name="connsiteX0" fmla="*/ 0 w 1969294"/>
                <a:gd name="connsiteY0" fmla="*/ 1323401 h 1323401"/>
                <a:gd name="connsiteX1" fmla="*/ 266033 w 1969294"/>
                <a:gd name="connsiteY1" fmla="*/ 259268 h 1323401"/>
                <a:gd name="connsiteX2" fmla="*/ 992981 w 1969294"/>
                <a:gd name="connsiteY2" fmla="*/ 0 h 1323401"/>
                <a:gd name="connsiteX3" fmla="*/ 1703261 w 1969294"/>
                <a:gd name="connsiteY3" fmla="*/ 259268 h 1323401"/>
                <a:gd name="connsiteX4" fmla="*/ 1969294 w 1969294"/>
                <a:gd name="connsiteY4" fmla="*/ 1323401 h 1323401"/>
                <a:gd name="connsiteX5" fmla="*/ 0 w 1969294"/>
                <a:gd name="connsiteY5" fmla="*/ 1323401 h 1323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9294" h="1323401">
                  <a:moveTo>
                    <a:pt x="0" y="1323401"/>
                  </a:moveTo>
                  <a:lnTo>
                    <a:pt x="266033" y="259268"/>
                  </a:lnTo>
                  <a:lnTo>
                    <a:pt x="992981" y="0"/>
                  </a:lnTo>
                  <a:lnTo>
                    <a:pt x="1703261" y="259268"/>
                  </a:lnTo>
                  <a:lnTo>
                    <a:pt x="1969294" y="1323401"/>
                  </a:lnTo>
                  <a:lnTo>
                    <a:pt x="0" y="1323401"/>
                  </a:lnTo>
                  <a:close/>
                </a:path>
              </a:pathLst>
            </a:custGeom>
            <a:gradFill>
              <a:gsLst>
                <a:gs pos="42471">
                  <a:schemeClr val="accent1">
                    <a:alpha val="70000"/>
                  </a:schemeClr>
                </a:gs>
                <a:gs pos="99000">
                  <a:schemeClr val="accent1">
                    <a:alpha val="0"/>
                  </a:schemeClr>
                </a:gs>
                <a:gs pos="1700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6EC37842-BC55-3FB7-156A-98AE62230385}"/>
              </a:ext>
            </a:extLst>
          </p:cNvPr>
          <p:cNvSpPr txBox="1"/>
          <p:nvPr/>
        </p:nvSpPr>
        <p:spPr>
          <a:xfrm flipH="1">
            <a:off x="825421" y="2096100"/>
            <a:ext cx="2016224" cy="110235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0" dirty="0">
                <a:effectLst/>
                <a:latin typeface="+mn-ea"/>
              </a:rPr>
              <a:t>在这里输入你的正文，阐述与关键词标题相关的具体内容，若字数太多酌情先删减文案，再缩小字号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BB474DD1-C32D-124A-EB42-2C51B831D08A}"/>
              </a:ext>
            </a:extLst>
          </p:cNvPr>
          <p:cNvSpPr txBox="1"/>
          <p:nvPr/>
        </p:nvSpPr>
        <p:spPr>
          <a:xfrm flipH="1">
            <a:off x="1217980" y="1475328"/>
            <a:ext cx="1231106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r"/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以物示人</a:t>
            </a: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B18C9F34-CBAD-8B16-FD06-84032EB84B9D}"/>
              </a:ext>
            </a:extLst>
          </p:cNvPr>
          <p:cNvCxnSpPr>
            <a:cxnSpLocks/>
          </p:cNvCxnSpPr>
          <p:nvPr/>
        </p:nvCxnSpPr>
        <p:spPr>
          <a:xfrm>
            <a:off x="1473492" y="1955760"/>
            <a:ext cx="576064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0CA3D242-C2D4-67C4-C363-F1D5B9847F6F}"/>
              </a:ext>
            </a:extLst>
          </p:cNvPr>
          <p:cNvGrpSpPr/>
          <p:nvPr/>
        </p:nvGrpSpPr>
        <p:grpSpPr>
          <a:xfrm>
            <a:off x="3760864" y="3449893"/>
            <a:ext cx="1828626" cy="2410705"/>
            <a:chOff x="1249401" y="3693344"/>
            <a:chExt cx="1856741" cy="2447770"/>
          </a:xfrm>
        </p:grpSpPr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CA9238B9-3DCF-6F2E-8B6D-0300E9678DF5}"/>
                </a:ext>
              </a:extLst>
            </p:cNvPr>
            <p:cNvSpPr/>
            <p:nvPr/>
          </p:nvSpPr>
          <p:spPr>
            <a:xfrm>
              <a:off x="1249401" y="4550347"/>
              <a:ext cx="1856740" cy="1590767"/>
            </a:xfrm>
            <a:prstGeom prst="rect">
              <a:avLst/>
            </a:prstGeom>
            <a:gradFill>
              <a:gsLst>
                <a:gs pos="0">
                  <a:schemeClr val="accent1">
                    <a:alpha val="2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5BC06E0C-3396-EB17-5AD8-A68F9DC49202}"/>
                </a:ext>
              </a:extLst>
            </p:cNvPr>
            <p:cNvSpPr/>
            <p:nvPr/>
          </p:nvSpPr>
          <p:spPr>
            <a:xfrm>
              <a:off x="1249402" y="4352329"/>
              <a:ext cx="1856740" cy="4767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0C06966D-C982-E3E6-E089-6E03DA412A14}"/>
                </a:ext>
              </a:extLst>
            </p:cNvPr>
            <p:cNvSpPr/>
            <p:nvPr/>
          </p:nvSpPr>
          <p:spPr>
            <a:xfrm>
              <a:off x="1249402" y="4313826"/>
              <a:ext cx="1856740" cy="4767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4B6AFE8F-81A7-BFA1-40F8-0977D32EC8AD}"/>
                </a:ext>
              </a:extLst>
            </p:cNvPr>
            <p:cNvSpPr/>
            <p:nvPr/>
          </p:nvSpPr>
          <p:spPr>
            <a:xfrm>
              <a:off x="1423139" y="4356599"/>
              <a:ext cx="1509265" cy="387496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960E9A3C-51F2-BC8F-6C89-BDB5575046A3}"/>
                </a:ext>
              </a:extLst>
            </p:cNvPr>
            <p:cNvSpPr/>
            <p:nvPr/>
          </p:nvSpPr>
          <p:spPr>
            <a:xfrm>
              <a:off x="1614290" y="4372673"/>
              <a:ext cx="1126964" cy="289340"/>
            </a:xfrm>
            <a:prstGeom prst="ellipse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7" name="梯形 5">
              <a:extLst>
                <a:ext uri="{FF2B5EF4-FFF2-40B4-BE49-F238E27FC236}">
                  <a16:creationId xmlns:a16="http://schemas.microsoft.com/office/drawing/2014/main" id="{1AA1D18A-3304-D161-9D7B-68DC78E2085D}"/>
                </a:ext>
              </a:extLst>
            </p:cNvPr>
            <p:cNvSpPr/>
            <p:nvPr/>
          </p:nvSpPr>
          <p:spPr>
            <a:xfrm rot="10800000">
              <a:off x="1434445" y="3693344"/>
              <a:ext cx="1497629" cy="1080055"/>
            </a:xfrm>
            <a:custGeom>
              <a:avLst/>
              <a:gdLst>
                <a:gd name="connsiteX0" fmla="*/ 0 w 1969294"/>
                <a:gd name="connsiteY0" fmla="*/ 1064133 h 1064133"/>
                <a:gd name="connsiteX1" fmla="*/ 266033 w 1969294"/>
                <a:gd name="connsiteY1" fmla="*/ 0 h 1064133"/>
                <a:gd name="connsiteX2" fmla="*/ 1703261 w 1969294"/>
                <a:gd name="connsiteY2" fmla="*/ 0 h 1064133"/>
                <a:gd name="connsiteX3" fmla="*/ 1969294 w 1969294"/>
                <a:gd name="connsiteY3" fmla="*/ 1064133 h 1064133"/>
                <a:gd name="connsiteX4" fmla="*/ 0 w 1969294"/>
                <a:gd name="connsiteY4" fmla="*/ 1064133 h 1064133"/>
                <a:gd name="connsiteX0" fmla="*/ 0 w 1969294"/>
                <a:gd name="connsiteY0" fmla="*/ 1064133 h 1064133"/>
                <a:gd name="connsiteX1" fmla="*/ 266033 w 1969294"/>
                <a:gd name="connsiteY1" fmla="*/ 0 h 1064133"/>
                <a:gd name="connsiteX2" fmla="*/ 981075 w 1969294"/>
                <a:gd name="connsiteY2" fmla="*/ 2670 h 1064133"/>
                <a:gd name="connsiteX3" fmla="*/ 1703261 w 1969294"/>
                <a:gd name="connsiteY3" fmla="*/ 0 h 1064133"/>
                <a:gd name="connsiteX4" fmla="*/ 1969294 w 1969294"/>
                <a:gd name="connsiteY4" fmla="*/ 1064133 h 1064133"/>
                <a:gd name="connsiteX5" fmla="*/ 0 w 1969294"/>
                <a:gd name="connsiteY5" fmla="*/ 1064133 h 1064133"/>
                <a:gd name="connsiteX0" fmla="*/ 0 w 1969294"/>
                <a:gd name="connsiteY0" fmla="*/ 1323401 h 1323401"/>
                <a:gd name="connsiteX1" fmla="*/ 266033 w 1969294"/>
                <a:gd name="connsiteY1" fmla="*/ 259268 h 1323401"/>
                <a:gd name="connsiteX2" fmla="*/ 992981 w 1969294"/>
                <a:gd name="connsiteY2" fmla="*/ 0 h 1323401"/>
                <a:gd name="connsiteX3" fmla="*/ 1703261 w 1969294"/>
                <a:gd name="connsiteY3" fmla="*/ 259268 h 1323401"/>
                <a:gd name="connsiteX4" fmla="*/ 1969294 w 1969294"/>
                <a:gd name="connsiteY4" fmla="*/ 1323401 h 1323401"/>
                <a:gd name="connsiteX5" fmla="*/ 0 w 1969294"/>
                <a:gd name="connsiteY5" fmla="*/ 1323401 h 1323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9294" h="1323401">
                  <a:moveTo>
                    <a:pt x="0" y="1323401"/>
                  </a:moveTo>
                  <a:lnTo>
                    <a:pt x="266033" y="259268"/>
                  </a:lnTo>
                  <a:lnTo>
                    <a:pt x="992981" y="0"/>
                  </a:lnTo>
                  <a:lnTo>
                    <a:pt x="1703261" y="259268"/>
                  </a:lnTo>
                  <a:lnTo>
                    <a:pt x="1969294" y="1323401"/>
                  </a:lnTo>
                  <a:lnTo>
                    <a:pt x="0" y="1323401"/>
                  </a:lnTo>
                  <a:close/>
                </a:path>
              </a:pathLst>
            </a:custGeom>
            <a:gradFill>
              <a:gsLst>
                <a:gs pos="42471">
                  <a:schemeClr val="accent1">
                    <a:alpha val="70000"/>
                  </a:schemeClr>
                </a:gs>
                <a:gs pos="99000">
                  <a:schemeClr val="accent1">
                    <a:alpha val="0"/>
                  </a:schemeClr>
                </a:gs>
                <a:gs pos="1700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49" name="文本框 48">
            <a:extLst>
              <a:ext uri="{FF2B5EF4-FFF2-40B4-BE49-F238E27FC236}">
                <a16:creationId xmlns:a16="http://schemas.microsoft.com/office/drawing/2014/main" id="{6500CE69-91E7-B3E1-1357-5FACFDFDEAE8}"/>
              </a:ext>
            </a:extLst>
          </p:cNvPr>
          <p:cNvSpPr txBox="1"/>
          <p:nvPr/>
        </p:nvSpPr>
        <p:spPr>
          <a:xfrm flipH="1">
            <a:off x="3667066" y="2096100"/>
            <a:ext cx="2016224" cy="110235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0" dirty="0">
                <a:effectLst/>
                <a:latin typeface="+mn-ea"/>
              </a:rPr>
              <a:t>在这里输入你的正文，阐述与关键词标题相关的具体内容，若字数太多酌情先删减文案，再缩小字号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E9F8EAE1-7ECD-4AA0-6F0F-184A4AB9B003}"/>
              </a:ext>
            </a:extLst>
          </p:cNvPr>
          <p:cNvSpPr txBox="1"/>
          <p:nvPr/>
        </p:nvSpPr>
        <p:spPr>
          <a:xfrm flipH="1">
            <a:off x="4059625" y="1475328"/>
            <a:ext cx="1231106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r"/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融入情感</a:t>
            </a:r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3EF19597-C2E8-23F0-E8BE-487DB81F1B0D}"/>
              </a:ext>
            </a:extLst>
          </p:cNvPr>
          <p:cNvCxnSpPr>
            <a:cxnSpLocks/>
          </p:cNvCxnSpPr>
          <p:nvPr/>
        </p:nvCxnSpPr>
        <p:spPr>
          <a:xfrm>
            <a:off x="4315137" y="1955760"/>
            <a:ext cx="576064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39E60596-3783-C540-75B2-AA103C973CAF}"/>
              </a:ext>
            </a:extLst>
          </p:cNvPr>
          <p:cNvGrpSpPr/>
          <p:nvPr/>
        </p:nvGrpSpPr>
        <p:grpSpPr>
          <a:xfrm>
            <a:off x="6602510" y="3449893"/>
            <a:ext cx="1828626" cy="2410705"/>
            <a:chOff x="1249401" y="3693344"/>
            <a:chExt cx="1856741" cy="2447770"/>
          </a:xfrm>
        </p:grpSpPr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6458D419-B3BF-74B1-A898-1FE2545277AC}"/>
                </a:ext>
              </a:extLst>
            </p:cNvPr>
            <p:cNvSpPr/>
            <p:nvPr/>
          </p:nvSpPr>
          <p:spPr>
            <a:xfrm>
              <a:off x="1249401" y="4550347"/>
              <a:ext cx="1856740" cy="1590767"/>
            </a:xfrm>
            <a:prstGeom prst="rect">
              <a:avLst/>
            </a:prstGeom>
            <a:gradFill>
              <a:gsLst>
                <a:gs pos="0">
                  <a:schemeClr val="accent1">
                    <a:alpha val="2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3FA15A91-E930-D93B-94DC-488DE1890EE3}"/>
                </a:ext>
              </a:extLst>
            </p:cNvPr>
            <p:cNvSpPr/>
            <p:nvPr/>
          </p:nvSpPr>
          <p:spPr>
            <a:xfrm>
              <a:off x="1249402" y="4352329"/>
              <a:ext cx="1856740" cy="4767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538998D4-96E4-20C4-A866-367FF2B34257}"/>
                </a:ext>
              </a:extLst>
            </p:cNvPr>
            <p:cNvSpPr/>
            <p:nvPr/>
          </p:nvSpPr>
          <p:spPr>
            <a:xfrm>
              <a:off x="1249402" y="4313826"/>
              <a:ext cx="1856740" cy="4767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726EBD10-781F-4E50-4ED0-31EF30F3958C}"/>
                </a:ext>
              </a:extLst>
            </p:cNvPr>
            <p:cNvSpPr/>
            <p:nvPr/>
          </p:nvSpPr>
          <p:spPr>
            <a:xfrm>
              <a:off x="1423139" y="4356599"/>
              <a:ext cx="1509265" cy="387496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E2DCA4A2-730F-89B9-81DC-C85B2F3B4DD7}"/>
                </a:ext>
              </a:extLst>
            </p:cNvPr>
            <p:cNvSpPr/>
            <p:nvPr/>
          </p:nvSpPr>
          <p:spPr>
            <a:xfrm>
              <a:off x="1614290" y="4372673"/>
              <a:ext cx="1126964" cy="289340"/>
            </a:xfrm>
            <a:prstGeom prst="ellipse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68" name="梯形 5">
              <a:extLst>
                <a:ext uri="{FF2B5EF4-FFF2-40B4-BE49-F238E27FC236}">
                  <a16:creationId xmlns:a16="http://schemas.microsoft.com/office/drawing/2014/main" id="{37CE0156-F336-8954-12EB-43D91D583680}"/>
                </a:ext>
              </a:extLst>
            </p:cNvPr>
            <p:cNvSpPr/>
            <p:nvPr/>
          </p:nvSpPr>
          <p:spPr>
            <a:xfrm rot="10800000">
              <a:off x="1434445" y="3693344"/>
              <a:ext cx="1497629" cy="1080055"/>
            </a:xfrm>
            <a:custGeom>
              <a:avLst/>
              <a:gdLst>
                <a:gd name="connsiteX0" fmla="*/ 0 w 1969294"/>
                <a:gd name="connsiteY0" fmla="*/ 1064133 h 1064133"/>
                <a:gd name="connsiteX1" fmla="*/ 266033 w 1969294"/>
                <a:gd name="connsiteY1" fmla="*/ 0 h 1064133"/>
                <a:gd name="connsiteX2" fmla="*/ 1703261 w 1969294"/>
                <a:gd name="connsiteY2" fmla="*/ 0 h 1064133"/>
                <a:gd name="connsiteX3" fmla="*/ 1969294 w 1969294"/>
                <a:gd name="connsiteY3" fmla="*/ 1064133 h 1064133"/>
                <a:gd name="connsiteX4" fmla="*/ 0 w 1969294"/>
                <a:gd name="connsiteY4" fmla="*/ 1064133 h 1064133"/>
                <a:gd name="connsiteX0" fmla="*/ 0 w 1969294"/>
                <a:gd name="connsiteY0" fmla="*/ 1064133 h 1064133"/>
                <a:gd name="connsiteX1" fmla="*/ 266033 w 1969294"/>
                <a:gd name="connsiteY1" fmla="*/ 0 h 1064133"/>
                <a:gd name="connsiteX2" fmla="*/ 981075 w 1969294"/>
                <a:gd name="connsiteY2" fmla="*/ 2670 h 1064133"/>
                <a:gd name="connsiteX3" fmla="*/ 1703261 w 1969294"/>
                <a:gd name="connsiteY3" fmla="*/ 0 h 1064133"/>
                <a:gd name="connsiteX4" fmla="*/ 1969294 w 1969294"/>
                <a:gd name="connsiteY4" fmla="*/ 1064133 h 1064133"/>
                <a:gd name="connsiteX5" fmla="*/ 0 w 1969294"/>
                <a:gd name="connsiteY5" fmla="*/ 1064133 h 1064133"/>
                <a:gd name="connsiteX0" fmla="*/ 0 w 1969294"/>
                <a:gd name="connsiteY0" fmla="*/ 1323401 h 1323401"/>
                <a:gd name="connsiteX1" fmla="*/ 266033 w 1969294"/>
                <a:gd name="connsiteY1" fmla="*/ 259268 h 1323401"/>
                <a:gd name="connsiteX2" fmla="*/ 992981 w 1969294"/>
                <a:gd name="connsiteY2" fmla="*/ 0 h 1323401"/>
                <a:gd name="connsiteX3" fmla="*/ 1703261 w 1969294"/>
                <a:gd name="connsiteY3" fmla="*/ 259268 h 1323401"/>
                <a:gd name="connsiteX4" fmla="*/ 1969294 w 1969294"/>
                <a:gd name="connsiteY4" fmla="*/ 1323401 h 1323401"/>
                <a:gd name="connsiteX5" fmla="*/ 0 w 1969294"/>
                <a:gd name="connsiteY5" fmla="*/ 1323401 h 1323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9294" h="1323401">
                  <a:moveTo>
                    <a:pt x="0" y="1323401"/>
                  </a:moveTo>
                  <a:lnTo>
                    <a:pt x="266033" y="259268"/>
                  </a:lnTo>
                  <a:lnTo>
                    <a:pt x="992981" y="0"/>
                  </a:lnTo>
                  <a:lnTo>
                    <a:pt x="1703261" y="259268"/>
                  </a:lnTo>
                  <a:lnTo>
                    <a:pt x="1969294" y="1323401"/>
                  </a:lnTo>
                  <a:lnTo>
                    <a:pt x="0" y="1323401"/>
                  </a:lnTo>
                  <a:close/>
                </a:path>
              </a:pathLst>
            </a:custGeom>
            <a:gradFill>
              <a:gsLst>
                <a:gs pos="42471">
                  <a:schemeClr val="accent1">
                    <a:alpha val="70000"/>
                  </a:schemeClr>
                </a:gs>
                <a:gs pos="99000">
                  <a:schemeClr val="accent1">
                    <a:alpha val="0"/>
                  </a:schemeClr>
                </a:gs>
                <a:gs pos="1700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60" name="文本框 59">
            <a:extLst>
              <a:ext uri="{FF2B5EF4-FFF2-40B4-BE49-F238E27FC236}">
                <a16:creationId xmlns:a16="http://schemas.microsoft.com/office/drawing/2014/main" id="{4F8DC3A3-363C-63DC-84C4-87601A691793}"/>
              </a:ext>
            </a:extLst>
          </p:cNvPr>
          <p:cNvSpPr txBox="1"/>
          <p:nvPr/>
        </p:nvSpPr>
        <p:spPr>
          <a:xfrm flipH="1">
            <a:off x="6508711" y="2096100"/>
            <a:ext cx="2016224" cy="110235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0" dirty="0">
                <a:effectLst/>
                <a:latin typeface="+mn-ea"/>
              </a:rPr>
              <a:t>在这里输入你的正文，阐述与关键词标题相关的具体内容，若字数太多酌情先删减文案，再缩小字号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F275D146-20E4-27A2-F277-A979F8FED734}"/>
              </a:ext>
            </a:extLst>
          </p:cNvPr>
          <p:cNvSpPr txBox="1"/>
          <p:nvPr/>
        </p:nvSpPr>
        <p:spPr>
          <a:xfrm flipH="1">
            <a:off x="6901270" y="1475328"/>
            <a:ext cx="1231106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r"/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赋予意义</a:t>
            </a:r>
          </a:p>
        </p:txBody>
      </p: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BE8726D6-51FA-BA81-0B08-7CFCE54C6DF7}"/>
              </a:ext>
            </a:extLst>
          </p:cNvPr>
          <p:cNvCxnSpPr>
            <a:cxnSpLocks/>
          </p:cNvCxnSpPr>
          <p:nvPr/>
        </p:nvCxnSpPr>
        <p:spPr>
          <a:xfrm>
            <a:off x="7156782" y="1955760"/>
            <a:ext cx="576064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EF5315CB-4BDC-7B16-4E76-CDEEDD0C085E}"/>
              </a:ext>
            </a:extLst>
          </p:cNvPr>
          <p:cNvGrpSpPr/>
          <p:nvPr/>
        </p:nvGrpSpPr>
        <p:grpSpPr>
          <a:xfrm>
            <a:off x="9444155" y="3449893"/>
            <a:ext cx="1828626" cy="2410705"/>
            <a:chOff x="1249401" y="3693344"/>
            <a:chExt cx="1856741" cy="2447770"/>
          </a:xfrm>
        </p:grpSpPr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96CDA21D-B8BC-0595-B156-46192D3DD82E}"/>
                </a:ext>
              </a:extLst>
            </p:cNvPr>
            <p:cNvSpPr/>
            <p:nvPr/>
          </p:nvSpPr>
          <p:spPr>
            <a:xfrm>
              <a:off x="1249401" y="4550347"/>
              <a:ext cx="1856740" cy="1590767"/>
            </a:xfrm>
            <a:prstGeom prst="rect">
              <a:avLst/>
            </a:prstGeom>
            <a:gradFill>
              <a:gsLst>
                <a:gs pos="0">
                  <a:schemeClr val="accent1">
                    <a:alpha val="2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920C7576-A1BB-87CD-06FA-1AF49AC3C2AB}"/>
                </a:ext>
              </a:extLst>
            </p:cNvPr>
            <p:cNvSpPr/>
            <p:nvPr/>
          </p:nvSpPr>
          <p:spPr>
            <a:xfrm>
              <a:off x="1249402" y="4352329"/>
              <a:ext cx="1856740" cy="4767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268EF00D-B538-B949-967D-F83BC80B2D0A}"/>
                </a:ext>
              </a:extLst>
            </p:cNvPr>
            <p:cNvSpPr/>
            <p:nvPr/>
          </p:nvSpPr>
          <p:spPr>
            <a:xfrm>
              <a:off x="1249402" y="4313826"/>
              <a:ext cx="1856740" cy="4767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2DA983A9-3A82-ECE1-27E8-7736C85FDF18}"/>
                </a:ext>
              </a:extLst>
            </p:cNvPr>
            <p:cNvSpPr/>
            <p:nvPr/>
          </p:nvSpPr>
          <p:spPr>
            <a:xfrm>
              <a:off x="1423139" y="4356599"/>
              <a:ext cx="1509265" cy="387496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85644294-F295-AA69-C6BB-570C5282040D}"/>
                </a:ext>
              </a:extLst>
            </p:cNvPr>
            <p:cNvSpPr/>
            <p:nvPr/>
          </p:nvSpPr>
          <p:spPr>
            <a:xfrm>
              <a:off x="1614290" y="4372673"/>
              <a:ext cx="1126964" cy="289340"/>
            </a:xfrm>
            <a:prstGeom prst="ellipse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79" name="梯形 5">
              <a:extLst>
                <a:ext uri="{FF2B5EF4-FFF2-40B4-BE49-F238E27FC236}">
                  <a16:creationId xmlns:a16="http://schemas.microsoft.com/office/drawing/2014/main" id="{BF463707-E987-0A9A-C0F9-72D1C5955042}"/>
                </a:ext>
              </a:extLst>
            </p:cNvPr>
            <p:cNvSpPr/>
            <p:nvPr/>
          </p:nvSpPr>
          <p:spPr>
            <a:xfrm rot="10800000">
              <a:off x="1434445" y="3693344"/>
              <a:ext cx="1497629" cy="1080055"/>
            </a:xfrm>
            <a:custGeom>
              <a:avLst/>
              <a:gdLst>
                <a:gd name="connsiteX0" fmla="*/ 0 w 1969294"/>
                <a:gd name="connsiteY0" fmla="*/ 1064133 h 1064133"/>
                <a:gd name="connsiteX1" fmla="*/ 266033 w 1969294"/>
                <a:gd name="connsiteY1" fmla="*/ 0 h 1064133"/>
                <a:gd name="connsiteX2" fmla="*/ 1703261 w 1969294"/>
                <a:gd name="connsiteY2" fmla="*/ 0 h 1064133"/>
                <a:gd name="connsiteX3" fmla="*/ 1969294 w 1969294"/>
                <a:gd name="connsiteY3" fmla="*/ 1064133 h 1064133"/>
                <a:gd name="connsiteX4" fmla="*/ 0 w 1969294"/>
                <a:gd name="connsiteY4" fmla="*/ 1064133 h 1064133"/>
                <a:gd name="connsiteX0" fmla="*/ 0 w 1969294"/>
                <a:gd name="connsiteY0" fmla="*/ 1064133 h 1064133"/>
                <a:gd name="connsiteX1" fmla="*/ 266033 w 1969294"/>
                <a:gd name="connsiteY1" fmla="*/ 0 h 1064133"/>
                <a:gd name="connsiteX2" fmla="*/ 981075 w 1969294"/>
                <a:gd name="connsiteY2" fmla="*/ 2670 h 1064133"/>
                <a:gd name="connsiteX3" fmla="*/ 1703261 w 1969294"/>
                <a:gd name="connsiteY3" fmla="*/ 0 h 1064133"/>
                <a:gd name="connsiteX4" fmla="*/ 1969294 w 1969294"/>
                <a:gd name="connsiteY4" fmla="*/ 1064133 h 1064133"/>
                <a:gd name="connsiteX5" fmla="*/ 0 w 1969294"/>
                <a:gd name="connsiteY5" fmla="*/ 1064133 h 1064133"/>
                <a:gd name="connsiteX0" fmla="*/ 0 w 1969294"/>
                <a:gd name="connsiteY0" fmla="*/ 1323401 h 1323401"/>
                <a:gd name="connsiteX1" fmla="*/ 266033 w 1969294"/>
                <a:gd name="connsiteY1" fmla="*/ 259268 h 1323401"/>
                <a:gd name="connsiteX2" fmla="*/ 992981 w 1969294"/>
                <a:gd name="connsiteY2" fmla="*/ 0 h 1323401"/>
                <a:gd name="connsiteX3" fmla="*/ 1703261 w 1969294"/>
                <a:gd name="connsiteY3" fmla="*/ 259268 h 1323401"/>
                <a:gd name="connsiteX4" fmla="*/ 1969294 w 1969294"/>
                <a:gd name="connsiteY4" fmla="*/ 1323401 h 1323401"/>
                <a:gd name="connsiteX5" fmla="*/ 0 w 1969294"/>
                <a:gd name="connsiteY5" fmla="*/ 1323401 h 1323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9294" h="1323401">
                  <a:moveTo>
                    <a:pt x="0" y="1323401"/>
                  </a:moveTo>
                  <a:lnTo>
                    <a:pt x="266033" y="259268"/>
                  </a:lnTo>
                  <a:lnTo>
                    <a:pt x="992981" y="0"/>
                  </a:lnTo>
                  <a:lnTo>
                    <a:pt x="1703261" y="259268"/>
                  </a:lnTo>
                  <a:lnTo>
                    <a:pt x="1969294" y="1323401"/>
                  </a:lnTo>
                  <a:lnTo>
                    <a:pt x="0" y="1323401"/>
                  </a:lnTo>
                  <a:close/>
                </a:path>
              </a:pathLst>
            </a:custGeom>
            <a:gradFill>
              <a:gsLst>
                <a:gs pos="42471">
                  <a:schemeClr val="accent1">
                    <a:alpha val="70000"/>
                  </a:schemeClr>
                </a:gs>
                <a:gs pos="99000">
                  <a:schemeClr val="accent1">
                    <a:alpha val="0"/>
                  </a:schemeClr>
                </a:gs>
                <a:gs pos="1700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1" name="文本框 70">
            <a:extLst>
              <a:ext uri="{FF2B5EF4-FFF2-40B4-BE49-F238E27FC236}">
                <a16:creationId xmlns:a16="http://schemas.microsoft.com/office/drawing/2014/main" id="{A116CB9E-7C5F-4BF1-CE9D-AD487C8BED6E}"/>
              </a:ext>
            </a:extLst>
          </p:cNvPr>
          <p:cNvSpPr txBox="1"/>
          <p:nvPr/>
        </p:nvSpPr>
        <p:spPr>
          <a:xfrm flipH="1">
            <a:off x="9350356" y="2096100"/>
            <a:ext cx="2016224" cy="110235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0" dirty="0">
                <a:effectLst/>
                <a:latin typeface="+mn-ea"/>
              </a:rPr>
              <a:t>在这里输入你的正文，阐述与关键词标题相关的具体内容，若字数太多酌情先删减文案，再缩小字号</a:t>
            </a: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22054DED-7E96-AB48-B368-E66A76B14CCC}"/>
              </a:ext>
            </a:extLst>
          </p:cNvPr>
          <p:cNvSpPr txBox="1"/>
          <p:nvPr/>
        </p:nvSpPr>
        <p:spPr>
          <a:xfrm flipH="1">
            <a:off x="9742915" y="1475328"/>
            <a:ext cx="1231106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r"/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激发诉求</a:t>
            </a:r>
          </a:p>
        </p:txBody>
      </p: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32475C4E-365E-1B1B-B489-E311C46B989E}"/>
              </a:ext>
            </a:extLst>
          </p:cNvPr>
          <p:cNvCxnSpPr>
            <a:cxnSpLocks/>
          </p:cNvCxnSpPr>
          <p:nvPr/>
        </p:nvCxnSpPr>
        <p:spPr>
          <a:xfrm>
            <a:off x="9998427" y="1955760"/>
            <a:ext cx="576064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152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805097D-AFF2-7854-8A9A-2B9846773A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展示设计的风格个性化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057629E-56FE-4E84-269E-093D7FD89721}"/>
              </a:ext>
            </a:extLst>
          </p:cNvPr>
          <p:cNvSpPr/>
          <p:nvPr/>
        </p:nvSpPr>
        <p:spPr>
          <a:xfrm>
            <a:off x="4586289" y="2082800"/>
            <a:ext cx="3019425" cy="3235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0D66722-2C98-D727-156E-2D2E52046D08}"/>
              </a:ext>
            </a:extLst>
          </p:cNvPr>
          <p:cNvSpPr/>
          <p:nvPr/>
        </p:nvSpPr>
        <p:spPr>
          <a:xfrm>
            <a:off x="1409700" y="2303045"/>
            <a:ext cx="3509963" cy="2794836"/>
          </a:xfrm>
          <a:prstGeom prst="rect">
            <a:avLst/>
          </a:prstGeom>
          <a:gradFill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25000"/>
                </a:schemeClr>
              </a:gs>
            </a:gsLst>
            <a:lin ang="0" scaled="0"/>
          </a:gradFill>
          <a:ln>
            <a:noFill/>
          </a:ln>
          <a:scene3d>
            <a:camera prst="perspectiveFront" fov="6000000">
              <a:rot lat="0" lon="204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F58AAF5-BBB8-BABB-5EB2-62B8A700CDF0}"/>
              </a:ext>
            </a:extLst>
          </p:cNvPr>
          <p:cNvSpPr/>
          <p:nvPr/>
        </p:nvSpPr>
        <p:spPr>
          <a:xfrm>
            <a:off x="7272339" y="2303045"/>
            <a:ext cx="3509963" cy="2794836"/>
          </a:xfrm>
          <a:prstGeom prst="rect">
            <a:avLst/>
          </a:prstGeom>
          <a:gradFill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25000"/>
                </a:schemeClr>
              </a:gs>
            </a:gsLst>
            <a:lin ang="10800000" scaled="0"/>
          </a:gradFill>
          <a:ln>
            <a:noFill/>
          </a:ln>
          <a:scene3d>
            <a:camera prst="perspectiveFront" fov="6000000">
              <a:rot lat="0" lon="1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82A2D06-8A0D-B179-E8D7-9006B1881724}"/>
              </a:ext>
            </a:extLst>
          </p:cNvPr>
          <p:cNvSpPr txBox="1"/>
          <p:nvPr/>
        </p:nvSpPr>
        <p:spPr>
          <a:xfrm flipH="1">
            <a:off x="4919662" y="3371982"/>
            <a:ext cx="2321740" cy="110235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b="0" dirty="0">
                <a:solidFill>
                  <a:schemeClr val="bg1"/>
                </a:solidFill>
                <a:effectLst/>
                <a:latin typeface="+mn-ea"/>
              </a:rPr>
              <a:t>在这里输入你的正文，阐述与关键词标题相关的具体内容，若字数太多酌情先删减文案，再缩小字号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BDC4C9B-EB33-9579-C17C-3F683CE80B2B}"/>
              </a:ext>
            </a:extLst>
          </p:cNvPr>
          <p:cNvSpPr txBox="1"/>
          <p:nvPr/>
        </p:nvSpPr>
        <p:spPr>
          <a:xfrm flipH="1">
            <a:off x="5362386" y="2793260"/>
            <a:ext cx="1436291" cy="430887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+mj-ea"/>
                <a:ea typeface="+mj-ea"/>
              </a:rPr>
              <a:t>凸显个性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5F6D86E-1215-2074-BFBF-6E1DE5D1A93E}"/>
              </a:ext>
            </a:extLst>
          </p:cNvPr>
          <p:cNvSpPr/>
          <p:nvPr/>
        </p:nvSpPr>
        <p:spPr>
          <a:xfrm>
            <a:off x="7506783" y="2044700"/>
            <a:ext cx="3745926" cy="3311526"/>
          </a:xfrm>
          <a:prstGeom prst="rect">
            <a:avLst/>
          </a:prstGeom>
          <a:gradFill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10000"/>
                </a:schemeClr>
              </a:gs>
            </a:gsLst>
            <a:lin ang="10800000" scaled="0"/>
          </a:gradFill>
          <a:ln>
            <a:noFill/>
          </a:ln>
          <a:scene3d>
            <a:camera prst="perspectiveFront" fov="6000000">
              <a:rot lat="0" lon="1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0566F77-57E4-F662-EFA5-D876ED7F7ADC}"/>
              </a:ext>
            </a:extLst>
          </p:cNvPr>
          <p:cNvSpPr/>
          <p:nvPr/>
        </p:nvSpPr>
        <p:spPr>
          <a:xfrm>
            <a:off x="1056514" y="2044700"/>
            <a:ext cx="3745926" cy="3311526"/>
          </a:xfrm>
          <a:prstGeom prst="rect">
            <a:avLst/>
          </a:prstGeom>
          <a:gradFill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10000"/>
                </a:schemeClr>
              </a:gs>
            </a:gsLst>
            <a:lin ang="0" scaled="0"/>
          </a:gradFill>
          <a:ln>
            <a:noFill/>
          </a:ln>
          <a:scene3d>
            <a:camera prst="perspectiveFront" fov="6000000">
              <a:rot lat="0" lon="204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29E5E7D-1750-068D-19E1-9FA238718278}"/>
              </a:ext>
            </a:extLst>
          </p:cNvPr>
          <p:cNvSpPr txBox="1"/>
          <p:nvPr/>
        </p:nvSpPr>
        <p:spPr>
          <a:xfrm flipH="1">
            <a:off x="1637714" y="3701868"/>
            <a:ext cx="2583525" cy="587340"/>
          </a:xfrm>
          <a:prstGeom prst="rect">
            <a:avLst/>
          </a:prstGeom>
          <a:noFill/>
          <a:scene3d>
            <a:camera prst="orthographicFront">
              <a:rot lat="0" lon="180000" rev="0"/>
            </a:camera>
            <a:lightRig rig="threePt" dir="t"/>
          </a:scene3d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在这里输入你的正文，阐述与关键词标题相关的具体内容，若字数太多酌情先删减文案，再缩小字号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34ACA9D-5EF4-4645-9DCC-98EC93974032}"/>
              </a:ext>
            </a:extLst>
          </p:cNvPr>
          <p:cNvSpPr txBox="1"/>
          <p:nvPr/>
        </p:nvSpPr>
        <p:spPr>
          <a:xfrm flipH="1">
            <a:off x="2416515" y="3224147"/>
            <a:ext cx="1025922" cy="307777"/>
          </a:xfrm>
          <a:prstGeom prst="rect">
            <a:avLst/>
          </a:prstGeom>
          <a:noFill/>
          <a:scene3d>
            <a:camera prst="orthographicFront">
              <a:rot lat="0" lon="180000" rev="0"/>
            </a:camera>
            <a:lightRig rig="threePt" dir="t"/>
          </a:scene3d>
        </p:spPr>
        <p:txBody>
          <a:bodyPr wrap="none" lIns="0" tIns="0" rIns="0" bIns="0" rtlCol="0" anchor="t">
            <a:noAutofit/>
          </a:bodyPr>
          <a:lstStyle/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打破单调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8F7C175-4AB7-B432-0704-3C7D87805C6D}"/>
              </a:ext>
            </a:extLst>
          </p:cNvPr>
          <p:cNvSpPr/>
          <p:nvPr/>
        </p:nvSpPr>
        <p:spPr>
          <a:xfrm>
            <a:off x="5845684" y="3291840"/>
            <a:ext cx="50063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B65F7B5-D8BF-69D1-1351-3DC96171BFB4}"/>
              </a:ext>
            </a:extLst>
          </p:cNvPr>
          <p:cNvSpPr/>
          <p:nvPr/>
        </p:nvSpPr>
        <p:spPr>
          <a:xfrm>
            <a:off x="2710416" y="3594037"/>
            <a:ext cx="500632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47857F2-DEF5-14B4-BE2D-C6491B5DE862}"/>
              </a:ext>
            </a:extLst>
          </p:cNvPr>
          <p:cNvSpPr txBox="1"/>
          <p:nvPr/>
        </p:nvSpPr>
        <p:spPr>
          <a:xfrm flipH="1">
            <a:off x="7956218" y="3701868"/>
            <a:ext cx="2583525" cy="587340"/>
          </a:xfrm>
          <a:prstGeom prst="rect">
            <a:avLst/>
          </a:prstGeom>
          <a:noFill/>
          <a:scene3d>
            <a:camera prst="orthographicFront">
              <a:rot lat="0" lon="180000" rev="0"/>
            </a:camera>
            <a:lightRig rig="threePt" dir="t"/>
          </a:scene3d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在这里输入你的正文，阐述与关键词标题相关的具体内容，若字数太多酌情先删减文案，再缩小字号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72E92EA-EF94-F493-397D-8077B3C466B8}"/>
              </a:ext>
            </a:extLst>
          </p:cNvPr>
          <p:cNvSpPr txBox="1"/>
          <p:nvPr/>
        </p:nvSpPr>
        <p:spPr>
          <a:xfrm flipH="1">
            <a:off x="8735019" y="3224147"/>
            <a:ext cx="1025922" cy="307777"/>
          </a:xfrm>
          <a:prstGeom prst="rect">
            <a:avLst/>
          </a:prstGeom>
          <a:noFill/>
          <a:scene3d>
            <a:camera prst="orthographicFront">
              <a:rot lat="0" lon="180000" rev="0"/>
            </a:camera>
            <a:lightRig rig="threePt" dir="t"/>
          </a:scene3d>
        </p:spPr>
        <p:txBody>
          <a:bodyPr wrap="none" lIns="0" tIns="0" rIns="0" bIns="0" rtlCol="0" anchor="t">
            <a:noAutofit/>
          </a:bodyPr>
          <a:lstStyle/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层次细分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83A9841-B4EC-3281-C4EA-AA2F3DAD47B6}"/>
              </a:ext>
            </a:extLst>
          </p:cNvPr>
          <p:cNvSpPr/>
          <p:nvPr/>
        </p:nvSpPr>
        <p:spPr>
          <a:xfrm>
            <a:off x="9028920" y="3594037"/>
            <a:ext cx="500632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7" name="平行四边形 16">
            <a:extLst>
              <a:ext uri="{FF2B5EF4-FFF2-40B4-BE49-F238E27FC236}">
                <a16:creationId xmlns:a16="http://schemas.microsoft.com/office/drawing/2014/main" id="{A93A8B52-0160-6931-9D16-EA6F4C92FE0F}"/>
              </a:ext>
            </a:extLst>
          </p:cNvPr>
          <p:cNvSpPr/>
          <p:nvPr/>
        </p:nvSpPr>
        <p:spPr>
          <a:xfrm>
            <a:off x="1056514" y="1236027"/>
            <a:ext cx="2234621" cy="125728"/>
          </a:xfrm>
          <a:prstGeom prst="parallelogram">
            <a:avLst>
              <a:gd name="adj" fmla="val 27548"/>
            </a:avLst>
          </a:prstGeom>
          <a:gradFill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55000"/>
                </a:schemeClr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8" name="平行四边形 17">
            <a:extLst>
              <a:ext uri="{FF2B5EF4-FFF2-40B4-BE49-F238E27FC236}">
                <a16:creationId xmlns:a16="http://schemas.microsoft.com/office/drawing/2014/main" id="{EC461377-A3A5-6740-0DDD-F774FDDA704D}"/>
              </a:ext>
            </a:extLst>
          </p:cNvPr>
          <p:cNvSpPr/>
          <p:nvPr/>
        </p:nvSpPr>
        <p:spPr>
          <a:xfrm flipH="1">
            <a:off x="6794299" y="5867220"/>
            <a:ext cx="2234621" cy="125728"/>
          </a:xfrm>
          <a:prstGeom prst="parallelogram">
            <a:avLst>
              <a:gd name="adj" fmla="val 27548"/>
            </a:avLst>
          </a:prstGeom>
          <a:gradFill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55000"/>
                </a:schemeClr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5016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35EAC32F-489A-18C5-C699-A6C7F919A7AB}"/>
              </a:ext>
            </a:extLst>
          </p:cNvPr>
          <p:cNvSpPr/>
          <p:nvPr/>
        </p:nvSpPr>
        <p:spPr>
          <a:xfrm>
            <a:off x="7229475" y="4681230"/>
            <a:ext cx="2419350" cy="1184051"/>
          </a:xfrm>
          <a:prstGeom prst="roundRect">
            <a:avLst>
              <a:gd name="adj" fmla="val 929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805097D-AFF2-7854-8A9A-2B9846773A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展示设计的生态绿色化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3899A647-91A8-3D0D-0309-791417EA1F1D}"/>
              </a:ext>
            </a:extLst>
          </p:cNvPr>
          <p:cNvSpPr/>
          <p:nvPr/>
        </p:nvSpPr>
        <p:spPr>
          <a:xfrm>
            <a:off x="7483743" y="1422622"/>
            <a:ext cx="2419350" cy="1184051"/>
          </a:xfrm>
          <a:prstGeom prst="roundRect">
            <a:avLst>
              <a:gd name="adj" fmla="val 929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直角三角形 7">
            <a:extLst>
              <a:ext uri="{FF2B5EF4-FFF2-40B4-BE49-F238E27FC236}">
                <a16:creationId xmlns:a16="http://schemas.microsoft.com/office/drawing/2014/main" id="{D0687E25-3D30-7034-6DCC-C0B85C1CB93D}"/>
              </a:ext>
            </a:extLst>
          </p:cNvPr>
          <p:cNvSpPr/>
          <p:nvPr/>
        </p:nvSpPr>
        <p:spPr>
          <a:xfrm rot="5400000">
            <a:off x="7483743" y="2509899"/>
            <a:ext cx="254268" cy="25426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FC1F59C-3BC7-E3B5-7BE4-09A1ACE56372}"/>
              </a:ext>
            </a:extLst>
          </p:cNvPr>
          <p:cNvSpPr txBox="1"/>
          <p:nvPr/>
        </p:nvSpPr>
        <p:spPr>
          <a:xfrm>
            <a:off x="7687970" y="1616882"/>
            <a:ext cx="1194238" cy="286232"/>
          </a:xfrm>
          <a:prstGeom prst="rect">
            <a:avLst/>
          </a:prstGeom>
          <a:noFill/>
          <a:effectLst/>
        </p:spPr>
        <p:txBody>
          <a:bodyPr wrap="none" lIns="0" tIns="0" rIns="0" bIns="0" rtlCol="0" anchor="t">
            <a:noAutofit/>
          </a:bodyPr>
          <a:lstStyle/>
          <a:p>
            <a:r>
              <a:rPr lang="zh-CN" altLang="en-US" sz="1860" dirty="0">
                <a:solidFill>
                  <a:schemeClr val="bg1"/>
                </a:solidFill>
                <a:latin typeface="+mj-ea"/>
                <a:ea typeface="+mj-ea"/>
              </a:rPr>
              <a:t>闭环型设计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A8DFDCE-BF36-9DA8-0BF8-79F9E6881338}"/>
              </a:ext>
            </a:extLst>
          </p:cNvPr>
          <p:cNvSpPr txBox="1"/>
          <p:nvPr/>
        </p:nvSpPr>
        <p:spPr>
          <a:xfrm>
            <a:off x="7687970" y="1903113"/>
            <a:ext cx="2123683" cy="587340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b="0" dirty="0">
                <a:solidFill>
                  <a:schemeClr val="bg1"/>
                </a:solidFill>
                <a:effectLst/>
                <a:latin typeface="+mn-ea"/>
              </a:rPr>
              <a:t>在这里输入你的正文，阐述与关键词标题相关的具体内容，若字数太多酌情先删减文案，再缩小字号</a:t>
            </a:r>
          </a:p>
        </p:txBody>
      </p:sp>
      <p:sp>
        <p:nvSpPr>
          <p:cNvPr id="13" name="直角三角形 12">
            <a:extLst>
              <a:ext uri="{FF2B5EF4-FFF2-40B4-BE49-F238E27FC236}">
                <a16:creationId xmlns:a16="http://schemas.microsoft.com/office/drawing/2014/main" id="{C98DFA3C-659A-C571-103A-D8FC81056B81}"/>
              </a:ext>
            </a:extLst>
          </p:cNvPr>
          <p:cNvSpPr/>
          <p:nvPr/>
        </p:nvSpPr>
        <p:spPr>
          <a:xfrm rot="16200000" flipV="1">
            <a:off x="7229475" y="4523736"/>
            <a:ext cx="254268" cy="25426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537A4ED6-7F3A-35AA-EDEF-9F4BFC1509CF}"/>
              </a:ext>
            </a:extLst>
          </p:cNvPr>
          <p:cNvSpPr/>
          <p:nvPr/>
        </p:nvSpPr>
        <p:spPr>
          <a:xfrm flipH="1">
            <a:off x="2306187" y="4998573"/>
            <a:ext cx="2419350" cy="1184051"/>
          </a:xfrm>
          <a:prstGeom prst="roundRect">
            <a:avLst>
              <a:gd name="adj" fmla="val 929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8" name="直角三角形 17">
            <a:extLst>
              <a:ext uri="{FF2B5EF4-FFF2-40B4-BE49-F238E27FC236}">
                <a16:creationId xmlns:a16="http://schemas.microsoft.com/office/drawing/2014/main" id="{916C604D-A8FE-8F04-B150-1A2E80ECDE79}"/>
              </a:ext>
            </a:extLst>
          </p:cNvPr>
          <p:cNvSpPr/>
          <p:nvPr/>
        </p:nvSpPr>
        <p:spPr>
          <a:xfrm rot="5400000" flipH="1" flipV="1">
            <a:off x="4471269" y="4841079"/>
            <a:ext cx="254268" cy="25426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FE1FC85-59C2-443A-9D76-B350A97B1E1E}"/>
              </a:ext>
            </a:extLst>
          </p:cNvPr>
          <p:cNvSpPr txBox="1"/>
          <p:nvPr/>
        </p:nvSpPr>
        <p:spPr>
          <a:xfrm>
            <a:off x="2394066" y="5489622"/>
            <a:ext cx="2123683" cy="587340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00" b="0" dirty="0">
                <a:solidFill>
                  <a:schemeClr val="bg1"/>
                </a:solidFill>
                <a:effectLst/>
                <a:latin typeface="+mn-ea"/>
              </a:rPr>
              <a:t>在这里输入你的正文，阐述与关键词标题相关的具体内容，若字数太多酌情先删减文案，再缩小字号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196A0B7-46D1-84D5-0BD0-8A9C55279EBF}"/>
              </a:ext>
            </a:extLst>
          </p:cNvPr>
          <p:cNvGrpSpPr/>
          <p:nvPr/>
        </p:nvGrpSpPr>
        <p:grpSpPr>
          <a:xfrm flipH="1">
            <a:off x="2508560" y="1839126"/>
            <a:ext cx="2419350" cy="1341545"/>
            <a:chOff x="7829549" y="781050"/>
            <a:chExt cx="3036113" cy="1683544"/>
          </a:xfrm>
          <a:effectLst>
            <a:outerShdw blurRad="139700" dist="38100" dir="5400000" algn="t" rotWithShape="0">
              <a:schemeClr val="accent1">
                <a:lumMod val="50000"/>
                <a:alpha val="40000"/>
              </a:schemeClr>
            </a:outerShdw>
          </a:effectLst>
        </p:grpSpPr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B7CC2485-BCA2-95A1-AE2D-2A6DE9140F4C}"/>
                </a:ext>
              </a:extLst>
            </p:cNvPr>
            <p:cNvSpPr/>
            <p:nvPr/>
          </p:nvSpPr>
          <p:spPr>
            <a:xfrm>
              <a:off x="7829549" y="781050"/>
              <a:ext cx="3036113" cy="1485900"/>
            </a:xfrm>
            <a:prstGeom prst="roundRect">
              <a:avLst>
                <a:gd name="adj" fmla="val 929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9" name="直角三角形 28">
              <a:extLst>
                <a:ext uri="{FF2B5EF4-FFF2-40B4-BE49-F238E27FC236}">
                  <a16:creationId xmlns:a16="http://schemas.microsoft.com/office/drawing/2014/main" id="{9444A548-CFDA-BD9B-1EC4-890278EFCB00}"/>
                </a:ext>
              </a:extLst>
            </p:cNvPr>
            <p:cNvSpPr/>
            <p:nvPr/>
          </p:nvSpPr>
          <p:spPr>
            <a:xfrm rot="5400000">
              <a:off x="7829549" y="2145506"/>
              <a:ext cx="319088" cy="319088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2A57AB77-E4D2-405E-FB3A-C1B5AB17534A}"/>
              </a:ext>
            </a:extLst>
          </p:cNvPr>
          <p:cNvSpPr txBox="1"/>
          <p:nvPr/>
        </p:nvSpPr>
        <p:spPr>
          <a:xfrm>
            <a:off x="3514257" y="2033386"/>
            <a:ext cx="1194238" cy="286232"/>
          </a:xfrm>
          <a:prstGeom prst="rect">
            <a:avLst/>
          </a:prstGeom>
          <a:noFill/>
          <a:effectLst/>
        </p:spPr>
        <p:txBody>
          <a:bodyPr wrap="none" lIns="0" tIns="0" rIns="0" bIns="0" rtlCol="0" anchor="t">
            <a:noAutofit/>
          </a:bodyPr>
          <a:lstStyle/>
          <a:p>
            <a:pPr algn="r"/>
            <a:r>
              <a:rPr lang="zh-CN" altLang="en-US" sz="1860" dirty="0">
                <a:solidFill>
                  <a:schemeClr val="bg1"/>
                </a:solidFill>
                <a:latin typeface="+mj-ea"/>
                <a:ea typeface="+mj-ea"/>
              </a:rPr>
              <a:t>可持续发展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8AA4655-FB1B-37B9-4738-3AD362087870}"/>
              </a:ext>
            </a:extLst>
          </p:cNvPr>
          <p:cNvSpPr txBox="1"/>
          <p:nvPr/>
        </p:nvSpPr>
        <p:spPr>
          <a:xfrm>
            <a:off x="2584812" y="2319617"/>
            <a:ext cx="2123683" cy="587340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00" b="0" dirty="0">
                <a:solidFill>
                  <a:schemeClr val="bg1"/>
                </a:solidFill>
                <a:effectLst/>
                <a:latin typeface="+mn-ea"/>
              </a:rPr>
              <a:t>在这里输入你的正文，阐述与关键词标题相关的具体内容，若字数太多酌情先删减文案，再缩小字号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C332815-6D5B-309D-148A-ED207E68A3B1}"/>
              </a:ext>
            </a:extLst>
          </p:cNvPr>
          <p:cNvSpPr txBox="1"/>
          <p:nvPr/>
        </p:nvSpPr>
        <p:spPr>
          <a:xfrm>
            <a:off x="7433702" y="4883724"/>
            <a:ext cx="1194238" cy="286232"/>
          </a:xfrm>
          <a:prstGeom prst="rect">
            <a:avLst/>
          </a:prstGeom>
          <a:noFill/>
          <a:effectLst/>
        </p:spPr>
        <p:txBody>
          <a:bodyPr wrap="none" lIns="0" tIns="0" rIns="0" bIns="0" rtlCol="0" anchor="t">
            <a:noAutofit/>
          </a:bodyPr>
          <a:lstStyle/>
          <a:p>
            <a:r>
              <a:rPr lang="zh-CN" altLang="en-US" sz="1860" dirty="0">
                <a:solidFill>
                  <a:schemeClr val="bg1"/>
                </a:solidFill>
                <a:latin typeface="+mj-ea"/>
                <a:ea typeface="+mj-ea"/>
              </a:rPr>
              <a:t>可拆卸回收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3933FF2-4BEA-BC0A-2F9F-BD688DA2876E}"/>
              </a:ext>
            </a:extLst>
          </p:cNvPr>
          <p:cNvSpPr txBox="1"/>
          <p:nvPr/>
        </p:nvSpPr>
        <p:spPr>
          <a:xfrm>
            <a:off x="7433702" y="5169955"/>
            <a:ext cx="2125197" cy="587340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b="0" dirty="0">
                <a:solidFill>
                  <a:schemeClr val="bg1"/>
                </a:solidFill>
                <a:effectLst/>
                <a:latin typeface="+mn-ea"/>
              </a:rPr>
              <a:t>在这里输入你的正文，阐述与关键词标题相关的具体内容，若字数太多酌情先删减文案，再缩小字号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FBA1D4F-3DFC-0A71-5E97-F91523C5C5F4}"/>
              </a:ext>
            </a:extLst>
          </p:cNvPr>
          <p:cNvSpPr txBox="1"/>
          <p:nvPr/>
        </p:nvSpPr>
        <p:spPr>
          <a:xfrm>
            <a:off x="3323511" y="5203391"/>
            <a:ext cx="1194238" cy="286232"/>
          </a:xfrm>
          <a:prstGeom prst="rect">
            <a:avLst/>
          </a:prstGeom>
          <a:noFill/>
          <a:effectLst/>
        </p:spPr>
        <p:txBody>
          <a:bodyPr wrap="none" lIns="0" tIns="0" rIns="0" bIns="0" rtlCol="0" anchor="t">
            <a:noAutofit/>
          </a:bodyPr>
          <a:lstStyle/>
          <a:p>
            <a:pPr algn="r"/>
            <a:r>
              <a:rPr lang="zh-CN" altLang="en-US" sz="1860" dirty="0">
                <a:solidFill>
                  <a:schemeClr val="bg1"/>
                </a:solidFill>
                <a:latin typeface="+mj-ea"/>
                <a:ea typeface="+mj-ea"/>
              </a:rPr>
              <a:t>环保型材料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20B9290A-3AD9-C577-4AFF-CAE9B0837C41}"/>
              </a:ext>
            </a:extLst>
          </p:cNvPr>
          <p:cNvSpPr txBox="1"/>
          <p:nvPr/>
        </p:nvSpPr>
        <p:spPr>
          <a:xfrm>
            <a:off x="2036542" y="2154048"/>
            <a:ext cx="323807" cy="49244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>
            <a:noAutofit/>
          </a:bodyPr>
          <a:lstStyle/>
          <a:p>
            <a:pPr algn="l"/>
            <a:r>
              <a:rPr lang="en-US" altLang="zh-CN" sz="3200" dirty="0">
                <a:ln w="2540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lin ang="0" scaled="0"/>
                  </a:gradFill>
                </a:ln>
                <a:noFill/>
                <a:latin typeface="+mj-ea"/>
                <a:ea typeface="+mj-ea"/>
              </a:rPr>
              <a:t>A</a:t>
            </a:r>
            <a:endParaRPr lang="zh-CN" altLang="en-US" sz="3200" dirty="0">
              <a:ln w="2540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  <a:noFill/>
              <a:latin typeface="+mj-ea"/>
              <a:ea typeface="+mj-ea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A17FDEE4-88F4-6B65-D7FF-DFB736233184}"/>
              </a:ext>
            </a:extLst>
          </p:cNvPr>
          <p:cNvSpPr txBox="1"/>
          <p:nvPr/>
        </p:nvSpPr>
        <p:spPr>
          <a:xfrm>
            <a:off x="10030372" y="1768425"/>
            <a:ext cx="323807" cy="49244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>
            <a:noAutofit/>
          </a:bodyPr>
          <a:lstStyle/>
          <a:p>
            <a:pPr algn="l"/>
            <a:r>
              <a:rPr lang="en-US" altLang="zh-CN" sz="3200" dirty="0">
                <a:ln w="2540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lin ang="10800000" scaled="0"/>
                  </a:gradFill>
                </a:ln>
                <a:noFill/>
                <a:latin typeface="+mj-ea"/>
                <a:ea typeface="+mj-ea"/>
              </a:rPr>
              <a:t>B</a:t>
            </a:r>
            <a:endParaRPr lang="zh-CN" altLang="en-US" sz="3200" dirty="0">
              <a:ln w="2540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10800000" scaled="0"/>
                </a:gradFill>
              </a:ln>
              <a:noFill/>
              <a:latin typeface="+mj-ea"/>
              <a:ea typeface="+mj-ea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04E03507-73F2-EEC8-88F2-F05AD5492FF3}"/>
              </a:ext>
            </a:extLst>
          </p:cNvPr>
          <p:cNvSpPr txBox="1"/>
          <p:nvPr/>
        </p:nvSpPr>
        <p:spPr>
          <a:xfrm>
            <a:off x="1829919" y="5359581"/>
            <a:ext cx="323807" cy="49244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>
            <a:noAutofit/>
          </a:bodyPr>
          <a:lstStyle/>
          <a:p>
            <a:pPr algn="l"/>
            <a:r>
              <a:rPr lang="en-US" altLang="zh-CN" sz="3200" dirty="0">
                <a:ln w="2540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lin ang="0" scaled="0"/>
                  </a:gradFill>
                </a:ln>
                <a:noFill/>
                <a:latin typeface="+mj-ea"/>
                <a:ea typeface="+mj-ea"/>
              </a:rPr>
              <a:t>C</a:t>
            </a:r>
            <a:endParaRPr lang="zh-CN" altLang="en-US" sz="3200" dirty="0">
              <a:ln w="2540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  <a:noFill/>
              <a:latin typeface="+mj-ea"/>
              <a:ea typeface="+mj-ea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BEF36A8A-DEB1-2944-AD0E-27C4EB77C7F6}"/>
              </a:ext>
            </a:extLst>
          </p:cNvPr>
          <p:cNvSpPr txBox="1"/>
          <p:nvPr/>
        </p:nvSpPr>
        <p:spPr>
          <a:xfrm>
            <a:off x="9797934" y="5029800"/>
            <a:ext cx="323807" cy="49244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>
            <a:noAutofit/>
          </a:bodyPr>
          <a:lstStyle/>
          <a:p>
            <a:pPr algn="l"/>
            <a:r>
              <a:rPr lang="en-US" altLang="zh-CN" sz="3200" dirty="0">
                <a:ln w="2540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lin ang="10800000" scaled="0"/>
                  </a:gradFill>
                </a:ln>
                <a:noFill/>
                <a:latin typeface="+mj-ea"/>
                <a:ea typeface="+mj-ea"/>
              </a:rPr>
              <a:t>D</a:t>
            </a:r>
            <a:endParaRPr lang="zh-CN" altLang="en-US" sz="3200" dirty="0">
              <a:ln w="2540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10800000" scaled="0"/>
                </a:gradFill>
              </a:ln>
              <a:noFill/>
              <a:latin typeface="+mj-ea"/>
              <a:ea typeface="+mj-ea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A39091D-8B14-DEAD-D885-8DECFC3EF501}"/>
              </a:ext>
            </a:extLst>
          </p:cNvPr>
          <p:cNvGrpSpPr/>
          <p:nvPr/>
        </p:nvGrpSpPr>
        <p:grpSpPr>
          <a:xfrm>
            <a:off x="3511062" y="1194381"/>
            <a:ext cx="5169876" cy="5169876"/>
            <a:chOff x="3511062" y="1194381"/>
            <a:chExt cx="5169876" cy="5169876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71983327-315E-B34D-A609-A3CE7EF5DBAD}"/>
                </a:ext>
              </a:extLst>
            </p:cNvPr>
            <p:cNvSpPr/>
            <p:nvPr/>
          </p:nvSpPr>
          <p:spPr>
            <a:xfrm>
              <a:off x="4191000" y="1874319"/>
              <a:ext cx="3810000" cy="3810000"/>
            </a:xfrm>
            <a:prstGeom prst="ellipse">
              <a:avLst/>
            </a:prstGeom>
            <a:solidFill>
              <a:schemeClr val="accent1">
                <a:alpha val="5000"/>
              </a:schemeClr>
            </a:solidFill>
            <a:ln>
              <a:solidFill>
                <a:schemeClr val="accent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D073E533-FB23-4B4E-6B6F-751267D71AAF}"/>
                </a:ext>
              </a:extLst>
            </p:cNvPr>
            <p:cNvSpPr/>
            <p:nvPr/>
          </p:nvSpPr>
          <p:spPr>
            <a:xfrm>
              <a:off x="4629150" y="2312469"/>
              <a:ext cx="2933700" cy="2933700"/>
            </a:xfrm>
            <a:prstGeom prst="ellipse">
              <a:avLst/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8A5D255E-1D6C-9F4D-0C55-421B8D9BAD14}"/>
                </a:ext>
              </a:extLst>
            </p:cNvPr>
            <p:cNvSpPr/>
            <p:nvPr/>
          </p:nvSpPr>
          <p:spPr>
            <a:xfrm>
              <a:off x="5067300" y="2750619"/>
              <a:ext cx="2057400" cy="2057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E577ED10-D1ED-CC81-2401-E8252FE186FB}"/>
                </a:ext>
              </a:extLst>
            </p:cNvPr>
            <p:cNvSpPr/>
            <p:nvPr/>
          </p:nvSpPr>
          <p:spPr>
            <a:xfrm>
              <a:off x="3511062" y="1194381"/>
              <a:ext cx="5169876" cy="5169876"/>
            </a:xfrm>
            <a:prstGeom prst="ellipse">
              <a:avLst/>
            </a:pr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pic>
          <p:nvPicPr>
            <p:cNvPr id="37" name="图形 36">
              <a:extLst>
                <a:ext uri="{FF2B5EF4-FFF2-40B4-BE49-F238E27FC236}">
                  <a16:creationId xmlns:a16="http://schemas.microsoft.com/office/drawing/2014/main" id="{8DBFA7B0-74EE-E411-9D0D-C14324D11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0704902">
              <a:off x="5719759" y="3134200"/>
              <a:ext cx="752483" cy="752483"/>
            </a:xfrm>
            <a:prstGeom prst="rect">
              <a:avLst/>
            </a:prstGeom>
          </p:spPr>
        </p:pic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DD7923FF-6442-0E2B-91D8-0BBCEAD60EE8}"/>
                </a:ext>
              </a:extLst>
            </p:cNvPr>
            <p:cNvSpPr txBox="1"/>
            <p:nvPr/>
          </p:nvSpPr>
          <p:spPr>
            <a:xfrm>
              <a:off x="5583040" y="3948591"/>
              <a:ext cx="1025922" cy="307777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 anchor="t">
              <a:noAutofit/>
            </a:bodyPr>
            <a:lstStyle/>
            <a:p>
              <a:pPr algn="ctr"/>
              <a:r>
                <a:rPr lang="zh-CN" altLang="en-US" sz="2000" dirty="0">
                  <a:solidFill>
                    <a:schemeClr val="accent1"/>
                  </a:solidFill>
                  <a:latin typeface="+mj-ea"/>
                  <a:ea typeface="+mj-ea"/>
                </a:rPr>
                <a:t>绿色设计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3545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805097D-AFF2-7854-8A9A-2B9846773A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展示设计的功能人文化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61337C0-3FDD-6EB3-81CD-ABFD92F38403}"/>
              </a:ext>
            </a:extLst>
          </p:cNvPr>
          <p:cNvSpPr txBox="1"/>
          <p:nvPr/>
        </p:nvSpPr>
        <p:spPr>
          <a:xfrm>
            <a:off x="1551873" y="1593475"/>
            <a:ext cx="9088255" cy="26212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在这里输入你的正文，阐述与关键词标题相关的具体内容，若字数太多酌情先删减文案，再缩小字号。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7AD6104-A18C-A6E2-AFDD-549A22A3362F}"/>
              </a:ext>
            </a:extLst>
          </p:cNvPr>
          <p:cNvSpPr txBox="1"/>
          <p:nvPr/>
        </p:nvSpPr>
        <p:spPr>
          <a:xfrm>
            <a:off x="5018783" y="1052736"/>
            <a:ext cx="2154436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>
            <a:defPPr>
              <a:defRPr lang="zh-CN"/>
            </a:defPPr>
            <a:lvl1pPr algn="dist">
              <a:defRPr sz="2400">
                <a:gradFill flip="none" rotWithShape="1">
                  <a:gsLst>
                    <a:gs pos="3000">
                      <a:schemeClr val="accent1">
                        <a:lumMod val="60000"/>
                        <a:lumOff val="40000"/>
                      </a:schemeClr>
                    </a:gs>
                    <a:gs pos="69000">
                      <a:schemeClr val="accent1"/>
                    </a:gs>
                  </a:gsLst>
                  <a:lin ang="2700000" scaled="1"/>
                  <a:tileRect/>
                </a:gradFill>
                <a:latin typeface="+mj-ea"/>
                <a:ea typeface="+mj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功能表现人文化</a:t>
            </a:r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40FFB5AB-3F7B-8C6C-B278-9FAF33CA8D0E}"/>
              </a:ext>
            </a:extLst>
          </p:cNvPr>
          <p:cNvGrpSpPr/>
          <p:nvPr/>
        </p:nvGrpSpPr>
        <p:grpSpPr>
          <a:xfrm>
            <a:off x="695325" y="2633078"/>
            <a:ext cx="10801350" cy="108766"/>
            <a:chOff x="695325" y="2633078"/>
            <a:chExt cx="10801350" cy="108766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71A9A7AD-9E32-D16A-43B2-B1B582975E76}"/>
                </a:ext>
              </a:extLst>
            </p:cNvPr>
            <p:cNvCxnSpPr>
              <a:cxnSpLocks/>
            </p:cNvCxnSpPr>
            <p:nvPr/>
          </p:nvCxnSpPr>
          <p:spPr>
            <a:xfrm>
              <a:off x="695325" y="2687461"/>
              <a:ext cx="10801350" cy="0"/>
            </a:xfrm>
            <a:prstGeom prst="line">
              <a:avLst/>
            </a:prstGeom>
            <a:ln w="15875">
              <a:solidFill>
                <a:schemeClr val="accent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EC08A676-DE23-E957-8ED9-4A4B830DBD09}"/>
                </a:ext>
              </a:extLst>
            </p:cNvPr>
            <p:cNvSpPr/>
            <p:nvPr/>
          </p:nvSpPr>
          <p:spPr>
            <a:xfrm>
              <a:off x="1014172" y="2633078"/>
              <a:ext cx="108766" cy="108766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B79BDF29-362E-D536-9B84-119B6AC4BD06}"/>
                </a:ext>
              </a:extLst>
            </p:cNvPr>
            <p:cNvSpPr/>
            <p:nvPr/>
          </p:nvSpPr>
          <p:spPr>
            <a:xfrm>
              <a:off x="3696734" y="2633078"/>
              <a:ext cx="108766" cy="108766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16E094D5-E268-5F03-1571-F0C7E6162ABB}"/>
                </a:ext>
              </a:extLst>
            </p:cNvPr>
            <p:cNvSpPr/>
            <p:nvPr/>
          </p:nvSpPr>
          <p:spPr>
            <a:xfrm>
              <a:off x="6379296" y="2633078"/>
              <a:ext cx="108766" cy="108766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7884F7DC-1C6C-D01F-22B6-62FAEB8AF06A}"/>
                </a:ext>
              </a:extLst>
            </p:cNvPr>
            <p:cNvSpPr/>
            <p:nvPr/>
          </p:nvSpPr>
          <p:spPr>
            <a:xfrm>
              <a:off x="9061859" y="2633078"/>
              <a:ext cx="108766" cy="108766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: 对角圆角 9">
            <a:extLst>
              <a:ext uri="{FF2B5EF4-FFF2-40B4-BE49-F238E27FC236}">
                <a16:creationId xmlns:a16="http://schemas.microsoft.com/office/drawing/2014/main" id="{E4879341-E046-9B17-CC7E-D361B4754770}"/>
              </a:ext>
            </a:extLst>
          </p:cNvPr>
          <p:cNvSpPr/>
          <p:nvPr/>
        </p:nvSpPr>
        <p:spPr>
          <a:xfrm flipH="1">
            <a:off x="1068555" y="2996952"/>
            <a:ext cx="2204689" cy="2664296"/>
          </a:xfrm>
          <a:prstGeom prst="round2DiagRect">
            <a:avLst/>
          </a:prstGeom>
          <a:noFill/>
          <a:ln w="3175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165100" dist="127000" dir="2700000" algn="tl" rotWithShape="0">
              <a:schemeClr val="tx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C7FF557-ADE6-C5EF-1904-FE6E12123003}"/>
              </a:ext>
            </a:extLst>
          </p:cNvPr>
          <p:cNvGrpSpPr/>
          <p:nvPr/>
        </p:nvGrpSpPr>
        <p:grpSpPr>
          <a:xfrm>
            <a:off x="1141782" y="3081133"/>
            <a:ext cx="438193" cy="438192"/>
            <a:chOff x="-3400473" y="2092300"/>
            <a:chExt cx="3092503" cy="3092500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9F59345D-75E7-01C4-D16C-12B0D308C910}"/>
                </a:ext>
              </a:extLst>
            </p:cNvPr>
            <p:cNvSpPr/>
            <p:nvPr userDrawn="1"/>
          </p:nvSpPr>
          <p:spPr>
            <a:xfrm>
              <a:off x="-2686072" y="2092300"/>
              <a:ext cx="1663701" cy="3092500"/>
            </a:xfrm>
            <a:custGeom>
              <a:avLst/>
              <a:gdLst>
                <a:gd name="connsiteX0" fmla="*/ 831850 w 1663700"/>
                <a:gd name="connsiteY0" fmla="*/ 0 h 3092500"/>
                <a:gd name="connsiteX1" fmla="*/ 846201 w 1663700"/>
                <a:gd name="connsiteY1" fmla="*/ 8719 h 3092500"/>
                <a:gd name="connsiteX2" fmla="*/ 1663700 w 1663700"/>
                <a:gd name="connsiteY2" fmla="*/ 1546250 h 3092500"/>
                <a:gd name="connsiteX3" fmla="*/ 846201 w 1663700"/>
                <a:gd name="connsiteY3" fmla="*/ 3083782 h 3092500"/>
                <a:gd name="connsiteX4" fmla="*/ 831850 w 1663700"/>
                <a:gd name="connsiteY4" fmla="*/ 3092500 h 3092500"/>
                <a:gd name="connsiteX5" fmla="*/ 817500 w 1663700"/>
                <a:gd name="connsiteY5" fmla="*/ 3083782 h 3092500"/>
                <a:gd name="connsiteX6" fmla="*/ 0 w 1663700"/>
                <a:gd name="connsiteY6" fmla="*/ 1546250 h 3092500"/>
                <a:gd name="connsiteX7" fmla="*/ 817500 w 1663700"/>
                <a:gd name="connsiteY7" fmla="*/ 8719 h 309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3700" h="3092500">
                  <a:moveTo>
                    <a:pt x="831850" y="0"/>
                  </a:moveTo>
                  <a:lnTo>
                    <a:pt x="846201" y="8719"/>
                  </a:lnTo>
                  <a:cubicBezTo>
                    <a:pt x="1339421" y="341932"/>
                    <a:pt x="1663700" y="906221"/>
                    <a:pt x="1663700" y="1546250"/>
                  </a:cubicBezTo>
                  <a:cubicBezTo>
                    <a:pt x="1663700" y="2186279"/>
                    <a:pt x="1339421" y="2750569"/>
                    <a:pt x="846201" y="3083782"/>
                  </a:cubicBezTo>
                  <a:lnTo>
                    <a:pt x="831850" y="3092500"/>
                  </a:lnTo>
                  <a:lnTo>
                    <a:pt x="817500" y="3083782"/>
                  </a:lnTo>
                  <a:cubicBezTo>
                    <a:pt x="324279" y="2750569"/>
                    <a:pt x="0" y="2186279"/>
                    <a:pt x="0" y="1546250"/>
                  </a:cubicBezTo>
                  <a:cubicBezTo>
                    <a:pt x="0" y="906221"/>
                    <a:pt x="324279" y="341932"/>
                    <a:pt x="817500" y="8719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2DE5D08D-6CB9-C33D-C511-1ED02BCCA9A3}"/>
                </a:ext>
              </a:extLst>
            </p:cNvPr>
            <p:cNvSpPr/>
            <p:nvPr userDrawn="1"/>
          </p:nvSpPr>
          <p:spPr>
            <a:xfrm rot="9000000">
              <a:off x="-2686072" y="2092300"/>
              <a:ext cx="1663701" cy="3092500"/>
            </a:xfrm>
            <a:custGeom>
              <a:avLst/>
              <a:gdLst>
                <a:gd name="connsiteX0" fmla="*/ 831850 w 1663700"/>
                <a:gd name="connsiteY0" fmla="*/ 0 h 3092500"/>
                <a:gd name="connsiteX1" fmla="*/ 846201 w 1663700"/>
                <a:gd name="connsiteY1" fmla="*/ 8719 h 3092500"/>
                <a:gd name="connsiteX2" fmla="*/ 1663700 w 1663700"/>
                <a:gd name="connsiteY2" fmla="*/ 1546250 h 3092500"/>
                <a:gd name="connsiteX3" fmla="*/ 846201 w 1663700"/>
                <a:gd name="connsiteY3" fmla="*/ 3083782 h 3092500"/>
                <a:gd name="connsiteX4" fmla="*/ 831850 w 1663700"/>
                <a:gd name="connsiteY4" fmla="*/ 3092500 h 3092500"/>
                <a:gd name="connsiteX5" fmla="*/ 817500 w 1663700"/>
                <a:gd name="connsiteY5" fmla="*/ 3083782 h 3092500"/>
                <a:gd name="connsiteX6" fmla="*/ 0 w 1663700"/>
                <a:gd name="connsiteY6" fmla="*/ 1546250 h 3092500"/>
                <a:gd name="connsiteX7" fmla="*/ 817500 w 1663700"/>
                <a:gd name="connsiteY7" fmla="*/ 8719 h 309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3700" h="3092500">
                  <a:moveTo>
                    <a:pt x="831850" y="0"/>
                  </a:moveTo>
                  <a:lnTo>
                    <a:pt x="846201" y="8719"/>
                  </a:lnTo>
                  <a:cubicBezTo>
                    <a:pt x="1339421" y="341932"/>
                    <a:pt x="1663700" y="906221"/>
                    <a:pt x="1663700" y="1546250"/>
                  </a:cubicBezTo>
                  <a:cubicBezTo>
                    <a:pt x="1663700" y="2186279"/>
                    <a:pt x="1339421" y="2750569"/>
                    <a:pt x="846201" y="3083782"/>
                  </a:cubicBezTo>
                  <a:lnTo>
                    <a:pt x="831850" y="3092500"/>
                  </a:lnTo>
                  <a:lnTo>
                    <a:pt x="817500" y="3083782"/>
                  </a:lnTo>
                  <a:cubicBezTo>
                    <a:pt x="324279" y="2750569"/>
                    <a:pt x="0" y="2186279"/>
                    <a:pt x="0" y="1546250"/>
                  </a:cubicBezTo>
                  <a:cubicBezTo>
                    <a:pt x="0" y="906221"/>
                    <a:pt x="324279" y="341932"/>
                    <a:pt x="817500" y="8719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D848A94B-3A20-5CBC-C848-CB8CF330E172}"/>
                </a:ext>
              </a:extLst>
            </p:cNvPr>
            <p:cNvSpPr/>
            <p:nvPr userDrawn="1"/>
          </p:nvSpPr>
          <p:spPr>
            <a:xfrm rot="7200000">
              <a:off x="-2686072" y="2092300"/>
              <a:ext cx="1663702" cy="3092499"/>
            </a:xfrm>
            <a:custGeom>
              <a:avLst/>
              <a:gdLst>
                <a:gd name="connsiteX0" fmla="*/ 831850 w 1663700"/>
                <a:gd name="connsiteY0" fmla="*/ 0 h 3092500"/>
                <a:gd name="connsiteX1" fmla="*/ 846201 w 1663700"/>
                <a:gd name="connsiteY1" fmla="*/ 8719 h 3092500"/>
                <a:gd name="connsiteX2" fmla="*/ 1663700 w 1663700"/>
                <a:gd name="connsiteY2" fmla="*/ 1546250 h 3092500"/>
                <a:gd name="connsiteX3" fmla="*/ 846201 w 1663700"/>
                <a:gd name="connsiteY3" fmla="*/ 3083782 h 3092500"/>
                <a:gd name="connsiteX4" fmla="*/ 831850 w 1663700"/>
                <a:gd name="connsiteY4" fmla="*/ 3092500 h 3092500"/>
                <a:gd name="connsiteX5" fmla="*/ 817500 w 1663700"/>
                <a:gd name="connsiteY5" fmla="*/ 3083782 h 3092500"/>
                <a:gd name="connsiteX6" fmla="*/ 0 w 1663700"/>
                <a:gd name="connsiteY6" fmla="*/ 1546250 h 3092500"/>
                <a:gd name="connsiteX7" fmla="*/ 817500 w 1663700"/>
                <a:gd name="connsiteY7" fmla="*/ 8719 h 309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3700" h="3092500">
                  <a:moveTo>
                    <a:pt x="831850" y="0"/>
                  </a:moveTo>
                  <a:lnTo>
                    <a:pt x="846201" y="8719"/>
                  </a:lnTo>
                  <a:cubicBezTo>
                    <a:pt x="1339421" y="341932"/>
                    <a:pt x="1663700" y="906221"/>
                    <a:pt x="1663700" y="1546250"/>
                  </a:cubicBezTo>
                  <a:cubicBezTo>
                    <a:pt x="1663700" y="2186279"/>
                    <a:pt x="1339421" y="2750569"/>
                    <a:pt x="846201" y="3083782"/>
                  </a:cubicBezTo>
                  <a:lnTo>
                    <a:pt x="831850" y="3092500"/>
                  </a:lnTo>
                  <a:lnTo>
                    <a:pt x="817500" y="3083782"/>
                  </a:lnTo>
                  <a:cubicBezTo>
                    <a:pt x="324279" y="2750569"/>
                    <a:pt x="0" y="2186279"/>
                    <a:pt x="0" y="1546250"/>
                  </a:cubicBezTo>
                  <a:cubicBezTo>
                    <a:pt x="0" y="906221"/>
                    <a:pt x="324279" y="341932"/>
                    <a:pt x="817500" y="8719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76C92965-3462-C960-ED37-2CEB96B5B1D3}"/>
                </a:ext>
              </a:extLst>
            </p:cNvPr>
            <p:cNvSpPr/>
            <p:nvPr userDrawn="1"/>
          </p:nvSpPr>
          <p:spPr>
            <a:xfrm rot="5400000">
              <a:off x="-2686071" y="2092300"/>
              <a:ext cx="1663702" cy="3092501"/>
            </a:xfrm>
            <a:custGeom>
              <a:avLst/>
              <a:gdLst>
                <a:gd name="connsiteX0" fmla="*/ 831850 w 1663700"/>
                <a:gd name="connsiteY0" fmla="*/ 0 h 3092500"/>
                <a:gd name="connsiteX1" fmla="*/ 846201 w 1663700"/>
                <a:gd name="connsiteY1" fmla="*/ 8719 h 3092500"/>
                <a:gd name="connsiteX2" fmla="*/ 1663700 w 1663700"/>
                <a:gd name="connsiteY2" fmla="*/ 1546250 h 3092500"/>
                <a:gd name="connsiteX3" fmla="*/ 846201 w 1663700"/>
                <a:gd name="connsiteY3" fmla="*/ 3083782 h 3092500"/>
                <a:gd name="connsiteX4" fmla="*/ 831850 w 1663700"/>
                <a:gd name="connsiteY4" fmla="*/ 3092500 h 3092500"/>
                <a:gd name="connsiteX5" fmla="*/ 817500 w 1663700"/>
                <a:gd name="connsiteY5" fmla="*/ 3083782 h 3092500"/>
                <a:gd name="connsiteX6" fmla="*/ 0 w 1663700"/>
                <a:gd name="connsiteY6" fmla="*/ 1546250 h 3092500"/>
                <a:gd name="connsiteX7" fmla="*/ 817500 w 1663700"/>
                <a:gd name="connsiteY7" fmla="*/ 8719 h 309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3700" h="3092500">
                  <a:moveTo>
                    <a:pt x="831850" y="0"/>
                  </a:moveTo>
                  <a:lnTo>
                    <a:pt x="846201" y="8719"/>
                  </a:lnTo>
                  <a:cubicBezTo>
                    <a:pt x="1339421" y="341932"/>
                    <a:pt x="1663700" y="906221"/>
                    <a:pt x="1663700" y="1546250"/>
                  </a:cubicBezTo>
                  <a:cubicBezTo>
                    <a:pt x="1663700" y="2186279"/>
                    <a:pt x="1339421" y="2750569"/>
                    <a:pt x="846201" y="3083782"/>
                  </a:cubicBezTo>
                  <a:lnTo>
                    <a:pt x="831850" y="3092500"/>
                  </a:lnTo>
                  <a:lnTo>
                    <a:pt x="817500" y="3083782"/>
                  </a:lnTo>
                  <a:cubicBezTo>
                    <a:pt x="324279" y="2750569"/>
                    <a:pt x="0" y="2186279"/>
                    <a:pt x="0" y="1546250"/>
                  </a:cubicBezTo>
                  <a:cubicBezTo>
                    <a:pt x="0" y="906221"/>
                    <a:pt x="324279" y="341932"/>
                    <a:pt x="817500" y="8719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5E01E5CC-0153-E761-4174-DC1ED058ED02}"/>
                </a:ext>
              </a:extLst>
            </p:cNvPr>
            <p:cNvSpPr/>
            <p:nvPr userDrawn="1"/>
          </p:nvSpPr>
          <p:spPr>
            <a:xfrm rot="3600000">
              <a:off x="-2686073" y="2092300"/>
              <a:ext cx="1663702" cy="3092501"/>
            </a:xfrm>
            <a:custGeom>
              <a:avLst/>
              <a:gdLst>
                <a:gd name="connsiteX0" fmla="*/ 831850 w 1663700"/>
                <a:gd name="connsiteY0" fmla="*/ 0 h 3092500"/>
                <a:gd name="connsiteX1" fmla="*/ 846201 w 1663700"/>
                <a:gd name="connsiteY1" fmla="*/ 8719 h 3092500"/>
                <a:gd name="connsiteX2" fmla="*/ 1663700 w 1663700"/>
                <a:gd name="connsiteY2" fmla="*/ 1546250 h 3092500"/>
                <a:gd name="connsiteX3" fmla="*/ 846201 w 1663700"/>
                <a:gd name="connsiteY3" fmla="*/ 3083782 h 3092500"/>
                <a:gd name="connsiteX4" fmla="*/ 831850 w 1663700"/>
                <a:gd name="connsiteY4" fmla="*/ 3092500 h 3092500"/>
                <a:gd name="connsiteX5" fmla="*/ 817500 w 1663700"/>
                <a:gd name="connsiteY5" fmla="*/ 3083782 h 3092500"/>
                <a:gd name="connsiteX6" fmla="*/ 0 w 1663700"/>
                <a:gd name="connsiteY6" fmla="*/ 1546250 h 3092500"/>
                <a:gd name="connsiteX7" fmla="*/ 817500 w 1663700"/>
                <a:gd name="connsiteY7" fmla="*/ 8719 h 309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3700" h="3092500">
                  <a:moveTo>
                    <a:pt x="831850" y="0"/>
                  </a:moveTo>
                  <a:lnTo>
                    <a:pt x="846201" y="8719"/>
                  </a:lnTo>
                  <a:cubicBezTo>
                    <a:pt x="1339421" y="341932"/>
                    <a:pt x="1663700" y="906221"/>
                    <a:pt x="1663700" y="1546250"/>
                  </a:cubicBezTo>
                  <a:cubicBezTo>
                    <a:pt x="1663700" y="2186279"/>
                    <a:pt x="1339421" y="2750569"/>
                    <a:pt x="846201" y="3083782"/>
                  </a:cubicBezTo>
                  <a:lnTo>
                    <a:pt x="831850" y="3092500"/>
                  </a:lnTo>
                  <a:lnTo>
                    <a:pt x="817500" y="3083782"/>
                  </a:lnTo>
                  <a:cubicBezTo>
                    <a:pt x="324279" y="2750569"/>
                    <a:pt x="0" y="2186279"/>
                    <a:pt x="0" y="1546250"/>
                  </a:cubicBezTo>
                  <a:cubicBezTo>
                    <a:pt x="0" y="906221"/>
                    <a:pt x="324279" y="341932"/>
                    <a:pt x="817500" y="8719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33A9A3AF-0FA9-5F88-D85A-20F59D788E33}"/>
                </a:ext>
              </a:extLst>
            </p:cNvPr>
            <p:cNvSpPr/>
            <p:nvPr userDrawn="1"/>
          </p:nvSpPr>
          <p:spPr>
            <a:xfrm rot="1800000">
              <a:off x="-2686073" y="2092300"/>
              <a:ext cx="1663702" cy="3092500"/>
            </a:xfrm>
            <a:custGeom>
              <a:avLst/>
              <a:gdLst>
                <a:gd name="connsiteX0" fmla="*/ 831850 w 1663700"/>
                <a:gd name="connsiteY0" fmla="*/ 0 h 3092500"/>
                <a:gd name="connsiteX1" fmla="*/ 846201 w 1663700"/>
                <a:gd name="connsiteY1" fmla="*/ 8719 h 3092500"/>
                <a:gd name="connsiteX2" fmla="*/ 1663700 w 1663700"/>
                <a:gd name="connsiteY2" fmla="*/ 1546250 h 3092500"/>
                <a:gd name="connsiteX3" fmla="*/ 846201 w 1663700"/>
                <a:gd name="connsiteY3" fmla="*/ 3083782 h 3092500"/>
                <a:gd name="connsiteX4" fmla="*/ 831850 w 1663700"/>
                <a:gd name="connsiteY4" fmla="*/ 3092500 h 3092500"/>
                <a:gd name="connsiteX5" fmla="*/ 817500 w 1663700"/>
                <a:gd name="connsiteY5" fmla="*/ 3083782 h 3092500"/>
                <a:gd name="connsiteX6" fmla="*/ 0 w 1663700"/>
                <a:gd name="connsiteY6" fmla="*/ 1546250 h 3092500"/>
                <a:gd name="connsiteX7" fmla="*/ 817500 w 1663700"/>
                <a:gd name="connsiteY7" fmla="*/ 8719 h 309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3700" h="3092500">
                  <a:moveTo>
                    <a:pt x="831850" y="0"/>
                  </a:moveTo>
                  <a:lnTo>
                    <a:pt x="846201" y="8719"/>
                  </a:lnTo>
                  <a:cubicBezTo>
                    <a:pt x="1339421" y="341932"/>
                    <a:pt x="1663700" y="906221"/>
                    <a:pt x="1663700" y="1546250"/>
                  </a:cubicBezTo>
                  <a:cubicBezTo>
                    <a:pt x="1663700" y="2186279"/>
                    <a:pt x="1339421" y="2750569"/>
                    <a:pt x="846201" y="3083782"/>
                  </a:cubicBezTo>
                  <a:lnTo>
                    <a:pt x="831850" y="3092500"/>
                  </a:lnTo>
                  <a:lnTo>
                    <a:pt x="817500" y="3083782"/>
                  </a:lnTo>
                  <a:cubicBezTo>
                    <a:pt x="324279" y="2750569"/>
                    <a:pt x="0" y="2186279"/>
                    <a:pt x="0" y="1546250"/>
                  </a:cubicBezTo>
                  <a:cubicBezTo>
                    <a:pt x="0" y="906221"/>
                    <a:pt x="324279" y="341932"/>
                    <a:pt x="817500" y="8719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13EC4693-03B2-C6E3-B0EC-DE789892E919}"/>
              </a:ext>
            </a:extLst>
          </p:cNvPr>
          <p:cNvSpPr txBox="1"/>
          <p:nvPr/>
        </p:nvSpPr>
        <p:spPr>
          <a:xfrm>
            <a:off x="1061337" y="3161730"/>
            <a:ext cx="599082" cy="27699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zh-CN" altLang="en-US" sz="1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B9158F1-F852-979F-A8BF-B629FB9BB607}"/>
              </a:ext>
            </a:extLst>
          </p:cNvPr>
          <p:cNvSpPr txBox="1"/>
          <p:nvPr/>
        </p:nvSpPr>
        <p:spPr>
          <a:xfrm>
            <a:off x="1516105" y="3641568"/>
            <a:ext cx="1453667" cy="166250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在这里输入你的正文，阐述与关键词标题相关的具体内容，若字数太多酌情先删减文案，再缩小字号。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CCC0A23-5D77-0191-C3C7-FFB06883A171}"/>
              </a:ext>
            </a:extLst>
          </p:cNvPr>
          <p:cNvSpPr txBox="1"/>
          <p:nvPr/>
        </p:nvSpPr>
        <p:spPr>
          <a:xfrm>
            <a:off x="1740831" y="3151609"/>
            <a:ext cx="1025922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>
            <a:defPPr>
              <a:defRPr lang="zh-CN"/>
            </a:defPPr>
            <a:lvl1pPr algn="dist">
              <a:defRPr sz="2400">
                <a:gradFill flip="none" rotWithShape="1">
                  <a:gsLst>
                    <a:gs pos="3000">
                      <a:schemeClr val="accent1">
                        <a:lumMod val="60000"/>
                        <a:lumOff val="40000"/>
                      </a:schemeClr>
                    </a:gs>
                    <a:gs pos="69000">
                      <a:schemeClr val="accent1"/>
                    </a:gs>
                  </a:gsLst>
                  <a:lin ang="2700000" scaled="1"/>
                  <a:tileRect/>
                </a:gradFill>
                <a:latin typeface="+mj-ea"/>
                <a:ea typeface="+mj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传播文化</a:t>
            </a:r>
          </a:p>
        </p:txBody>
      </p:sp>
      <p:sp>
        <p:nvSpPr>
          <p:cNvPr id="21" name="矩形: 对角圆角 20">
            <a:extLst>
              <a:ext uri="{FF2B5EF4-FFF2-40B4-BE49-F238E27FC236}">
                <a16:creationId xmlns:a16="http://schemas.microsoft.com/office/drawing/2014/main" id="{76F99A6A-BF52-D142-DE5D-0253C6D56B09}"/>
              </a:ext>
            </a:extLst>
          </p:cNvPr>
          <p:cNvSpPr/>
          <p:nvPr/>
        </p:nvSpPr>
        <p:spPr>
          <a:xfrm flipH="1">
            <a:off x="6435737" y="2996952"/>
            <a:ext cx="2204689" cy="2664296"/>
          </a:xfrm>
          <a:prstGeom prst="round2DiagRect">
            <a:avLst/>
          </a:prstGeom>
          <a:noFill/>
          <a:ln w="3175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165100" dist="127000" dir="2700000" algn="tl" rotWithShape="0">
              <a:schemeClr val="tx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AC5888D5-8DE0-8014-597B-D49D418D98B6}"/>
              </a:ext>
            </a:extLst>
          </p:cNvPr>
          <p:cNvGrpSpPr/>
          <p:nvPr/>
        </p:nvGrpSpPr>
        <p:grpSpPr>
          <a:xfrm>
            <a:off x="6508964" y="3081133"/>
            <a:ext cx="438193" cy="438192"/>
            <a:chOff x="-3400473" y="2092300"/>
            <a:chExt cx="3092503" cy="3092500"/>
          </a:xfrm>
        </p:grpSpPr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32969EA4-FF05-8117-9134-E85EECC31E8B}"/>
                </a:ext>
              </a:extLst>
            </p:cNvPr>
            <p:cNvSpPr/>
            <p:nvPr userDrawn="1"/>
          </p:nvSpPr>
          <p:spPr>
            <a:xfrm>
              <a:off x="-2686072" y="2092300"/>
              <a:ext cx="1663701" cy="3092500"/>
            </a:xfrm>
            <a:custGeom>
              <a:avLst/>
              <a:gdLst>
                <a:gd name="connsiteX0" fmla="*/ 831850 w 1663700"/>
                <a:gd name="connsiteY0" fmla="*/ 0 h 3092500"/>
                <a:gd name="connsiteX1" fmla="*/ 846201 w 1663700"/>
                <a:gd name="connsiteY1" fmla="*/ 8719 h 3092500"/>
                <a:gd name="connsiteX2" fmla="*/ 1663700 w 1663700"/>
                <a:gd name="connsiteY2" fmla="*/ 1546250 h 3092500"/>
                <a:gd name="connsiteX3" fmla="*/ 846201 w 1663700"/>
                <a:gd name="connsiteY3" fmla="*/ 3083782 h 3092500"/>
                <a:gd name="connsiteX4" fmla="*/ 831850 w 1663700"/>
                <a:gd name="connsiteY4" fmla="*/ 3092500 h 3092500"/>
                <a:gd name="connsiteX5" fmla="*/ 817500 w 1663700"/>
                <a:gd name="connsiteY5" fmla="*/ 3083782 h 3092500"/>
                <a:gd name="connsiteX6" fmla="*/ 0 w 1663700"/>
                <a:gd name="connsiteY6" fmla="*/ 1546250 h 3092500"/>
                <a:gd name="connsiteX7" fmla="*/ 817500 w 1663700"/>
                <a:gd name="connsiteY7" fmla="*/ 8719 h 309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3700" h="3092500">
                  <a:moveTo>
                    <a:pt x="831850" y="0"/>
                  </a:moveTo>
                  <a:lnTo>
                    <a:pt x="846201" y="8719"/>
                  </a:lnTo>
                  <a:cubicBezTo>
                    <a:pt x="1339421" y="341932"/>
                    <a:pt x="1663700" y="906221"/>
                    <a:pt x="1663700" y="1546250"/>
                  </a:cubicBezTo>
                  <a:cubicBezTo>
                    <a:pt x="1663700" y="2186279"/>
                    <a:pt x="1339421" y="2750569"/>
                    <a:pt x="846201" y="3083782"/>
                  </a:cubicBezTo>
                  <a:lnTo>
                    <a:pt x="831850" y="3092500"/>
                  </a:lnTo>
                  <a:lnTo>
                    <a:pt x="817500" y="3083782"/>
                  </a:lnTo>
                  <a:cubicBezTo>
                    <a:pt x="324279" y="2750569"/>
                    <a:pt x="0" y="2186279"/>
                    <a:pt x="0" y="1546250"/>
                  </a:cubicBezTo>
                  <a:cubicBezTo>
                    <a:pt x="0" y="906221"/>
                    <a:pt x="324279" y="341932"/>
                    <a:pt x="817500" y="8719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A1FEC7D5-2582-3DD3-3D7A-3FC1F61C0785}"/>
                </a:ext>
              </a:extLst>
            </p:cNvPr>
            <p:cNvSpPr/>
            <p:nvPr userDrawn="1"/>
          </p:nvSpPr>
          <p:spPr>
            <a:xfrm rot="9000000">
              <a:off x="-2686072" y="2092300"/>
              <a:ext cx="1663701" cy="3092500"/>
            </a:xfrm>
            <a:custGeom>
              <a:avLst/>
              <a:gdLst>
                <a:gd name="connsiteX0" fmla="*/ 831850 w 1663700"/>
                <a:gd name="connsiteY0" fmla="*/ 0 h 3092500"/>
                <a:gd name="connsiteX1" fmla="*/ 846201 w 1663700"/>
                <a:gd name="connsiteY1" fmla="*/ 8719 h 3092500"/>
                <a:gd name="connsiteX2" fmla="*/ 1663700 w 1663700"/>
                <a:gd name="connsiteY2" fmla="*/ 1546250 h 3092500"/>
                <a:gd name="connsiteX3" fmla="*/ 846201 w 1663700"/>
                <a:gd name="connsiteY3" fmla="*/ 3083782 h 3092500"/>
                <a:gd name="connsiteX4" fmla="*/ 831850 w 1663700"/>
                <a:gd name="connsiteY4" fmla="*/ 3092500 h 3092500"/>
                <a:gd name="connsiteX5" fmla="*/ 817500 w 1663700"/>
                <a:gd name="connsiteY5" fmla="*/ 3083782 h 3092500"/>
                <a:gd name="connsiteX6" fmla="*/ 0 w 1663700"/>
                <a:gd name="connsiteY6" fmla="*/ 1546250 h 3092500"/>
                <a:gd name="connsiteX7" fmla="*/ 817500 w 1663700"/>
                <a:gd name="connsiteY7" fmla="*/ 8719 h 309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3700" h="3092500">
                  <a:moveTo>
                    <a:pt x="831850" y="0"/>
                  </a:moveTo>
                  <a:lnTo>
                    <a:pt x="846201" y="8719"/>
                  </a:lnTo>
                  <a:cubicBezTo>
                    <a:pt x="1339421" y="341932"/>
                    <a:pt x="1663700" y="906221"/>
                    <a:pt x="1663700" y="1546250"/>
                  </a:cubicBezTo>
                  <a:cubicBezTo>
                    <a:pt x="1663700" y="2186279"/>
                    <a:pt x="1339421" y="2750569"/>
                    <a:pt x="846201" y="3083782"/>
                  </a:cubicBezTo>
                  <a:lnTo>
                    <a:pt x="831850" y="3092500"/>
                  </a:lnTo>
                  <a:lnTo>
                    <a:pt x="817500" y="3083782"/>
                  </a:lnTo>
                  <a:cubicBezTo>
                    <a:pt x="324279" y="2750569"/>
                    <a:pt x="0" y="2186279"/>
                    <a:pt x="0" y="1546250"/>
                  </a:cubicBezTo>
                  <a:cubicBezTo>
                    <a:pt x="0" y="906221"/>
                    <a:pt x="324279" y="341932"/>
                    <a:pt x="817500" y="8719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467EE6C7-E6EB-A1DC-9EB3-630554AE9375}"/>
                </a:ext>
              </a:extLst>
            </p:cNvPr>
            <p:cNvSpPr/>
            <p:nvPr userDrawn="1"/>
          </p:nvSpPr>
          <p:spPr>
            <a:xfrm rot="7200000">
              <a:off x="-2686072" y="2092300"/>
              <a:ext cx="1663702" cy="3092499"/>
            </a:xfrm>
            <a:custGeom>
              <a:avLst/>
              <a:gdLst>
                <a:gd name="connsiteX0" fmla="*/ 831850 w 1663700"/>
                <a:gd name="connsiteY0" fmla="*/ 0 h 3092500"/>
                <a:gd name="connsiteX1" fmla="*/ 846201 w 1663700"/>
                <a:gd name="connsiteY1" fmla="*/ 8719 h 3092500"/>
                <a:gd name="connsiteX2" fmla="*/ 1663700 w 1663700"/>
                <a:gd name="connsiteY2" fmla="*/ 1546250 h 3092500"/>
                <a:gd name="connsiteX3" fmla="*/ 846201 w 1663700"/>
                <a:gd name="connsiteY3" fmla="*/ 3083782 h 3092500"/>
                <a:gd name="connsiteX4" fmla="*/ 831850 w 1663700"/>
                <a:gd name="connsiteY4" fmla="*/ 3092500 h 3092500"/>
                <a:gd name="connsiteX5" fmla="*/ 817500 w 1663700"/>
                <a:gd name="connsiteY5" fmla="*/ 3083782 h 3092500"/>
                <a:gd name="connsiteX6" fmla="*/ 0 w 1663700"/>
                <a:gd name="connsiteY6" fmla="*/ 1546250 h 3092500"/>
                <a:gd name="connsiteX7" fmla="*/ 817500 w 1663700"/>
                <a:gd name="connsiteY7" fmla="*/ 8719 h 309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3700" h="3092500">
                  <a:moveTo>
                    <a:pt x="831850" y="0"/>
                  </a:moveTo>
                  <a:lnTo>
                    <a:pt x="846201" y="8719"/>
                  </a:lnTo>
                  <a:cubicBezTo>
                    <a:pt x="1339421" y="341932"/>
                    <a:pt x="1663700" y="906221"/>
                    <a:pt x="1663700" y="1546250"/>
                  </a:cubicBezTo>
                  <a:cubicBezTo>
                    <a:pt x="1663700" y="2186279"/>
                    <a:pt x="1339421" y="2750569"/>
                    <a:pt x="846201" y="3083782"/>
                  </a:cubicBezTo>
                  <a:lnTo>
                    <a:pt x="831850" y="3092500"/>
                  </a:lnTo>
                  <a:lnTo>
                    <a:pt x="817500" y="3083782"/>
                  </a:lnTo>
                  <a:cubicBezTo>
                    <a:pt x="324279" y="2750569"/>
                    <a:pt x="0" y="2186279"/>
                    <a:pt x="0" y="1546250"/>
                  </a:cubicBezTo>
                  <a:cubicBezTo>
                    <a:pt x="0" y="906221"/>
                    <a:pt x="324279" y="341932"/>
                    <a:pt x="817500" y="8719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D732ADD0-B97D-3F42-63E4-1665587C4C12}"/>
                </a:ext>
              </a:extLst>
            </p:cNvPr>
            <p:cNvSpPr/>
            <p:nvPr userDrawn="1"/>
          </p:nvSpPr>
          <p:spPr>
            <a:xfrm rot="5400000">
              <a:off x="-2686071" y="2092300"/>
              <a:ext cx="1663702" cy="3092501"/>
            </a:xfrm>
            <a:custGeom>
              <a:avLst/>
              <a:gdLst>
                <a:gd name="connsiteX0" fmla="*/ 831850 w 1663700"/>
                <a:gd name="connsiteY0" fmla="*/ 0 h 3092500"/>
                <a:gd name="connsiteX1" fmla="*/ 846201 w 1663700"/>
                <a:gd name="connsiteY1" fmla="*/ 8719 h 3092500"/>
                <a:gd name="connsiteX2" fmla="*/ 1663700 w 1663700"/>
                <a:gd name="connsiteY2" fmla="*/ 1546250 h 3092500"/>
                <a:gd name="connsiteX3" fmla="*/ 846201 w 1663700"/>
                <a:gd name="connsiteY3" fmla="*/ 3083782 h 3092500"/>
                <a:gd name="connsiteX4" fmla="*/ 831850 w 1663700"/>
                <a:gd name="connsiteY4" fmla="*/ 3092500 h 3092500"/>
                <a:gd name="connsiteX5" fmla="*/ 817500 w 1663700"/>
                <a:gd name="connsiteY5" fmla="*/ 3083782 h 3092500"/>
                <a:gd name="connsiteX6" fmla="*/ 0 w 1663700"/>
                <a:gd name="connsiteY6" fmla="*/ 1546250 h 3092500"/>
                <a:gd name="connsiteX7" fmla="*/ 817500 w 1663700"/>
                <a:gd name="connsiteY7" fmla="*/ 8719 h 309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3700" h="3092500">
                  <a:moveTo>
                    <a:pt x="831850" y="0"/>
                  </a:moveTo>
                  <a:lnTo>
                    <a:pt x="846201" y="8719"/>
                  </a:lnTo>
                  <a:cubicBezTo>
                    <a:pt x="1339421" y="341932"/>
                    <a:pt x="1663700" y="906221"/>
                    <a:pt x="1663700" y="1546250"/>
                  </a:cubicBezTo>
                  <a:cubicBezTo>
                    <a:pt x="1663700" y="2186279"/>
                    <a:pt x="1339421" y="2750569"/>
                    <a:pt x="846201" y="3083782"/>
                  </a:cubicBezTo>
                  <a:lnTo>
                    <a:pt x="831850" y="3092500"/>
                  </a:lnTo>
                  <a:lnTo>
                    <a:pt x="817500" y="3083782"/>
                  </a:lnTo>
                  <a:cubicBezTo>
                    <a:pt x="324279" y="2750569"/>
                    <a:pt x="0" y="2186279"/>
                    <a:pt x="0" y="1546250"/>
                  </a:cubicBezTo>
                  <a:cubicBezTo>
                    <a:pt x="0" y="906221"/>
                    <a:pt x="324279" y="341932"/>
                    <a:pt x="817500" y="8719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3C84CF7A-0092-08AE-C998-D05106557C09}"/>
                </a:ext>
              </a:extLst>
            </p:cNvPr>
            <p:cNvSpPr/>
            <p:nvPr userDrawn="1"/>
          </p:nvSpPr>
          <p:spPr>
            <a:xfrm rot="3600000">
              <a:off x="-2686073" y="2092300"/>
              <a:ext cx="1663702" cy="3092501"/>
            </a:xfrm>
            <a:custGeom>
              <a:avLst/>
              <a:gdLst>
                <a:gd name="connsiteX0" fmla="*/ 831850 w 1663700"/>
                <a:gd name="connsiteY0" fmla="*/ 0 h 3092500"/>
                <a:gd name="connsiteX1" fmla="*/ 846201 w 1663700"/>
                <a:gd name="connsiteY1" fmla="*/ 8719 h 3092500"/>
                <a:gd name="connsiteX2" fmla="*/ 1663700 w 1663700"/>
                <a:gd name="connsiteY2" fmla="*/ 1546250 h 3092500"/>
                <a:gd name="connsiteX3" fmla="*/ 846201 w 1663700"/>
                <a:gd name="connsiteY3" fmla="*/ 3083782 h 3092500"/>
                <a:gd name="connsiteX4" fmla="*/ 831850 w 1663700"/>
                <a:gd name="connsiteY4" fmla="*/ 3092500 h 3092500"/>
                <a:gd name="connsiteX5" fmla="*/ 817500 w 1663700"/>
                <a:gd name="connsiteY5" fmla="*/ 3083782 h 3092500"/>
                <a:gd name="connsiteX6" fmla="*/ 0 w 1663700"/>
                <a:gd name="connsiteY6" fmla="*/ 1546250 h 3092500"/>
                <a:gd name="connsiteX7" fmla="*/ 817500 w 1663700"/>
                <a:gd name="connsiteY7" fmla="*/ 8719 h 309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3700" h="3092500">
                  <a:moveTo>
                    <a:pt x="831850" y="0"/>
                  </a:moveTo>
                  <a:lnTo>
                    <a:pt x="846201" y="8719"/>
                  </a:lnTo>
                  <a:cubicBezTo>
                    <a:pt x="1339421" y="341932"/>
                    <a:pt x="1663700" y="906221"/>
                    <a:pt x="1663700" y="1546250"/>
                  </a:cubicBezTo>
                  <a:cubicBezTo>
                    <a:pt x="1663700" y="2186279"/>
                    <a:pt x="1339421" y="2750569"/>
                    <a:pt x="846201" y="3083782"/>
                  </a:cubicBezTo>
                  <a:lnTo>
                    <a:pt x="831850" y="3092500"/>
                  </a:lnTo>
                  <a:lnTo>
                    <a:pt x="817500" y="3083782"/>
                  </a:lnTo>
                  <a:cubicBezTo>
                    <a:pt x="324279" y="2750569"/>
                    <a:pt x="0" y="2186279"/>
                    <a:pt x="0" y="1546250"/>
                  </a:cubicBezTo>
                  <a:cubicBezTo>
                    <a:pt x="0" y="906221"/>
                    <a:pt x="324279" y="341932"/>
                    <a:pt x="817500" y="8719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88769B7E-0EAD-C1B9-4974-81E77E704572}"/>
                </a:ext>
              </a:extLst>
            </p:cNvPr>
            <p:cNvSpPr/>
            <p:nvPr userDrawn="1"/>
          </p:nvSpPr>
          <p:spPr>
            <a:xfrm rot="1800000">
              <a:off x="-2686073" y="2092300"/>
              <a:ext cx="1663702" cy="3092500"/>
            </a:xfrm>
            <a:custGeom>
              <a:avLst/>
              <a:gdLst>
                <a:gd name="connsiteX0" fmla="*/ 831850 w 1663700"/>
                <a:gd name="connsiteY0" fmla="*/ 0 h 3092500"/>
                <a:gd name="connsiteX1" fmla="*/ 846201 w 1663700"/>
                <a:gd name="connsiteY1" fmla="*/ 8719 h 3092500"/>
                <a:gd name="connsiteX2" fmla="*/ 1663700 w 1663700"/>
                <a:gd name="connsiteY2" fmla="*/ 1546250 h 3092500"/>
                <a:gd name="connsiteX3" fmla="*/ 846201 w 1663700"/>
                <a:gd name="connsiteY3" fmla="*/ 3083782 h 3092500"/>
                <a:gd name="connsiteX4" fmla="*/ 831850 w 1663700"/>
                <a:gd name="connsiteY4" fmla="*/ 3092500 h 3092500"/>
                <a:gd name="connsiteX5" fmla="*/ 817500 w 1663700"/>
                <a:gd name="connsiteY5" fmla="*/ 3083782 h 3092500"/>
                <a:gd name="connsiteX6" fmla="*/ 0 w 1663700"/>
                <a:gd name="connsiteY6" fmla="*/ 1546250 h 3092500"/>
                <a:gd name="connsiteX7" fmla="*/ 817500 w 1663700"/>
                <a:gd name="connsiteY7" fmla="*/ 8719 h 309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3700" h="3092500">
                  <a:moveTo>
                    <a:pt x="831850" y="0"/>
                  </a:moveTo>
                  <a:lnTo>
                    <a:pt x="846201" y="8719"/>
                  </a:lnTo>
                  <a:cubicBezTo>
                    <a:pt x="1339421" y="341932"/>
                    <a:pt x="1663700" y="906221"/>
                    <a:pt x="1663700" y="1546250"/>
                  </a:cubicBezTo>
                  <a:cubicBezTo>
                    <a:pt x="1663700" y="2186279"/>
                    <a:pt x="1339421" y="2750569"/>
                    <a:pt x="846201" y="3083782"/>
                  </a:cubicBezTo>
                  <a:lnTo>
                    <a:pt x="831850" y="3092500"/>
                  </a:lnTo>
                  <a:lnTo>
                    <a:pt x="817500" y="3083782"/>
                  </a:lnTo>
                  <a:cubicBezTo>
                    <a:pt x="324279" y="2750569"/>
                    <a:pt x="0" y="2186279"/>
                    <a:pt x="0" y="1546250"/>
                  </a:cubicBezTo>
                  <a:cubicBezTo>
                    <a:pt x="0" y="906221"/>
                    <a:pt x="324279" y="341932"/>
                    <a:pt x="817500" y="8719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72CD01B3-725A-E561-C9A7-CB56F5CAC8E6}"/>
              </a:ext>
            </a:extLst>
          </p:cNvPr>
          <p:cNvSpPr txBox="1"/>
          <p:nvPr/>
        </p:nvSpPr>
        <p:spPr>
          <a:xfrm>
            <a:off x="6428519" y="3161730"/>
            <a:ext cx="599082" cy="27699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zh-CN" altLang="en-US" sz="1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60841713-817B-3278-ABCD-DE44D373B7BB}"/>
              </a:ext>
            </a:extLst>
          </p:cNvPr>
          <p:cNvSpPr txBox="1"/>
          <p:nvPr/>
        </p:nvSpPr>
        <p:spPr>
          <a:xfrm>
            <a:off x="6883287" y="3641568"/>
            <a:ext cx="1453667" cy="166250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在这里输入你的正文，阐述与关键词标题相关的具体内容，若字数太多酌情先删减文案，再缩小字号。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EF05B512-B8C6-6EF8-217F-4E466E3836D5}"/>
              </a:ext>
            </a:extLst>
          </p:cNvPr>
          <p:cNvSpPr txBox="1"/>
          <p:nvPr/>
        </p:nvSpPr>
        <p:spPr>
          <a:xfrm>
            <a:off x="7108013" y="3151609"/>
            <a:ext cx="1025922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>
            <a:defPPr>
              <a:defRPr lang="zh-CN"/>
            </a:defPPr>
            <a:lvl1pPr algn="dist">
              <a:defRPr sz="2400">
                <a:gradFill flip="none" rotWithShape="1">
                  <a:gsLst>
                    <a:gs pos="3000">
                      <a:schemeClr val="accent1">
                        <a:lumMod val="60000"/>
                        <a:lumOff val="40000"/>
                      </a:schemeClr>
                    </a:gs>
                    <a:gs pos="69000">
                      <a:schemeClr val="accent1"/>
                    </a:gs>
                  </a:gsLst>
                  <a:lin ang="2700000" scaled="1"/>
                  <a:tileRect/>
                </a:gradFill>
                <a:latin typeface="+mj-ea"/>
                <a:ea typeface="+mj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生活方式</a:t>
            </a:r>
          </a:p>
        </p:txBody>
      </p:sp>
      <p:sp>
        <p:nvSpPr>
          <p:cNvPr id="32" name="矩形: 对角圆角 31">
            <a:extLst>
              <a:ext uri="{FF2B5EF4-FFF2-40B4-BE49-F238E27FC236}">
                <a16:creationId xmlns:a16="http://schemas.microsoft.com/office/drawing/2014/main" id="{6412019F-EE79-38AE-395B-90D071993F59}"/>
              </a:ext>
            </a:extLst>
          </p:cNvPr>
          <p:cNvSpPr/>
          <p:nvPr/>
        </p:nvSpPr>
        <p:spPr>
          <a:xfrm flipH="1">
            <a:off x="3741320" y="2996952"/>
            <a:ext cx="2204689" cy="2664296"/>
          </a:xfrm>
          <a:prstGeom prst="round2DiagRect">
            <a:avLst/>
          </a:prstGeom>
          <a:noFill/>
          <a:ln w="3175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165100" dist="127000" dir="2700000" algn="tl" rotWithShape="0">
              <a:schemeClr val="tx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BA21E8AE-CEA5-793E-4E42-3382898692EE}"/>
              </a:ext>
            </a:extLst>
          </p:cNvPr>
          <p:cNvGrpSpPr/>
          <p:nvPr/>
        </p:nvGrpSpPr>
        <p:grpSpPr>
          <a:xfrm>
            <a:off x="3814547" y="3081133"/>
            <a:ext cx="438193" cy="438192"/>
            <a:chOff x="-3400473" y="2092300"/>
            <a:chExt cx="3092503" cy="3092500"/>
          </a:xfrm>
        </p:grpSpPr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338C8442-A441-39F3-CF0C-766984B35E84}"/>
                </a:ext>
              </a:extLst>
            </p:cNvPr>
            <p:cNvSpPr/>
            <p:nvPr userDrawn="1"/>
          </p:nvSpPr>
          <p:spPr>
            <a:xfrm>
              <a:off x="-2686072" y="2092300"/>
              <a:ext cx="1663701" cy="3092500"/>
            </a:xfrm>
            <a:custGeom>
              <a:avLst/>
              <a:gdLst>
                <a:gd name="connsiteX0" fmla="*/ 831850 w 1663700"/>
                <a:gd name="connsiteY0" fmla="*/ 0 h 3092500"/>
                <a:gd name="connsiteX1" fmla="*/ 846201 w 1663700"/>
                <a:gd name="connsiteY1" fmla="*/ 8719 h 3092500"/>
                <a:gd name="connsiteX2" fmla="*/ 1663700 w 1663700"/>
                <a:gd name="connsiteY2" fmla="*/ 1546250 h 3092500"/>
                <a:gd name="connsiteX3" fmla="*/ 846201 w 1663700"/>
                <a:gd name="connsiteY3" fmla="*/ 3083782 h 3092500"/>
                <a:gd name="connsiteX4" fmla="*/ 831850 w 1663700"/>
                <a:gd name="connsiteY4" fmla="*/ 3092500 h 3092500"/>
                <a:gd name="connsiteX5" fmla="*/ 817500 w 1663700"/>
                <a:gd name="connsiteY5" fmla="*/ 3083782 h 3092500"/>
                <a:gd name="connsiteX6" fmla="*/ 0 w 1663700"/>
                <a:gd name="connsiteY6" fmla="*/ 1546250 h 3092500"/>
                <a:gd name="connsiteX7" fmla="*/ 817500 w 1663700"/>
                <a:gd name="connsiteY7" fmla="*/ 8719 h 309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3700" h="3092500">
                  <a:moveTo>
                    <a:pt x="831850" y="0"/>
                  </a:moveTo>
                  <a:lnTo>
                    <a:pt x="846201" y="8719"/>
                  </a:lnTo>
                  <a:cubicBezTo>
                    <a:pt x="1339421" y="341932"/>
                    <a:pt x="1663700" y="906221"/>
                    <a:pt x="1663700" y="1546250"/>
                  </a:cubicBezTo>
                  <a:cubicBezTo>
                    <a:pt x="1663700" y="2186279"/>
                    <a:pt x="1339421" y="2750569"/>
                    <a:pt x="846201" y="3083782"/>
                  </a:cubicBezTo>
                  <a:lnTo>
                    <a:pt x="831850" y="3092500"/>
                  </a:lnTo>
                  <a:lnTo>
                    <a:pt x="817500" y="3083782"/>
                  </a:lnTo>
                  <a:cubicBezTo>
                    <a:pt x="324279" y="2750569"/>
                    <a:pt x="0" y="2186279"/>
                    <a:pt x="0" y="1546250"/>
                  </a:cubicBezTo>
                  <a:cubicBezTo>
                    <a:pt x="0" y="906221"/>
                    <a:pt x="324279" y="341932"/>
                    <a:pt x="817500" y="8719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8E77677F-A652-F2FC-99F3-4DCE9F12771D}"/>
                </a:ext>
              </a:extLst>
            </p:cNvPr>
            <p:cNvSpPr/>
            <p:nvPr userDrawn="1"/>
          </p:nvSpPr>
          <p:spPr>
            <a:xfrm rot="9000000">
              <a:off x="-2686072" y="2092300"/>
              <a:ext cx="1663701" cy="3092500"/>
            </a:xfrm>
            <a:custGeom>
              <a:avLst/>
              <a:gdLst>
                <a:gd name="connsiteX0" fmla="*/ 831850 w 1663700"/>
                <a:gd name="connsiteY0" fmla="*/ 0 h 3092500"/>
                <a:gd name="connsiteX1" fmla="*/ 846201 w 1663700"/>
                <a:gd name="connsiteY1" fmla="*/ 8719 h 3092500"/>
                <a:gd name="connsiteX2" fmla="*/ 1663700 w 1663700"/>
                <a:gd name="connsiteY2" fmla="*/ 1546250 h 3092500"/>
                <a:gd name="connsiteX3" fmla="*/ 846201 w 1663700"/>
                <a:gd name="connsiteY3" fmla="*/ 3083782 h 3092500"/>
                <a:gd name="connsiteX4" fmla="*/ 831850 w 1663700"/>
                <a:gd name="connsiteY4" fmla="*/ 3092500 h 3092500"/>
                <a:gd name="connsiteX5" fmla="*/ 817500 w 1663700"/>
                <a:gd name="connsiteY5" fmla="*/ 3083782 h 3092500"/>
                <a:gd name="connsiteX6" fmla="*/ 0 w 1663700"/>
                <a:gd name="connsiteY6" fmla="*/ 1546250 h 3092500"/>
                <a:gd name="connsiteX7" fmla="*/ 817500 w 1663700"/>
                <a:gd name="connsiteY7" fmla="*/ 8719 h 309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3700" h="3092500">
                  <a:moveTo>
                    <a:pt x="831850" y="0"/>
                  </a:moveTo>
                  <a:lnTo>
                    <a:pt x="846201" y="8719"/>
                  </a:lnTo>
                  <a:cubicBezTo>
                    <a:pt x="1339421" y="341932"/>
                    <a:pt x="1663700" y="906221"/>
                    <a:pt x="1663700" y="1546250"/>
                  </a:cubicBezTo>
                  <a:cubicBezTo>
                    <a:pt x="1663700" y="2186279"/>
                    <a:pt x="1339421" y="2750569"/>
                    <a:pt x="846201" y="3083782"/>
                  </a:cubicBezTo>
                  <a:lnTo>
                    <a:pt x="831850" y="3092500"/>
                  </a:lnTo>
                  <a:lnTo>
                    <a:pt x="817500" y="3083782"/>
                  </a:lnTo>
                  <a:cubicBezTo>
                    <a:pt x="324279" y="2750569"/>
                    <a:pt x="0" y="2186279"/>
                    <a:pt x="0" y="1546250"/>
                  </a:cubicBezTo>
                  <a:cubicBezTo>
                    <a:pt x="0" y="906221"/>
                    <a:pt x="324279" y="341932"/>
                    <a:pt x="817500" y="8719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6CEAC6D0-8222-57C4-7418-2176861757F4}"/>
                </a:ext>
              </a:extLst>
            </p:cNvPr>
            <p:cNvSpPr/>
            <p:nvPr userDrawn="1"/>
          </p:nvSpPr>
          <p:spPr>
            <a:xfrm rot="7200000">
              <a:off x="-2686072" y="2092300"/>
              <a:ext cx="1663702" cy="3092499"/>
            </a:xfrm>
            <a:custGeom>
              <a:avLst/>
              <a:gdLst>
                <a:gd name="connsiteX0" fmla="*/ 831850 w 1663700"/>
                <a:gd name="connsiteY0" fmla="*/ 0 h 3092500"/>
                <a:gd name="connsiteX1" fmla="*/ 846201 w 1663700"/>
                <a:gd name="connsiteY1" fmla="*/ 8719 h 3092500"/>
                <a:gd name="connsiteX2" fmla="*/ 1663700 w 1663700"/>
                <a:gd name="connsiteY2" fmla="*/ 1546250 h 3092500"/>
                <a:gd name="connsiteX3" fmla="*/ 846201 w 1663700"/>
                <a:gd name="connsiteY3" fmla="*/ 3083782 h 3092500"/>
                <a:gd name="connsiteX4" fmla="*/ 831850 w 1663700"/>
                <a:gd name="connsiteY4" fmla="*/ 3092500 h 3092500"/>
                <a:gd name="connsiteX5" fmla="*/ 817500 w 1663700"/>
                <a:gd name="connsiteY5" fmla="*/ 3083782 h 3092500"/>
                <a:gd name="connsiteX6" fmla="*/ 0 w 1663700"/>
                <a:gd name="connsiteY6" fmla="*/ 1546250 h 3092500"/>
                <a:gd name="connsiteX7" fmla="*/ 817500 w 1663700"/>
                <a:gd name="connsiteY7" fmla="*/ 8719 h 309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3700" h="3092500">
                  <a:moveTo>
                    <a:pt x="831850" y="0"/>
                  </a:moveTo>
                  <a:lnTo>
                    <a:pt x="846201" y="8719"/>
                  </a:lnTo>
                  <a:cubicBezTo>
                    <a:pt x="1339421" y="341932"/>
                    <a:pt x="1663700" y="906221"/>
                    <a:pt x="1663700" y="1546250"/>
                  </a:cubicBezTo>
                  <a:cubicBezTo>
                    <a:pt x="1663700" y="2186279"/>
                    <a:pt x="1339421" y="2750569"/>
                    <a:pt x="846201" y="3083782"/>
                  </a:cubicBezTo>
                  <a:lnTo>
                    <a:pt x="831850" y="3092500"/>
                  </a:lnTo>
                  <a:lnTo>
                    <a:pt x="817500" y="3083782"/>
                  </a:lnTo>
                  <a:cubicBezTo>
                    <a:pt x="324279" y="2750569"/>
                    <a:pt x="0" y="2186279"/>
                    <a:pt x="0" y="1546250"/>
                  </a:cubicBezTo>
                  <a:cubicBezTo>
                    <a:pt x="0" y="906221"/>
                    <a:pt x="324279" y="341932"/>
                    <a:pt x="817500" y="8719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EEF96E0B-08EB-3558-184A-0DA11ADA9197}"/>
                </a:ext>
              </a:extLst>
            </p:cNvPr>
            <p:cNvSpPr/>
            <p:nvPr userDrawn="1"/>
          </p:nvSpPr>
          <p:spPr>
            <a:xfrm rot="5400000">
              <a:off x="-2686071" y="2092300"/>
              <a:ext cx="1663702" cy="3092501"/>
            </a:xfrm>
            <a:custGeom>
              <a:avLst/>
              <a:gdLst>
                <a:gd name="connsiteX0" fmla="*/ 831850 w 1663700"/>
                <a:gd name="connsiteY0" fmla="*/ 0 h 3092500"/>
                <a:gd name="connsiteX1" fmla="*/ 846201 w 1663700"/>
                <a:gd name="connsiteY1" fmla="*/ 8719 h 3092500"/>
                <a:gd name="connsiteX2" fmla="*/ 1663700 w 1663700"/>
                <a:gd name="connsiteY2" fmla="*/ 1546250 h 3092500"/>
                <a:gd name="connsiteX3" fmla="*/ 846201 w 1663700"/>
                <a:gd name="connsiteY3" fmla="*/ 3083782 h 3092500"/>
                <a:gd name="connsiteX4" fmla="*/ 831850 w 1663700"/>
                <a:gd name="connsiteY4" fmla="*/ 3092500 h 3092500"/>
                <a:gd name="connsiteX5" fmla="*/ 817500 w 1663700"/>
                <a:gd name="connsiteY5" fmla="*/ 3083782 h 3092500"/>
                <a:gd name="connsiteX6" fmla="*/ 0 w 1663700"/>
                <a:gd name="connsiteY6" fmla="*/ 1546250 h 3092500"/>
                <a:gd name="connsiteX7" fmla="*/ 817500 w 1663700"/>
                <a:gd name="connsiteY7" fmla="*/ 8719 h 309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3700" h="3092500">
                  <a:moveTo>
                    <a:pt x="831850" y="0"/>
                  </a:moveTo>
                  <a:lnTo>
                    <a:pt x="846201" y="8719"/>
                  </a:lnTo>
                  <a:cubicBezTo>
                    <a:pt x="1339421" y="341932"/>
                    <a:pt x="1663700" y="906221"/>
                    <a:pt x="1663700" y="1546250"/>
                  </a:cubicBezTo>
                  <a:cubicBezTo>
                    <a:pt x="1663700" y="2186279"/>
                    <a:pt x="1339421" y="2750569"/>
                    <a:pt x="846201" y="3083782"/>
                  </a:cubicBezTo>
                  <a:lnTo>
                    <a:pt x="831850" y="3092500"/>
                  </a:lnTo>
                  <a:lnTo>
                    <a:pt x="817500" y="3083782"/>
                  </a:lnTo>
                  <a:cubicBezTo>
                    <a:pt x="324279" y="2750569"/>
                    <a:pt x="0" y="2186279"/>
                    <a:pt x="0" y="1546250"/>
                  </a:cubicBezTo>
                  <a:cubicBezTo>
                    <a:pt x="0" y="906221"/>
                    <a:pt x="324279" y="341932"/>
                    <a:pt x="817500" y="8719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EEBA9A91-E3F4-2565-227E-73C6BADB0E55}"/>
                </a:ext>
              </a:extLst>
            </p:cNvPr>
            <p:cNvSpPr/>
            <p:nvPr userDrawn="1"/>
          </p:nvSpPr>
          <p:spPr>
            <a:xfrm rot="3600000">
              <a:off x="-2686073" y="2092300"/>
              <a:ext cx="1663702" cy="3092501"/>
            </a:xfrm>
            <a:custGeom>
              <a:avLst/>
              <a:gdLst>
                <a:gd name="connsiteX0" fmla="*/ 831850 w 1663700"/>
                <a:gd name="connsiteY0" fmla="*/ 0 h 3092500"/>
                <a:gd name="connsiteX1" fmla="*/ 846201 w 1663700"/>
                <a:gd name="connsiteY1" fmla="*/ 8719 h 3092500"/>
                <a:gd name="connsiteX2" fmla="*/ 1663700 w 1663700"/>
                <a:gd name="connsiteY2" fmla="*/ 1546250 h 3092500"/>
                <a:gd name="connsiteX3" fmla="*/ 846201 w 1663700"/>
                <a:gd name="connsiteY3" fmla="*/ 3083782 h 3092500"/>
                <a:gd name="connsiteX4" fmla="*/ 831850 w 1663700"/>
                <a:gd name="connsiteY4" fmla="*/ 3092500 h 3092500"/>
                <a:gd name="connsiteX5" fmla="*/ 817500 w 1663700"/>
                <a:gd name="connsiteY5" fmla="*/ 3083782 h 3092500"/>
                <a:gd name="connsiteX6" fmla="*/ 0 w 1663700"/>
                <a:gd name="connsiteY6" fmla="*/ 1546250 h 3092500"/>
                <a:gd name="connsiteX7" fmla="*/ 817500 w 1663700"/>
                <a:gd name="connsiteY7" fmla="*/ 8719 h 309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3700" h="3092500">
                  <a:moveTo>
                    <a:pt x="831850" y="0"/>
                  </a:moveTo>
                  <a:lnTo>
                    <a:pt x="846201" y="8719"/>
                  </a:lnTo>
                  <a:cubicBezTo>
                    <a:pt x="1339421" y="341932"/>
                    <a:pt x="1663700" y="906221"/>
                    <a:pt x="1663700" y="1546250"/>
                  </a:cubicBezTo>
                  <a:cubicBezTo>
                    <a:pt x="1663700" y="2186279"/>
                    <a:pt x="1339421" y="2750569"/>
                    <a:pt x="846201" y="3083782"/>
                  </a:cubicBezTo>
                  <a:lnTo>
                    <a:pt x="831850" y="3092500"/>
                  </a:lnTo>
                  <a:lnTo>
                    <a:pt x="817500" y="3083782"/>
                  </a:lnTo>
                  <a:cubicBezTo>
                    <a:pt x="324279" y="2750569"/>
                    <a:pt x="0" y="2186279"/>
                    <a:pt x="0" y="1546250"/>
                  </a:cubicBezTo>
                  <a:cubicBezTo>
                    <a:pt x="0" y="906221"/>
                    <a:pt x="324279" y="341932"/>
                    <a:pt x="817500" y="8719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E12023BB-C9EE-3E89-DC21-64D5B213A53A}"/>
                </a:ext>
              </a:extLst>
            </p:cNvPr>
            <p:cNvSpPr/>
            <p:nvPr userDrawn="1"/>
          </p:nvSpPr>
          <p:spPr>
            <a:xfrm rot="1800000">
              <a:off x="-2686073" y="2092300"/>
              <a:ext cx="1663702" cy="3092500"/>
            </a:xfrm>
            <a:custGeom>
              <a:avLst/>
              <a:gdLst>
                <a:gd name="connsiteX0" fmla="*/ 831850 w 1663700"/>
                <a:gd name="connsiteY0" fmla="*/ 0 h 3092500"/>
                <a:gd name="connsiteX1" fmla="*/ 846201 w 1663700"/>
                <a:gd name="connsiteY1" fmla="*/ 8719 h 3092500"/>
                <a:gd name="connsiteX2" fmla="*/ 1663700 w 1663700"/>
                <a:gd name="connsiteY2" fmla="*/ 1546250 h 3092500"/>
                <a:gd name="connsiteX3" fmla="*/ 846201 w 1663700"/>
                <a:gd name="connsiteY3" fmla="*/ 3083782 h 3092500"/>
                <a:gd name="connsiteX4" fmla="*/ 831850 w 1663700"/>
                <a:gd name="connsiteY4" fmla="*/ 3092500 h 3092500"/>
                <a:gd name="connsiteX5" fmla="*/ 817500 w 1663700"/>
                <a:gd name="connsiteY5" fmla="*/ 3083782 h 3092500"/>
                <a:gd name="connsiteX6" fmla="*/ 0 w 1663700"/>
                <a:gd name="connsiteY6" fmla="*/ 1546250 h 3092500"/>
                <a:gd name="connsiteX7" fmla="*/ 817500 w 1663700"/>
                <a:gd name="connsiteY7" fmla="*/ 8719 h 309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3700" h="3092500">
                  <a:moveTo>
                    <a:pt x="831850" y="0"/>
                  </a:moveTo>
                  <a:lnTo>
                    <a:pt x="846201" y="8719"/>
                  </a:lnTo>
                  <a:cubicBezTo>
                    <a:pt x="1339421" y="341932"/>
                    <a:pt x="1663700" y="906221"/>
                    <a:pt x="1663700" y="1546250"/>
                  </a:cubicBezTo>
                  <a:cubicBezTo>
                    <a:pt x="1663700" y="2186279"/>
                    <a:pt x="1339421" y="2750569"/>
                    <a:pt x="846201" y="3083782"/>
                  </a:cubicBezTo>
                  <a:lnTo>
                    <a:pt x="831850" y="3092500"/>
                  </a:lnTo>
                  <a:lnTo>
                    <a:pt x="817500" y="3083782"/>
                  </a:lnTo>
                  <a:cubicBezTo>
                    <a:pt x="324279" y="2750569"/>
                    <a:pt x="0" y="2186279"/>
                    <a:pt x="0" y="1546250"/>
                  </a:cubicBezTo>
                  <a:cubicBezTo>
                    <a:pt x="0" y="906221"/>
                    <a:pt x="324279" y="341932"/>
                    <a:pt x="817500" y="8719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40" name="文本框 39">
            <a:extLst>
              <a:ext uri="{FF2B5EF4-FFF2-40B4-BE49-F238E27FC236}">
                <a16:creationId xmlns:a16="http://schemas.microsoft.com/office/drawing/2014/main" id="{3243562C-A86B-0DB8-8FB0-9478EB69CFF5}"/>
              </a:ext>
            </a:extLst>
          </p:cNvPr>
          <p:cNvSpPr txBox="1"/>
          <p:nvPr/>
        </p:nvSpPr>
        <p:spPr>
          <a:xfrm>
            <a:off x="3734102" y="3161730"/>
            <a:ext cx="599082" cy="27699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zh-CN" altLang="en-US" sz="1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C0FB0A66-F0CB-780D-BD16-F00AC40CC9F9}"/>
              </a:ext>
            </a:extLst>
          </p:cNvPr>
          <p:cNvSpPr txBox="1"/>
          <p:nvPr/>
        </p:nvSpPr>
        <p:spPr>
          <a:xfrm>
            <a:off x="4188870" y="3641568"/>
            <a:ext cx="1453667" cy="166250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在这里输入你的正文，阐述与关键词标题相关的具体内容，若字数太多酌情先删减文案，再缩小字号。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52080C23-C292-3DD0-3B58-AE3631DC9A3A}"/>
              </a:ext>
            </a:extLst>
          </p:cNvPr>
          <p:cNvSpPr txBox="1"/>
          <p:nvPr/>
        </p:nvSpPr>
        <p:spPr>
          <a:xfrm>
            <a:off x="4413596" y="3151609"/>
            <a:ext cx="1025922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>
            <a:defPPr>
              <a:defRPr lang="zh-CN"/>
            </a:defPPr>
            <a:lvl1pPr algn="dist">
              <a:defRPr sz="2400">
                <a:gradFill flip="none" rotWithShape="1">
                  <a:gsLst>
                    <a:gs pos="3000">
                      <a:schemeClr val="accent1">
                        <a:lumMod val="60000"/>
                        <a:lumOff val="40000"/>
                      </a:schemeClr>
                    </a:gs>
                    <a:gs pos="69000">
                      <a:schemeClr val="accent1"/>
                    </a:gs>
                  </a:gsLst>
                  <a:lin ang="2700000" scaled="1"/>
                  <a:tileRect/>
                </a:gradFill>
                <a:latin typeface="+mj-ea"/>
                <a:ea typeface="+mj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dirty="0">
                <a:solidFill>
                  <a:schemeClr val="accent1"/>
                </a:solidFill>
                <a:cs typeface="+mn-ea"/>
                <a:sym typeface="+mn-lt"/>
              </a:rPr>
              <a:t>人文特色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矩形: 对角圆角 42">
            <a:extLst>
              <a:ext uri="{FF2B5EF4-FFF2-40B4-BE49-F238E27FC236}">
                <a16:creationId xmlns:a16="http://schemas.microsoft.com/office/drawing/2014/main" id="{95CAD879-9797-7650-56DD-38AB88D16307}"/>
              </a:ext>
            </a:extLst>
          </p:cNvPr>
          <p:cNvSpPr/>
          <p:nvPr/>
        </p:nvSpPr>
        <p:spPr>
          <a:xfrm flipH="1">
            <a:off x="9130154" y="2996952"/>
            <a:ext cx="2204689" cy="2664296"/>
          </a:xfrm>
          <a:prstGeom prst="round2DiagRect">
            <a:avLst/>
          </a:prstGeom>
          <a:noFill/>
          <a:ln w="3175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165100" dist="127000" dir="2700000" algn="tl" rotWithShape="0">
              <a:schemeClr val="tx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DFF5522E-C958-762A-2E2F-E27B4EF1816D}"/>
              </a:ext>
            </a:extLst>
          </p:cNvPr>
          <p:cNvGrpSpPr/>
          <p:nvPr/>
        </p:nvGrpSpPr>
        <p:grpSpPr>
          <a:xfrm>
            <a:off x="9203381" y="3081133"/>
            <a:ext cx="438193" cy="438192"/>
            <a:chOff x="-3400473" y="2092300"/>
            <a:chExt cx="3092503" cy="3092500"/>
          </a:xfrm>
        </p:grpSpPr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5FBB070B-6312-152F-081E-9A7180BB0A9C}"/>
                </a:ext>
              </a:extLst>
            </p:cNvPr>
            <p:cNvSpPr/>
            <p:nvPr userDrawn="1"/>
          </p:nvSpPr>
          <p:spPr>
            <a:xfrm>
              <a:off x="-2686072" y="2092300"/>
              <a:ext cx="1663701" cy="3092500"/>
            </a:xfrm>
            <a:custGeom>
              <a:avLst/>
              <a:gdLst>
                <a:gd name="connsiteX0" fmla="*/ 831850 w 1663700"/>
                <a:gd name="connsiteY0" fmla="*/ 0 h 3092500"/>
                <a:gd name="connsiteX1" fmla="*/ 846201 w 1663700"/>
                <a:gd name="connsiteY1" fmla="*/ 8719 h 3092500"/>
                <a:gd name="connsiteX2" fmla="*/ 1663700 w 1663700"/>
                <a:gd name="connsiteY2" fmla="*/ 1546250 h 3092500"/>
                <a:gd name="connsiteX3" fmla="*/ 846201 w 1663700"/>
                <a:gd name="connsiteY3" fmla="*/ 3083782 h 3092500"/>
                <a:gd name="connsiteX4" fmla="*/ 831850 w 1663700"/>
                <a:gd name="connsiteY4" fmla="*/ 3092500 h 3092500"/>
                <a:gd name="connsiteX5" fmla="*/ 817500 w 1663700"/>
                <a:gd name="connsiteY5" fmla="*/ 3083782 h 3092500"/>
                <a:gd name="connsiteX6" fmla="*/ 0 w 1663700"/>
                <a:gd name="connsiteY6" fmla="*/ 1546250 h 3092500"/>
                <a:gd name="connsiteX7" fmla="*/ 817500 w 1663700"/>
                <a:gd name="connsiteY7" fmla="*/ 8719 h 309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3700" h="3092500">
                  <a:moveTo>
                    <a:pt x="831850" y="0"/>
                  </a:moveTo>
                  <a:lnTo>
                    <a:pt x="846201" y="8719"/>
                  </a:lnTo>
                  <a:cubicBezTo>
                    <a:pt x="1339421" y="341932"/>
                    <a:pt x="1663700" y="906221"/>
                    <a:pt x="1663700" y="1546250"/>
                  </a:cubicBezTo>
                  <a:cubicBezTo>
                    <a:pt x="1663700" y="2186279"/>
                    <a:pt x="1339421" y="2750569"/>
                    <a:pt x="846201" y="3083782"/>
                  </a:cubicBezTo>
                  <a:lnTo>
                    <a:pt x="831850" y="3092500"/>
                  </a:lnTo>
                  <a:lnTo>
                    <a:pt x="817500" y="3083782"/>
                  </a:lnTo>
                  <a:cubicBezTo>
                    <a:pt x="324279" y="2750569"/>
                    <a:pt x="0" y="2186279"/>
                    <a:pt x="0" y="1546250"/>
                  </a:cubicBezTo>
                  <a:cubicBezTo>
                    <a:pt x="0" y="906221"/>
                    <a:pt x="324279" y="341932"/>
                    <a:pt x="817500" y="8719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244ABCE4-EC49-AF62-E44C-E30875D9E4B1}"/>
                </a:ext>
              </a:extLst>
            </p:cNvPr>
            <p:cNvSpPr/>
            <p:nvPr userDrawn="1"/>
          </p:nvSpPr>
          <p:spPr>
            <a:xfrm rot="9000000">
              <a:off x="-2686072" y="2092300"/>
              <a:ext cx="1663701" cy="3092500"/>
            </a:xfrm>
            <a:custGeom>
              <a:avLst/>
              <a:gdLst>
                <a:gd name="connsiteX0" fmla="*/ 831850 w 1663700"/>
                <a:gd name="connsiteY0" fmla="*/ 0 h 3092500"/>
                <a:gd name="connsiteX1" fmla="*/ 846201 w 1663700"/>
                <a:gd name="connsiteY1" fmla="*/ 8719 h 3092500"/>
                <a:gd name="connsiteX2" fmla="*/ 1663700 w 1663700"/>
                <a:gd name="connsiteY2" fmla="*/ 1546250 h 3092500"/>
                <a:gd name="connsiteX3" fmla="*/ 846201 w 1663700"/>
                <a:gd name="connsiteY3" fmla="*/ 3083782 h 3092500"/>
                <a:gd name="connsiteX4" fmla="*/ 831850 w 1663700"/>
                <a:gd name="connsiteY4" fmla="*/ 3092500 h 3092500"/>
                <a:gd name="connsiteX5" fmla="*/ 817500 w 1663700"/>
                <a:gd name="connsiteY5" fmla="*/ 3083782 h 3092500"/>
                <a:gd name="connsiteX6" fmla="*/ 0 w 1663700"/>
                <a:gd name="connsiteY6" fmla="*/ 1546250 h 3092500"/>
                <a:gd name="connsiteX7" fmla="*/ 817500 w 1663700"/>
                <a:gd name="connsiteY7" fmla="*/ 8719 h 309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3700" h="3092500">
                  <a:moveTo>
                    <a:pt x="831850" y="0"/>
                  </a:moveTo>
                  <a:lnTo>
                    <a:pt x="846201" y="8719"/>
                  </a:lnTo>
                  <a:cubicBezTo>
                    <a:pt x="1339421" y="341932"/>
                    <a:pt x="1663700" y="906221"/>
                    <a:pt x="1663700" y="1546250"/>
                  </a:cubicBezTo>
                  <a:cubicBezTo>
                    <a:pt x="1663700" y="2186279"/>
                    <a:pt x="1339421" y="2750569"/>
                    <a:pt x="846201" y="3083782"/>
                  </a:cubicBezTo>
                  <a:lnTo>
                    <a:pt x="831850" y="3092500"/>
                  </a:lnTo>
                  <a:lnTo>
                    <a:pt x="817500" y="3083782"/>
                  </a:lnTo>
                  <a:cubicBezTo>
                    <a:pt x="324279" y="2750569"/>
                    <a:pt x="0" y="2186279"/>
                    <a:pt x="0" y="1546250"/>
                  </a:cubicBezTo>
                  <a:cubicBezTo>
                    <a:pt x="0" y="906221"/>
                    <a:pt x="324279" y="341932"/>
                    <a:pt x="817500" y="8719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69E69E51-71B5-AF9C-665D-C9B42DB63A86}"/>
                </a:ext>
              </a:extLst>
            </p:cNvPr>
            <p:cNvSpPr/>
            <p:nvPr userDrawn="1"/>
          </p:nvSpPr>
          <p:spPr>
            <a:xfrm rot="7200000">
              <a:off x="-2686072" y="2092300"/>
              <a:ext cx="1663702" cy="3092499"/>
            </a:xfrm>
            <a:custGeom>
              <a:avLst/>
              <a:gdLst>
                <a:gd name="connsiteX0" fmla="*/ 831850 w 1663700"/>
                <a:gd name="connsiteY0" fmla="*/ 0 h 3092500"/>
                <a:gd name="connsiteX1" fmla="*/ 846201 w 1663700"/>
                <a:gd name="connsiteY1" fmla="*/ 8719 h 3092500"/>
                <a:gd name="connsiteX2" fmla="*/ 1663700 w 1663700"/>
                <a:gd name="connsiteY2" fmla="*/ 1546250 h 3092500"/>
                <a:gd name="connsiteX3" fmla="*/ 846201 w 1663700"/>
                <a:gd name="connsiteY3" fmla="*/ 3083782 h 3092500"/>
                <a:gd name="connsiteX4" fmla="*/ 831850 w 1663700"/>
                <a:gd name="connsiteY4" fmla="*/ 3092500 h 3092500"/>
                <a:gd name="connsiteX5" fmla="*/ 817500 w 1663700"/>
                <a:gd name="connsiteY5" fmla="*/ 3083782 h 3092500"/>
                <a:gd name="connsiteX6" fmla="*/ 0 w 1663700"/>
                <a:gd name="connsiteY6" fmla="*/ 1546250 h 3092500"/>
                <a:gd name="connsiteX7" fmla="*/ 817500 w 1663700"/>
                <a:gd name="connsiteY7" fmla="*/ 8719 h 309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3700" h="3092500">
                  <a:moveTo>
                    <a:pt x="831850" y="0"/>
                  </a:moveTo>
                  <a:lnTo>
                    <a:pt x="846201" y="8719"/>
                  </a:lnTo>
                  <a:cubicBezTo>
                    <a:pt x="1339421" y="341932"/>
                    <a:pt x="1663700" y="906221"/>
                    <a:pt x="1663700" y="1546250"/>
                  </a:cubicBezTo>
                  <a:cubicBezTo>
                    <a:pt x="1663700" y="2186279"/>
                    <a:pt x="1339421" y="2750569"/>
                    <a:pt x="846201" y="3083782"/>
                  </a:cubicBezTo>
                  <a:lnTo>
                    <a:pt x="831850" y="3092500"/>
                  </a:lnTo>
                  <a:lnTo>
                    <a:pt x="817500" y="3083782"/>
                  </a:lnTo>
                  <a:cubicBezTo>
                    <a:pt x="324279" y="2750569"/>
                    <a:pt x="0" y="2186279"/>
                    <a:pt x="0" y="1546250"/>
                  </a:cubicBezTo>
                  <a:cubicBezTo>
                    <a:pt x="0" y="906221"/>
                    <a:pt x="324279" y="341932"/>
                    <a:pt x="817500" y="8719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D305FD23-BC91-E619-BF37-8F5F55278BE2}"/>
                </a:ext>
              </a:extLst>
            </p:cNvPr>
            <p:cNvSpPr/>
            <p:nvPr userDrawn="1"/>
          </p:nvSpPr>
          <p:spPr>
            <a:xfrm rot="5400000">
              <a:off x="-2686071" y="2092300"/>
              <a:ext cx="1663702" cy="3092501"/>
            </a:xfrm>
            <a:custGeom>
              <a:avLst/>
              <a:gdLst>
                <a:gd name="connsiteX0" fmla="*/ 831850 w 1663700"/>
                <a:gd name="connsiteY0" fmla="*/ 0 h 3092500"/>
                <a:gd name="connsiteX1" fmla="*/ 846201 w 1663700"/>
                <a:gd name="connsiteY1" fmla="*/ 8719 h 3092500"/>
                <a:gd name="connsiteX2" fmla="*/ 1663700 w 1663700"/>
                <a:gd name="connsiteY2" fmla="*/ 1546250 h 3092500"/>
                <a:gd name="connsiteX3" fmla="*/ 846201 w 1663700"/>
                <a:gd name="connsiteY3" fmla="*/ 3083782 h 3092500"/>
                <a:gd name="connsiteX4" fmla="*/ 831850 w 1663700"/>
                <a:gd name="connsiteY4" fmla="*/ 3092500 h 3092500"/>
                <a:gd name="connsiteX5" fmla="*/ 817500 w 1663700"/>
                <a:gd name="connsiteY5" fmla="*/ 3083782 h 3092500"/>
                <a:gd name="connsiteX6" fmla="*/ 0 w 1663700"/>
                <a:gd name="connsiteY6" fmla="*/ 1546250 h 3092500"/>
                <a:gd name="connsiteX7" fmla="*/ 817500 w 1663700"/>
                <a:gd name="connsiteY7" fmla="*/ 8719 h 309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3700" h="3092500">
                  <a:moveTo>
                    <a:pt x="831850" y="0"/>
                  </a:moveTo>
                  <a:lnTo>
                    <a:pt x="846201" y="8719"/>
                  </a:lnTo>
                  <a:cubicBezTo>
                    <a:pt x="1339421" y="341932"/>
                    <a:pt x="1663700" y="906221"/>
                    <a:pt x="1663700" y="1546250"/>
                  </a:cubicBezTo>
                  <a:cubicBezTo>
                    <a:pt x="1663700" y="2186279"/>
                    <a:pt x="1339421" y="2750569"/>
                    <a:pt x="846201" y="3083782"/>
                  </a:cubicBezTo>
                  <a:lnTo>
                    <a:pt x="831850" y="3092500"/>
                  </a:lnTo>
                  <a:lnTo>
                    <a:pt x="817500" y="3083782"/>
                  </a:lnTo>
                  <a:cubicBezTo>
                    <a:pt x="324279" y="2750569"/>
                    <a:pt x="0" y="2186279"/>
                    <a:pt x="0" y="1546250"/>
                  </a:cubicBezTo>
                  <a:cubicBezTo>
                    <a:pt x="0" y="906221"/>
                    <a:pt x="324279" y="341932"/>
                    <a:pt x="817500" y="8719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9C0EF7D0-585F-DAA8-BE44-20DE4516F33C}"/>
                </a:ext>
              </a:extLst>
            </p:cNvPr>
            <p:cNvSpPr/>
            <p:nvPr userDrawn="1"/>
          </p:nvSpPr>
          <p:spPr>
            <a:xfrm rot="3600000">
              <a:off x="-2686073" y="2092300"/>
              <a:ext cx="1663702" cy="3092501"/>
            </a:xfrm>
            <a:custGeom>
              <a:avLst/>
              <a:gdLst>
                <a:gd name="connsiteX0" fmla="*/ 831850 w 1663700"/>
                <a:gd name="connsiteY0" fmla="*/ 0 h 3092500"/>
                <a:gd name="connsiteX1" fmla="*/ 846201 w 1663700"/>
                <a:gd name="connsiteY1" fmla="*/ 8719 h 3092500"/>
                <a:gd name="connsiteX2" fmla="*/ 1663700 w 1663700"/>
                <a:gd name="connsiteY2" fmla="*/ 1546250 h 3092500"/>
                <a:gd name="connsiteX3" fmla="*/ 846201 w 1663700"/>
                <a:gd name="connsiteY3" fmla="*/ 3083782 h 3092500"/>
                <a:gd name="connsiteX4" fmla="*/ 831850 w 1663700"/>
                <a:gd name="connsiteY4" fmla="*/ 3092500 h 3092500"/>
                <a:gd name="connsiteX5" fmla="*/ 817500 w 1663700"/>
                <a:gd name="connsiteY5" fmla="*/ 3083782 h 3092500"/>
                <a:gd name="connsiteX6" fmla="*/ 0 w 1663700"/>
                <a:gd name="connsiteY6" fmla="*/ 1546250 h 3092500"/>
                <a:gd name="connsiteX7" fmla="*/ 817500 w 1663700"/>
                <a:gd name="connsiteY7" fmla="*/ 8719 h 309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3700" h="3092500">
                  <a:moveTo>
                    <a:pt x="831850" y="0"/>
                  </a:moveTo>
                  <a:lnTo>
                    <a:pt x="846201" y="8719"/>
                  </a:lnTo>
                  <a:cubicBezTo>
                    <a:pt x="1339421" y="341932"/>
                    <a:pt x="1663700" y="906221"/>
                    <a:pt x="1663700" y="1546250"/>
                  </a:cubicBezTo>
                  <a:cubicBezTo>
                    <a:pt x="1663700" y="2186279"/>
                    <a:pt x="1339421" y="2750569"/>
                    <a:pt x="846201" y="3083782"/>
                  </a:cubicBezTo>
                  <a:lnTo>
                    <a:pt x="831850" y="3092500"/>
                  </a:lnTo>
                  <a:lnTo>
                    <a:pt x="817500" y="3083782"/>
                  </a:lnTo>
                  <a:cubicBezTo>
                    <a:pt x="324279" y="2750569"/>
                    <a:pt x="0" y="2186279"/>
                    <a:pt x="0" y="1546250"/>
                  </a:cubicBezTo>
                  <a:cubicBezTo>
                    <a:pt x="0" y="906221"/>
                    <a:pt x="324279" y="341932"/>
                    <a:pt x="817500" y="8719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4EDFA71D-8D81-D1B3-3B5B-B82CE7231E66}"/>
                </a:ext>
              </a:extLst>
            </p:cNvPr>
            <p:cNvSpPr/>
            <p:nvPr userDrawn="1"/>
          </p:nvSpPr>
          <p:spPr>
            <a:xfrm rot="1800000">
              <a:off x="-2686073" y="2092300"/>
              <a:ext cx="1663702" cy="3092500"/>
            </a:xfrm>
            <a:custGeom>
              <a:avLst/>
              <a:gdLst>
                <a:gd name="connsiteX0" fmla="*/ 831850 w 1663700"/>
                <a:gd name="connsiteY0" fmla="*/ 0 h 3092500"/>
                <a:gd name="connsiteX1" fmla="*/ 846201 w 1663700"/>
                <a:gd name="connsiteY1" fmla="*/ 8719 h 3092500"/>
                <a:gd name="connsiteX2" fmla="*/ 1663700 w 1663700"/>
                <a:gd name="connsiteY2" fmla="*/ 1546250 h 3092500"/>
                <a:gd name="connsiteX3" fmla="*/ 846201 w 1663700"/>
                <a:gd name="connsiteY3" fmla="*/ 3083782 h 3092500"/>
                <a:gd name="connsiteX4" fmla="*/ 831850 w 1663700"/>
                <a:gd name="connsiteY4" fmla="*/ 3092500 h 3092500"/>
                <a:gd name="connsiteX5" fmla="*/ 817500 w 1663700"/>
                <a:gd name="connsiteY5" fmla="*/ 3083782 h 3092500"/>
                <a:gd name="connsiteX6" fmla="*/ 0 w 1663700"/>
                <a:gd name="connsiteY6" fmla="*/ 1546250 h 3092500"/>
                <a:gd name="connsiteX7" fmla="*/ 817500 w 1663700"/>
                <a:gd name="connsiteY7" fmla="*/ 8719 h 309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3700" h="3092500">
                  <a:moveTo>
                    <a:pt x="831850" y="0"/>
                  </a:moveTo>
                  <a:lnTo>
                    <a:pt x="846201" y="8719"/>
                  </a:lnTo>
                  <a:cubicBezTo>
                    <a:pt x="1339421" y="341932"/>
                    <a:pt x="1663700" y="906221"/>
                    <a:pt x="1663700" y="1546250"/>
                  </a:cubicBezTo>
                  <a:cubicBezTo>
                    <a:pt x="1663700" y="2186279"/>
                    <a:pt x="1339421" y="2750569"/>
                    <a:pt x="846201" y="3083782"/>
                  </a:cubicBezTo>
                  <a:lnTo>
                    <a:pt x="831850" y="3092500"/>
                  </a:lnTo>
                  <a:lnTo>
                    <a:pt x="817500" y="3083782"/>
                  </a:lnTo>
                  <a:cubicBezTo>
                    <a:pt x="324279" y="2750569"/>
                    <a:pt x="0" y="2186279"/>
                    <a:pt x="0" y="1546250"/>
                  </a:cubicBezTo>
                  <a:cubicBezTo>
                    <a:pt x="0" y="906221"/>
                    <a:pt x="324279" y="341932"/>
                    <a:pt x="817500" y="8719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1" name="文本框 50">
            <a:extLst>
              <a:ext uri="{FF2B5EF4-FFF2-40B4-BE49-F238E27FC236}">
                <a16:creationId xmlns:a16="http://schemas.microsoft.com/office/drawing/2014/main" id="{7FE14EAF-FC8D-D8A4-D711-39193DC791D1}"/>
              </a:ext>
            </a:extLst>
          </p:cNvPr>
          <p:cNvSpPr txBox="1"/>
          <p:nvPr/>
        </p:nvSpPr>
        <p:spPr>
          <a:xfrm>
            <a:off x="9122936" y="3161730"/>
            <a:ext cx="599082" cy="27699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lang="zh-CN" altLang="en-US" sz="1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EC7DB07F-7C6C-9A13-21CA-008A79F5F0AA}"/>
              </a:ext>
            </a:extLst>
          </p:cNvPr>
          <p:cNvSpPr txBox="1"/>
          <p:nvPr/>
        </p:nvSpPr>
        <p:spPr>
          <a:xfrm>
            <a:off x="9577704" y="3641568"/>
            <a:ext cx="1453667" cy="166250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在这里输入你的正文，阐述与关键词标题相关的具体内容，若字数太多酌情先删减文案，再缩小字号。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529DF655-20A4-712F-46FF-76C1894B0B4A}"/>
              </a:ext>
            </a:extLst>
          </p:cNvPr>
          <p:cNvSpPr txBox="1"/>
          <p:nvPr/>
        </p:nvSpPr>
        <p:spPr>
          <a:xfrm>
            <a:off x="9802429" y="3151609"/>
            <a:ext cx="1025922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>
            <a:defPPr>
              <a:defRPr lang="zh-CN"/>
            </a:defPPr>
            <a:lvl1pPr algn="dist">
              <a:defRPr sz="2400">
                <a:gradFill flip="none" rotWithShape="1">
                  <a:gsLst>
                    <a:gs pos="3000">
                      <a:schemeClr val="accent1">
                        <a:lumMod val="60000"/>
                        <a:lumOff val="40000"/>
                      </a:schemeClr>
                    </a:gs>
                    <a:gs pos="69000">
                      <a:schemeClr val="accent1"/>
                    </a:gs>
                  </a:gsLst>
                  <a:lin ang="2700000" scaled="1"/>
                  <a:tileRect/>
                </a:gradFill>
                <a:latin typeface="+mj-ea"/>
                <a:ea typeface="+mj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dirty="0">
                <a:solidFill>
                  <a:schemeClr val="accent1"/>
                </a:solidFill>
                <a:cs typeface="+mn-ea"/>
                <a:sym typeface="+mn-lt"/>
              </a:rPr>
              <a:t>民族传统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3382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277C868-6DD8-4198-CA9B-22E48EE10573}"/>
              </a:ext>
            </a:extLst>
          </p:cNvPr>
          <p:cNvSpPr txBox="1"/>
          <p:nvPr/>
        </p:nvSpPr>
        <p:spPr>
          <a:xfrm>
            <a:off x="1062567" y="1920359"/>
            <a:ext cx="5539978" cy="249299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l"/>
            <a:r>
              <a:rPr lang="zh-CN" altLang="en-US" sz="7200" dirty="0">
                <a:ln w="41275">
                  <a:noFill/>
                </a:ln>
                <a:solidFill>
                  <a:schemeClr val="accent1"/>
                </a:solidFill>
                <a:latin typeface="+mj-ea"/>
                <a:ea typeface="+mj-ea"/>
              </a:rPr>
              <a:t>汇报结束</a:t>
            </a:r>
            <a:endParaRPr lang="en-US" altLang="zh-CN" sz="7200" dirty="0">
              <a:ln w="41275">
                <a:noFill/>
              </a:ln>
              <a:solidFill>
                <a:schemeClr val="accent1"/>
              </a:solidFill>
              <a:latin typeface="+mj-ea"/>
              <a:ea typeface="+mj-ea"/>
            </a:endParaRPr>
          </a:p>
          <a:p>
            <a:pPr algn="l"/>
            <a:r>
              <a:rPr lang="zh-CN" altLang="en-US" sz="7200" dirty="0">
                <a:ln w="41275">
                  <a:noFill/>
                </a:ln>
                <a:solidFill>
                  <a:schemeClr val="accent1"/>
                </a:solidFill>
                <a:latin typeface="+mj-ea"/>
                <a:ea typeface="+mj-ea"/>
              </a:rPr>
              <a:t>感谢你的聆听</a:t>
            </a:r>
            <a:endParaRPr lang="zh-CN" altLang="en-US" dirty="0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39526F2-2475-C007-8AC7-DF5C59B7AFB1}"/>
              </a:ext>
            </a:extLst>
          </p:cNvPr>
          <p:cNvCxnSpPr>
            <a:cxnSpLocks/>
          </p:cNvCxnSpPr>
          <p:nvPr/>
        </p:nvCxnSpPr>
        <p:spPr>
          <a:xfrm>
            <a:off x="1062567" y="4220218"/>
            <a:ext cx="5436989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BA2A8ED6-2649-87A9-7174-062F87733B78}"/>
              </a:ext>
            </a:extLst>
          </p:cNvPr>
          <p:cNvSpPr/>
          <p:nvPr/>
        </p:nvSpPr>
        <p:spPr>
          <a:xfrm>
            <a:off x="1062567" y="4501787"/>
            <a:ext cx="2005753" cy="43585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1400" dirty="0"/>
              <a:t>汇报人：</a:t>
            </a:r>
            <a:r>
              <a:rPr lang="en-US" altLang="zh-CN" sz="1400" dirty="0" err="1"/>
              <a:t>OfficePLUS</a:t>
            </a:r>
            <a:endParaRPr lang="zh-CN" altLang="en-US" sz="1400" dirty="0"/>
          </a:p>
        </p:txBody>
      </p:sp>
      <p:pic>
        <p:nvPicPr>
          <p:cNvPr id="15" name="图片占位符 14">
            <a:extLst>
              <a:ext uri="{FF2B5EF4-FFF2-40B4-BE49-F238E27FC236}">
                <a16:creationId xmlns:a16="http://schemas.microsoft.com/office/drawing/2014/main" id="{57EFFE10-1E4F-CA6D-3E0F-F0057CB4EEF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" b="775"/>
          <a:stretch>
            <a:fillRect/>
          </a:stretch>
        </p:blipFill>
        <p:spPr>
          <a:xfrm>
            <a:off x="7553325" y="1085849"/>
            <a:ext cx="3186642" cy="4699001"/>
          </a:xfr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F68C28C5-7C4B-731A-2C31-8AFD8207D4C8}"/>
              </a:ext>
            </a:extLst>
          </p:cNvPr>
          <p:cNvGrpSpPr/>
          <p:nvPr/>
        </p:nvGrpSpPr>
        <p:grpSpPr>
          <a:xfrm>
            <a:off x="111787" y="2045865"/>
            <a:ext cx="314325" cy="273364"/>
            <a:chOff x="166687" y="575786"/>
            <a:chExt cx="314325" cy="273364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DF0406B0-BCE6-730F-90D5-210D0B16DAED}"/>
                </a:ext>
              </a:extLst>
            </p:cNvPr>
            <p:cNvSpPr/>
            <p:nvPr/>
          </p:nvSpPr>
          <p:spPr>
            <a:xfrm>
              <a:off x="166687" y="575786"/>
              <a:ext cx="314325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OPPOSans R" panose="00020600040101010101" pitchFamily="18" charset="-122"/>
                <a:cs typeface="OPPOSans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F949E7B1-6D4E-EF87-BE03-70337F4C754C}"/>
                </a:ext>
              </a:extLst>
            </p:cNvPr>
            <p:cNvSpPr/>
            <p:nvPr/>
          </p:nvSpPr>
          <p:spPr>
            <a:xfrm>
              <a:off x="166687" y="689608"/>
              <a:ext cx="314325" cy="457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OPPOSans R" panose="00020600040101010101" pitchFamily="18" charset="-122"/>
                <a:cs typeface="OPPOSans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5EB7DD82-5690-F9BB-2EB4-4C502A17EEC9}"/>
                </a:ext>
              </a:extLst>
            </p:cNvPr>
            <p:cNvSpPr/>
            <p:nvPr/>
          </p:nvSpPr>
          <p:spPr>
            <a:xfrm>
              <a:off x="166687" y="803431"/>
              <a:ext cx="314325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OPPOSans R" panose="00020600040101010101" pitchFamily="18" charset="-122"/>
                <a:cs typeface="OPPOSans R" panose="00020600040101010101" pitchFamily="18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7337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008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F736E3C-5DF9-39A5-315C-9CE36110AF5B}"/>
              </a:ext>
            </a:extLst>
          </p:cNvPr>
          <p:cNvSpPr txBox="1"/>
          <p:nvPr/>
        </p:nvSpPr>
        <p:spPr>
          <a:xfrm>
            <a:off x="3971220" y="1848642"/>
            <a:ext cx="4249561" cy="92333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l"/>
            <a:r>
              <a:rPr lang="en-US" altLang="zh-CN" sz="6000" dirty="0">
                <a:ln w="31750">
                  <a:solidFill>
                    <a:schemeClr val="accent1"/>
                  </a:solidFill>
                </a:ln>
                <a:noFill/>
                <a:latin typeface="+mj-ea"/>
                <a:ea typeface="+mj-ea"/>
              </a:rPr>
              <a:t>PART ONE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4211B0F-CB56-8827-CCAD-5B5D6E26B5EB}"/>
              </a:ext>
            </a:extLst>
          </p:cNvPr>
          <p:cNvSpPr txBox="1"/>
          <p:nvPr/>
        </p:nvSpPr>
        <p:spPr>
          <a:xfrm>
            <a:off x="3233678" y="3038141"/>
            <a:ext cx="5724644" cy="1200329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l"/>
            <a:r>
              <a:rPr lang="zh-CN" altLang="en-US" sz="7200" dirty="0">
                <a:ln w="41275">
                  <a:noFill/>
                </a:ln>
                <a:solidFill>
                  <a:schemeClr val="accent1"/>
                </a:solidFill>
                <a:latin typeface="+mj-ea"/>
                <a:ea typeface="+mj-ea"/>
              </a:rPr>
              <a:t>展示设计概念</a:t>
            </a:r>
            <a:endParaRPr lang="en-US" altLang="zh-CN" sz="7200" dirty="0">
              <a:ln w="41275">
                <a:noFill/>
              </a:ln>
              <a:solidFill>
                <a:schemeClr val="accent1"/>
              </a:solidFill>
              <a:latin typeface="+mj-ea"/>
              <a:ea typeface="+mj-ea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EA07FFB3-F97A-0EB5-07EA-05933468E2A2}"/>
              </a:ext>
            </a:extLst>
          </p:cNvPr>
          <p:cNvCxnSpPr>
            <a:cxnSpLocks/>
          </p:cNvCxnSpPr>
          <p:nvPr/>
        </p:nvCxnSpPr>
        <p:spPr>
          <a:xfrm>
            <a:off x="3971220" y="2905056"/>
            <a:ext cx="4249561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716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6ABA8E7F-EAE6-A518-FCFF-04413F4D5BBB}"/>
              </a:ext>
            </a:extLst>
          </p:cNvPr>
          <p:cNvGrpSpPr/>
          <p:nvPr/>
        </p:nvGrpSpPr>
        <p:grpSpPr>
          <a:xfrm>
            <a:off x="7627620" y="1691084"/>
            <a:ext cx="3063240" cy="3973115"/>
            <a:chOff x="7627620" y="1691084"/>
            <a:chExt cx="3063240" cy="3973115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748C4873-35B3-9352-2971-52C7B112EB48}"/>
                </a:ext>
              </a:extLst>
            </p:cNvPr>
            <p:cNvSpPr/>
            <p:nvPr/>
          </p:nvSpPr>
          <p:spPr>
            <a:xfrm>
              <a:off x="7627620" y="1691084"/>
              <a:ext cx="3063240" cy="3973115"/>
            </a:xfrm>
            <a:prstGeom prst="roundRect">
              <a:avLst>
                <a:gd name="adj" fmla="val 978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45" name="矩形: 圆角 44">
              <a:extLst>
                <a:ext uri="{FF2B5EF4-FFF2-40B4-BE49-F238E27FC236}">
                  <a16:creationId xmlns:a16="http://schemas.microsoft.com/office/drawing/2014/main" id="{3E391E4A-C580-AD3F-1A03-DB9B675B0563}"/>
                </a:ext>
              </a:extLst>
            </p:cNvPr>
            <p:cNvSpPr>
              <a:spLocks/>
            </p:cNvSpPr>
            <p:nvPr/>
          </p:nvSpPr>
          <p:spPr>
            <a:xfrm>
              <a:off x="8013239" y="2398202"/>
              <a:ext cx="2208275" cy="48587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+mj-ea"/>
                  <a:ea typeface="+mj-ea"/>
                </a:rPr>
                <a:t>展示设计概念的认定</a:t>
              </a:r>
            </a:p>
          </p:txBody>
        </p: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C793C382-A1EB-F2C6-4330-6B8149B610E3}"/>
                </a:ext>
              </a:extLst>
            </p:cNvPr>
            <p:cNvGrpSpPr/>
            <p:nvPr/>
          </p:nvGrpSpPr>
          <p:grpSpPr>
            <a:xfrm>
              <a:off x="8925329" y="1800803"/>
              <a:ext cx="487680" cy="487680"/>
              <a:chOff x="5852160" y="2613660"/>
              <a:chExt cx="487680" cy="487680"/>
            </a:xfrm>
          </p:grpSpPr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5498DCE2-BB80-099F-BDBA-EB651DB53E4E}"/>
                  </a:ext>
                </a:extLst>
              </p:cNvPr>
              <p:cNvSpPr/>
              <p:nvPr/>
            </p:nvSpPr>
            <p:spPr>
              <a:xfrm>
                <a:off x="5852160" y="2613660"/>
                <a:ext cx="487680" cy="487680"/>
              </a:xfrm>
              <a:prstGeom prst="ellipse">
                <a:avLst/>
              </a:prstGeom>
              <a:solidFill>
                <a:schemeClr val="bg1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l"/>
                <a:endParaRPr lang="zh-CN" altLang="en-US" sz="1600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0" name="箭头: V 形 49">
                <a:extLst>
                  <a:ext uri="{FF2B5EF4-FFF2-40B4-BE49-F238E27FC236}">
                    <a16:creationId xmlns:a16="http://schemas.microsoft.com/office/drawing/2014/main" id="{46195E4F-DB59-7B24-04D4-B71692EC0D90}"/>
                  </a:ext>
                </a:extLst>
              </p:cNvPr>
              <p:cNvSpPr/>
              <p:nvPr/>
            </p:nvSpPr>
            <p:spPr>
              <a:xfrm rot="5400000">
                <a:off x="5974080" y="2735580"/>
                <a:ext cx="243840" cy="24384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l"/>
                <a:endParaRPr lang="zh-CN" altLang="en-US" sz="1600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960AA0F5-0095-7D9F-F1DF-3C00BFF72656}"/>
              </a:ext>
            </a:extLst>
          </p:cNvPr>
          <p:cNvGrpSpPr/>
          <p:nvPr/>
        </p:nvGrpSpPr>
        <p:grpSpPr>
          <a:xfrm>
            <a:off x="4584239" y="1691083"/>
            <a:ext cx="3063240" cy="3973115"/>
            <a:chOff x="4584239" y="1691083"/>
            <a:chExt cx="3063240" cy="3973115"/>
          </a:xfrm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46503C5F-E5D2-643D-D9C3-5E6589BFAD0E}"/>
                </a:ext>
              </a:extLst>
            </p:cNvPr>
            <p:cNvSpPr/>
            <p:nvPr/>
          </p:nvSpPr>
          <p:spPr>
            <a:xfrm>
              <a:off x="4584239" y="1691083"/>
              <a:ext cx="3063240" cy="3973115"/>
            </a:xfrm>
            <a:prstGeom prst="roundRect">
              <a:avLst>
                <a:gd name="adj" fmla="val 978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5" name="矩形: 圆角 34">
              <a:extLst>
                <a:ext uri="{FF2B5EF4-FFF2-40B4-BE49-F238E27FC236}">
                  <a16:creationId xmlns:a16="http://schemas.microsoft.com/office/drawing/2014/main" id="{80D9DCEC-50CF-D46F-B0E4-1BBD4E3398E1}"/>
                </a:ext>
              </a:extLst>
            </p:cNvPr>
            <p:cNvSpPr>
              <a:spLocks/>
            </p:cNvSpPr>
            <p:nvPr/>
          </p:nvSpPr>
          <p:spPr>
            <a:xfrm>
              <a:off x="5011722" y="2398202"/>
              <a:ext cx="2208275" cy="48587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+mj-ea"/>
                  <a:ea typeface="+mj-ea"/>
                </a:rPr>
                <a:t>展览陈列展示的异同</a:t>
              </a:r>
            </a:p>
          </p:txBody>
        </p: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198A68D6-5BBF-9A30-871C-CAF3CF116E4E}"/>
                </a:ext>
              </a:extLst>
            </p:cNvPr>
            <p:cNvGrpSpPr/>
            <p:nvPr/>
          </p:nvGrpSpPr>
          <p:grpSpPr>
            <a:xfrm flipV="1">
              <a:off x="5862090" y="1805113"/>
              <a:ext cx="487680" cy="487680"/>
              <a:chOff x="5852160" y="2613660"/>
              <a:chExt cx="487680" cy="487680"/>
            </a:xfrm>
          </p:grpSpPr>
          <p:sp>
            <p:nvSpPr>
              <p:cNvPr id="56" name="椭圆 55">
                <a:extLst>
                  <a:ext uri="{FF2B5EF4-FFF2-40B4-BE49-F238E27FC236}">
                    <a16:creationId xmlns:a16="http://schemas.microsoft.com/office/drawing/2014/main" id="{1FA42C6D-E628-B210-C554-D64D2342CAD0}"/>
                  </a:ext>
                </a:extLst>
              </p:cNvPr>
              <p:cNvSpPr/>
              <p:nvPr/>
            </p:nvSpPr>
            <p:spPr>
              <a:xfrm>
                <a:off x="5852160" y="2613660"/>
                <a:ext cx="487680" cy="487680"/>
              </a:xfrm>
              <a:prstGeom prst="ellipse">
                <a:avLst/>
              </a:prstGeom>
              <a:solidFill>
                <a:schemeClr val="bg1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l"/>
                <a:endParaRPr lang="zh-CN" altLang="en-US" sz="16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7" name="箭头: V 形 56">
                <a:extLst>
                  <a:ext uri="{FF2B5EF4-FFF2-40B4-BE49-F238E27FC236}">
                    <a16:creationId xmlns:a16="http://schemas.microsoft.com/office/drawing/2014/main" id="{E0F0B9E7-90C4-FFBD-4461-F5649893B657}"/>
                  </a:ext>
                </a:extLst>
              </p:cNvPr>
              <p:cNvSpPr/>
              <p:nvPr/>
            </p:nvSpPr>
            <p:spPr>
              <a:xfrm rot="5400000">
                <a:off x="5974080" y="2735580"/>
                <a:ext cx="243840" cy="24384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l"/>
                <a:endParaRPr lang="zh-CN" altLang="en-US" sz="16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B6AA8A46-A4F2-BC60-4FD5-8C867D0CF6F4}"/>
              </a:ext>
            </a:extLst>
          </p:cNvPr>
          <p:cNvGrpSpPr/>
          <p:nvPr/>
        </p:nvGrpSpPr>
        <p:grpSpPr>
          <a:xfrm>
            <a:off x="1501140" y="1691084"/>
            <a:ext cx="3063240" cy="3973115"/>
            <a:chOff x="1501140" y="1691084"/>
            <a:chExt cx="3063240" cy="3973115"/>
          </a:xfrm>
        </p:grpSpPr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A9D8FEA6-53C5-A51F-F7E7-3C2713E6EE96}"/>
                </a:ext>
              </a:extLst>
            </p:cNvPr>
            <p:cNvSpPr/>
            <p:nvPr/>
          </p:nvSpPr>
          <p:spPr>
            <a:xfrm>
              <a:off x="1501140" y="1691084"/>
              <a:ext cx="3063240" cy="3973115"/>
            </a:xfrm>
            <a:prstGeom prst="roundRect">
              <a:avLst>
                <a:gd name="adj" fmla="val 978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id="{BD9BDB7B-DEA0-1882-4A0A-783A70234CA0}"/>
                </a:ext>
              </a:extLst>
            </p:cNvPr>
            <p:cNvSpPr>
              <a:spLocks/>
            </p:cNvSpPr>
            <p:nvPr/>
          </p:nvSpPr>
          <p:spPr>
            <a:xfrm>
              <a:off x="1933220" y="2398202"/>
              <a:ext cx="2208275" cy="48587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+mj-ea"/>
                  <a:ea typeface="+mj-ea"/>
                </a:rPr>
                <a:t>展示概念的认定</a:t>
              </a:r>
            </a:p>
          </p:txBody>
        </p: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ACD27C45-15F6-7A6F-C010-3A225DAE1ED4}"/>
                </a:ext>
              </a:extLst>
            </p:cNvPr>
            <p:cNvGrpSpPr/>
            <p:nvPr/>
          </p:nvGrpSpPr>
          <p:grpSpPr>
            <a:xfrm>
              <a:off x="2788920" y="1800803"/>
              <a:ext cx="487680" cy="487680"/>
              <a:chOff x="5852160" y="2613660"/>
              <a:chExt cx="487680" cy="487680"/>
            </a:xfrm>
          </p:grpSpPr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186750C3-CE4D-94FC-214D-6F8E3C3FAE49}"/>
                  </a:ext>
                </a:extLst>
              </p:cNvPr>
              <p:cNvSpPr/>
              <p:nvPr/>
            </p:nvSpPr>
            <p:spPr>
              <a:xfrm>
                <a:off x="5852160" y="2613660"/>
                <a:ext cx="487680" cy="487680"/>
              </a:xfrm>
              <a:prstGeom prst="ellipse">
                <a:avLst/>
              </a:prstGeom>
              <a:solidFill>
                <a:schemeClr val="bg1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l"/>
                <a:endParaRPr lang="zh-CN" altLang="en-US" sz="1600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7" name="箭头: V 形 46">
                <a:extLst>
                  <a:ext uri="{FF2B5EF4-FFF2-40B4-BE49-F238E27FC236}">
                    <a16:creationId xmlns:a16="http://schemas.microsoft.com/office/drawing/2014/main" id="{0AC92993-7778-E855-2604-0C518DBC1468}"/>
                  </a:ext>
                </a:extLst>
              </p:cNvPr>
              <p:cNvSpPr/>
              <p:nvPr/>
            </p:nvSpPr>
            <p:spPr>
              <a:xfrm rot="5400000">
                <a:off x="5974080" y="2735580"/>
                <a:ext cx="243840" cy="24384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l"/>
                <a:endParaRPr lang="zh-CN" altLang="en-US" sz="1600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</p:grp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B8A337F-3AA7-A62F-81B0-1D11F8223F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展示概念的认同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86461FB1-1513-98D4-D0D4-17418B8EB070}"/>
              </a:ext>
            </a:extLst>
          </p:cNvPr>
          <p:cNvGrpSpPr/>
          <p:nvPr/>
        </p:nvGrpSpPr>
        <p:grpSpPr>
          <a:xfrm>
            <a:off x="4320540" y="2613660"/>
            <a:ext cx="487680" cy="487680"/>
            <a:chOff x="5852160" y="2613660"/>
            <a:chExt cx="487680" cy="487680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C47CFA97-A0D6-591E-33F5-7F0A205A0574}"/>
                </a:ext>
              </a:extLst>
            </p:cNvPr>
            <p:cNvSpPr/>
            <p:nvPr/>
          </p:nvSpPr>
          <p:spPr>
            <a:xfrm>
              <a:off x="5852160" y="2613660"/>
              <a:ext cx="487680" cy="487680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981B1B9E-2384-9B85-54B5-C92C5B97778C}"/>
                </a:ext>
              </a:extLst>
            </p:cNvPr>
            <p:cNvSpPr/>
            <p:nvPr/>
          </p:nvSpPr>
          <p:spPr>
            <a:xfrm rot="5400000">
              <a:off x="5974080" y="2735580"/>
              <a:ext cx="243840" cy="24384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938FE467-C2C7-C3E6-8C17-9D4CC601A738}"/>
              </a:ext>
            </a:extLst>
          </p:cNvPr>
          <p:cNvGrpSpPr/>
          <p:nvPr/>
        </p:nvGrpSpPr>
        <p:grpSpPr>
          <a:xfrm>
            <a:off x="4320540" y="4038600"/>
            <a:ext cx="487680" cy="487680"/>
            <a:chOff x="5852160" y="2613660"/>
            <a:chExt cx="487680" cy="487680"/>
          </a:xfrm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673D2FEC-D5A8-6D74-EDF8-B8F24D8A0E4C}"/>
                </a:ext>
              </a:extLst>
            </p:cNvPr>
            <p:cNvSpPr/>
            <p:nvPr/>
          </p:nvSpPr>
          <p:spPr>
            <a:xfrm>
              <a:off x="5852160" y="2613660"/>
              <a:ext cx="487680" cy="487680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5865116F-275B-05E5-1373-8BD4A251EED6}"/>
                </a:ext>
              </a:extLst>
            </p:cNvPr>
            <p:cNvSpPr/>
            <p:nvPr/>
          </p:nvSpPr>
          <p:spPr>
            <a:xfrm rot="5400000">
              <a:off x="5974080" y="2735580"/>
              <a:ext cx="243840" cy="24384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27A5454F-4684-B89B-6BC6-EA07DE9B25F3}"/>
              </a:ext>
            </a:extLst>
          </p:cNvPr>
          <p:cNvSpPr txBox="1"/>
          <p:nvPr/>
        </p:nvSpPr>
        <p:spPr>
          <a:xfrm>
            <a:off x="2028539" y="3151470"/>
            <a:ext cx="2008442" cy="110235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b="0" dirty="0">
                <a:solidFill>
                  <a:schemeClr val="bg1"/>
                </a:solidFill>
                <a:effectLst/>
                <a:latin typeface="+mn-ea"/>
              </a:rPr>
              <a:t>在这里输入你的正文，阐述与关键词标题相关的具体内容，若字数太多酌情先删减文案，再缩小字号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45B22447-C872-69CE-888C-0E784CF21D94}"/>
              </a:ext>
            </a:extLst>
          </p:cNvPr>
          <p:cNvSpPr txBox="1"/>
          <p:nvPr/>
        </p:nvSpPr>
        <p:spPr>
          <a:xfrm>
            <a:off x="5213699" y="3151470"/>
            <a:ext cx="2008442" cy="110235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b="0" dirty="0">
                <a:solidFill>
                  <a:schemeClr val="bg1"/>
                </a:solidFill>
                <a:effectLst/>
                <a:latin typeface="+mn-ea"/>
              </a:rPr>
              <a:t>在这里输入你的正文，阐述与关键词标题相关的具体内容，若字数太多酌情先删减文案，再缩小字号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9F5FB959-81B7-2EE0-76E6-D21A712301A0}"/>
              </a:ext>
            </a:extLst>
          </p:cNvPr>
          <p:cNvSpPr txBox="1"/>
          <p:nvPr/>
        </p:nvSpPr>
        <p:spPr>
          <a:xfrm>
            <a:off x="8296798" y="3151470"/>
            <a:ext cx="2008442" cy="110235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b="0" dirty="0">
                <a:solidFill>
                  <a:schemeClr val="bg1"/>
                </a:solidFill>
                <a:effectLst/>
                <a:latin typeface="+mn-ea"/>
              </a:rPr>
              <a:t>在这里输入你的正文，阐述与关键词标题相关的具体内容，若字数太多酌情先删减文案，再缩小字号</a:t>
            </a: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23C05C59-205C-8ACD-BB97-4306C3A65D8F}"/>
              </a:ext>
            </a:extLst>
          </p:cNvPr>
          <p:cNvGrpSpPr/>
          <p:nvPr/>
        </p:nvGrpSpPr>
        <p:grpSpPr>
          <a:xfrm flipV="1">
            <a:off x="7403639" y="2613660"/>
            <a:ext cx="487680" cy="487680"/>
            <a:chOff x="5852160" y="2613660"/>
            <a:chExt cx="487680" cy="487680"/>
          </a:xfrm>
        </p:grpSpPr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130675DF-1B63-F291-1D1E-8FCF85CB9FF2}"/>
                </a:ext>
              </a:extLst>
            </p:cNvPr>
            <p:cNvSpPr/>
            <p:nvPr/>
          </p:nvSpPr>
          <p:spPr>
            <a:xfrm>
              <a:off x="5852160" y="2613660"/>
              <a:ext cx="487680" cy="487680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3FBC6DE3-924C-EBEE-926E-D1AF789C6A6F}"/>
                </a:ext>
              </a:extLst>
            </p:cNvPr>
            <p:cNvSpPr/>
            <p:nvPr/>
          </p:nvSpPr>
          <p:spPr>
            <a:xfrm rot="5400000">
              <a:off x="5974080" y="2735580"/>
              <a:ext cx="243840" cy="24384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11777C02-AB61-6740-411A-3D41575AACC2}"/>
              </a:ext>
            </a:extLst>
          </p:cNvPr>
          <p:cNvGrpSpPr/>
          <p:nvPr/>
        </p:nvGrpSpPr>
        <p:grpSpPr>
          <a:xfrm flipV="1">
            <a:off x="7403639" y="4038600"/>
            <a:ext cx="487680" cy="487680"/>
            <a:chOff x="5852160" y="2613660"/>
            <a:chExt cx="487680" cy="487680"/>
          </a:xfrm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852ACAE7-2C0C-A84E-36E7-7C07044893EC}"/>
                </a:ext>
              </a:extLst>
            </p:cNvPr>
            <p:cNvSpPr/>
            <p:nvPr/>
          </p:nvSpPr>
          <p:spPr>
            <a:xfrm>
              <a:off x="5852160" y="2613660"/>
              <a:ext cx="487680" cy="487680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44" name="箭头: V 形 43">
              <a:extLst>
                <a:ext uri="{FF2B5EF4-FFF2-40B4-BE49-F238E27FC236}">
                  <a16:creationId xmlns:a16="http://schemas.microsoft.com/office/drawing/2014/main" id="{5A783B12-DD24-E242-31AE-471270F3830D}"/>
                </a:ext>
              </a:extLst>
            </p:cNvPr>
            <p:cNvSpPr/>
            <p:nvPr/>
          </p:nvSpPr>
          <p:spPr>
            <a:xfrm rot="5400000">
              <a:off x="5974080" y="2735580"/>
              <a:ext cx="243840" cy="24384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4748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B8A337F-3AA7-A62F-81B0-1D11F8223F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展示设计的流程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60946E7-E539-6C4F-F021-D289914B5F32}"/>
              </a:ext>
            </a:extLst>
          </p:cNvPr>
          <p:cNvSpPr txBox="1"/>
          <p:nvPr/>
        </p:nvSpPr>
        <p:spPr>
          <a:xfrm>
            <a:off x="1426517" y="4030636"/>
            <a:ext cx="461665" cy="553998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  <a:latin typeface="+mj-ea"/>
                <a:ea typeface="+mj-ea"/>
              </a:rPr>
              <a:t>项目</a:t>
            </a:r>
            <a:endParaRPr lang="en-US" altLang="zh-CN" dirty="0">
              <a:solidFill>
                <a:schemeClr val="accent1"/>
              </a:solidFill>
              <a:latin typeface="+mj-ea"/>
              <a:ea typeface="+mj-ea"/>
            </a:endParaRPr>
          </a:p>
          <a:p>
            <a:pPr algn="ctr"/>
            <a:r>
              <a:rPr lang="zh-CN" altLang="en-US" dirty="0">
                <a:solidFill>
                  <a:schemeClr val="accent1"/>
                </a:solidFill>
                <a:latin typeface="+mj-ea"/>
                <a:ea typeface="+mj-ea"/>
              </a:rPr>
              <a:t>策划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DF75EDD-543C-FCA8-C716-F1351DA600AB}"/>
              </a:ext>
            </a:extLst>
          </p:cNvPr>
          <p:cNvSpPr txBox="1"/>
          <p:nvPr/>
        </p:nvSpPr>
        <p:spPr>
          <a:xfrm>
            <a:off x="3623490" y="3762666"/>
            <a:ext cx="461665" cy="553998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  <a:latin typeface="+mj-ea"/>
                <a:ea typeface="+mj-ea"/>
              </a:rPr>
              <a:t>制定</a:t>
            </a:r>
            <a:endParaRPr lang="en-US" altLang="zh-CN" dirty="0">
              <a:solidFill>
                <a:schemeClr val="accent1"/>
              </a:solidFill>
              <a:latin typeface="+mj-ea"/>
              <a:ea typeface="+mj-ea"/>
            </a:endParaRPr>
          </a:p>
          <a:p>
            <a:pPr algn="ctr"/>
            <a:r>
              <a:rPr lang="zh-CN" altLang="en-US" dirty="0">
                <a:solidFill>
                  <a:schemeClr val="accent1"/>
                </a:solidFill>
                <a:latin typeface="+mj-ea"/>
                <a:ea typeface="+mj-ea"/>
              </a:rPr>
              <a:t>方案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9A0695F-3627-BBE2-9CF8-7A8B111D4CB1}"/>
              </a:ext>
            </a:extLst>
          </p:cNvPr>
          <p:cNvSpPr txBox="1"/>
          <p:nvPr/>
        </p:nvSpPr>
        <p:spPr>
          <a:xfrm>
            <a:off x="5820463" y="3086010"/>
            <a:ext cx="461665" cy="553998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  <a:latin typeface="+mj-ea"/>
                <a:ea typeface="+mj-ea"/>
              </a:rPr>
              <a:t>细部</a:t>
            </a:r>
            <a:endParaRPr lang="en-US" altLang="zh-CN" dirty="0">
              <a:solidFill>
                <a:schemeClr val="accent1"/>
              </a:solidFill>
              <a:latin typeface="+mj-ea"/>
              <a:ea typeface="+mj-ea"/>
            </a:endParaRPr>
          </a:p>
          <a:p>
            <a:pPr algn="ctr"/>
            <a:r>
              <a:rPr lang="zh-CN" altLang="en-US" dirty="0">
                <a:solidFill>
                  <a:schemeClr val="accent1"/>
                </a:solidFill>
                <a:latin typeface="+mj-ea"/>
                <a:ea typeface="+mj-ea"/>
              </a:rPr>
              <a:t>推敲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4FE257E-CFE1-D4C6-2A08-1AE45FB66579}"/>
              </a:ext>
            </a:extLst>
          </p:cNvPr>
          <p:cNvSpPr txBox="1"/>
          <p:nvPr/>
        </p:nvSpPr>
        <p:spPr>
          <a:xfrm>
            <a:off x="8017434" y="2583090"/>
            <a:ext cx="461665" cy="553998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  <a:latin typeface="+mj-ea"/>
                <a:ea typeface="+mj-ea"/>
              </a:rPr>
              <a:t>绘制</a:t>
            </a:r>
            <a:endParaRPr lang="en-US" altLang="zh-CN" dirty="0">
              <a:solidFill>
                <a:schemeClr val="accent1"/>
              </a:solidFill>
              <a:latin typeface="+mj-ea"/>
              <a:ea typeface="+mj-ea"/>
            </a:endParaRPr>
          </a:p>
          <a:p>
            <a:pPr algn="ctr"/>
            <a:r>
              <a:rPr lang="zh-CN" altLang="en-US" dirty="0">
                <a:solidFill>
                  <a:schemeClr val="accent1"/>
                </a:solidFill>
                <a:latin typeface="+mj-ea"/>
                <a:ea typeface="+mj-ea"/>
              </a:rPr>
              <a:t>样图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A99E7A9-DBC1-0C33-DE30-AEB14048F228}"/>
              </a:ext>
            </a:extLst>
          </p:cNvPr>
          <p:cNvGrpSpPr/>
          <p:nvPr/>
        </p:nvGrpSpPr>
        <p:grpSpPr>
          <a:xfrm>
            <a:off x="0" y="2063210"/>
            <a:ext cx="12192000" cy="2786919"/>
            <a:chOff x="0" y="2063210"/>
            <a:chExt cx="12192000" cy="2786919"/>
          </a:xfrm>
        </p:grpSpPr>
        <p:sp>
          <p:nvSpPr>
            <p:cNvPr id="3" name="任意多边形: 形状 2">
              <a:extLst>
                <a:ext uri="{FF2B5EF4-FFF2-40B4-BE49-F238E27FC236}">
                  <a16:creationId xmlns:a16="http://schemas.microsoft.com/office/drawing/2014/main" id="{639B9297-7328-64ED-4BC4-30EF986E9F68}"/>
                </a:ext>
              </a:extLst>
            </p:cNvPr>
            <p:cNvSpPr/>
            <p:nvPr/>
          </p:nvSpPr>
          <p:spPr>
            <a:xfrm>
              <a:off x="0" y="2133702"/>
              <a:ext cx="12192000" cy="1505372"/>
            </a:xfrm>
            <a:custGeom>
              <a:avLst/>
              <a:gdLst>
                <a:gd name="connsiteX0" fmla="*/ 0 w 12973050"/>
                <a:gd name="connsiteY0" fmla="*/ 152298 h 1505372"/>
                <a:gd name="connsiteX1" fmla="*/ 2390775 w 12973050"/>
                <a:gd name="connsiteY1" fmla="*/ 1504848 h 1505372"/>
                <a:gd name="connsiteX2" fmla="*/ 8763000 w 12973050"/>
                <a:gd name="connsiteY2" fmla="*/ 18948 h 1505372"/>
                <a:gd name="connsiteX3" fmla="*/ 12973050 w 12973050"/>
                <a:gd name="connsiteY3" fmla="*/ 799998 h 150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73050" h="1505372">
                  <a:moveTo>
                    <a:pt x="0" y="152298"/>
                  </a:moveTo>
                  <a:cubicBezTo>
                    <a:pt x="465137" y="839685"/>
                    <a:pt x="930275" y="1527073"/>
                    <a:pt x="2390775" y="1504848"/>
                  </a:cubicBezTo>
                  <a:cubicBezTo>
                    <a:pt x="3851275" y="1482623"/>
                    <a:pt x="6999287" y="136423"/>
                    <a:pt x="8763000" y="18948"/>
                  </a:cubicBezTo>
                  <a:cubicBezTo>
                    <a:pt x="10526713" y="-98527"/>
                    <a:pt x="11749881" y="350735"/>
                    <a:pt x="12973050" y="799998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9753CF1C-563D-8FCE-A230-51CB2C23F649}"/>
                </a:ext>
              </a:extLst>
            </p:cNvPr>
            <p:cNvSpPr/>
            <p:nvPr/>
          </p:nvSpPr>
          <p:spPr>
            <a:xfrm>
              <a:off x="1081087" y="3697604"/>
              <a:ext cx="1152525" cy="1152525"/>
            </a:xfrm>
            <a:prstGeom prst="ellipse">
              <a:avLst/>
            </a:prstGeom>
            <a:noFill/>
            <a:ln w="25400">
              <a:gradFill>
                <a:gsLst>
                  <a:gs pos="600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0C5585BA-E7E5-F997-8BD0-8493BB08D129}"/>
                </a:ext>
              </a:extLst>
            </p:cNvPr>
            <p:cNvSpPr/>
            <p:nvPr/>
          </p:nvSpPr>
          <p:spPr>
            <a:xfrm>
              <a:off x="1568187" y="3510756"/>
              <a:ext cx="178324" cy="17832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57BF058F-D9B1-7C27-E7C9-BBC6F01D3311}"/>
                </a:ext>
              </a:extLst>
            </p:cNvPr>
            <p:cNvSpPr/>
            <p:nvPr/>
          </p:nvSpPr>
          <p:spPr>
            <a:xfrm>
              <a:off x="3278060" y="3429634"/>
              <a:ext cx="1152525" cy="1152525"/>
            </a:xfrm>
            <a:prstGeom prst="ellipse">
              <a:avLst/>
            </a:prstGeom>
            <a:noFill/>
            <a:ln w="25400">
              <a:gradFill>
                <a:gsLst>
                  <a:gs pos="600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EE97F925-E938-0956-0B79-FC470A347B55}"/>
                </a:ext>
              </a:extLst>
            </p:cNvPr>
            <p:cNvSpPr/>
            <p:nvPr/>
          </p:nvSpPr>
          <p:spPr>
            <a:xfrm>
              <a:off x="3765160" y="3242786"/>
              <a:ext cx="178324" cy="17832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25AF3862-A7AD-2216-C8D3-8013EE209381}"/>
                </a:ext>
              </a:extLst>
            </p:cNvPr>
            <p:cNvSpPr/>
            <p:nvPr/>
          </p:nvSpPr>
          <p:spPr>
            <a:xfrm>
              <a:off x="5475033" y="2752978"/>
              <a:ext cx="1152525" cy="1152525"/>
            </a:xfrm>
            <a:prstGeom prst="ellipse">
              <a:avLst/>
            </a:prstGeom>
            <a:noFill/>
            <a:ln w="25400">
              <a:gradFill>
                <a:gsLst>
                  <a:gs pos="600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54D7E00D-EDE5-4597-93D2-7D426B92FC19}"/>
                </a:ext>
              </a:extLst>
            </p:cNvPr>
            <p:cNvSpPr/>
            <p:nvPr/>
          </p:nvSpPr>
          <p:spPr>
            <a:xfrm>
              <a:off x="5962133" y="2566130"/>
              <a:ext cx="178324" cy="17832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B69B0444-886B-02CC-3FE9-85BC2466324E}"/>
                </a:ext>
              </a:extLst>
            </p:cNvPr>
            <p:cNvSpPr/>
            <p:nvPr/>
          </p:nvSpPr>
          <p:spPr>
            <a:xfrm>
              <a:off x="7672006" y="2250058"/>
              <a:ext cx="1152525" cy="1152525"/>
            </a:xfrm>
            <a:prstGeom prst="ellipse">
              <a:avLst/>
            </a:prstGeom>
            <a:noFill/>
            <a:ln w="25400">
              <a:gradFill>
                <a:gsLst>
                  <a:gs pos="600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D0BB51BC-EEDE-25A4-CC1F-00E6E28E297E}"/>
                </a:ext>
              </a:extLst>
            </p:cNvPr>
            <p:cNvSpPr/>
            <p:nvPr/>
          </p:nvSpPr>
          <p:spPr>
            <a:xfrm>
              <a:off x="8159106" y="2063210"/>
              <a:ext cx="178324" cy="17832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26D2655D-AD25-E6DB-929F-32C78676C4AF}"/>
                </a:ext>
              </a:extLst>
            </p:cNvPr>
            <p:cNvSpPr/>
            <p:nvPr/>
          </p:nvSpPr>
          <p:spPr>
            <a:xfrm>
              <a:off x="9868979" y="2432938"/>
              <a:ext cx="1152525" cy="1152525"/>
            </a:xfrm>
            <a:prstGeom prst="ellipse">
              <a:avLst/>
            </a:prstGeom>
            <a:noFill/>
            <a:ln w="25400">
              <a:gradFill>
                <a:gsLst>
                  <a:gs pos="600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6DC2C10A-F82E-3DC3-C2D3-60A6F805E676}"/>
                </a:ext>
              </a:extLst>
            </p:cNvPr>
            <p:cNvSpPr/>
            <p:nvPr/>
          </p:nvSpPr>
          <p:spPr>
            <a:xfrm>
              <a:off x="10356079" y="2246090"/>
              <a:ext cx="178324" cy="17832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C11DBB87-06F5-4890-F866-E028B9A7B128}"/>
              </a:ext>
            </a:extLst>
          </p:cNvPr>
          <p:cNvSpPr txBox="1"/>
          <p:nvPr/>
        </p:nvSpPr>
        <p:spPr>
          <a:xfrm>
            <a:off x="10214409" y="2765970"/>
            <a:ext cx="461665" cy="553998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  <a:latin typeface="+mj-ea"/>
                <a:ea typeface="+mj-ea"/>
              </a:rPr>
              <a:t>图纸</a:t>
            </a:r>
            <a:endParaRPr lang="en-US" altLang="zh-CN" dirty="0">
              <a:solidFill>
                <a:schemeClr val="accent1"/>
              </a:solidFill>
              <a:latin typeface="+mj-ea"/>
              <a:ea typeface="+mj-ea"/>
            </a:endParaRPr>
          </a:p>
          <a:p>
            <a:pPr algn="ctr"/>
            <a:r>
              <a:rPr lang="zh-CN" altLang="en-US" dirty="0">
                <a:solidFill>
                  <a:schemeClr val="accent1"/>
                </a:solidFill>
                <a:latin typeface="+mj-ea"/>
                <a:ea typeface="+mj-ea"/>
              </a:rPr>
              <a:t>会审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DB52AB7-FCDA-01CD-F631-FA7A6EDD5001}"/>
              </a:ext>
            </a:extLst>
          </p:cNvPr>
          <p:cNvSpPr txBox="1"/>
          <p:nvPr/>
        </p:nvSpPr>
        <p:spPr>
          <a:xfrm>
            <a:off x="702663" y="4999421"/>
            <a:ext cx="1909371" cy="58734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在这里输入你的正文，阐述与关键词标题相关的具体内容，若字数太多酌情先删减文案，再缩小字号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7322AB1-F598-58B0-B164-94D1B67A1A30}"/>
              </a:ext>
            </a:extLst>
          </p:cNvPr>
          <p:cNvSpPr txBox="1"/>
          <p:nvPr/>
        </p:nvSpPr>
        <p:spPr>
          <a:xfrm>
            <a:off x="2899636" y="4705751"/>
            <a:ext cx="1909371" cy="58734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在这里输入你的正文，阐述与关键词标题相关的具体内容，若字数太多酌情先删减文案，再缩小字号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AC5BCD6F-342E-F590-CF25-577A526290B6}"/>
              </a:ext>
            </a:extLst>
          </p:cNvPr>
          <p:cNvSpPr txBox="1"/>
          <p:nvPr/>
        </p:nvSpPr>
        <p:spPr>
          <a:xfrm>
            <a:off x="5096609" y="4022994"/>
            <a:ext cx="1909371" cy="58734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在这里输入你的正文，阐述与关键词标题相关的具体内容，若字数太多酌情先删减文案，再缩小字号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B664915-AD8F-FE78-6F3A-6C4F0E1820B3}"/>
              </a:ext>
            </a:extLst>
          </p:cNvPr>
          <p:cNvSpPr txBox="1"/>
          <p:nvPr/>
        </p:nvSpPr>
        <p:spPr>
          <a:xfrm>
            <a:off x="7293582" y="3518939"/>
            <a:ext cx="1909371" cy="58734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在这里输入你的正文，阐述与关键词标题相关的具体内容，若字数太多酌情先删减文案，再缩小字号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121F35D-F0CA-8A04-1F24-735E482F96CC}"/>
              </a:ext>
            </a:extLst>
          </p:cNvPr>
          <p:cNvSpPr txBox="1"/>
          <p:nvPr/>
        </p:nvSpPr>
        <p:spPr>
          <a:xfrm>
            <a:off x="9506430" y="3683531"/>
            <a:ext cx="1909371" cy="58734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在这里输入你的正文，阐述与关键词标题相关的具体内容，若字数太多酌情先删减文案，再缩小字号</a:t>
            </a:r>
          </a:p>
        </p:txBody>
      </p:sp>
    </p:spTree>
    <p:extLst>
      <p:ext uri="{BB962C8B-B14F-4D97-AF65-F5344CB8AC3E}">
        <p14:creationId xmlns:p14="http://schemas.microsoft.com/office/powerpoint/2010/main" val="3957619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B8A337F-3AA7-A62F-81B0-1D11F8223F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展示设计的分类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EEF0CA0-1BEF-B4D4-49CE-DC1F7DEA66C2}"/>
              </a:ext>
            </a:extLst>
          </p:cNvPr>
          <p:cNvGrpSpPr/>
          <p:nvPr/>
        </p:nvGrpSpPr>
        <p:grpSpPr>
          <a:xfrm>
            <a:off x="2848653" y="1022580"/>
            <a:ext cx="1297276" cy="1297276"/>
            <a:chOff x="2848653" y="1022580"/>
            <a:chExt cx="1297276" cy="1297276"/>
          </a:xfrm>
        </p:grpSpPr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013C0E29-026E-54F7-910D-E62A71E60A22}"/>
                </a:ext>
              </a:extLst>
            </p:cNvPr>
            <p:cNvSpPr/>
            <p:nvPr/>
          </p:nvSpPr>
          <p:spPr>
            <a:xfrm>
              <a:off x="2848653" y="1022580"/>
              <a:ext cx="1297276" cy="12972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FA475B99-D769-73B0-3655-4B7233B343E0}"/>
                </a:ext>
              </a:extLst>
            </p:cNvPr>
            <p:cNvSpPr txBox="1"/>
            <p:nvPr/>
          </p:nvSpPr>
          <p:spPr>
            <a:xfrm>
              <a:off x="2866349" y="1409608"/>
              <a:ext cx="1261885" cy="5232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+mj-ea"/>
                  <a:ea typeface="+mj-ea"/>
                </a:rPr>
                <a:t>按维度</a:t>
              </a: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22AB245A-2466-DAF2-AD63-473E7124AF7D}"/>
              </a:ext>
            </a:extLst>
          </p:cNvPr>
          <p:cNvSpPr txBox="1"/>
          <p:nvPr/>
        </p:nvSpPr>
        <p:spPr>
          <a:xfrm flipH="1">
            <a:off x="1797164" y="3011280"/>
            <a:ext cx="3400255" cy="46480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在这里输入你的正文，阐述与关键词标题相关的具体内容，若字数太多酌情先删减文案，再缩小字号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503398E-3035-2E5B-ABA8-F903A59603D7}"/>
              </a:ext>
            </a:extLst>
          </p:cNvPr>
          <p:cNvSpPr txBox="1"/>
          <p:nvPr/>
        </p:nvSpPr>
        <p:spPr>
          <a:xfrm flipH="1">
            <a:off x="1797164" y="2551124"/>
            <a:ext cx="1231106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r"/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平面设计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2FEABB3-25D8-CCA9-7C3D-F20F4683E413}"/>
              </a:ext>
            </a:extLst>
          </p:cNvPr>
          <p:cNvSpPr txBox="1"/>
          <p:nvPr/>
        </p:nvSpPr>
        <p:spPr>
          <a:xfrm flipH="1">
            <a:off x="1797164" y="4200232"/>
            <a:ext cx="3400255" cy="46480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在这里输入你的正文，阐述与关键词标题相关的具体内容，若字数太多酌情先删减文案，再缩小字号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A9A7900-1249-D204-EEE1-0ADDCA1DE99E}"/>
              </a:ext>
            </a:extLst>
          </p:cNvPr>
          <p:cNvSpPr txBox="1"/>
          <p:nvPr/>
        </p:nvSpPr>
        <p:spPr>
          <a:xfrm flipH="1">
            <a:off x="1797163" y="3740076"/>
            <a:ext cx="1231107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r"/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立体设计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92CF8A3-238A-8AF0-8E3C-D27FF983A8CE}"/>
              </a:ext>
            </a:extLst>
          </p:cNvPr>
          <p:cNvSpPr txBox="1"/>
          <p:nvPr/>
        </p:nvSpPr>
        <p:spPr>
          <a:xfrm flipH="1">
            <a:off x="1797164" y="5389185"/>
            <a:ext cx="3400255" cy="46480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在这里输入你的正文，阐述与关键词标题相关的具体内容，若字数太多酌情先删减文案，再缩小字号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B5089B2-A712-B102-28CB-C1F37DE7906D}"/>
              </a:ext>
            </a:extLst>
          </p:cNvPr>
          <p:cNvSpPr txBox="1"/>
          <p:nvPr/>
        </p:nvSpPr>
        <p:spPr>
          <a:xfrm flipH="1">
            <a:off x="1797163" y="4929029"/>
            <a:ext cx="1231107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r"/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空间设计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DD63753-7572-E642-A4A8-EE7DAD0F9B32}"/>
              </a:ext>
            </a:extLst>
          </p:cNvPr>
          <p:cNvGrpSpPr/>
          <p:nvPr/>
        </p:nvGrpSpPr>
        <p:grpSpPr>
          <a:xfrm>
            <a:off x="8046072" y="1022580"/>
            <a:ext cx="1297276" cy="1297276"/>
            <a:chOff x="8046072" y="1022580"/>
            <a:chExt cx="1297276" cy="1297276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37F08A00-5A46-FBA4-D31C-E0A0C788596A}"/>
                </a:ext>
              </a:extLst>
            </p:cNvPr>
            <p:cNvSpPr/>
            <p:nvPr/>
          </p:nvSpPr>
          <p:spPr>
            <a:xfrm>
              <a:off x="8046072" y="1022580"/>
              <a:ext cx="1297276" cy="12972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2D17F1C7-1843-3DD3-56B5-AD522B1A76FB}"/>
                </a:ext>
              </a:extLst>
            </p:cNvPr>
            <p:cNvSpPr txBox="1"/>
            <p:nvPr/>
          </p:nvSpPr>
          <p:spPr>
            <a:xfrm>
              <a:off x="8063768" y="1409608"/>
              <a:ext cx="1261885" cy="5232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+mj-ea"/>
                  <a:ea typeface="+mj-ea"/>
                </a:rPr>
                <a:t>按对象</a:t>
              </a:r>
            </a:p>
          </p:txBody>
        </p:sp>
      </p:grpSp>
      <p:sp>
        <p:nvSpPr>
          <p:cNvPr id="37" name="文本框 36">
            <a:extLst>
              <a:ext uri="{FF2B5EF4-FFF2-40B4-BE49-F238E27FC236}">
                <a16:creationId xmlns:a16="http://schemas.microsoft.com/office/drawing/2014/main" id="{F6BEE9A5-A0B3-5AA8-96CF-6B5194C84B38}"/>
              </a:ext>
            </a:extLst>
          </p:cNvPr>
          <p:cNvSpPr txBox="1"/>
          <p:nvPr/>
        </p:nvSpPr>
        <p:spPr>
          <a:xfrm flipH="1">
            <a:off x="6994583" y="3011280"/>
            <a:ext cx="3400255" cy="46480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在这里输入你的正文，阐述与关键词标题相关的具体内容，若字数太多酌情先删减文案，再缩小字号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29C5459B-EDB5-5384-B861-165FAE634D55}"/>
              </a:ext>
            </a:extLst>
          </p:cNvPr>
          <p:cNvSpPr txBox="1"/>
          <p:nvPr/>
        </p:nvSpPr>
        <p:spPr>
          <a:xfrm flipH="1">
            <a:off x="6994583" y="2551124"/>
            <a:ext cx="1231106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r"/>
            <a:r>
              <a:rPr lang="zh-CN" altLang="en-US" sz="2400" dirty="0">
                <a:solidFill>
                  <a:schemeClr val="accent2"/>
                </a:solidFill>
                <a:latin typeface="+mj-ea"/>
                <a:ea typeface="+mj-ea"/>
              </a:rPr>
              <a:t>建筑设计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0E727919-C494-6792-10BF-4E1F6B5DBCAE}"/>
              </a:ext>
            </a:extLst>
          </p:cNvPr>
          <p:cNvSpPr txBox="1"/>
          <p:nvPr/>
        </p:nvSpPr>
        <p:spPr>
          <a:xfrm flipH="1">
            <a:off x="6994583" y="4200232"/>
            <a:ext cx="3400255" cy="46480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在这里输入你的正文，阐述与关键词标题相关的具体内容，若字数太多酌情先删减文案，再缩小字号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B955EABD-5D7A-3BB9-BBFE-B28087BFDFB2}"/>
              </a:ext>
            </a:extLst>
          </p:cNvPr>
          <p:cNvSpPr txBox="1"/>
          <p:nvPr/>
        </p:nvSpPr>
        <p:spPr>
          <a:xfrm flipH="1">
            <a:off x="6994582" y="3740076"/>
            <a:ext cx="1231107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r"/>
            <a:r>
              <a:rPr lang="zh-CN" altLang="en-US" sz="2400" dirty="0">
                <a:solidFill>
                  <a:schemeClr val="accent2"/>
                </a:solidFill>
                <a:latin typeface="+mj-ea"/>
                <a:ea typeface="+mj-ea"/>
              </a:rPr>
              <a:t>工业设计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A332D422-200F-116F-DA25-BD2567CF3449}"/>
              </a:ext>
            </a:extLst>
          </p:cNvPr>
          <p:cNvSpPr txBox="1"/>
          <p:nvPr/>
        </p:nvSpPr>
        <p:spPr>
          <a:xfrm flipH="1">
            <a:off x="6994583" y="5389185"/>
            <a:ext cx="3400255" cy="46480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在这里输入你的正文，阐述与关键词标题相关的具体内容，若字数太多酌情先删减文案，再缩小字号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E01E7AD4-4F8B-CFC7-CADF-1718D4077CF4}"/>
              </a:ext>
            </a:extLst>
          </p:cNvPr>
          <p:cNvSpPr txBox="1"/>
          <p:nvPr/>
        </p:nvSpPr>
        <p:spPr>
          <a:xfrm flipH="1">
            <a:off x="6994582" y="4929029"/>
            <a:ext cx="1231107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r"/>
            <a:r>
              <a:rPr lang="zh-CN" altLang="en-US" sz="2400" dirty="0">
                <a:solidFill>
                  <a:schemeClr val="accent2"/>
                </a:solidFill>
                <a:latin typeface="+mj-ea"/>
                <a:ea typeface="+mj-ea"/>
              </a:rPr>
              <a:t>商业设计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45F988B3-8826-A0C1-3FED-32FA2231686B}"/>
              </a:ext>
            </a:extLst>
          </p:cNvPr>
          <p:cNvCxnSpPr>
            <a:cxnSpLocks/>
          </p:cNvCxnSpPr>
          <p:nvPr/>
        </p:nvCxnSpPr>
        <p:spPr>
          <a:xfrm>
            <a:off x="6096000" y="1900066"/>
            <a:ext cx="0" cy="422167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071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B8A337F-3AA7-A62F-81B0-1D11F8223F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展示设计的观点</a:t>
            </a:r>
          </a:p>
        </p:txBody>
      </p:sp>
      <p:cxnSp>
        <p:nvCxnSpPr>
          <p:cNvPr id="24" name="Straight Connector 4">
            <a:extLst>
              <a:ext uri="{FF2B5EF4-FFF2-40B4-BE49-F238E27FC236}">
                <a16:creationId xmlns:a16="http://schemas.microsoft.com/office/drawing/2014/main" id="{9A3869E9-DFF3-A5C2-ED69-9AAADB1C012E}"/>
              </a:ext>
            </a:extLst>
          </p:cNvPr>
          <p:cNvCxnSpPr>
            <a:cxnSpLocks/>
          </p:cNvCxnSpPr>
          <p:nvPr/>
        </p:nvCxnSpPr>
        <p:spPr>
          <a:xfrm flipV="1">
            <a:off x="1028700" y="1482580"/>
            <a:ext cx="10134600" cy="450243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: Shape 16">
            <a:extLst>
              <a:ext uri="{FF2B5EF4-FFF2-40B4-BE49-F238E27FC236}">
                <a16:creationId xmlns:a16="http://schemas.microsoft.com/office/drawing/2014/main" id="{E4D0BD91-A6A1-908D-FD66-8EC75CF16939}"/>
              </a:ext>
            </a:extLst>
          </p:cNvPr>
          <p:cNvSpPr/>
          <p:nvPr/>
        </p:nvSpPr>
        <p:spPr>
          <a:xfrm>
            <a:off x="1569720" y="2001383"/>
            <a:ext cx="2678561" cy="3549410"/>
          </a:xfrm>
          <a:custGeom>
            <a:avLst/>
            <a:gdLst>
              <a:gd name="connsiteX0" fmla="*/ 0 w 3275465"/>
              <a:gd name="connsiteY0" fmla="*/ 0 h 4340379"/>
              <a:gd name="connsiteX1" fmla="*/ 3275465 w 3275465"/>
              <a:gd name="connsiteY1" fmla="*/ 0 h 4340379"/>
              <a:gd name="connsiteX2" fmla="*/ 3275465 w 3275465"/>
              <a:gd name="connsiteY2" fmla="*/ 2873103 h 4340379"/>
              <a:gd name="connsiteX3" fmla="*/ 0 w 3275465"/>
              <a:gd name="connsiteY3" fmla="*/ 4340379 h 4340379"/>
              <a:gd name="connsiteX4" fmla="*/ 0 w 3275465"/>
              <a:gd name="connsiteY4" fmla="*/ 0 h 434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5465" h="4340379">
                <a:moveTo>
                  <a:pt x="0" y="0"/>
                </a:moveTo>
                <a:lnTo>
                  <a:pt x="3275465" y="0"/>
                </a:lnTo>
                <a:lnTo>
                  <a:pt x="3275465" y="2873103"/>
                </a:lnTo>
                <a:lnTo>
                  <a:pt x="0" y="434037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6" name="Freeform: Shape 19">
            <a:extLst>
              <a:ext uri="{FF2B5EF4-FFF2-40B4-BE49-F238E27FC236}">
                <a16:creationId xmlns:a16="http://schemas.microsoft.com/office/drawing/2014/main" id="{77816D8E-A194-4F99-B20D-F2C6AFD6DDD0}"/>
              </a:ext>
            </a:extLst>
          </p:cNvPr>
          <p:cNvSpPr/>
          <p:nvPr/>
        </p:nvSpPr>
        <p:spPr>
          <a:xfrm flipH="1" flipV="1">
            <a:off x="7987735" y="1916806"/>
            <a:ext cx="2678561" cy="3549410"/>
          </a:xfrm>
          <a:custGeom>
            <a:avLst/>
            <a:gdLst>
              <a:gd name="connsiteX0" fmla="*/ 0 w 3275465"/>
              <a:gd name="connsiteY0" fmla="*/ 0 h 4340379"/>
              <a:gd name="connsiteX1" fmla="*/ 3275465 w 3275465"/>
              <a:gd name="connsiteY1" fmla="*/ 0 h 4340379"/>
              <a:gd name="connsiteX2" fmla="*/ 3275465 w 3275465"/>
              <a:gd name="connsiteY2" fmla="*/ 2873103 h 4340379"/>
              <a:gd name="connsiteX3" fmla="*/ 0 w 3275465"/>
              <a:gd name="connsiteY3" fmla="*/ 4340379 h 4340379"/>
              <a:gd name="connsiteX4" fmla="*/ 0 w 3275465"/>
              <a:gd name="connsiteY4" fmla="*/ 0 h 434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5465" h="4340379">
                <a:moveTo>
                  <a:pt x="0" y="0"/>
                </a:moveTo>
                <a:lnTo>
                  <a:pt x="3275465" y="0"/>
                </a:lnTo>
                <a:lnTo>
                  <a:pt x="3275465" y="2873103"/>
                </a:lnTo>
                <a:lnTo>
                  <a:pt x="0" y="434037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7" name="Freeform 33">
            <a:extLst>
              <a:ext uri="{FF2B5EF4-FFF2-40B4-BE49-F238E27FC236}">
                <a16:creationId xmlns:a16="http://schemas.microsoft.com/office/drawing/2014/main" id="{B9E278F4-088E-69AC-7FF6-94D9A1286D72}"/>
              </a:ext>
            </a:extLst>
          </p:cNvPr>
          <p:cNvSpPr>
            <a:spLocks noEditPoints="1"/>
          </p:cNvSpPr>
          <p:nvPr/>
        </p:nvSpPr>
        <p:spPr bwMode="auto">
          <a:xfrm>
            <a:off x="2752875" y="1585857"/>
            <a:ext cx="312250" cy="312250"/>
          </a:xfrm>
          <a:custGeom>
            <a:avLst/>
            <a:gdLst>
              <a:gd name="T0" fmla="*/ 302 w 596"/>
              <a:gd name="T1" fmla="*/ 536 h 596"/>
              <a:gd name="T2" fmla="*/ 291 w 596"/>
              <a:gd name="T3" fmla="*/ 534 h 596"/>
              <a:gd name="T4" fmla="*/ 110 w 596"/>
              <a:gd name="T5" fmla="*/ 350 h 596"/>
              <a:gd name="T6" fmla="*/ 112 w 596"/>
              <a:gd name="T7" fmla="*/ 342 h 596"/>
              <a:gd name="T8" fmla="*/ 119 w 596"/>
              <a:gd name="T9" fmla="*/ 338 h 596"/>
              <a:gd name="T10" fmla="*/ 219 w 596"/>
              <a:gd name="T11" fmla="*/ 87 h 596"/>
              <a:gd name="T12" fmla="*/ 228 w 596"/>
              <a:gd name="T13" fmla="*/ 80 h 596"/>
              <a:gd name="T14" fmla="*/ 374 w 596"/>
              <a:gd name="T15" fmla="*/ 83 h 596"/>
              <a:gd name="T16" fmla="*/ 378 w 596"/>
              <a:gd name="T17" fmla="*/ 338 h 596"/>
              <a:gd name="T18" fmla="*/ 482 w 596"/>
              <a:gd name="T19" fmla="*/ 340 h 596"/>
              <a:gd name="T20" fmla="*/ 487 w 596"/>
              <a:gd name="T21" fmla="*/ 347 h 596"/>
              <a:gd name="T22" fmla="*/ 483 w 596"/>
              <a:gd name="T23" fmla="*/ 356 h 596"/>
              <a:gd name="T24" fmla="*/ 268 w 596"/>
              <a:gd name="T25" fmla="*/ 2 h 596"/>
              <a:gd name="T26" fmla="*/ 225 w 596"/>
              <a:gd name="T27" fmla="*/ 10 h 596"/>
              <a:gd name="T28" fmla="*/ 184 w 596"/>
              <a:gd name="T29" fmla="*/ 23 h 596"/>
              <a:gd name="T30" fmla="*/ 145 w 596"/>
              <a:gd name="T31" fmla="*/ 42 h 596"/>
              <a:gd name="T32" fmla="*/ 109 w 596"/>
              <a:gd name="T33" fmla="*/ 68 h 596"/>
              <a:gd name="T34" fmla="*/ 77 w 596"/>
              <a:gd name="T35" fmla="*/ 99 h 596"/>
              <a:gd name="T36" fmla="*/ 49 w 596"/>
              <a:gd name="T37" fmla="*/ 133 h 596"/>
              <a:gd name="T38" fmla="*/ 29 w 596"/>
              <a:gd name="T39" fmla="*/ 171 h 596"/>
              <a:gd name="T40" fmla="*/ 13 w 596"/>
              <a:gd name="T41" fmla="*/ 212 h 596"/>
              <a:gd name="T42" fmla="*/ 3 w 596"/>
              <a:gd name="T43" fmla="*/ 254 h 596"/>
              <a:gd name="T44" fmla="*/ 0 w 596"/>
              <a:gd name="T45" fmla="*/ 298 h 596"/>
              <a:gd name="T46" fmla="*/ 3 w 596"/>
              <a:gd name="T47" fmla="*/ 343 h 596"/>
              <a:gd name="T48" fmla="*/ 13 w 596"/>
              <a:gd name="T49" fmla="*/ 386 h 596"/>
              <a:gd name="T50" fmla="*/ 29 w 596"/>
              <a:gd name="T51" fmla="*/ 426 h 596"/>
              <a:gd name="T52" fmla="*/ 49 w 596"/>
              <a:gd name="T53" fmla="*/ 464 h 596"/>
              <a:gd name="T54" fmla="*/ 77 w 596"/>
              <a:gd name="T55" fmla="*/ 498 h 596"/>
              <a:gd name="T56" fmla="*/ 109 w 596"/>
              <a:gd name="T57" fmla="*/ 529 h 596"/>
              <a:gd name="T58" fmla="*/ 145 w 596"/>
              <a:gd name="T59" fmla="*/ 554 h 596"/>
              <a:gd name="T60" fmla="*/ 184 w 596"/>
              <a:gd name="T61" fmla="*/ 574 h 596"/>
              <a:gd name="T62" fmla="*/ 225 w 596"/>
              <a:gd name="T63" fmla="*/ 588 h 596"/>
              <a:gd name="T64" fmla="*/ 268 w 596"/>
              <a:gd name="T65" fmla="*/ 595 h 596"/>
              <a:gd name="T66" fmla="*/ 313 w 596"/>
              <a:gd name="T67" fmla="*/ 596 h 596"/>
              <a:gd name="T68" fmla="*/ 356 w 596"/>
              <a:gd name="T69" fmla="*/ 591 h 596"/>
              <a:gd name="T70" fmla="*/ 398 w 596"/>
              <a:gd name="T71" fmla="*/ 579 h 596"/>
              <a:gd name="T72" fmla="*/ 438 w 596"/>
              <a:gd name="T73" fmla="*/ 562 h 596"/>
              <a:gd name="T74" fmla="*/ 475 w 596"/>
              <a:gd name="T75" fmla="*/ 538 h 596"/>
              <a:gd name="T76" fmla="*/ 508 w 596"/>
              <a:gd name="T77" fmla="*/ 509 h 596"/>
              <a:gd name="T78" fmla="*/ 537 w 596"/>
              <a:gd name="T79" fmla="*/ 475 h 596"/>
              <a:gd name="T80" fmla="*/ 561 w 596"/>
              <a:gd name="T81" fmla="*/ 439 h 596"/>
              <a:gd name="T82" fmla="*/ 578 w 596"/>
              <a:gd name="T83" fmla="*/ 399 h 596"/>
              <a:gd name="T84" fmla="*/ 590 w 596"/>
              <a:gd name="T85" fmla="*/ 358 h 596"/>
              <a:gd name="T86" fmla="*/ 596 w 596"/>
              <a:gd name="T87" fmla="*/ 313 h 596"/>
              <a:gd name="T88" fmla="*/ 595 w 596"/>
              <a:gd name="T89" fmla="*/ 268 h 596"/>
              <a:gd name="T90" fmla="*/ 586 w 596"/>
              <a:gd name="T91" fmla="*/ 224 h 596"/>
              <a:gd name="T92" fmla="*/ 572 w 596"/>
              <a:gd name="T93" fmla="*/ 183 h 596"/>
              <a:gd name="T94" fmla="*/ 552 w 596"/>
              <a:gd name="T95" fmla="*/ 144 h 596"/>
              <a:gd name="T96" fmla="*/ 528 w 596"/>
              <a:gd name="T97" fmla="*/ 109 h 596"/>
              <a:gd name="T98" fmla="*/ 498 w 596"/>
              <a:gd name="T99" fmla="*/ 78 h 596"/>
              <a:gd name="T100" fmla="*/ 464 w 596"/>
              <a:gd name="T101" fmla="*/ 52 h 596"/>
              <a:gd name="T102" fmla="*/ 427 w 596"/>
              <a:gd name="T103" fmla="*/ 30 h 596"/>
              <a:gd name="T104" fmla="*/ 386 w 596"/>
              <a:gd name="T105" fmla="*/ 14 h 596"/>
              <a:gd name="T106" fmla="*/ 343 w 596"/>
              <a:gd name="T107" fmla="*/ 5 h 596"/>
              <a:gd name="T108" fmla="*/ 298 w 596"/>
              <a:gd name="T109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96" h="596">
                <a:moveTo>
                  <a:pt x="483" y="356"/>
                </a:moveTo>
                <a:lnTo>
                  <a:pt x="305" y="534"/>
                </a:lnTo>
                <a:lnTo>
                  <a:pt x="302" y="536"/>
                </a:lnTo>
                <a:lnTo>
                  <a:pt x="298" y="537"/>
                </a:lnTo>
                <a:lnTo>
                  <a:pt x="294" y="536"/>
                </a:lnTo>
                <a:lnTo>
                  <a:pt x="291" y="534"/>
                </a:lnTo>
                <a:lnTo>
                  <a:pt x="112" y="356"/>
                </a:lnTo>
                <a:lnTo>
                  <a:pt x="111" y="353"/>
                </a:lnTo>
                <a:lnTo>
                  <a:pt x="110" y="350"/>
                </a:lnTo>
                <a:lnTo>
                  <a:pt x="109" y="347"/>
                </a:lnTo>
                <a:lnTo>
                  <a:pt x="110" y="345"/>
                </a:lnTo>
                <a:lnTo>
                  <a:pt x="112" y="342"/>
                </a:lnTo>
                <a:lnTo>
                  <a:pt x="114" y="340"/>
                </a:lnTo>
                <a:lnTo>
                  <a:pt x="116" y="339"/>
                </a:lnTo>
                <a:lnTo>
                  <a:pt x="119" y="338"/>
                </a:lnTo>
                <a:lnTo>
                  <a:pt x="219" y="338"/>
                </a:lnTo>
                <a:lnTo>
                  <a:pt x="219" y="90"/>
                </a:lnTo>
                <a:lnTo>
                  <a:pt x="219" y="87"/>
                </a:lnTo>
                <a:lnTo>
                  <a:pt x="221" y="83"/>
                </a:lnTo>
                <a:lnTo>
                  <a:pt x="224" y="81"/>
                </a:lnTo>
                <a:lnTo>
                  <a:pt x="228" y="80"/>
                </a:lnTo>
                <a:lnTo>
                  <a:pt x="368" y="80"/>
                </a:lnTo>
                <a:lnTo>
                  <a:pt x="371" y="81"/>
                </a:lnTo>
                <a:lnTo>
                  <a:pt x="374" y="83"/>
                </a:lnTo>
                <a:lnTo>
                  <a:pt x="376" y="87"/>
                </a:lnTo>
                <a:lnTo>
                  <a:pt x="378" y="90"/>
                </a:lnTo>
                <a:lnTo>
                  <a:pt x="378" y="338"/>
                </a:lnTo>
                <a:lnTo>
                  <a:pt x="477" y="338"/>
                </a:lnTo>
                <a:lnTo>
                  <a:pt x="479" y="338"/>
                </a:lnTo>
                <a:lnTo>
                  <a:pt x="482" y="340"/>
                </a:lnTo>
                <a:lnTo>
                  <a:pt x="484" y="342"/>
                </a:lnTo>
                <a:lnTo>
                  <a:pt x="486" y="345"/>
                </a:lnTo>
                <a:lnTo>
                  <a:pt x="487" y="347"/>
                </a:lnTo>
                <a:lnTo>
                  <a:pt x="487" y="350"/>
                </a:lnTo>
                <a:lnTo>
                  <a:pt x="486" y="353"/>
                </a:lnTo>
                <a:lnTo>
                  <a:pt x="483" y="356"/>
                </a:lnTo>
                <a:close/>
                <a:moveTo>
                  <a:pt x="298" y="0"/>
                </a:moveTo>
                <a:lnTo>
                  <a:pt x="282" y="1"/>
                </a:lnTo>
                <a:lnTo>
                  <a:pt x="268" y="2"/>
                </a:lnTo>
                <a:lnTo>
                  <a:pt x="253" y="3"/>
                </a:lnTo>
                <a:lnTo>
                  <a:pt x="239" y="7"/>
                </a:lnTo>
                <a:lnTo>
                  <a:pt x="225" y="10"/>
                </a:lnTo>
                <a:lnTo>
                  <a:pt x="211" y="13"/>
                </a:lnTo>
                <a:lnTo>
                  <a:pt x="197" y="18"/>
                </a:lnTo>
                <a:lnTo>
                  <a:pt x="184" y="23"/>
                </a:lnTo>
                <a:lnTo>
                  <a:pt x="170" y="29"/>
                </a:lnTo>
                <a:lnTo>
                  <a:pt x="157" y="36"/>
                </a:lnTo>
                <a:lnTo>
                  <a:pt x="145" y="42"/>
                </a:lnTo>
                <a:lnTo>
                  <a:pt x="132" y="51"/>
                </a:lnTo>
                <a:lnTo>
                  <a:pt x="121" y="59"/>
                </a:lnTo>
                <a:lnTo>
                  <a:pt x="109" y="68"/>
                </a:lnTo>
                <a:lnTo>
                  <a:pt x="98" y="78"/>
                </a:lnTo>
                <a:lnTo>
                  <a:pt x="87" y="88"/>
                </a:lnTo>
                <a:lnTo>
                  <a:pt x="77" y="99"/>
                </a:lnTo>
                <a:lnTo>
                  <a:pt x="68" y="110"/>
                </a:lnTo>
                <a:lnTo>
                  <a:pt x="58" y="121"/>
                </a:lnTo>
                <a:lnTo>
                  <a:pt x="49" y="133"/>
                </a:lnTo>
                <a:lnTo>
                  <a:pt x="42" y="146"/>
                </a:lnTo>
                <a:lnTo>
                  <a:pt x="35" y="158"/>
                </a:lnTo>
                <a:lnTo>
                  <a:pt x="29" y="171"/>
                </a:lnTo>
                <a:lnTo>
                  <a:pt x="22" y="185"/>
                </a:lnTo>
                <a:lnTo>
                  <a:pt x="17" y="198"/>
                </a:lnTo>
                <a:lnTo>
                  <a:pt x="13" y="212"/>
                </a:lnTo>
                <a:lnTo>
                  <a:pt x="9" y="226"/>
                </a:lnTo>
                <a:lnTo>
                  <a:pt x="6" y="240"/>
                </a:lnTo>
                <a:lnTo>
                  <a:pt x="3" y="254"/>
                </a:lnTo>
                <a:lnTo>
                  <a:pt x="2" y="269"/>
                </a:lnTo>
                <a:lnTo>
                  <a:pt x="1" y="284"/>
                </a:lnTo>
                <a:lnTo>
                  <a:pt x="0" y="298"/>
                </a:lnTo>
                <a:lnTo>
                  <a:pt x="1" y="313"/>
                </a:lnTo>
                <a:lnTo>
                  <a:pt x="2" y="329"/>
                </a:lnTo>
                <a:lnTo>
                  <a:pt x="3" y="343"/>
                </a:lnTo>
                <a:lnTo>
                  <a:pt x="6" y="358"/>
                </a:lnTo>
                <a:lnTo>
                  <a:pt x="9" y="372"/>
                </a:lnTo>
                <a:lnTo>
                  <a:pt x="13" y="386"/>
                </a:lnTo>
                <a:lnTo>
                  <a:pt x="17" y="399"/>
                </a:lnTo>
                <a:lnTo>
                  <a:pt x="22" y="413"/>
                </a:lnTo>
                <a:lnTo>
                  <a:pt x="29" y="426"/>
                </a:lnTo>
                <a:lnTo>
                  <a:pt x="35" y="439"/>
                </a:lnTo>
                <a:lnTo>
                  <a:pt x="42" y="452"/>
                </a:lnTo>
                <a:lnTo>
                  <a:pt x="49" y="464"/>
                </a:lnTo>
                <a:lnTo>
                  <a:pt x="58" y="475"/>
                </a:lnTo>
                <a:lnTo>
                  <a:pt x="68" y="487"/>
                </a:lnTo>
                <a:lnTo>
                  <a:pt x="77" y="498"/>
                </a:lnTo>
                <a:lnTo>
                  <a:pt x="87" y="509"/>
                </a:lnTo>
                <a:lnTo>
                  <a:pt x="98" y="520"/>
                </a:lnTo>
                <a:lnTo>
                  <a:pt x="109" y="529"/>
                </a:lnTo>
                <a:lnTo>
                  <a:pt x="121" y="538"/>
                </a:lnTo>
                <a:lnTo>
                  <a:pt x="132" y="547"/>
                </a:lnTo>
                <a:lnTo>
                  <a:pt x="145" y="554"/>
                </a:lnTo>
                <a:lnTo>
                  <a:pt x="157" y="562"/>
                </a:lnTo>
                <a:lnTo>
                  <a:pt x="170" y="568"/>
                </a:lnTo>
                <a:lnTo>
                  <a:pt x="184" y="574"/>
                </a:lnTo>
                <a:lnTo>
                  <a:pt x="197" y="579"/>
                </a:lnTo>
                <a:lnTo>
                  <a:pt x="211" y="583"/>
                </a:lnTo>
                <a:lnTo>
                  <a:pt x="225" y="588"/>
                </a:lnTo>
                <a:lnTo>
                  <a:pt x="239" y="591"/>
                </a:lnTo>
                <a:lnTo>
                  <a:pt x="253" y="593"/>
                </a:lnTo>
                <a:lnTo>
                  <a:pt x="268" y="595"/>
                </a:lnTo>
                <a:lnTo>
                  <a:pt x="282" y="596"/>
                </a:lnTo>
                <a:lnTo>
                  <a:pt x="298" y="596"/>
                </a:lnTo>
                <a:lnTo>
                  <a:pt x="313" y="596"/>
                </a:lnTo>
                <a:lnTo>
                  <a:pt x="328" y="595"/>
                </a:lnTo>
                <a:lnTo>
                  <a:pt x="342" y="593"/>
                </a:lnTo>
                <a:lnTo>
                  <a:pt x="356" y="591"/>
                </a:lnTo>
                <a:lnTo>
                  <a:pt x="371" y="588"/>
                </a:lnTo>
                <a:lnTo>
                  <a:pt x="385" y="583"/>
                </a:lnTo>
                <a:lnTo>
                  <a:pt x="398" y="579"/>
                </a:lnTo>
                <a:lnTo>
                  <a:pt x="412" y="574"/>
                </a:lnTo>
                <a:lnTo>
                  <a:pt x="425" y="568"/>
                </a:lnTo>
                <a:lnTo>
                  <a:pt x="438" y="562"/>
                </a:lnTo>
                <a:lnTo>
                  <a:pt x="451" y="554"/>
                </a:lnTo>
                <a:lnTo>
                  <a:pt x="463" y="547"/>
                </a:lnTo>
                <a:lnTo>
                  <a:pt x="475" y="538"/>
                </a:lnTo>
                <a:lnTo>
                  <a:pt x="487" y="529"/>
                </a:lnTo>
                <a:lnTo>
                  <a:pt x="497" y="520"/>
                </a:lnTo>
                <a:lnTo>
                  <a:pt x="508" y="509"/>
                </a:lnTo>
                <a:lnTo>
                  <a:pt x="519" y="498"/>
                </a:lnTo>
                <a:lnTo>
                  <a:pt x="529" y="487"/>
                </a:lnTo>
                <a:lnTo>
                  <a:pt x="537" y="475"/>
                </a:lnTo>
                <a:lnTo>
                  <a:pt x="546" y="464"/>
                </a:lnTo>
                <a:lnTo>
                  <a:pt x="554" y="452"/>
                </a:lnTo>
                <a:lnTo>
                  <a:pt x="561" y="439"/>
                </a:lnTo>
                <a:lnTo>
                  <a:pt x="568" y="426"/>
                </a:lnTo>
                <a:lnTo>
                  <a:pt x="573" y="413"/>
                </a:lnTo>
                <a:lnTo>
                  <a:pt x="578" y="399"/>
                </a:lnTo>
                <a:lnTo>
                  <a:pt x="583" y="386"/>
                </a:lnTo>
                <a:lnTo>
                  <a:pt x="587" y="372"/>
                </a:lnTo>
                <a:lnTo>
                  <a:pt x="590" y="358"/>
                </a:lnTo>
                <a:lnTo>
                  <a:pt x="592" y="343"/>
                </a:lnTo>
                <a:lnTo>
                  <a:pt x="595" y="329"/>
                </a:lnTo>
                <a:lnTo>
                  <a:pt x="596" y="313"/>
                </a:lnTo>
                <a:lnTo>
                  <a:pt x="596" y="298"/>
                </a:lnTo>
                <a:lnTo>
                  <a:pt x="596" y="283"/>
                </a:lnTo>
                <a:lnTo>
                  <a:pt x="595" y="268"/>
                </a:lnTo>
                <a:lnTo>
                  <a:pt x="592" y="253"/>
                </a:lnTo>
                <a:lnTo>
                  <a:pt x="589" y="239"/>
                </a:lnTo>
                <a:lnTo>
                  <a:pt x="586" y="224"/>
                </a:lnTo>
                <a:lnTo>
                  <a:pt x="583" y="210"/>
                </a:lnTo>
                <a:lnTo>
                  <a:pt x="577" y="197"/>
                </a:lnTo>
                <a:lnTo>
                  <a:pt x="572" y="183"/>
                </a:lnTo>
                <a:lnTo>
                  <a:pt x="567" y="170"/>
                </a:lnTo>
                <a:lnTo>
                  <a:pt x="560" y="157"/>
                </a:lnTo>
                <a:lnTo>
                  <a:pt x="552" y="144"/>
                </a:lnTo>
                <a:lnTo>
                  <a:pt x="545" y="132"/>
                </a:lnTo>
                <a:lnTo>
                  <a:pt x="536" y="120"/>
                </a:lnTo>
                <a:lnTo>
                  <a:pt x="528" y="109"/>
                </a:lnTo>
                <a:lnTo>
                  <a:pt x="518" y="99"/>
                </a:lnTo>
                <a:lnTo>
                  <a:pt x="508" y="88"/>
                </a:lnTo>
                <a:lnTo>
                  <a:pt x="498" y="78"/>
                </a:lnTo>
                <a:lnTo>
                  <a:pt x="488" y="69"/>
                </a:lnTo>
                <a:lnTo>
                  <a:pt x="476" y="60"/>
                </a:lnTo>
                <a:lnTo>
                  <a:pt x="464" y="52"/>
                </a:lnTo>
                <a:lnTo>
                  <a:pt x="452" y="43"/>
                </a:lnTo>
                <a:lnTo>
                  <a:pt x="440" y="37"/>
                </a:lnTo>
                <a:lnTo>
                  <a:pt x="427" y="30"/>
                </a:lnTo>
                <a:lnTo>
                  <a:pt x="413" y="24"/>
                </a:lnTo>
                <a:lnTo>
                  <a:pt x="400" y="19"/>
                </a:lnTo>
                <a:lnTo>
                  <a:pt x="386" y="14"/>
                </a:lnTo>
                <a:lnTo>
                  <a:pt x="372" y="10"/>
                </a:lnTo>
                <a:lnTo>
                  <a:pt x="358" y="7"/>
                </a:lnTo>
                <a:lnTo>
                  <a:pt x="343" y="5"/>
                </a:lnTo>
                <a:lnTo>
                  <a:pt x="328" y="2"/>
                </a:lnTo>
                <a:lnTo>
                  <a:pt x="313" y="1"/>
                </a:lnTo>
                <a:lnTo>
                  <a:pt x="29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8" name="Freeform 34">
            <a:extLst>
              <a:ext uri="{FF2B5EF4-FFF2-40B4-BE49-F238E27FC236}">
                <a16:creationId xmlns:a16="http://schemas.microsoft.com/office/drawing/2014/main" id="{C096A129-ADE4-7AFD-3512-9476D535475C}"/>
              </a:ext>
            </a:extLst>
          </p:cNvPr>
          <p:cNvSpPr>
            <a:spLocks noEditPoints="1"/>
          </p:cNvSpPr>
          <p:nvPr/>
        </p:nvSpPr>
        <p:spPr bwMode="auto">
          <a:xfrm>
            <a:off x="9126876" y="5569492"/>
            <a:ext cx="312250" cy="312250"/>
          </a:xfrm>
          <a:custGeom>
            <a:avLst/>
            <a:gdLst>
              <a:gd name="T0" fmla="*/ 482 w 597"/>
              <a:gd name="T1" fmla="*/ 257 h 596"/>
              <a:gd name="T2" fmla="*/ 377 w 597"/>
              <a:gd name="T3" fmla="*/ 259 h 596"/>
              <a:gd name="T4" fmla="*/ 375 w 597"/>
              <a:gd name="T5" fmla="*/ 514 h 596"/>
              <a:gd name="T6" fmla="*/ 228 w 597"/>
              <a:gd name="T7" fmla="*/ 518 h 596"/>
              <a:gd name="T8" fmla="*/ 220 w 597"/>
              <a:gd name="T9" fmla="*/ 511 h 596"/>
              <a:gd name="T10" fmla="*/ 119 w 597"/>
              <a:gd name="T11" fmla="*/ 259 h 596"/>
              <a:gd name="T12" fmla="*/ 112 w 597"/>
              <a:gd name="T13" fmla="*/ 255 h 596"/>
              <a:gd name="T14" fmla="*/ 109 w 597"/>
              <a:gd name="T15" fmla="*/ 248 h 596"/>
              <a:gd name="T16" fmla="*/ 291 w 597"/>
              <a:gd name="T17" fmla="*/ 63 h 596"/>
              <a:gd name="T18" fmla="*/ 302 w 597"/>
              <a:gd name="T19" fmla="*/ 61 h 596"/>
              <a:gd name="T20" fmla="*/ 485 w 597"/>
              <a:gd name="T21" fmla="*/ 244 h 596"/>
              <a:gd name="T22" fmla="*/ 486 w 597"/>
              <a:gd name="T23" fmla="*/ 253 h 596"/>
              <a:gd name="T24" fmla="*/ 486 w 597"/>
              <a:gd name="T25" fmla="*/ 68 h 596"/>
              <a:gd name="T26" fmla="*/ 451 w 597"/>
              <a:gd name="T27" fmla="*/ 42 h 596"/>
              <a:gd name="T28" fmla="*/ 412 w 597"/>
              <a:gd name="T29" fmla="*/ 23 h 596"/>
              <a:gd name="T30" fmla="*/ 371 w 597"/>
              <a:gd name="T31" fmla="*/ 10 h 596"/>
              <a:gd name="T32" fmla="*/ 328 w 597"/>
              <a:gd name="T33" fmla="*/ 2 h 596"/>
              <a:gd name="T34" fmla="*/ 283 w 597"/>
              <a:gd name="T35" fmla="*/ 1 h 596"/>
              <a:gd name="T36" fmla="*/ 239 w 597"/>
              <a:gd name="T37" fmla="*/ 7 h 596"/>
              <a:gd name="T38" fmla="*/ 198 w 597"/>
              <a:gd name="T39" fmla="*/ 18 h 596"/>
              <a:gd name="T40" fmla="*/ 158 w 597"/>
              <a:gd name="T41" fmla="*/ 36 h 596"/>
              <a:gd name="T42" fmla="*/ 121 w 597"/>
              <a:gd name="T43" fmla="*/ 59 h 596"/>
              <a:gd name="T44" fmla="*/ 88 w 597"/>
              <a:gd name="T45" fmla="*/ 88 h 596"/>
              <a:gd name="T46" fmla="*/ 59 w 597"/>
              <a:gd name="T47" fmla="*/ 121 h 596"/>
              <a:gd name="T48" fmla="*/ 35 w 597"/>
              <a:gd name="T49" fmla="*/ 158 h 596"/>
              <a:gd name="T50" fmla="*/ 18 w 597"/>
              <a:gd name="T51" fmla="*/ 198 h 596"/>
              <a:gd name="T52" fmla="*/ 6 w 597"/>
              <a:gd name="T53" fmla="*/ 240 h 596"/>
              <a:gd name="T54" fmla="*/ 0 w 597"/>
              <a:gd name="T55" fmla="*/ 284 h 596"/>
              <a:gd name="T56" fmla="*/ 1 w 597"/>
              <a:gd name="T57" fmla="*/ 329 h 596"/>
              <a:gd name="T58" fmla="*/ 10 w 597"/>
              <a:gd name="T59" fmla="*/ 373 h 596"/>
              <a:gd name="T60" fmla="*/ 24 w 597"/>
              <a:gd name="T61" fmla="*/ 415 h 596"/>
              <a:gd name="T62" fmla="*/ 44 w 597"/>
              <a:gd name="T63" fmla="*/ 453 h 596"/>
              <a:gd name="T64" fmla="*/ 68 w 597"/>
              <a:gd name="T65" fmla="*/ 488 h 596"/>
              <a:gd name="T66" fmla="*/ 98 w 597"/>
              <a:gd name="T67" fmla="*/ 519 h 596"/>
              <a:gd name="T68" fmla="*/ 132 w 597"/>
              <a:gd name="T69" fmla="*/ 546 h 596"/>
              <a:gd name="T70" fmla="*/ 169 w 597"/>
              <a:gd name="T71" fmla="*/ 567 h 596"/>
              <a:gd name="T72" fmla="*/ 210 w 597"/>
              <a:gd name="T73" fmla="*/ 583 h 596"/>
              <a:gd name="T74" fmla="*/ 253 w 597"/>
              <a:gd name="T75" fmla="*/ 593 h 596"/>
              <a:gd name="T76" fmla="*/ 298 w 597"/>
              <a:gd name="T77" fmla="*/ 596 h 596"/>
              <a:gd name="T78" fmla="*/ 343 w 597"/>
              <a:gd name="T79" fmla="*/ 593 h 596"/>
              <a:gd name="T80" fmla="*/ 385 w 597"/>
              <a:gd name="T81" fmla="*/ 583 h 596"/>
              <a:gd name="T82" fmla="*/ 426 w 597"/>
              <a:gd name="T83" fmla="*/ 568 h 596"/>
              <a:gd name="T84" fmla="*/ 464 w 597"/>
              <a:gd name="T85" fmla="*/ 547 h 596"/>
              <a:gd name="T86" fmla="*/ 498 w 597"/>
              <a:gd name="T87" fmla="*/ 520 h 596"/>
              <a:gd name="T88" fmla="*/ 528 w 597"/>
              <a:gd name="T89" fmla="*/ 487 h 596"/>
              <a:gd name="T90" fmla="*/ 554 w 597"/>
              <a:gd name="T91" fmla="*/ 452 h 596"/>
              <a:gd name="T92" fmla="*/ 574 w 597"/>
              <a:gd name="T93" fmla="*/ 413 h 596"/>
              <a:gd name="T94" fmla="*/ 587 w 597"/>
              <a:gd name="T95" fmla="*/ 372 h 596"/>
              <a:gd name="T96" fmla="*/ 594 w 597"/>
              <a:gd name="T97" fmla="*/ 329 h 596"/>
              <a:gd name="T98" fmla="*/ 595 w 597"/>
              <a:gd name="T99" fmla="*/ 284 h 596"/>
              <a:gd name="T100" fmla="*/ 590 w 597"/>
              <a:gd name="T101" fmla="*/ 240 h 596"/>
              <a:gd name="T102" fmla="*/ 579 w 597"/>
              <a:gd name="T103" fmla="*/ 198 h 596"/>
              <a:gd name="T104" fmla="*/ 561 w 597"/>
              <a:gd name="T105" fmla="*/ 158 h 596"/>
              <a:gd name="T106" fmla="*/ 538 w 597"/>
              <a:gd name="T107" fmla="*/ 121 h 596"/>
              <a:gd name="T108" fmla="*/ 509 w 597"/>
              <a:gd name="T109" fmla="*/ 88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97" h="596">
                <a:moveTo>
                  <a:pt x="486" y="253"/>
                </a:moveTo>
                <a:lnTo>
                  <a:pt x="484" y="255"/>
                </a:lnTo>
                <a:lnTo>
                  <a:pt x="482" y="257"/>
                </a:lnTo>
                <a:lnTo>
                  <a:pt x="480" y="258"/>
                </a:lnTo>
                <a:lnTo>
                  <a:pt x="477" y="259"/>
                </a:lnTo>
                <a:lnTo>
                  <a:pt x="377" y="259"/>
                </a:lnTo>
                <a:lnTo>
                  <a:pt x="377" y="507"/>
                </a:lnTo>
                <a:lnTo>
                  <a:pt x="377" y="511"/>
                </a:lnTo>
                <a:lnTo>
                  <a:pt x="375" y="514"/>
                </a:lnTo>
                <a:lnTo>
                  <a:pt x="372" y="516"/>
                </a:lnTo>
                <a:lnTo>
                  <a:pt x="368" y="518"/>
                </a:lnTo>
                <a:lnTo>
                  <a:pt x="228" y="518"/>
                </a:lnTo>
                <a:lnTo>
                  <a:pt x="225" y="516"/>
                </a:lnTo>
                <a:lnTo>
                  <a:pt x="222" y="514"/>
                </a:lnTo>
                <a:lnTo>
                  <a:pt x="220" y="511"/>
                </a:lnTo>
                <a:lnTo>
                  <a:pt x="219" y="507"/>
                </a:lnTo>
                <a:lnTo>
                  <a:pt x="219" y="259"/>
                </a:lnTo>
                <a:lnTo>
                  <a:pt x="119" y="259"/>
                </a:lnTo>
                <a:lnTo>
                  <a:pt x="117" y="258"/>
                </a:lnTo>
                <a:lnTo>
                  <a:pt x="114" y="257"/>
                </a:lnTo>
                <a:lnTo>
                  <a:pt x="112" y="255"/>
                </a:lnTo>
                <a:lnTo>
                  <a:pt x="111" y="253"/>
                </a:lnTo>
                <a:lnTo>
                  <a:pt x="109" y="250"/>
                </a:lnTo>
                <a:lnTo>
                  <a:pt x="109" y="248"/>
                </a:lnTo>
                <a:lnTo>
                  <a:pt x="111" y="244"/>
                </a:lnTo>
                <a:lnTo>
                  <a:pt x="113" y="242"/>
                </a:lnTo>
                <a:lnTo>
                  <a:pt x="291" y="63"/>
                </a:lnTo>
                <a:lnTo>
                  <a:pt x="294" y="61"/>
                </a:lnTo>
                <a:lnTo>
                  <a:pt x="298" y="61"/>
                </a:lnTo>
                <a:lnTo>
                  <a:pt x="302" y="61"/>
                </a:lnTo>
                <a:lnTo>
                  <a:pt x="305" y="63"/>
                </a:lnTo>
                <a:lnTo>
                  <a:pt x="484" y="242"/>
                </a:lnTo>
                <a:lnTo>
                  <a:pt x="485" y="244"/>
                </a:lnTo>
                <a:lnTo>
                  <a:pt x="486" y="248"/>
                </a:lnTo>
                <a:lnTo>
                  <a:pt x="486" y="250"/>
                </a:lnTo>
                <a:lnTo>
                  <a:pt x="486" y="253"/>
                </a:lnTo>
                <a:close/>
                <a:moveTo>
                  <a:pt x="509" y="88"/>
                </a:moveTo>
                <a:lnTo>
                  <a:pt x="498" y="78"/>
                </a:lnTo>
                <a:lnTo>
                  <a:pt x="486" y="68"/>
                </a:lnTo>
                <a:lnTo>
                  <a:pt x="476" y="59"/>
                </a:lnTo>
                <a:lnTo>
                  <a:pt x="464" y="51"/>
                </a:lnTo>
                <a:lnTo>
                  <a:pt x="451" y="42"/>
                </a:lnTo>
                <a:lnTo>
                  <a:pt x="439" y="36"/>
                </a:lnTo>
                <a:lnTo>
                  <a:pt x="426" y="29"/>
                </a:lnTo>
                <a:lnTo>
                  <a:pt x="412" y="23"/>
                </a:lnTo>
                <a:lnTo>
                  <a:pt x="399" y="18"/>
                </a:lnTo>
                <a:lnTo>
                  <a:pt x="385" y="13"/>
                </a:lnTo>
                <a:lnTo>
                  <a:pt x="371" y="10"/>
                </a:lnTo>
                <a:lnTo>
                  <a:pt x="357" y="7"/>
                </a:lnTo>
                <a:lnTo>
                  <a:pt x="343" y="3"/>
                </a:lnTo>
                <a:lnTo>
                  <a:pt x="328" y="2"/>
                </a:lnTo>
                <a:lnTo>
                  <a:pt x="312" y="1"/>
                </a:lnTo>
                <a:lnTo>
                  <a:pt x="298" y="0"/>
                </a:lnTo>
                <a:lnTo>
                  <a:pt x="283" y="1"/>
                </a:lnTo>
                <a:lnTo>
                  <a:pt x="268" y="2"/>
                </a:lnTo>
                <a:lnTo>
                  <a:pt x="254" y="3"/>
                </a:lnTo>
                <a:lnTo>
                  <a:pt x="239" y="7"/>
                </a:lnTo>
                <a:lnTo>
                  <a:pt x="225" y="10"/>
                </a:lnTo>
                <a:lnTo>
                  <a:pt x="211" y="13"/>
                </a:lnTo>
                <a:lnTo>
                  <a:pt x="198" y="18"/>
                </a:lnTo>
                <a:lnTo>
                  <a:pt x="184" y="23"/>
                </a:lnTo>
                <a:lnTo>
                  <a:pt x="171" y="29"/>
                </a:lnTo>
                <a:lnTo>
                  <a:pt x="158" y="36"/>
                </a:lnTo>
                <a:lnTo>
                  <a:pt x="145" y="42"/>
                </a:lnTo>
                <a:lnTo>
                  <a:pt x="133" y="51"/>
                </a:lnTo>
                <a:lnTo>
                  <a:pt x="121" y="59"/>
                </a:lnTo>
                <a:lnTo>
                  <a:pt x="109" y="68"/>
                </a:lnTo>
                <a:lnTo>
                  <a:pt x="99" y="78"/>
                </a:lnTo>
                <a:lnTo>
                  <a:pt x="88" y="88"/>
                </a:lnTo>
                <a:lnTo>
                  <a:pt x="77" y="99"/>
                </a:lnTo>
                <a:lnTo>
                  <a:pt x="67" y="110"/>
                </a:lnTo>
                <a:lnTo>
                  <a:pt x="59" y="121"/>
                </a:lnTo>
                <a:lnTo>
                  <a:pt x="50" y="133"/>
                </a:lnTo>
                <a:lnTo>
                  <a:pt x="43" y="146"/>
                </a:lnTo>
                <a:lnTo>
                  <a:pt x="35" y="158"/>
                </a:lnTo>
                <a:lnTo>
                  <a:pt x="28" y="171"/>
                </a:lnTo>
                <a:lnTo>
                  <a:pt x="23" y="185"/>
                </a:lnTo>
                <a:lnTo>
                  <a:pt x="18" y="198"/>
                </a:lnTo>
                <a:lnTo>
                  <a:pt x="13" y="212"/>
                </a:lnTo>
                <a:lnTo>
                  <a:pt x="9" y="226"/>
                </a:lnTo>
                <a:lnTo>
                  <a:pt x="6" y="240"/>
                </a:lnTo>
                <a:lnTo>
                  <a:pt x="4" y="254"/>
                </a:lnTo>
                <a:lnTo>
                  <a:pt x="1" y="269"/>
                </a:lnTo>
                <a:lnTo>
                  <a:pt x="0" y="284"/>
                </a:lnTo>
                <a:lnTo>
                  <a:pt x="0" y="298"/>
                </a:lnTo>
                <a:lnTo>
                  <a:pt x="0" y="313"/>
                </a:lnTo>
                <a:lnTo>
                  <a:pt x="1" y="329"/>
                </a:lnTo>
                <a:lnTo>
                  <a:pt x="4" y="344"/>
                </a:lnTo>
                <a:lnTo>
                  <a:pt x="6" y="359"/>
                </a:lnTo>
                <a:lnTo>
                  <a:pt x="10" y="373"/>
                </a:lnTo>
                <a:lnTo>
                  <a:pt x="13" y="387"/>
                </a:lnTo>
                <a:lnTo>
                  <a:pt x="19" y="401"/>
                </a:lnTo>
                <a:lnTo>
                  <a:pt x="24" y="415"/>
                </a:lnTo>
                <a:lnTo>
                  <a:pt x="30" y="428"/>
                </a:lnTo>
                <a:lnTo>
                  <a:pt x="36" y="441"/>
                </a:lnTo>
                <a:lnTo>
                  <a:pt x="44" y="453"/>
                </a:lnTo>
                <a:lnTo>
                  <a:pt x="51" y="465"/>
                </a:lnTo>
                <a:lnTo>
                  <a:pt x="60" y="477"/>
                </a:lnTo>
                <a:lnTo>
                  <a:pt x="68" y="488"/>
                </a:lnTo>
                <a:lnTo>
                  <a:pt x="78" y="499"/>
                </a:lnTo>
                <a:lnTo>
                  <a:pt x="88" y="509"/>
                </a:lnTo>
                <a:lnTo>
                  <a:pt x="98" y="519"/>
                </a:lnTo>
                <a:lnTo>
                  <a:pt x="108" y="528"/>
                </a:lnTo>
                <a:lnTo>
                  <a:pt x="120" y="537"/>
                </a:lnTo>
                <a:lnTo>
                  <a:pt x="132" y="546"/>
                </a:lnTo>
                <a:lnTo>
                  <a:pt x="144" y="553"/>
                </a:lnTo>
                <a:lnTo>
                  <a:pt x="156" y="561"/>
                </a:lnTo>
                <a:lnTo>
                  <a:pt x="169" y="567"/>
                </a:lnTo>
                <a:lnTo>
                  <a:pt x="182" y="573"/>
                </a:lnTo>
                <a:lnTo>
                  <a:pt x="196" y="578"/>
                </a:lnTo>
                <a:lnTo>
                  <a:pt x="210" y="583"/>
                </a:lnTo>
                <a:lnTo>
                  <a:pt x="224" y="587"/>
                </a:lnTo>
                <a:lnTo>
                  <a:pt x="238" y="591"/>
                </a:lnTo>
                <a:lnTo>
                  <a:pt x="253" y="593"/>
                </a:lnTo>
                <a:lnTo>
                  <a:pt x="268" y="595"/>
                </a:lnTo>
                <a:lnTo>
                  <a:pt x="283" y="596"/>
                </a:lnTo>
                <a:lnTo>
                  <a:pt x="298" y="596"/>
                </a:lnTo>
                <a:lnTo>
                  <a:pt x="312" y="596"/>
                </a:lnTo>
                <a:lnTo>
                  <a:pt x="328" y="595"/>
                </a:lnTo>
                <a:lnTo>
                  <a:pt x="343" y="593"/>
                </a:lnTo>
                <a:lnTo>
                  <a:pt x="357" y="591"/>
                </a:lnTo>
                <a:lnTo>
                  <a:pt x="371" y="588"/>
                </a:lnTo>
                <a:lnTo>
                  <a:pt x="385" y="583"/>
                </a:lnTo>
                <a:lnTo>
                  <a:pt x="399" y="579"/>
                </a:lnTo>
                <a:lnTo>
                  <a:pt x="412" y="574"/>
                </a:lnTo>
                <a:lnTo>
                  <a:pt x="426" y="568"/>
                </a:lnTo>
                <a:lnTo>
                  <a:pt x="439" y="562"/>
                </a:lnTo>
                <a:lnTo>
                  <a:pt x="451" y="554"/>
                </a:lnTo>
                <a:lnTo>
                  <a:pt x="464" y="547"/>
                </a:lnTo>
                <a:lnTo>
                  <a:pt x="476" y="538"/>
                </a:lnTo>
                <a:lnTo>
                  <a:pt x="486" y="529"/>
                </a:lnTo>
                <a:lnTo>
                  <a:pt x="498" y="520"/>
                </a:lnTo>
                <a:lnTo>
                  <a:pt x="509" y="509"/>
                </a:lnTo>
                <a:lnTo>
                  <a:pt x="519" y="498"/>
                </a:lnTo>
                <a:lnTo>
                  <a:pt x="528" y="487"/>
                </a:lnTo>
                <a:lnTo>
                  <a:pt x="538" y="475"/>
                </a:lnTo>
                <a:lnTo>
                  <a:pt x="546" y="464"/>
                </a:lnTo>
                <a:lnTo>
                  <a:pt x="554" y="452"/>
                </a:lnTo>
                <a:lnTo>
                  <a:pt x="561" y="439"/>
                </a:lnTo>
                <a:lnTo>
                  <a:pt x="567" y="426"/>
                </a:lnTo>
                <a:lnTo>
                  <a:pt x="574" y="413"/>
                </a:lnTo>
                <a:lnTo>
                  <a:pt x="579" y="399"/>
                </a:lnTo>
                <a:lnTo>
                  <a:pt x="584" y="386"/>
                </a:lnTo>
                <a:lnTo>
                  <a:pt x="587" y="372"/>
                </a:lnTo>
                <a:lnTo>
                  <a:pt x="590" y="358"/>
                </a:lnTo>
                <a:lnTo>
                  <a:pt x="593" y="343"/>
                </a:lnTo>
                <a:lnTo>
                  <a:pt x="594" y="329"/>
                </a:lnTo>
                <a:lnTo>
                  <a:pt x="595" y="313"/>
                </a:lnTo>
                <a:lnTo>
                  <a:pt x="597" y="298"/>
                </a:lnTo>
                <a:lnTo>
                  <a:pt x="595" y="284"/>
                </a:lnTo>
                <a:lnTo>
                  <a:pt x="594" y="269"/>
                </a:lnTo>
                <a:lnTo>
                  <a:pt x="593" y="254"/>
                </a:lnTo>
                <a:lnTo>
                  <a:pt x="590" y="240"/>
                </a:lnTo>
                <a:lnTo>
                  <a:pt x="587" y="226"/>
                </a:lnTo>
                <a:lnTo>
                  <a:pt x="584" y="212"/>
                </a:lnTo>
                <a:lnTo>
                  <a:pt x="579" y="198"/>
                </a:lnTo>
                <a:lnTo>
                  <a:pt x="574" y="185"/>
                </a:lnTo>
                <a:lnTo>
                  <a:pt x="567" y="171"/>
                </a:lnTo>
                <a:lnTo>
                  <a:pt x="561" y="158"/>
                </a:lnTo>
                <a:lnTo>
                  <a:pt x="554" y="146"/>
                </a:lnTo>
                <a:lnTo>
                  <a:pt x="546" y="133"/>
                </a:lnTo>
                <a:lnTo>
                  <a:pt x="538" y="121"/>
                </a:lnTo>
                <a:lnTo>
                  <a:pt x="528" y="110"/>
                </a:lnTo>
                <a:lnTo>
                  <a:pt x="519" y="99"/>
                </a:lnTo>
                <a:lnTo>
                  <a:pt x="509" y="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59136AEB-4096-EC22-20C8-605864D34A22}"/>
              </a:ext>
            </a:extLst>
          </p:cNvPr>
          <p:cNvSpPr txBox="1"/>
          <p:nvPr/>
        </p:nvSpPr>
        <p:spPr>
          <a:xfrm flipH="1">
            <a:off x="1878822" y="2786439"/>
            <a:ext cx="2037926" cy="94493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在这里输入你的正文，阐述与关键词标题相关的具体内容，若字数太多酌情先删减文案，再缩小字号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8E2D021E-98CD-FF73-7DF5-B6B443D385CF}"/>
              </a:ext>
            </a:extLst>
          </p:cNvPr>
          <p:cNvSpPr txBox="1"/>
          <p:nvPr/>
        </p:nvSpPr>
        <p:spPr>
          <a:xfrm flipH="1">
            <a:off x="2447335" y="2354322"/>
            <a:ext cx="923331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r"/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狭义说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CD137C21-6842-DE19-0093-9FB2A242346A}"/>
              </a:ext>
            </a:extLst>
          </p:cNvPr>
          <p:cNvSpPr txBox="1"/>
          <p:nvPr/>
        </p:nvSpPr>
        <p:spPr>
          <a:xfrm flipH="1">
            <a:off x="8272178" y="3844374"/>
            <a:ext cx="2037926" cy="94493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在这里输入你的正文，阐述与关键词标题相关的具体内容，若字数太多酌情先删减文案，再缩小字号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9A242B75-4CB5-8C2C-1C0B-F16AC3A1F4C1}"/>
              </a:ext>
            </a:extLst>
          </p:cNvPr>
          <p:cNvSpPr txBox="1"/>
          <p:nvPr/>
        </p:nvSpPr>
        <p:spPr>
          <a:xfrm flipH="1">
            <a:off x="8865350" y="3412257"/>
            <a:ext cx="923330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r"/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广义说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30CD17F-64AC-6932-4A44-90C13AA817D7}"/>
              </a:ext>
            </a:extLst>
          </p:cNvPr>
          <p:cNvGrpSpPr/>
          <p:nvPr/>
        </p:nvGrpSpPr>
        <p:grpSpPr>
          <a:xfrm>
            <a:off x="5157898" y="2797394"/>
            <a:ext cx="1876206" cy="1876206"/>
            <a:chOff x="5157898" y="2797394"/>
            <a:chExt cx="1876206" cy="1876206"/>
          </a:xfrm>
        </p:grpSpPr>
        <p:sp>
          <p:nvSpPr>
            <p:cNvPr id="29" name="Oval 8">
              <a:extLst>
                <a:ext uri="{FF2B5EF4-FFF2-40B4-BE49-F238E27FC236}">
                  <a16:creationId xmlns:a16="http://schemas.microsoft.com/office/drawing/2014/main" id="{9A1C0913-CFE1-458F-1C0A-F1BF1C1EAD5D}"/>
                </a:ext>
              </a:extLst>
            </p:cNvPr>
            <p:cNvSpPr/>
            <p:nvPr/>
          </p:nvSpPr>
          <p:spPr>
            <a:xfrm>
              <a:off x="5157898" y="2797394"/>
              <a:ext cx="1876206" cy="1876206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85930E9F-3A6B-9667-EC51-53DEB277681D}"/>
                </a:ext>
              </a:extLst>
            </p:cNvPr>
            <p:cNvSpPr txBox="1"/>
            <p:nvPr/>
          </p:nvSpPr>
          <p:spPr>
            <a:xfrm flipH="1">
              <a:off x="5480448" y="3506845"/>
              <a:ext cx="1231107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r"/>
              <a:r>
                <a:rPr lang="zh-CN" altLang="en-US" sz="2400" dirty="0">
                  <a:solidFill>
                    <a:schemeClr val="bg1"/>
                  </a:solidFill>
                  <a:latin typeface="+mj-ea"/>
                  <a:ea typeface="+mj-ea"/>
                </a:rPr>
                <a:t>两种观点</a:t>
              </a:r>
            </a:p>
          </p:txBody>
        </p:sp>
      </p:grpSp>
      <p:sp>
        <p:nvSpPr>
          <p:cNvPr id="14" name="平行四边形 13">
            <a:extLst>
              <a:ext uri="{FF2B5EF4-FFF2-40B4-BE49-F238E27FC236}">
                <a16:creationId xmlns:a16="http://schemas.microsoft.com/office/drawing/2014/main" id="{C5A90952-D6FA-E47B-73E3-69CE18457514}"/>
              </a:ext>
            </a:extLst>
          </p:cNvPr>
          <p:cNvSpPr/>
          <p:nvPr/>
        </p:nvSpPr>
        <p:spPr>
          <a:xfrm>
            <a:off x="1050589" y="1149199"/>
            <a:ext cx="2234621" cy="125728"/>
          </a:xfrm>
          <a:prstGeom prst="parallelogram">
            <a:avLst>
              <a:gd name="adj" fmla="val 27548"/>
            </a:avLst>
          </a:prstGeom>
          <a:gradFill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55000"/>
                </a:schemeClr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5" name="平行四边形 14">
            <a:extLst>
              <a:ext uri="{FF2B5EF4-FFF2-40B4-BE49-F238E27FC236}">
                <a16:creationId xmlns:a16="http://schemas.microsoft.com/office/drawing/2014/main" id="{D8EC5B0B-F4D8-E2DE-102E-BABC8DB9FFB5}"/>
              </a:ext>
            </a:extLst>
          </p:cNvPr>
          <p:cNvSpPr/>
          <p:nvPr/>
        </p:nvSpPr>
        <p:spPr>
          <a:xfrm flipH="1">
            <a:off x="5549358" y="6060697"/>
            <a:ext cx="2234621" cy="125728"/>
          </a:xfrm>
          <a:prstGeom prst="parallelogram">
            <a:avLst>
              <a:gd name="adj" fmla="val 27548"/>
            </a:avLst>
          </a:prstGeom>
          <a:gradFill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55000"/>
                </a:schemeClr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8683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B8A337F-3AA7-A62F-81B0-1D11F8223F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展示设计的定义</a:t>
            </a:r>
          </a:p>
        </p:txBody>
      </p:sp>
      <p:grpSp>
        <p:nvGrpSpPr>
          <p:cNvPr id="171" name="组合 170">
            <a:extLst>
              <a:ext uri="{FF2B5EF4-FFF2-40B4-BE49-F238E27FC236}">
                <a16:creationId xmlns:a16="http://schemas.microsoft.com/office/drawing/2014/main" id="{42916840-E8AB-19E0-386D-EA1EBF55847D}"/>
              </a:ext>
            </a:extLst>
          </p:cNvPr>
          <p:cNvGrpSpPr/>
          <p:nvPr/>
        </p:nvGrpSpPr>
        <p:grpSpPr>
          <a:xfrm>
            <a:off x="720995" y="2154446"/>
            <a:ext cx="5102468" cy="2549109"/>
            <a:chOff x="720995" y="2154446"/>
            <a:chExt cx="5102468" cy="2549109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974E9E8D-F920-DEC8-11D1-17E9705EAFE4}"/>
                </a:ext>
              </a:extLst>
            </p:cNvPr>
            <p:cNvSpPr/>
            <p:nvPr/>
          </p:nvSpPr>
          <p:spPr>
            <a:xfrm>
              <a:off x="720995" y="2154446"/>
              <a:ext cx="4693982" cy="2549109"/>
            </a:xfrm>
            <a:prstGeom prst="roundRect">
              <a:avLst/>
            </a:prstGeom>
            <a:noFill/>
            <a:ln w="31750" cap="flat" cmpd="sng" algn="ctr"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80000">
                    <a:schemeClr val="accent1"/>
                  </a:gs>
                </a:gsLst>
                <a:lin ang="0" scaled="1"/>
                <a:tileRect/>
              </a:gra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D3A9D821-8991-BEED-CE3A-91F9B4C3845D}"/>
                </a:ext>
              </a:extLst>
            </p:cNvPr>
            <p:cNvGrpSpPr/>
            <p:nvPr/>
          </p:nvGrpSpPr>
          <p:grpSpPr>
            <a:xfrm>
              <a:off x="4955151" y="2994844"/>
              <a:ext cx="868312" cy="868312"/>
              <a:chOff x="8409503" y="4996706"/>
              <a:chExt cx="868312" cy="868312"/>
            </a:xfrm>
          </p:grpSpPr>
          <p:sp>
            <p:nvSpPr>
              <p:cNvPr id="4" name="椭圆 3">
                <a:extLst>
                  <a:ext uri="{FF2B5EF4-FFF2-40B4-BE49-F238E27FC236}">
                    <a16:creationId xmlns:a16="http://schemas.microsoft.com/office/drawing/2014/main" id="{9BEC48F0-FB91-7E9F-9475-A7FA52D35E77}"/>
                  </a:ext>
                </a:extLst>
              </p:cNvPr>
              <p:cNvSpPr/>
              <p:nvPr/>
            </p:nvSpPr>
            <p:spPr>
              <a:xfrm>
                <a:off x="8409503" y="4996706"/>
                <a:ext cx="868312" cy="868312"/>
              </a:xfrm>
              <a:prstGeom prst="ellipse">
                <a:avLst/>
              </a:prstGeom>
              <a:solidFill>
                <a:schemeClr val="accent1">
                  <a:alpha val="3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A3920D40-8BDD-05FD-BFD1-7C513045D3FA}"/>
                  </a:ext>
                </a:extLst>
              </p:cNvPr>
              <p:cNvSpPr/>
              <p:nvPr/>
            </p:nvSpPr>
            <p:spPr>
              <a:xfrm>
                <a:off x="8498744" y="5085947"/>
                <a:ext cx="689830" cy="68983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6" name="组合 5">
                <a:extLst>
                  <a:ext uri="{FF2B5EF4-FFF2-40B4-BE49-F238E27FC236}">
                    <a16:creationId xmlns:a16="http://schemas.microsoft.com/office/drawing/2014/main" id="{26A57171-C7AB-AE97-84D9-E00F12A1E155}"/>
                  </a:ext>
                </a:extLst>
              </p:cNvPr>
              <p:cNvGrpSpPr/>
              <p:nvPr/>
            </p:nvGrpSpPr>
            <p:grpSpPr>
              <a:xfrm>
                <a:off x="8629292" y="5216497"/>
                <a:ext cx="428735" cy="428735"/>
                <a:chOff x="8546873" y="4699100"/>
                <a:chExt cx="518037" cy="518037"/>
              </a:xfrm>
            </p:grpSpPr>
            <p:sp>
              <p:nvSpPr>
                <p:cNvPr id="7" name="任意多边形: 形状 6">
                  <a:extLst>
                    <a:ext uri="{FF2B5EF4-FFF2-40B4-BE49-F238E27FC236}">
                      <a16:creationId xmlns:a16="http://schemas.microsoft.com/office/drawing/2014/main" id="{957B71E9-6E13-A575-BD65-E6BBDFBD0F36}"/>
                    </a:ext>
                  </a:extLst>
                </p:cNvPr>
                <p:cNvSpPr/>
                <p:nvPr/>
              </p:nvSpPr>
              <p:spPr>
                <a:xfrm>
                  <a:off x="8546873" y="4699100"/>
                  <a:ext cx="518037" cy="518037"/>
                </a:xfrm>
                <a:custGeom>
                  <a:avLst/>
                  <a:gdLst>
                    <a:gd name="connsiteX0" fmla="*/ -51 w 518037"/>
                    <a:gd name="connsiteY0" fmla="*/ 258887 h 518037"/>
                    <a:gd name="connsiteX1" fmla="*/ 258899 w 518037"/>
                    <a:gd name="connsiteY1" fmla="*/ 517975 h 518037"/>
                    <a:gd name="connsiteX2" fmla="*/ 517987 w 518037"/>
                    <a:gd name="connsiteY2" fmla="*/ 259025 h 518037"/>
                    <a:gd name="connsiteX3" fmla="*/ 259312 w 518037"/>
                    <a:gd name="connsiteY3" fmla="*/ -63 h 518037"/>
                    <a:gd name="connsiteX4" fmla="*/ -51 w 518037"/>
                    <a:gd name="connsiteY4" fmla="*/ 258473 h 518037"/>
                    <a:gd name="connsiteX5" fmla="*/ -51 w 518037"/>
                    <a:gd name="connsiteY5" fmla="*/ 258887 h 518037"/>
                    <a:gd name="connsiteX6" fmla="*/ 458987 w 518037"/>
                    <a:gd name="connsiteY6" fmla="*/ 258887 h 518037"/>
                    <a:gd name="connsiteX7" fmla="*/ 259106 w 518037"/>
                    <a:gd name="connsiteY7" fmla="*/ 458768 h 518037"/>
                    <a:gd name="connsiteX8" fmla="*/ 59224 w 518037"/>
                    <a:gd name="connsiteY8" fmla="*/ 258887 h 518037"/>
                    <a:gd name="connsiteX9" fmla="*/ 259106 w 518037"/>
                    <a:gd name="connsiteY9" fmla="*/ 59005 h 518037"/>
                    <a:gd name="connsiteX10" fmla="*/ 459194 w 518037"/>
                    <a:gd name="connsiteY10" fmla="*/ 258680 h 518037"/>
                    <a:gd name="connsiteX11" fmla="*/ 459194 w 518037"/>
                    <a:gd name="connsiteY11" fmla="*/ 258887 h 51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18037" h="518037">
                      <a:moveTo>
                        <a:pt x="-51" y="258887"/>
                      </a:moveTo>
                      <a:cubicBezTo>
                        <a:pt x="-85" y="401940"/>
                        <a:pt x="115846" y="517933"/>
                        <a:pt x="258899" y="517975"/>
                      </a:cubicBezTo>
                      <a:cubicBezTo>
                        <a:pt x="401952" y="518009"/>
                        <a:pt x="517952" y="402078"/>
                        <a:pt x="517987" y="259025"/>
                      </a:cubicBezTo>
                      <a:cubicBezTo>
                        <a:pt x="518021" y="116082"/>
                        <a:pt x="402255" y="130"/>
                        <a:pt x="259312" y="-63"/>
                      </a:cubicBezTo>
                      <a:cubicBezTo>
                        <a:pt x="116301" y="-290"/>
                        <a:pt x="177" y="115462"/>
                        <a:pt x="-51" y="258473"/>
                      </a:cubicBezTo>
                      <a:cubicBezTo>
                        <a:pt x="-51" y="258611"/>
                        <a:pt x="-51" y="258749"/>
                        <a:pt x="-51" y="258887"/>
                      </a:cubicBezTo>
                      <a:close/>
                      <a:moveTo>
                        <a:pt x="458987" y="258887"/>
                      </a:moveTo>
                      <a:cubicBezTo>
                        <a:pt x="458987" y="369276"/>
                        <a:pt x="369495" y="458768"/>
                        <a:pt x="259106" y="458768"/>
                      </a:cubicBezTo>
                      <a:cubicBezTo>
                        <a:pt x="148716" y="458768"/>
                        <a:pt x="59224" y="369276"/>
                        <a:pt x="59224" y="258887"/>
                      </a:cubicBezTo>
                      <a:cubicBezTo>
                        <a:pt x="59224" y="148497"/>
                        <a:pt x="148716" y="59005"/>
                        <a:pt x="259106" y="59005"/>
                      </a:cubicBezTo>
                      <a:cubicBezTo>
                        <a:pt x="369495" y="58888"/>
                        <a:pt x="459077" y="148290"/>
                        <a:pt x="459194" y="258680"/>
                      </a:cubicBezTo>
                      <a:cubicBezTo>
                        <a:pt x="459194" y="258749"/>
                        <a:pt x="459194" y="258818"/>
                        <a:pt x="459194" y="2588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89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" name="任意多边形: 形状 7">
                  <a:extLst>
                    <a:ext uri="{FF2B5EF4-FFF2-40B4-BE49-F238E27FC236}">
                      <a16:creationId xmlns:a16="http://schemas.microsoft.com/office/drawing/2014/main" id="{4EC9F90A-0597-01F0-BC04-429CEA083F70}"/>
                    </a:ext>
                  </a:extLst>
                </p:cNvPr>
                <p:cNvSpPr/>
                <p:nvPr/>
              </p:nvSpPr>
              <p:spPr>
                <a:xfrm>
                  <a:off x="8796689" y="4796571"/>
                  <a:ext cx="16131" cy="169253"/>
                </a:xfrm>
                <a:custGeom>
                  <a:avLst/>
                  <a:gdLst>
                    <a:gd name="connsiteX0" fmla="*/ -15 w 16131"/>
                    <a:gd name="connsiteY0" fmla="*/ 8746 h 169253"/>
                    <a:gd name="connsiteX1" fmla="*/ -15 w 16131"/>
                    <a:gd name="connsiteY1" fmla="*/ 160380 h 169253"/>
                    <a:gd name="connsiteX2" fmla="*/ 7271 w 16131"/>
                    <a:gd name="connsiteY2" fmla="*/ 169155 h 169253"/>
                    <a:gd name="connsiteX3" fmla="*/ 16045 w 16131"/>
                    <a:gd name="connsiteY3" fmla="*/ 161869 h 169253"/>
                    <a:gd name="connsiteX4" fmla="*/ 16045 w 16131"/>
                    <a:gd name="connsiteY4" fmla="*/ 160380 h 169253"/>
                    <a:gd name="connsiteX5" fmla="*/ 16045 w 16131"/>
                    <a:gd name="connsiteY5" fmla="*/ 8746 h 169253"/>
                    <a:gd name="connsiteX6" fmla="*/ 8759 w 16131"/>
                    <a:gd name="connsiteY6" fmla="*/ -28 h 169253"/>
                    <a:gd name="connsiteX7" fmla="*/ -15 w 16131"/>
                    <a:gd name="connsiteY7" fmla="*/ 7257 h 169253"/>
                    <a:gd name="connsiteX8" fmla="*/ -15 w 16131"/>
                    <a:gd name="connsiteY8" fmla="*/ 8746 h 169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131" h="169253">
                      <a:moveTo>
                        <a:pt x="-15" y="8746"/>
                      </a:moveTo>
                      <a:lnTo>
                        <a:pt x="-15" y="160380"/>
                      </a:lnTo>
                      <a:cubicBezTo>
                        <a:pt x="-428" y="164812"/>
                        <a:pt x="2839" y="168741"/>
                        <a:pt x="7271" y="169155"/>
                      </a:cubicBezTo>
                      <a:cubicBezTo>
                        <a:pt x="11702" y="169568"/>
                        <a:pt x="15631" y="166308"/>
                        <a:pt x="16045" y="161869"/>
                      </a:cubicBezTo>
                      <a:cubicBezTo>
                        <a:pt x="16093" y="161373"/>
                        <a:pt x="16093" y="160877"/>
                        <a:pt x="16045" y="160380"/>
                      </a:cubicBezTo>
                      <a:lnTo>
                        <a:pt x="16045" y="8746"/>
                      </a:lnTo>
                      <a:cubicBezTo>
                        <a:pt x="16458" y="4314"/>
                        <a:pt x="13191" y="386"/>
                        <a:pt x="8759" y="-28"/>
                      </a:cubicBezTo>
                      <a:cubicBezTo>
                        <a:pt x="4327" y="-442"/>
                        <a:pt x="399" y="2825"/>
                        <a:pt x="-15" y="7257"/>
                      </a:cubicBezTo>
                      <a:cubicBezTo>
                        <a:pt x="-63" y="7754"/>
                        <a:pt x="-63" y="8250"/>
                        <a:pt x="-15" y="874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89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" name="任意多边形: 形状 8">
                  <a:extLst>
                    <a:ext uri="{FF2B5EF4-FFF2-40B4-BE49-F238E27FC236}">
                      <a16:creationId xmlns:a16="http://schemas.microsoft.com/office/drawing/2014/main" id="{967611ED-050A-2F42-1086-AD3FB9F5BEFA}"/>
                    </a:ext>
                  </a:extLst>
                </p:cNvPr>
                <p:cNvSpPr/>
                <p:nvPr/>
              </p:nvSpPr>
              <p:spPr>
                <a:xfrm>
                  <a:off x="8656739" y="4955518"/>
                  <a:ext cx="155011" cy="65231"/>
                </a:xfrm>
                <a:custGeom>
                  <a:avLst/>
                  <a:gdLst>
                    <a:gd name="connsiteX0" fmla="*/ 6841 w 155011"/>
                    <a:gd name="connsiteY0" fmla="*/ 60295 h 65231"/>
                    <a:gd name="connsiteX1" fmla="*/ -51 w 155011"/>
                    <a:gd name="connsiteY1" fmla="*/ 64843 h 65231"/>
                    <a:gd name="connsiteX2" fmla="*/ 7944 w 155011"/>
                    <a:gd name="connsiteY2" fmla="*/ 63189 h 65231"/>
                    <a:gd name="connsiteX3" fmla="*/ 148068 w 155011"/>
                    <a:gd name="connsiteY3" fmla="*/ 4810 h 65231"/>
                    <a:gd name="connsiteX4" fmla="*/ 154960 w 155011"/>
                    <a:gd name="connsiteY4" fmla="*/ 261 h 65231"/>
                    <a:gd name="connsiteX5" fmla="*/ 146965 w 155011"/>
                    <a:gd name="connsiteY5" fmla="*/ 1915 h 6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5011" h="65231">
                      <a:moveTo>
                        <a:pt x="6841" y="60295"/>
                      </a:moveTo>
                      <a:cubicBezTo>
                        <a:pt x="2775" y="62018"/>
                        <a:pt x="-51" y="64016"/>
                        <a:pt x="-51" y="64843"/>
                      </a:cubicBezTo>
                      <a:cubicBezTo>
                        <a:pt x="-51" y="65671"/>
                        <a:pt x="3878" y="64843"/>
                        <a:pt x="7944" y="63189"/>
                      </a:cubicBezTo>
                      <a:lnTo>
                        <a:pt x="148068" y="4810"/>
                      </a:lnTo>
                      <a:cubicBezTo>
                        <a:pt x="152204" y="3087"/>
                        <a:pt x="154960" y="1088"/>
                        <a:pt x="154960" y="261"/>
                      </a:cubicBezTo>
                      <a:cubicBezTo>
                        <a:pt x="154960" y="-566"/>
                        <a:pt x="151032" y="261"/>
                        <a:pt x="146965" y="19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89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" name="任意多边形: 形状 9">
                  <a:extLst>
                    <a:ext uri="{FF2B5EF4-FFF2-40B4-BE49-F238E27FC236}">
                      <a16:creationId xmlns:a16="http://schemas.microsoft.com/office/drawing/2014/main" id="{114171B4-5F13-3338-7D7A-5DCF0A78308B}"/>
                    </a:ext>
                  </a:extLst>
                </p:cNvPr>
                <p:cNvSpPr/>
                <p:nvPr/>
              </p:nvSpPr>
              <p:spPr>
                <a:xfrm>
                  <a:off x="8796794" y="4946469"/>
                  <a:ext cx="123099" cy="23572"/>
                </a:xfrm>
                <a:custGeom>
                  <a:avLst/>
                  <a:gdLst>
                    <a:gd name="connsiteX0" fmla="*/ 11735 w 123099"/>
                    <a:gd name="connsiteY0" fmla="*/ -63 h 23572"/>
                    <a:gd name="connsiteX1" fmla="*/ -51 w 123099"/>
                    <a:gd name="connsiteY1" fmla="*/ 11723 h 23572"/>
                    <a:gd name="connsiteX2" fmla="*/ 11735 w 123099"/>
                    <a:gd name="connsiteY2" fmla="*/ 23509 h 23572"/>
                    <a:gd name="connsiteX3" fmla="*/ 111262 w 123099"/>
                    <a:gd name="connsiteY3" fmla="*/ 23509 h 23572"/>
                    <a:gd name="connsiteX4" fmla="*/ 123048 w 123099"/>
                    <a:gd name="connsiteY4" fmla="*/ 11723 h 23572"/>
                    <a:gd name="connsiteX5" fmla="*/ 111262 w 123099"/>
                    <a:gd name="connsiteY5" fmla="*/ -63 h 23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3099" h="23572">
                      <a:moveTo>
                        <a:pt x="11735" y="-63"/>
                      </a:moveTo>
                      <a:cubicBezTo>
                        <a:pt x="5229" y="-63"/>
                        <a:pt x="-51" y="5216"/>
                        <a:pt x="-51" y="11723"/>
                      </a:cubicBezTo>
                      <a:cubicBezTo>
                        <a:pt x="-51" y="18229"/>
                        <a:pt x="5229" y="23509"/>
                        <a:pt x="11735" y="23509"/>
                      </a:cubicBezTo>
                      <a:lnTo>
                        <a:pt x="111262" y="23509"/>
                      </a:lnTo>
                      <a:cubicBezTo>
                        <a:pt x="117769" y="23509"/>
                        <a:pt x="123048" y="18229"/>
                        <a:pt x="123048" y="11723"/>
                      </a:cubicBezTo>
                      <a:cubicBezTo>
                        <a:pt x="123048" y="5216"/>
                        <a:pt x="117769" y="-63"/>
                        <a:pt x="111262" y="-6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89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" name="任意多边形: 形状 10">
                  <a:extLst>
                    <a:ext uri="{FF2B5EF4-FFF2-40B4-BE49-F238E27FC236}">
                      <a16:creationId xmlns:a16="http://schemas.microsoft.com/office/drawing/2014/main" id="{5CFF2509-A5B4-B889-A3CC-45318B891962}"/>
                    </a:ext>
                  </a:extLst>
                </p:cNvPr>
                <p:cNvSpPr/>
                <p:nvPr/>
              </p:nvSpPr>
              <p:spPr>
                <a:xfrm>
                  <a:off x="8787007" y="4936682"/>
                  <a:ext cx="40114" cy="40114"/>
                </a:xfrm>
                <a:custGeom>
                  <a:avLst/>
                  <a:gdLst>
                    <a:gd name="connsiteX0" fmla="*/ -51 w 40114"/>
                    <a:gd name="connsiteY0" fmla="*/ 19994 h 40114"/>
                    <a:gd name="connsiteX1" fmla="*/ 20006 w 40114"/>
                    <a:gd name="connsiteY1" fmla="*/ 40051 h 40114"/>
                    <a:gd name="connsiteX2" fmla="*/ 40063 w 40114"/>
                    <a:gd name="connsiteY2" fmla="*/ 19994 h 40114"/>
                    <a:gd name="connsiteX3" fmla="*/ 20006 w 40114"/>
                    <a:gd name="connsiteY3" fmla="*/ -63 h 40114"/>
                    <a:gd name="connsiteX4" fmla="*/ -51 w 40114"/>
                    <a:gd name="connsiteY4" fmla="*/ 19994 h 40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114" h="40114">
                      <a:moveTo>
                        <a:pt x="-51" y="19994"/>
                      </a:moveTo>
                      <a:cubicBezTo>
                        <a:pt x="-51" y="31070"/>
                        <a:pt x="8930" y="40051"/>
                        <a:pt x="20006" y="40051"/>
                      </a:cubicBezTo>
                      <a:cubicBezTo>
                        <a:pt x="31082" y="40051"/>
                        <a:pt x="40063" y="31070"/>
                        <a:pt x="40063" y="19994"/>
                      </a:cubicBezTo>
                      <a:cubicBezTo>
                        <a:pt x="40063" y="8918"/>
                        <a:pt x="31082" y="-63"/>
                        <a:pt x="20006" y="-63"/>
                      </a:cubicBezTo>
                      <a:cubicBezTo>
                        <a:pt x="8930" y="-63"/>
                        <a:pt x="-51" y="8918"/>
                        <a:pt x="-51" y="1999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89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2FB23C63-FFFA-74F8-2F01-668601A87C28}"/>
              </a:ext>
            </a:extLst>
          </p:cNvPr>
          <p:cNvSpPr txBox="1"/>
          <p:nvPr/>
        </p:nvSpPr>
        <p:spPr>
          <a:xfrm flipH="1">
            <a:off x="1449210" y="3113036"/>
            <a:ext cx="3430602" cy="118500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b="0" dirty="0">
                <a:effectLst/>
                <a:latin typeface="+mn-ea"/>
              </a:rPr>
              <a:t>这里输入你的正文，阐述与关键词标题相关的具体内容，若字数太多酌情先删减文案，再缩小字号在这里输入你的正文，阐述与关键词标题相关的具体内容，若字数太多酌情先删减文案，再缩小字号</a:t>
            </a:r>
          </a:p>
          <a:p>
            <a:pPr>
              <a:lnSpc>
                <a:spcPct val="130000"/>
              </a:lnSpc>
            </a:pPr>
            <a:endParaRPr lang="zh-CN" altLang="en-US" sz="1200" b="0" dirty="0">
              <a:solidFill>
                <a:schemeClr val="bg1"/>
              </a:solidFill>
              <a:effectLst/>
              <a:latin typeface="+mn-ea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6FD7A95-B638-9DE4-4C88-EE42AA75BC09}"/>
              </a:ext>
            </a:extLst>
          </p:cNvPr>
          <p:cNvSpPr txBox="1"/>
          <p:nvPr/>
        </p:nvSpPr>
        <p:spPr>
          <a:xfrm flipH="1">
            <a:off x="3379617" y="2559960"/>
            <a:ext cx="1500195" cy="44391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r"/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以展品为主角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3E805D5-4CE2-8AE2-F1BC-6DBCDD499E0F}"/>
              </a:ext>
            </a:extLst>
          </p:cNvPr>
          <p:cNvSpPr txBox="1"/>
          <p:nvPr/>
        </p:nvSpPr>
        <p:spPr>
          <a:xfrm>
            <a:off x="7312188" y="3113036"/>
            <a:ext cx="3430602" cy="118500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b="0" dirty="0">
                <a:effectLst/>
                <a:latin typeface="+mn-ea"/>
              </a:rPr>
              <a:t>这里输入你的正文，阐述与关键词标题相关的具体内容，若字数太多酌情先删减文案，再缩小字号在这里输入你的正文，阐述与关键词标题相关的具体内容，若字数太多酌情先删减文案，再缩小字号</a:t>
            </a:r>
          </a:p>
          <a:p>
            <a:pPr>
              <a:lnSpc>
                <a:spcPct val="130000"/>
              </a:lnSpc>
            </a:pPr>
            <a:endParaRPr lang="zh-CN" altLang="en-US" sz="1200" b="0" dirty="0">
              <a:solidFill>
                <a:schemeClr val="bg1"/>
              </a:solidFill>
              <a:effectLst/>
              <a:latin typeface="+mn-ea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5126E2D-4E55-19BA-5052-0813E5354B76}"/>
              </a:ext>
            </a:extLst>
          </p:cNvPr>
          <p:cNvSpPr txBox="1"/>
          <p:nvPr/>
        </p:nvSpPr>
        <p:spPr>
          <a:xfrm>
            <a:off x="7312188" y="2559960"/>
            <a:ext cx="1846660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r"/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集功能为一体</a:t>
            </a:r>
          </a:p>
        </p:txBody>
      </p:sp>
      <p:grpSp>
        <p:nvGrpSpPr>
          <p:cNvPr id="172" name="组合 171">
            <a:extLst>
              <a:ext uri="{FF2B5EF4-FFF2-40B4-BE49-F238E27FC236}">
                <a16:creationId xmlns:a16="http://schemas.microsoft.com/office/drawing/2014/main" id="{98D916EA-BE82-1024-E36E-B4C4B3059CF8}"/>
              </a:ext>
            </a:extLst>
          </p:cNvPr>
          <p:cNvGrpSpPr/>
          <p:nvPr/>
        </p:nvGrpSpPr>
        <p:grpSpPr>
          <a:xfrm>
            <a:off x="6368537" y="2154446"/>
            <a:ext cx="5128138" cy="2549109"/>
            <a:chOff x="6368537" y="2154446"/>
            <a:chExt cx="5128138" cy="2549109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D50D7DC8-17AF-2C67-6FB1-CD9B6D54E92F}"/>
                </a:ext>
              </a:extLst>
            </p:cNvPr>
            <p:cNvSpPr/>
            <p:nvPr/>
          </p:nvSpPr>
          <p:spPr>
            <a:xfrm flipH="1">
              <a:off x="6802693" y="2154446"/>
              <a:ext cx="4693982" cy="2549109"/>
            </a:xfrm>
            <a:prstGeom prst="roundRect">
              <a:avLst/>
            </a:prstGeom>
            <a:noFill/>
            <a:ln w="31750" cap="flat" cmpd="sng" algn="ctr"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80000">
                    <a:schemeClr val="accent1"/>
                  </a:gs>
                </a:gsLst>
                <a:lin ang="0" scaled="1"/>
                <a:tileRect/>
              </a:gra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8BC733B9-626E-AF8D-F39A-D397D6CA3949}"/>
                </a:ext>
              </a:extLst>
            </p:cNvPr>
            <p:cNvSpPr/>
            <p:nvPr/>
          </p:nvSpPr>
          <p:spPr>
            <a:xfrm flipH="1">
              <a:off x="6368537" y="2994844"/>
              <a:ext cx="868312" cy="868312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E868BF30-5737-8CF1-B2DA-090EEDF71D4F}"/>
                </a:ext>
              </a:extLst>
            </p:cNvPr>
            <p:cNvSpPr/>
            <p:nvPr/>
          </p:nvSpPr>
          <p:spPr>
            <a:xfrm flipH="1">
              <a:off x="6457778" y="3084085"/>
              <a:ext cx="689830" cy="68983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34" name="任意多边形: 形状 205">
              <a:extLst>
                <a:ext uri="{FF2B5EF4-FFF2-40B4-BE49-F238E27FC236}">
                  <a16:creationId xmlns:a16="http://schemas.microsoft.com/office/drawing/2014/main" id="{5E58880D-3087-F6B7-585B-BFA7034A6A21}"/>
                </a:ext>
              </a:extLst>
            </p:cNvPr>
            <p:cNvSpPr/>
            <p:nvPr/>
          </p:nvSpPr>
          <p:spPr>
            <a:xfrm>
              <a:off x="6597578" y="3289816"/>
              <a:ext cx="410231" cy="278369"/>
            </a:xfrm>
            <a:custGeom>
              <a:avLst/>
              <a:gdLst>
                <a:gd name="connsiteX0" fmla="*/ 581240 w 581284"/>
                <a:gd name="connsiteY0" fmla="*/ 115745 h 394439"/>
                <a:gd name="connsiteX1" fmla="*/ 540367 w 581284"/>
                <a:gd name="connsiteY1" fmla="*/ 74718 h 394439"/>
                <a:gd name="connsiteX2" fmla="*/ 499339 w 581284"/>
                <a:gd name="connsiteY2" fmla="*/ 115591 h 394439"/>
                <a:gd name="connsiteX3" fmla="*/ 502762 w 581284"/>
                <a:gd name="connsiteY3" fmla="*/ 132057 h 394439"/>
                <a:gd name="connsiteX4" fmla="*/ 373806 w 581284"/>
                <a:gd name="connsiteY4" fmla="*/ 218676 h 394439"/>
                <a:gd name="connsiteX5" fmla="*/ 314848 w 581284"/>
                <a:gd name="connsiteY5" fmla="*/ 72359 h 394439"/>
                <a:gd name="connsiteX6" fmla="*/ 320383 w 581284"/>
                <a:gd name="connsiteY6" fmla="*/ 14711 h 394439"/>
                <a:gd name="connsiteX7" fmla="*/ 262735 w 581284"/>
                <a:gd name="connsiteY7" fmla="*/ 9176 h 394439"/>
                <a:gd name="connsiteX8" fmla="*/ 257200 w 581284"/>
                <a:gd name="connsiteY8" fmla="*/ 66824 h 394439"/>
                <a:gd name="connsiteX9" fmla="*/ 262735 w 581284"/>
                <a:gd name="connsiteY9" fmla="*/ 72359 h 394439"/>
                <a:gd name="connsiteX10" fmla="*/ 203745 w 581284"/>
                <a:gd name="connsiteY10" fmla="*/ 218552 h 394439"/>
                <a:gd name="connsiteX11" fmla="*/ 77564 w 581284"/>
                <a:gd name="connsiteY11" fmla="*/ 134031 h 394439"/>
                <a:gd name="connsiteX12" fmla="*/ 59023 w 581284"/>
                <a:gd name="connsiteY12" fmla="*/ 79214 h 394439"/>
                <a:gd name="connsiteX13" fmla="*/ 4203 w 581284"/>
                <a:gd name="connsiteY13" fmla="*/ 97756 h 394439"/>
                <a:gd name="connsiteX14" fmla="*/ 22747 w 581284"/>
                <a:gd name="connsiteY14" fmla="*/ 152573 h 394439"/>
                <a:gd name="connsiteX15" fmla="*/ 29245 w 581284"/>
                <a:gd name="connsiteY15" fmla="*/ 155123 h 394439"/>
                <a:gd name="connsiteX16" fmla="*/ 74604 w 581284"/>
                <a:gd name="connsiteY16" fmla="*/ 359134 h 394439"/>
                <a:gd name="connsiteX17" fmla="*/ 118391 w 581284"/>
                <a:gd name="connsiteY17" fmla="*/ 394256 h 394439"/>
                <a:gd name="connsiteX18" fmla="*/ 459191 w 581284"/>
                <a:gd name="connsiteY18" fmla="*/ 394256 h 394439"/>
                <a:gd name="connsiteX19" fmla="*/ 502947 w 581284"/>
                <a:gd name="connsiteY19" fmla="*/ 359134 h 394439"/>
                <a:gd name="connsiteX20" fmla="*/ 548122 w 581284"/>
                <a:gd name="connsiteY20" fmla="*/ 155894 h 394439"/>
                <a:gd name="connsiteX21" fmla="*/ 581240 w 581284"/>
                <a:gd name="connsiteY21" fmla="*/ 115745 h 394439"/>
                <a:gd name="connsiteX22" fmla="*/ 540290 w 581284"/>
                <a:gd name="connsiteY22" fmla="*/ 114882 h 394439"/>
                <a:gd name="connsiteX23" fmla="*/ 541153 w 581284"/>
                <a:gd name="connsiteY23" fmla="*/ 115745 h 394439"/>
                <a:gd name="connsiteX24" fmla="*/ 540290 w 581284"/>
                <a:gd name="connsiteY24" fmla="*/ 116609 h 394439"/>
                <a:gd name="connsiteX25" fmla="*/ 539426 w 581284"/>
                <a:gd name="connsiteY25" fmla="*/ 115745 h 394439"/>
                <a:gd name="connsiteX26" fmla="*/ 540290 w 581284"/>
                <a:gd name="connsiteY26" fmla="*/ 114882 h 394439"/>
                <a:gd name="connsiteX27" fmla="*/ 288791 w 581284"/>
                <a:gd name="connsiteY27" fmla="*/ 40074 h 394439"/>
                <a:gd name="connsiteX28" fmla="*/ 289655 w 581284"/>
                <a:gd name="connsiteY28" fmla="*/ 40937 h 394439"/>
                <a:gd name="connsiteX29" fmla="*/ 289346 w 581284"/>
                <a:gd name="connsiteY29" fmla="*/ 41461 h 394439"/>
                <a:gd name="connsiteX30" fmla="*/ 288205 w 581284"/>
                <a:gd name="connsiteY30" fmla="*/ 41461 h 394439"/>
                <a:gd name="connsiteX31" fmla="*/ 287928 w 581284"/>
                <a:gd name="connsiteY31" fmla="*/ 40937 h 394439"/>
                <a:gd name="connsiteX32" fmla="*/ 288791 w 581284"/>
                <a:gd name="connsiteY32" fmla="*/ 40074 h 394439"/>
                <a:gd name="connsiteX33" fmla="*/ 40901 w 581284"/>
                <a:gd name="connsiteY33" fmla="*/ 114882 h 394439"/>
                <a:gd name="connsiteX34" fmla="*/ 41912 w 581284"/>
                <a:gd name="connsiteY34" fmla="*/ 115566 h 394439"/>
                <a:gd name="connsiteX35" fmla="*/ 41224 w 581284"/>
                <a:gd name="connsiteY35" fmla="*/ 116578 h 394439"/>
                <a:gd name="connsiteX36" fmla="*/ 40901 w 581284"/>
                <a:gd name="connsiteY36" fmla="*/ 116578 h 394439"/>
                <a:gd name="connsiteX37" fmla="*/ 40216 w 581284"/>
                <a:gd name="connsiteY37" fmla="*/ 115566 h 394439"/>
                <a:gd name="connsiteX38" fmla="*/ 40901 w 581284"/>
                <a:gd name="connsiteY38" fmla="*/ 114882 h 394439"/>
                <a:gd name="connsiteX39" fmla="*/ 463816 w 581284"/>
                <a:gd name="connsiteY39" fmla="*/ 350438 h 394439"/>
                <a:gd name="connsiteX40" fmla="*/ 459191 w 581284"/>
                <a:gd name="connsiteY40" fmla="*/ 354169 h 394439"/>
                <a:gd name="connsiteX41" fmla="*/ 118391 w 581284"/>
                <a:gd name="connsiteY41" fmla="*/ 354169 h 394439"/>
                <a:gd name="connsiteX42" fmla="*/ 113735 w 581284"/>
                <a:gd name="connsiteY42" fmla="*/ 350438 h 394439"/>
                <a:gd name="connsiteX43" fmla="*/ 76146 w 581284"/>
                <a:gd name="connsiteY43" fmla="*/ 181241 h 394439"/>
                <a:gd name="connsiteX44" fmla="*/ 194001 w 581284"/>
                <a:gd name="connsiteY44" fmla="*/ 260459 h 394439"/>
                <a:gd name="connsiteX45" fmla="*/ 231815 w 581284"/>
                <a:gd name="connsiteY45" fmla="*/ 254180 h 394439"/>
                <a:gd name="connsiteX46" fmla="*/ 235075 w 581284"/>
                <a:gd name="connsiteY46" fmla="*/ 248124 h 394439"/>
                <a:gd name="connsiteX47" fmla="*/ 288791 w 581284"/>
                <a:gd name="connsiteY47" fmla="*/ 114974 h 394439"/>
                <a:gd name="connsiteX48" fmla="*/ 342477 w 581284"/>
                <a:gd name="connsiteY48" fmla="*/ 248124 h 394439"/>
                <a:gd name="connsiteX49" fmla="*/ 377546 w 581284"/>
                <a:gd name="connsiteY49" fmla="*/ 263709 h 394439"/>
                <a:gd name="connsiteX50" fmla="*/ 383581 w 581284"/>
                <a:gd name="connsiteY50" fmla="*/ 260459 h 394439"/>
                <a:gd name="connsiteX51" fmla="*/ 501436 w 581284"/>
                <a:gd name="connsiteY51" fmla="*/ 181272 h 394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81284" h="394439">
                  <a:moveTo>
                    <a:pt x="581240" y="115745"/>
                  </a:moveTo>
                  <a:cubicBezTo>
                    <a:pt x="581283" y="93130"/>
                    <a:pt x="562982" y="74761"/>
                    <a:pt x="540367" y="74718"/>
                  </a:cubicBezTo>
                  <a:cubicBezTo>
                    <a:pt x="517752" y="74675"/>
                    <a:pt x="499383" y="92976"/>
                    <a:pt x="499339" y="115591"/>
                  </a:cubicBezTo>
                  <a:cubicBezTo>
                    <a:pt x="499330" y="121259"/>
                    <a:pt x="500496" y="126865"/>
                    <a:pt x="502762" y="132057"/>
                  </a:cubicBezTo>
                  <a:lnTo>
                    <a:pt x="373806" y="218676"/>
                  </a:lnTo>
                  <a:lnTo>
                    <a:pt x="314848" y="72359"/>
                  </a:lnTo>
                  <a:cubicBezTo>
                    <a:pt x="332295" y="57968"/>
                    <a:pt x="334774" y="32158"/>
                    <a:pt x="320383" y="14711"/>
                  </a:cubicBezTo>
                  <a:cubicBezTo>
                    <a:pt x="305991" y="-2736"/>
                    <a:pt x="280182" y="-5212"/>
                    <a:pt x="262735" y="9176"/>
                  </a:cubicBezTo>
                  <a:cubicBezTo>
                    <a:pt x="245288" y="23567"/>
                    <a:pt x="242808" y="49377"/>
                    <a:pt x="257200" y="66824"/>
                  </a:cubicBezTo>
                  <a:cubicBezTo>
                    <a:pt x="258865" y="68841"/>
                    <a:pt x="260718" y="70694"/>
                    <a:pt x="262735" y="72359"/>
                  </a:cubicBezTo>
                  <a:lnTo>
                    <a:pt x="203745" y="218552"/>
                  </a:lnTo>
                  <a:lnTo>
                    <a:pt x="77564" y="134031"/>
                  </a:lnTo>
                  <a:cubicBezTo>
                    <a:pt x="87580" y="113772"/>
                    <a:pt x="79279" y="89229"/>
                    <a:pt x="59023" y="79214"/>
                  </a:cubicBezTo>
                  <a:cubicBezTo>
                    <a:pt x="38764" y="69198"/>
                    <a:pt x="14221" y="77499"/>
                    <a:pt x="4203" y="97756"/>
                  </a:cubicBezTo>
                  <a:cubicBezTo>
                    <a:pt x="-5813" y="118015"/>
                    <a:pt x="2488" y="142557"/>
                    <a:pt x="22747" y="152573"/>
                  </a:cubicBezTo>
                  <a:cubicBezTo>
                    <a:pt x="24835" y="153609"/>
                    <a:pt x="27009" y="154460"/>
                    <a:pt x="29245" y="155123"/>
                  </a:cubicBezTo>
                  <a:lnTo>
                    <a:pt x="74604" y="359134"/>
                  </a:lnTo>
                  <a:cubicBezTo>
                    <a:pt x="79076" y="379714"/>
                    <a:pt x="97333" y="394358"/>
                    <a:pt x="118391" y="394256"/>
                  </a:cubicBezTo>
                  <a:lnTo>
                    <a:pt x="459191" y="394256"/>
                  </a:lnTo>
                  <a:cubicBezTo>
                    <a:pt x="480243" y="394355"/>
                    <a:pt x="498488" y="379708"/>
                    <a:pt x="502947" y="359134"/>
                  </a:cubicBezTo>
                  <a:lnTo>
                    <a:pt x="548122" y="155894"/>
                  </a:lnTo>
                  <a:cubicBezTo>
                    <a:pt x="567333" y="152138"/>
                    <a:pt x="581206" y="135320"/>
                    <a:pt x="581240" y="115745"/>
                  </a:cubicBezTo>
                  <a:close/>
                  <a:moveTo>
                    <a:pt x="540290" y="114882"/>
                  </a:moveTo>
                  <a:cubicBezTo>
                    <a:pt x="540768" y="114882"/>
                    <a:pt x="541153" y="115267"/>
                    <a:pt x="541153" y="115745"/>
                  </a:cubicBezTo>
                  <a:cubicBezTo>
                    <a:pt x="541153" y="116223"/>
                    <a:pt x="540768" y="116609"/>
                    <a:pt x="540290" y="116609"/>
                  </a:cubicBezTo>
                  <a:cubicBezTo>
                    <a:pt x="539812" y="116609"/>
                    <a:pt x="539426" y="116223"/>
                    <a:pt x="539426" y="115745"/>
                  </a:cubicBezTo>
                  <a:cubicBezTo>
                    <a:pt x="539426" y="115267"/>
                    <a:pt x="539812" y="114882"/>
                    <a:pt x="540290" y="114882"/>
                  </a:cubicBezTo>
                  <a:close/>
                  <a:moveTo>
                    <a:pt x="288791" y="40074"/>
                  </a:moveTo>
                  <a:cubicBezTo>
                    <a:pt x="289260" y="40089"/>
                    <a:pt x="289639" y="40468"/>
                    <a:pt x="289655" y="40937"/>
                  </a:cubicBezTo>
                  <a:cubicBezTo>
                    <a:pt x="289664" y="41159"/>
                    <a:pt x="289544" y="41363"/>
                    <a:pt x="289346" y="41461"/>
                  </a:cubicBezTo>
                  <a:lnTo>
                    <a:pt x="288205" y="41461"/>
                  </a:lnTo>
                  <a:cubicBezTo>
                    <a:pt x="288023" y="41350"/>
                    <a:pt x="287918" y="41150"/>
                    <a:pt x="287928" y="40937"/>
                  </a:cubicBezTo>
                  <a:cubicBezTo>
                    <a:pt x="287943" y="40468"/>
                    <a:pt x="288322" y="40089"/>
                    <a:pt x="288791" y="40074"/>
                  </a:cubicBezTo>
                  <a:close/>
                  <a:moveTo>
                    <a:pt x="40901" y="114882"/>
                  </a:moveTo>
                  <a:cubicBezTo>
                    <a:pt x="41369" y="114792"/>
                    <a:pt x="41822" y="115098"/>
                    <a:pt x="41912" y="115566"/>
                  </a:cubicBezTo>
                  <a:cubicBezTo>
                    <a:pt x="42001" y="116035"/>
                    <a:pt x="41693" y="116488"/>
                    <a:pt x="41224" y="116578"/>
                  </a:cubicBezTo>
                  <a:cubicBezTo>
                    <a:pt x="41119" y="116599"/>
                    <a:pt x="41008" y="116599"/>
                    <a:pt x="40901" y="116578"/>
                  </a:cubicBezTo>
                  <a:cubicBezTo>
                    <a:pt x="40432" y="116488"/>
                    <a:pt x="40127" y="116035"/>
                    <a:pt x="40216" y="115566"/>
                  </a:cubicBezTo>
                  <a:cubicBezTo>
                    <a:pt x="40281" y="115221"/>
                    <a:pt x="40552" y="114950"/>
                    <a:pt x="40901" y="114882"/>
                  </a:cubicBezTo>
                  <a:close/>
                  <a:moveTo>
                    <a:pt x="463816" y="350438"/>
                  </a:moveTo>
                  <a:cubicBezTo>
                    <a:pt x="463351" y="352618"/>
                    <a:pt x="461420" y="354176"/>
                    <a:pt x="459191" y="354169"/>
                  </a:cubicBezTo>
                  <a:lnTo>
                    <a:pt x="118391" y="354169"/>
                  </a:lnTo>
                  <a:cubicBezTo>
                    <a:pt x="116150" y="354191"/>
                    <a:pt x="114204" y="352631"/>
                    <a:pt x="113735" y="350438"/>
                  </a:cubicBezTo>
                  <a:lnTo>
                    <a:pt x="76146" y="181241"/>
                  </a:lnTo>
                  <a:lnTo>
                    <a:pt x="194001" y="260459"/>
                  </a:lnTo>
                  <a:cubicBezTo>
                    <a:pt x="206178" y="269167"/>
                    <a:pt x="223107" y="266358"/>
                    <a:pt x="231815" y="254180"/>
                  </a:cubicBezTo>
                  <a:cubicBezTo>
                    <a:pt x="233154" y="252309"/>
                    <a:pt x="234252" y="250274"/>
                    <a:pt x="235075" y="248124"/>
                  </a:cubicBezTo>
                  <a:lnTo>
                    <a:pt x="288791" y="114974"/>
                  </a:lnTo>
                  <a:lnTo>
                    <a:pt x="342477" y="248124"/>
                  </a:lnTo>
                  <a:cubicBezTo>
                    <a:pt x="347857" y="262111"/>
                    <a:pt x="363559" y="269090"/>
                    <a:pt x="377546" y="263709"/>
                  </a:cubicBezTo>
                  <a:cubicBezTo>
                    <a:pt x="379686" y="262885"/>
                    <a:pt x="381715" y="261794"/>
                    <a:pt x="383581" y="260459"/>
                  </a:cubicBezTo>
                  <a:lnTo>
                    <a:pt x="501436" y="181272"/>
                  </a:lnTo>
                  <a:close/>
                </a:path>
              </a:pathLst>
            </a:custGeom>
            <a:solidFill>
              <a:schemeClr val="bg1"/>
            </a:solidFill>
            <a:ln w="3083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algn="ctr"/>
              <a:endParaRPr lang="zh-CN" altLang="en-US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170" name="组合 169">
            <a:extLst>
              <a:ext uri="{FF2B5EF4-FFF2-40B4-BE49-F238E27FC236}">
                <a16:creationId xmlns:a16="http://schemas.microsoft.com/office/drawing/2014/main" id="{D92F2B41-086B-C065-9C0B-03079A166CBB}"/>
              </a:ext>
            </a:extLst>
          </p:cNvPr>
          <p:cNvGrpSpPr/>
          <p:nvPr/>
        </p:nvGrpSpPr>
        <p:grpSpPr>
          <a:xfrm>
            <a:off x="2508764" y="4972851"/>
            <a:ext cx="1118444" cy="272435"/>
            <a:chOff x="2182284" y="5256630"/>
            <a:chExt cx="1118444" cy="272435"/>
          </a:xfrm>
        </p:grpSpPr>
        <p:grpSp>
          <p:nvGrpSpPr>
            <p:cNvPr id="83" name="图形 2169">
              <a:extLst>
                <a:ext uri="{FF2B5EF4-FFF2-40B4-BE49-F238E27FC236}">
                  <a16:creationId xmlns:a16="http://schemas.microsoft.com/office/drawing/2014/main" id="{A438C213-C056-2066-EDF5-EFD73C14564C}"/>
                </a:ext>
              </a:extLst>
            </p:cNvPr>
            <p:cNvGrpSpPr/>
            <p:nvPr/>
          </p:nvGrpSpPr>
          <p:grpSpPr>
            <a:xfrm>
              <a:off x="2182284" y="5256630"/>
              <a:ext cx="388850" cy="272435"/>
              <a:chOff x="3998767" y="2373018"/>
              <a:chExt cx="445126" cy="311863"/>
            </a:xfrm>
            <a:solidFill>
              <a:schemeClr val="accent1"/>
            </a:solidFill>
          </p:grpSpPr>
          <p:sp>
            <p:nvSpPr>
              <p:cNvPr id="84" name="任意多边形: 形状 83">
                <a:extLst>
                  <a:ext uri="{FF2B5EF4-FFF2-40B4-BE49-F238E27FC236}">
                    <a16:creationId xmlns:a16="http://schemas.microsoft.com/office/drawing/2014/main" id="{FE82A475-A3A8-7DF4-C62C-73D4ED663984}"/>
                  </a:ext>
                </a:extLst>
              </p:cNvPr>
              <p:cNvSpPr/>
              <p:nvPr/>
            </p:nvSpPr>
            <p:spPr>
              <a:xfrm>
                <a:off x="4265292" y="2373018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48"/>
                      <a:pt x="10190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5" name="任意多边形: 形状 84">
                <a:extLst>
                  <a:ext uri="{FF2B5EF4-FFF2-40B4-BE49-F238E27FC236}">
                    <a16:creationId xmlns:a16="http://schemas.microsoft.com/office/drawing/2014/main" id="{5C730734-CB34-37B3-41F1-963CCD847982}"/>
                  </a:ext>
                </a:extLst>
              </p:cNvPr>
              <p:cNvSpPr/>
              <p:nvPr/>
            </p:nvSpPr>
            <p:spPr>
              <a:xfrm>
                <a:off x="4309737" y="2417427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-36" y="35184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6" name="任意多边形: 形状 85">
                <a:extLst>
                  <a:ext uri="{FF2B5EF4-FFF2-40B4-BE49-F238E27FC236}">
                    <a16:creationId xmlns:a16="http://schemas.microsoft.com/office/drawing/2014/main" id="{62058890-BE11-ECAE-A0E7-B712B6E16964}"/>
                  </a:ext>
                </a:extLst>
              </p:cNvPr>
              <p:cNvSpPr/>
              <p:nvPr/>
            </p:nvSpPr>
            <p:spPr>
              <a:xfrm>
                <a:off x="4354146" y="2461836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7" name="任意多边形: 形状 86">
                <a:extLst>
                  <a:ext uri="{FF2B5EF4-FFF2-40B4-BE49-F238E27FC236}">
                    <a16:creationId xmlns:a16="http://schemas.microsoft.com/office/drawing/2014/main" id="{5789054E-6BBF-F498-BD5B-86BD54514A54}"/>
                  </a:ext>
                </a:extLst>
              </p:cNvPr>
              <p:cNvSpPr/>
              <p:nvPr/>
            </p:nvSpPr>
            <p:spPr>
              <a:xfrm>
                <a:off x="4398555" y="2506280"/>
                <a:ext cx="45338" cy="45338"/>
              </a:xfrm>
              <a:custGeom>
                <a:avLst/>
                <a:gdLst>
                  <a:gd name="connsiteX0" fmla="*/ 22669 w 45338"/>
                  <a:gd name="connsiteY0" fmla="*/ 0 h 45338"/>
                  <a:gd name="connsiteX1" fmla="*/ 0 w 45338"/>
                  <a:gd name="connsiteY1" fmla="*/ 22669 h 45338"/>
                  <a:gd name="connsiteX2" fmla="*/ 22669 w 45338"/>
                  <a:gd name="connsiteY2" fmla="*/ 45339 h 45338"/>
                  <a:gd name="connsiteX3" fmla="*/ 45339 w 45338"/>
                  <a:gd name="connsiteY3" fmla="*/ 22669 h 45338"/>
                  <a:gd name="connsiteX4" fmla="*/ 22669 w 45338"/>
                  <a:gd name="connsiteY4" fmla="*/ 0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0"/>
                    </a:move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8" name="任意多边形: 形状 87">
                <a:extLst>
                  <a:ext uri="{FF2B5EF4-FFF2-40B4-BE49-F238E27FC236}">
                    <a16:creationId xmlns:a16="http://schemas.microsoft.com/office/drawing/2014/main" id="{5896CF3F-039F-EAD9-4022-86BA11183F36}"/>
                  </a:ext>
                </a:extLst>
              </p:cNvPr>
              <p:cNvSpPr/>
              <p:nvPr/>
            </p:nvSpPr>
            <p:spPr>
              <a:xfrm>
                <a:off x="4354146" y="2550689"/>
                <a:ext cx="45338" cy="45338"/>
              </a:xfrm>
              <a:custGeom>
                <a:avLst/>
                <a:gdLst>
                  <a:gd name="connsiteX0" fmla="*/ 22669 w 45338"/>
                  <a:gd name="connsiteY0" fmla="*/ 0 h 45338"/>
                  <a:gd name="connsiteX1" fmla="*/ 0 w 45338"/>
                  <a:gd name="connsiteY1" fmla="*/ 22669 h 45338"/>
                  <a:gd name="connsiteX2" fmla="*/ 22669 w 45338"/>
                  <a:gd name="connsiteY2" fmla="*/ 45339 h 45338"/>
                  <a:gd name="connsiteX3" fmla="*/ 45339 w 45338"/>
                  <a:gd name="connsiteY3" fmla="*/ 22669 h 45338"/>
                  <a:gd name="connsiteX4" fmla="*/ 22669 w 45338"/>
                  <a:gd name="connsiteY4" fmla="*/ 0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0"/>
                    </a:move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9" name="任意多边形: 形状 88">
                <a:extLst>
                  <a:ext uri="{FF2B5EF4-FFF2-40B4-BE49-F238E27FC236}">
                    <a16:creationId xmlns:a16="http://schemas.microsoft.com/office/drawing/2014/main" id="{D4BF557E-D568-F200-A177-18097C4F60D7}"/>
                  </a:ext>
                </a:extLst>
              </p:cNvPr>
              <p:cNvSpPr/>
              <p:nvPr/>
            </p:nvSpPr>
            <p:spPr>
              <a:xfrm>
                <a:off x="4309737" y="2595098"/>
                <a:ext cx="45338" cy="45338"/>
              </a:xfrm>
              <a:custGeom>
                <a:avLst/>
                <a:gdLst>
                  <a:gd name="connsiteX0" fmla="*/ 22669 w 45338"/>
                  <a:gd name="connsiteY0" fmla="*/ 0 h 45338"/>
                  <a:gd name="connsiteX1" fmla="*/ 0 w 45338"/>
                  <a:gd name="connsiteY1" fmla="*/ 22669 h 45338"/>
                  <a:gd name="connsiteX2" fmla="*/ 22669 w 45338"/>
                  <a:gd name="connsiteY2" fmla="*/ 45339 h 45338"/>
                  <a:gd name="connsiteX3" fmla="*/ 45339 w 45338"/>
                  <a:gd name="connsiteY3" fmla="*/ 22669 h 45338"/>
                  <a:gd name="connsiteX4" fmla="*/ 22669 w 45338"/>
                  <a:gd name="connsiteY4" fmla="*/ 0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0"/>
                    </a:move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90"/>
                      <a:pt x="35148" y="0"/>
                      <a:pt x="22669" y="0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0" name="任意多边形: 形状 89">
                <a:extLst>
                  <a:ext uri="{FF2B5EF4-FFF2-40B4-BE49-F238E27FC236}">
                    <a16:creationId xmlns:a16="http://schemas.microsoft.com/office/drawing/2014/main" id="{F57DCC08-1698-642E-3BF4-29E886466094}"/>
                  </a:ext>
                </a:extLst>
              </p:cNvPr>
              <p:cNvSpPr/>
              <p:nvPr/>
            </p:nvSpPr>
            <p:spPr>
              <a:xfrm>
                <a:off x="4265292" y="2639543"/>
                <a:ext cx="45338" cy="45338"/>
              </a:xfrm>
              <a:custGeom>
                <a:avLst/>
                <a:gdLst>
                  <a:gd name="connsiteX0" fmla="*/ 22669 w 45338"/>
                  <a:gd name="connsiteY0" fmla="*/ 0 h 45338"/>
                  <a:gd name="connsiteX1" fmla="*/ 0 w 45338"/>
                  <a:gd name="connsiteY1" fmla="*/ 22669 h 45338"/>
                  <a:gd name="connsiteX2" fmla="*/ 22669 w 45338"/>
                  <a:gd name="connsiteY2" fmla="*/ 45339 h 45338"/>
                  <a:gd name="connsiteX3" fmla="*/ 45339 w 45338"/>
                  <a:gd name="connsiteY3" fmla="*/ 22669 h 45338"/>
                  <a:gd name="connsiteX4" fmla="*/ 22669 w 45338"/>
                  <a:gd name="connsiteY4" fmla="*/ 0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0"/>
                    </a:move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1" name="任意多边形: 形状 90">
                <a:extLst>
                  <a:ext uri="{FF2B5EF4-FFF2-40B4-BE49-F238E27FC236}">
                    <a16:creationId xmlns:a16="http://schemas.microsoft.com/office/drawing/2014/main" id="{0EC293BB-BE6D-BE37-671F-CFCCBBC0EF8F}"/>
                  </a:ext>
                </a:extLst>
              </p:cNvPr>
              <p:cNvSpPr/>
              <p:nvPr/>
            </p:nvSpPr>
            <p:spPr>
              <a:xfrm>
                <a:off x="4176474" y="2373018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48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-35" y="35148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2" name="任意多边形: 形状 91">
                <a:extLst>
                  <a:ext uri="{FF2B5EF4-FFF2-40B4-BE49-F238E27FC236}">
                    <a16:creationId xmlns:a16="http://schemas.microsoft.com/office/drawing/2014/main" id="{367C83DB-1C3C-74E1-F27D-1D9B1042486C}"/>
                  </a:ext>
                </a:extLst>
              </p:cNvPr>
              <p:cNvSpPr/>
              <p:nvPr/>
            </p:nvSpPr>
            <p:spPr>
              <a:xfrm>
                <a:off x="4220883" y="2417427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3" name="任意多边形: 形状 92">
                <a:extLst>
                  <a:ext uri="{FF2B5EF4-FFF2-40B4-BE49-F238E27FC236}">
                    <a16:creationId xmlns:a16="http://schemas.microsoft.com/office/drawing/2014/main" id="{DC4BC78C-F109-FD8A-85FE-C0F5F4ACAD57}"/>
                  </a:ext>
                </a:extLst>
              </p:cNvPr>
              <p:cNvSpPr/>
              <p:nvPr/>
            </p:nvSpPr>
            <p:spPr>
              <a:xfrm>
                <a:off x="4265292" y="2461836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90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4" name="任意多边形: 形状 93">
                <a:extLst>
                  <a:ext uri="{FF2B5EF4-FFF2-40B4-BE49-F238E27FC236}">
                    <a16:creationId xmlns:a16="http://schemas.microsoft.com/office/drawing/2014/main" id="{F1983A01-4330-7FFD-FE09-6F779F42A880}"/>
                  </a:ext>
                </a:extLst>
              </p:cNvPr>
              <p:cNvSpPr/>
              <p:nvPr/>
            </p:nvSpPr>
            <p:spPr>
              <a:xfrm>
                <a:off x="4309737" y="2506280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-36" y="35148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5" name="任意多边形: 形状 94">
                <a:extLst>
                  <a:ext uri="{FF2B5EF4-FFF2-40B4-BE49-F238E27FC236}">
                    <a16:creationId xmlns:a16="http://schemas.microsoft.com/office/drawing/2014/main" id="{59CFB792-AB04-1605-0DE7-88FEDBFF4CE0}"/>
                  </a:ext>
                </a:extLst>
              </p:cNvPr>
              <p:cNvSpPr/>
              <p:nvPr/>
            </p:nvSpPr>
            <p:spPr>
              <a:xfrm>
                <a:off x="4265292" y="2550689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90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6" name="任意多边形: 形状 95">
                <a:extLst>
                  <a:ext uri="{FF2B5EF4-FFF2-40B4-BE49-F238E27FC236}">
                    <a16:creationId xmlns:a16="http://schemas.microsoft.com/office/drawing/2014/main" id="{CA73422A-885E-A56A-E70F-44C9D2955401}"/>
                  </a:ext>
                </a:extLst>
              </p:cNvPr>
              <p:cNvSpPr/>
              <p:nvPr/>
            </p:nvSpPr>
            <p:spPr>
              <a:xfrm>
                <a:off x="4220883" y="2595098"/>
                <a:ext cx="45338" cy="45338"/>
              </a:xfrm>
              <a:custGeom>
                <a:avLst/>
                <a:gdLst>
                  <a:gd name="connsiteX0" fmla="*/ 22669 w 45338"/>
                  <a:gd name="connsiteY0" fmla="*/ 0 h 45338"/>
                  <a:gd name="connsiteX1" fmla="*/ 0 w 45338"/>
                  <a:gd name="connsiteY1" fmla="*/ 22669 h 45338"/>
                  <a:gd name="connsiteX2" fmla="*/ 22669 w 45338"/>
                  <a:gd name="connsiteY2" fmla="*/ 45339 h 45338"/>
                  <a:gd name="connsiteX3" fmla="*/ 45339 w 45338"/>
                  <a:gd name="connsiteY3" fmla="*/ 22669 h 45338"/>
                  <a:gd name="connsiteX4" fmla="*/ 22669 w 45338"/>
                  <a:gd name="connsiteY4" fmla="*/ 0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0"/>
                    </a:move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90"/>
                      <a:pt x="35184" y="0"/>
                      <a:pt x="22669" y="0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7" name="任意多边形: 形状 96">
                <a:extLst>
                  <a:ext uri="{FF2B5EF4-FFF2-40B4-BE49-F238E27FC236}">
                    <a16:creationId xmlns:a16="http://schemas.microsoft.com/office/drawing/2014/main" id="{783F3AAF-171C-E958-3F4A-700390A0F3E6}"/>
                  </a:ext>
                </a:extLst>
              </p:cNvPr>
              <p:cNvSpPr/>
              <p:nvPr/>
            </p:nvSpPr>
            <p:spPr>
              <a:xfrm>
                <a:off x="4176474" y="2639543"/>
                <a:ext cx="45338" cy="45338"/>
              </a:xfrm>
              <a:custGeom>
                <a:avLst/>
                <a:gdLst>
                  <a:gd name="connsiteX0" fmla="*/ 22669 w 45338"/>
                  <a:gd name="connsiteY0" fmla="*/ 0 h 45338"/>
                  <a:gd name="connsiteX1" fmla="*/ 0 w 45338"/>
                  <a:gd name="connsiteY1" fmla="*/ 22669 h 45338"/>
                  <a:gd name="connsiteX2" fmla="*/ 22669 w 45338"/>
                  <a:gd name="connsiteY2" fmla="*/ 45339 h 45338"/>
                  <a:gd name="connsiteX3" fmla="*/ 45339 w 45338"/>
                  <a:gd name="connsiteY3" fmla="*/ 22669 h 45338"/>
                  <a:gd name="connsiteX4" fmla="*/ 22669 w 45338"/>
                  <a:gd name="connsiteY4" fmla="*/ 0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0"/>
                    </a:move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48" y="0"/>
                      <a:pt x="22669" y="0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8" name="任意多边形: 形状 97">
                <a:extLst>
                  <a:ext uri="{FF2B5EF4-FFF2-40B4-BE49-F238E27FC236}">
                    <a16:creationId xmlns:a16="http://schemas.microsoft.com/office/drawing/2014/main" id="{30E66046-8626-13E2-861D-856FD1B80B31}"/>
                  </a:ext>
                </a:extLst>
              </p:cNvPr>
              <p:cNvSpPr/>
              <p:nvPr/>
            </p:nvSpPr>
            <p:spPr>
              <a:xfrm>
                <a:off x="4087620" y="2373018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48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9" name="任意多边形: 形状 98">
                <a:extLst>
                  <a:ext uri="{FF2B5EF4-FFF2-40B4-BE49-F238E27FC236}">
                    <a16:creationId xmlns:a16="http://schemas.microsoft.com/office/drawing/2014/main" id="{48923104-5DE1-1F8E-BC1E-EDC414E98D8F}"/>
                  </a:ext>
                </a:extLst>
              </p:cNvPr>
              <p:cNvSpPr/>
              <p:nvPr/>
            </p:nvSpPr>
            <p:spPr>
              <a:xfrm>
                <a:off x="4132029" y="2417427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91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0" name="任意多边形: 形状 99">
                <a:extLst>
                  <a:ext uri="{FF2B5EF4-FFF2-40B4-BE49-F238E27FC236}">
                    <a16:creationId xmlns:a16="http://schemas.microsoft.com/office/drawing/2014/main" id="{3F8AB418-3418-169F-8AD8-84B1F19DD854}"/>
                  </a:ext>
                </a:extLst>
              </p:cNvPr>
              <p:cNvSpPr/>
              <p:nvPr/>
            </p:nvSpPr>
            <p:spPr>
              <a:xfrm>
                <a:off x="4176474" y="2461836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48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-35" y="35184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1" name="任意多边形: 形状 100">
                <a:extLst>
                  <a:ext uri="{FF2B5EF4-FFF2-40B4-BE49-F238E27FC236}">
                    <a16:creationId xmlns:a16="http://schemas.microsoft.com/office/drawing/2014/main" id="{24799CDA-3166-4AF8-766F-9E10373D937A}"/>
                  </a:ext>
                </a:extLst>
              </p:cNvPr>
              <p:cNvSpPr/>
              <p:nvPr/>
            </p:nvSpPr>
            <p:spPr>
              <a:xfrm>
                <a:off x="4220883" y="2506280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48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2" name="任意多边形: 形状 101">
                <a:extLst>
                  <a:ext uri="{FF2B5EF4-FFF2-40B4-BE49-F238E27FC236}">
                    <a16:creationId xmlns:a16="http://schemas.microsoft.com/office/drawing/2014/main" id="{1FDEED2D-5C48-3E39-3E73-89BC12133401}"/>
                  </a:ext>
                </a:extLst>
              </p:cNvPr>
              <p:cNvSpPr/>
              <p:nvPr/>
            </p:nvSpPr>
            <p:spPr>
              <a:xfrm>
                <a:off x="4176474" y="2550689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48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-35" y="35184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3" name="任意多边形: 形状 102">
                <a:extLst>
                  <a:ext uri="{FF2B5EF4-FFF2-40B4-BE49-F238E27FC236}">
                    <a16:creationId xmlns:a16="http://schemas.microsoft.com/office/drawing/2014/main" id="{653B6741-231C-8170-4DE6-3541D5DDFF61}"/>
                  </a:ext>
                </a:extLst>
              </p:cNvPr>
              <p:cNvSpPr/>
              <p:nvPr/>
            </p:nvSpPr>
            <p:spPr>
              <a:xfrm>
                <a:off x="4132029" y="2595098"/>
                <a:ext cx="45338" cy="45338"/>
              </a:xfrm>
              <a:custGeom>
                <a:avLst/>
                <a:gdLst>
                  <a:gd name="connsiteX0" fmla="*/ 22669 w 45338"/>
                  <a:gd name="connsiteY0" fmla="*/ 0 h 45338"/>
                  <a:gd name="connsiteX1" fmla="*/ 0 w 45338"/>
                  <a:gd name="connsiteY1" fmla="*/ 22669 h 45338"/>
                  <a:gd name="connsiteX2" fmla="*/ 22669 w 45338"/>
                  <a:gd name="connsiteY2" fmla="*/ 45339 h 45338"/>
                  <a:gd name="connsiteX3" fmla="*/ 45339 w 45338"/>
                  <a:gd name="connsiteY3" fmla="*/ 22669 h 45338"/>
                  <a:gd name="connsiteX4" fmla="*/ 22669 w 45338"/>
                  <a:gd name="connsiteY4" fmla="*/ 0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0"/>
                    </a:move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91" y="45339"/>
                      <a:pt x="22669" y="45339"/>
                    </a:cubicBez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90"/>
                      <a:pt x="35184" y="0"/>
                      <a:pt x="22669" y="0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4" name="任意多边形: 形状 103">
                <a:extLst>
                  <a:ext uri="{FF2B5EF4-FFF2-40B4-BE49-F238E27FC236}">
                    <a16:creationId xmlns:a16="http://schemas.microsoft.com/office/drawing/2014/main" id="{CEE3DA17-4BBD-9310-799F-475C5AFE1124}"/>
                  </a:ext>
                </a:extLst>
              </p:cNvPr>
              <p:cNvSpPr/>
              <p:nvPr/>
            </p:nvSpPr>
            <p:spPr>
              <a:xfrm>
                <a:off x="4087620" y="2639543"/>
                <a:ext cx="45338" cy="45338"/>
              </a:xfrm>
              <a:custGeom>
                <a:avLst/>
                <a:gdLst>
                  <a:gd name="connsiteX0" fmla="*/ 22669 w 45338"/>
                  <a:gd name="connsiteY0" fmla="*/ 0 h 45338"/>
                  <a:gd name="connsiteX1" fmla="*/ 0 w 45338"/>
                  <a:gd name="connsiteY1" fmla="*/ 22669 h 45338"/>
                  <a:gd name="connsiteX2" fmla="*/ 22669 w 45338"/>
                  <a:gd name="connsiteY2" fmla="*/ 45339 h 45338"/>
                  <a:gd name="connsiteX3" fmla="*/ 45339 w 45338"/>
                  <a:gd name="connsiteY3" fmla="*/ 22669 h 45338"/>
                  <a:gd name="connsiteX4" fmla="*/ 22669 w 45338"/>
                  <a:gd name="connsiteY4" fmla="*/ 0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0"/>
                    </a:move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5" name="任意多边形: 形状 104">
                <a:extLst>
                  <a:ext uri="{FF2B5EF4-FFF2-40B4-BE49-F238E27FC236}">
                    <a16:creationId xmlns:a16="http://schemas.microsoft.com/office/drawing/2014/main" id="{725275D1-DBD2-359D-67D3-8A79B2CDFC27}"/>
                  </a:ext>
                </a:extLst>
              </p:cNvPr>
              <p:cNvSpPr/>
              <p:nvPr/>
            </p:nvSpPr>
            <p:spPr>
              <a:xfrm>
                <a:off x="3998767" y="2373018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48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48"/>
                      <a:pt x="10190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6" name="任意多边形: 形状 105">
                <a:extLst>
                  <a:ext uri="{FF2B5EF4-FFF2-40B4-BE49-F238E27FC236}">
                    <a16:creationId xmlns:a16="http://schemas.microsoft.com/office/drawing/2014/main" id="{E65B3877-ABAE-24FA-27CE-4FF676E02E5A}"/>
                  </a:ext>
                </a:extLst>
              </p:cNvPr>
              <p:cNvSpPr/>
              <p:nvPr/>
            </p:nvSpPr>
            <p:spPr>
              <a:xfrm>
                <a:off x="4043211" y="2417427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-36" y="35184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7" name="任意多边形: 形状 106">
                <a:extLst>
                  <a:ext uri="{FF2B5EF4-FFF2-40B4-BE49-F238E27FC236}">
                    <a16:creationId xmlns:a16="http://schemas.microsoft.com/office/drawing/2014/main" id="{8C25BA83-DA07-76E7-06C7-02347E69774F}"/>
                  </a:ext>
                </a:extLst>
              </p:cNvPr>
              <p:cNvSpPr/>
              <p:nvPr/>
            </p:nvSpPr>
            <p:spPr>
              <a:xfrm>
                <a:off x="4087620" y="2461836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8" name="任意多边形: 形状 107">
                <a:extLst>
                  <a:ext uri="{FF2B5EF4-FFF2-40B4-BE49-F238E27FC236}">
                    <a16:creationId xmlns:a16="http://schemas.microsoft.com/office/drawing/2014/main" id="{B1ACCA9B-B06F-F894-205D-47BAD8615616}"/>
                  </a:ext>
                </a:extLst>
              </p:cNvPr>
              <p:cNvSpPr/>
              <p:nvPr/>
            </p:nvSpPr>
            <p:spPr>
              <a:xfrm>
                <a:off x="4132029" y="2506280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48"/>
                      <a:pt x="10191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9" name="任意多边形: 形状 108">
                <a:extLst>
                  <a:ext uri="{FF2B5EF4-FFF2-40B4-BE49-F238E27FC236}">
                    <a16:creationId xmlns:a16="http://schemas.microsoft.com/office/drawing/2014/main" id="{3C0C7412-3668-2F76-4D63-24456AE298FE}"/>
                  </a:ext>
                </a:extLst>
              </p:cNvPr>
              <p:cNvSpPr/>
              <p:nvPr/>
            </p:nvSpPr>
            <p:spPr>
              <a:xfrm>
                <a:off x="4087620" y="2550689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0" name="任意多边形: 形状 109">
                <a:extLst>
                  <a:ext uri="{FF2B5EF4-FFF2-40B4-BE49-F238E27FC236}">
                    <a16:creationId xmlns:a16="http://schemas.microsoft.com/office/drawing/2014/main" id="{B54211DB-26DC-9928-AB17-0DAF84C4FC8C}"/>
                  </a:ext>
                </a:extLst>
              </p:cNvPr>
              <p:cNvSpPr/>
              <p:nvPr/>
            </p:nvSpPr>
            <p:spPr>
              <a:xfrm>
                <a:off x="4043212" y="2595098"/>
                <a:ext cx="45338" cy="45338"/>
              </a:xfrm>
              <a:custGeom>
                <a:avLst/>
                <a:gdLst>
                  <a:gd name="connsiteX0" fmla="*/ 22669 w 45338"/>
                  <a:gd name="connsiteY0" fmla="*/ 0 h 45338"/>
                  <a:gd name="connsiteX1" fmla="*/ 0 w 45338"/>
                  <a:gd name="connsiteY1" fmla="*/ 22669 h 45338"/>
                  <a:gd name="connsiteX2" fmla="*/ 22669 w 45338"/>
                  <a:gd name="connsiteY2" fmla="*/ 45339 h 45338"/>
                  <a:gd name="connsiteX3" fmla="*/ 45339 w 45338"/>
                  <a:gd name="connsiteY3" fmla="*/ 22669 h 45338"/>
                  <a:gd name="connsiteX4" fmla="*/ 22669 w 45338"/>
                  <a:gd name="connsiteY4" fmla="*/ 0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0"/>
                    </a:move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90"/>
                      <a:pt x="35148" y="0"/>
                      <a:pt x="22669" y="0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1" name="任意多边形: 形状 110">
                <a:extLst>
                  <a:ext uri="{FF2B5EF4-FFF2-40B4-BE49-F238E27FC236}">
                    <a16:creationId xmlns:a16="http://schemas.microsoft.com/office/drawing/2014/main" id="{26ADFE25-A441-2A40-293B-05FDFFFDD0CE}"/>
                  </a:ext>
                </a:extLst>
              </p:cNvPr>
              <p:cNvSpPr/>
              <p:nvPr/>
            </p:nvSpPr>
            <p:spPr>
              <a:xfrm>
                <a:off x="3998767" y="2639543"/>
                <a:ext cx="45338" cy="45338"/>
              </a:xfrm>
              <a:custGeom>
                <a:avLst/>
                <a:gdLst>
                  <a:gd name="connsiteX0" fmla="*/ 22669 w 45338"/>
                  <a:gd name="connsiteY0" fmla="*/ 0 h 45338"/>
                  <a:gd name="connsiteX1" fmla="*/ 0 w 45338"/>
                  <a:gd name="connsiteY1" fmla="*/ 22669 h 45338"/>
                  <a:gd name="connsiteX2" fmla="*/ 22669 w 45338"/>
                  <a:gd name="connsiteY2" fmla="*/ 45339 h 45338"/>
                  <a:gd name="connsiteX3" fmla="*/ 45339 w 45338"/>
                  <a:gd name="connsiteY3" fmla="*/ 22669 h 45338"/>
                  <a:gd name="connsiteX4" fmla="*/ 22669 w 45338"/>
                  <a:gd name="connsiteY4" fmla="*/ 0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0"/>
                    </a:move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12" name="图形 2169">
              <a:extLst>
                <a:ext uri="{FF2B5EF4-FFF2-40B4-BE49-F238E27FC236}">
                  <a16:creationId xmlns:a16="http://schemas.microsoft.com/office/drawing/2014/main" id="{19E57C50-7BE6-80E9-51D0-AB421CE42038}"/>
                </a:ext>
              </a:extLst>
            </p:cNvPr>
            <p:cNvGrpSpPr/>
            <p:nvPr/>
          </p:nvGrpSpPr>
          <p:grpSpPr>
            <a:xfrm>
              <a:off x="2547081" y="5256630"/>
              <a:ext cx="388850" cy="272435"/>
              <a:chOff x="3998767" y="2373018"/>
              <a:chExt cx="445126" cy="311863"/>
            </a:xfrm>
            <a:solidFill>
              <a:schemeClr val="accent1"/>
            </a:solidFill>
          </p:grpSpPr>
          <p:sp>
            <p:nvSpPr>
              <p:cNvPr id="113" name="任意多边形: 形状 112">
                <a:extLst>
                  <a:ext uri="{FF2B5EF4-FFF2-40B4-BE49-F238E27FC236}">
                    <a16:creationId xmlns:a16="http://schemas.microsoft.com/office/drawing/2014/main" id="{35A48EFC-D96E-11DE-D239-D99674985E19}"/>
                  </a:ext>
                </a:extLst>
              </p:cNvPr>
              <p:cNvSpPr/>
              <p:nvPr/>
            </p:nvSpPr>
            <p:spPr>
              <a:xfrm>
                <a:off x="4265292" y="2373018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48"/>
                      <a:pt x="10190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4" name="任意多边形: 形状 113">
                <a:extLst>
                  <a:ext uri="{FF2B5EF4-FFF2-40B4-BE49-F238E27FC236}">
                    <a16:creationId xmlns:a16="http://schemas.microsoft.com/office/drawing/2014/main" id="{648D9867-5895-4C76-8A93-EC23083EF26E}"/>
                  </a:ext>
                </a:extLst>
              </p:cNvPr>
              <p:cNvSpPr/>
              <p:nvPr/>
            </p:nvSpPr>
            <p:spPr>
              <a:xfrm>
                <a:off x="4309737" y="2417427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-36" y="35184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5" name="任意多边形: 形状 114">
                <a:extLst>
                  <a:ext uri="{FF2B5EF4-FFF2-40B4-BE49-F238E27FC236}">
                    <a16:creationId xmlns:a16="http://schemas.microsoft.com/office/drawing/2014/main" id="{FD2E9309-AF44-3ED3-4B5D-ECC02CFD8FD4}"/>
                  </a:ext>
                </a:extLst>
              </p:cNvPr>
              <p:cNvSpPr/>
              <p:nvPr/>
            </p:nvSpPr>
            <p:spPr>
              <a:xfrm>
                <a:off x="4354146" y="2461836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6" name="任意多边形: 形状 115">
                <a:extLst>
                  <a:ext uri="{FF2B5EF4-FFF2-40B4-BE49-F238E27FC236}">
                    <a16:creationId xmlns:a16="http://schemas.microsoft.com/office/drawing/2014/main" id="{1C14B6F2-61C5-AC5F-855C-1782DE7BB7E5}"/>
                  </a:ext>
                </a:extLst>
              </p:cNvPr>
              <p:cNvSpPr/>
              <p:nvPr/>
            </p:nvSpPr>
            <p:spPr>
              <a:xfrm>
                <a:off x="4398555" y="2506280"/>
                <a:ext cx="45338" cy="45338"/>
              </a:xfrm>
              <a:custGeom>
                <a:avLst/>
                <a:gdLst>
                  <a:gd name="connsiteX0" fmla="*/ 22669 w 45338"/>
                  <a:gd name="connsiteY0" fmla="*/ 0 h 45338"/>
                  <a:gd name="connsiteX1" fmla="*/ 0 w 45338"/>
                  <a:gd name="connsiteY1" fmla="*/ 22669 h 45338"/>
                  <a:gd name="connsiteX2" fmla="*/ 22669 w 45338"/>
                  <a:gd name="connsiteY2" fmla="*/ 45339 h 45338"/>
                  <a:gd name="connsiteX3" fmla="*/ 45339 w 45338"/>
                  <a:gd name="connsiteY3" fmla="*/ 22669 h 45338"/>
                  <a:gd name="connsiteX4" fmla="*/ 22669 w 45338"/>
                  <a:gd name="connsiteY4" fmla="*/ 0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0"/>
                    </a:move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7" name="任意多边形: 形状 116">
                <a:extLst>
                  <a:ext uri="{FF2B5EF4-FFF2-40B4-BE49-F238E27FC236}">
                    <a16:creationId xmlns:a16="http://schemas.microsoft.com/office/drawing/2014/main" id="{C3360987-A636-7A01-946F-06C43021DE4D}"/>
                  </a:ext>
                </a:extLst>
              </p:cNvPr>
              <p:cNvSpPr/>
              <p:nvPr/>
            </p:nvSpPr>
            <p:spPr>
              <a:xfrm>
                <a:off x="4354146" y="2550689"/>
                <a:ext cx="45338" cy="45338"/>
              </a:xfrm>
              <a:custGeom>
                <a:avLst/>
                <a:gdLst>
                  <a:gd name="connsiteX0" fmla="*/ 22669 w 45338"/>
                  <a:gd name="connsiteY0" fmla="*/ 0 h 45338"/>
                  <a:gd name="connsiteX1" fmla="*/ 0 w 45338"/>
                  <a:gd name="connsiteY1" fmla="*/ 22669 h 45338"/>
                  <a:gd name="connsiteX2" fmla="*/ 22669 w 45338"/>
                  <a:gd name="connsiteY2" fmla="*/ 45339 h 45338"/>
                  <a:gd name="connsiteX3" fmla="*/ 45339 w 45338"/>
                  <a:gd name="connsiteY3" fmla="*/ 22669 h 45338"/>
                  <a:gd name="connsiteX4" fmla="*/ 22669 w 45338"/>
                  <a:gd name="connsiteY4" fmla="*/ 0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0"/>
                    </a:move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8" name="任意多边形: 形状 117">
                <a:extLst>
                  <a:ext uri="{FF2B5EF4-FFF2-40B4-BE49-F238E27FC236}">
                    <a16:creationId xmlns:a16="http://schemas.microsoft.com/office/drawing/2014/main" id="{7EB24622-2B4F-AC15-85E4-13455A8C56C0}"/>
                  </a:ext>
                </a:extLst>
              </p:cNvPr>
              <p:cNvSpPr/>
              <p:nvPr/>
            </p:nvSpPr>
            <p:spPr>
              <a:xfrm>
                <a:off x="4309737" y="2595098"/>
                <a:ext cx="45338" cy="45338"/>
              </a:xfrm>
              <a:custGeom>
                <a:avLst/>
                <a:gdLst>
                  <a:gd name="connsiteX0" fmla="*/ 22669 w 45338"/>
                  <a:gd name="connsiteY0" fmla="*/ 0 h 45338"/>
                  <a:gd name="connsiteX1" fmla="*/ 0 w 45338"/>
                  <a:gd name="connsiteY1" fmla="*/ 22669 h 45338"/>
                  <a:gd name="connsiteX2" fmla="*/ 22669 w 45338"/>
                  <a:gd name="connsiteY2" fmla="*/ 45339 h 45338"/>
                  <a:gd name="connsiteX3" fmla="*/ 45339 w 45338"/>
                  <a:gd name="connsiteY3" fmla="*/ 22669 h 45338"/>
                  <a:gd name="connsiteX4" fmla="*/ 22669 w 45338"/>
                  <a:gd name="connsiteY4" fmla="*/ 0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0"/>
                    </a:move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90"/>
                      <a:pt x="35148" y="0"/>
                      <a:pt x="22669" y="0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9" name="任意多边形: 形状 118">
                <a:extLst>
                  <a:ext uri="{FF2B5EF4-FFF2-40B4-BE49-F238E27FC236}">
                    <a16:creationId xmlns:a16="http://schemas.microsoft.com/office/drawing/2014/main" id="{A7BBFA9F-A5C2-AD3E-D937-8E47267760F4}"/>
                  </a:ext>
                </a:extLst>
              </p:cNvPr>
              <p:cNvSpPr/>
              <p:nvPr/>
            </p:nvSpPr>
            <p:spPr>
              <a:xfrm>
                <a:off x="4265292" y="2639543"/>
                <a:ext cx="45338" cy="45338"/>
              </a:xfrm>
              <a:custGeom>
                <a:avLst/>
                <a:gdLst>
                  <a:gd name="connsiteX0" fmla="*/ 22669 w 45338"/>
                  <a:gd name="connsiteY0" fmla="*/ 0 h 45338"/>
                  <a:gd name="connsiteX1" fmla="*/ 0 w 45338"/>
                  <a:gd name="connsiteY1" fmla="*/ 22669 h 45338"/>
                  <a:gd name="connsiteX2" fmla="*/ 22669 w 45338"/>
                  <a:gd name="connsiteY2" fmla="*/ 45339 h 45338"/>
                  <a:gd name="connsiteX3" fmla="*/ 45339 w 45338"/>
                  <a:gd name="connsiteY3" fmla="*/ 22669 h 45338"/>
                  <a:gd name="connsiteX4" fmla="*/ 22669 w 45338"/>
                  <a:gd name="connsiteY4" fmla="*/ 0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0"/>
                    </a:move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0" name="任意多边形: 形状 119">
                <a:extLst>
                  <a:ext uri="{FF2B5EF4-FFF2-40B4-BE49-F238E27FC236}">
                    <a16:creationId xmlns:a16="http://schemas.microsoft.com/office/drawing/2014/main" id="{CB27240B-5A79-C724-F0C4-F315FA5273BF}"/>
                  </a:ext>
                </a:extLst>
              </p:cNvPr>
              <p:cNvSpPr/>
              <p:nvPr/>
            </p:nvSpPr>
            <p:spPr>
              <a:xfrm>
                <a:off x="4176474" y="2373018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48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-35" y="35148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1" name="任意多边形: 形状 120">
                <a:extLst>
                  <a:ext uri="{FF2B5EF4-FFF2-40B4-BE49-F238E27FC236}">
                    <a16:creationId xmlns:a16="http://schemas.microsoft.com/office/drawing/2014/main" id="{EA510649-E3CC-D351-051E-2746C3475C77}"/>
                  </a:ext>
                </a:extLst>
              </p:cNvPr>
              <p:cNvSpPr/>
              <p:nvPr/>
            </p:nvSpPr>
            <p:spPr>
              <a:xfrm>
                <a:off x="4220883" y="2417427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2" name="任意多边形: 形状 121">
                <a:extLst>
                  <a:ext uri="{FF2B5EF4-FFF2-40B4-BE49-F238E27FC236}">
                    <a16:creationId xmlns:a16="http://schemas.microsoft.com/office/drawing/2014/main" id="{EB5B3153-C0BB-FAFF-F4DA-2865233CEAED}"/>
                  </a:ext>
                </a:extLst>
              </p:cNvPr>
              <p:cNvSpPr/>
              <p:nvPr/>
            </p:nvSpPr>
            <p:spPr>
              <a:xfrm>
                <a:off x="4265292" y="2461836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90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3" name="任意多边形: 形状 122">
                <a:extLst>
                  <a:ext uri="{FF2B5EF4-FFF2-40B4-BE49-F238E27FC236}">
                    <a16:creationId xmlns:a16="http://schemas.microsoft.com/office/drawing/2014/main" id="{06E5A5B7-8ED5-6FF3-3A1A-57FB3D8FB5D6}"/>
                  </a:ext>
                </a:extLst>
              </p:cNvPr>
              <p:cNvSpPr/>
              <p:nvPr/>
            </p:nvSpPr>
            <p:spPr>
              <a:xfrm>
                <a:off x="4309737" y="2506280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-36" y="35148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4" name="任意多边形: 形状 123">
                <a:extLst>
                  <a:ext uri="{FF2B5EF4-FFF2-40B4-BE49-F238E27FC236}">
                    <a16:creationId xmlns:a16="http://schemas.microsoft.com/office/drawing/2014/main" id="{79F928B2-FE55-D5BC-05C3-9B2DB0439491}"/>
                  </a:ext>
                </a:extLst>
              </p:cNvPr>
              <p:cNvSpPr/>
              <p:nvPr/>
            </p:nvSpPr>
            <p:spPr>
              <a:xfrm>
                <a:off x="4265292" y="2550689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90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5" name="任意多边形: 形状 124">
                <a:extLst>
                  <a:ext uri="{FF2B5EF4-FFF2-40B4-BE49-F238E27FC236}">
                    <a16:creationId xmlns:a16="http://schemas.microsoft.com/office/drawing/2014/main" id="{45E694BC-CA78-E71E-2433-D276D0FF67B7}"/>
                  </a:ext>
                </a:extLst>
              </p:cNvPr>
              <p:cNvSpPr/>
              <p:nvPr/>
            </p:nvSpPr>
            <p:spPr>
              <a:xfrm>
                <a:off x="4220883" y="2595098"/>
                <a:ext cx="45338" cy="45338"/>
              </a:xfrm>
              <a:custGeom>
                <a:avLst/>
                <a:gdLst>
                  <a:gd name="connsiteX0" fmla="*/ 22669 w 45338"/>
                  <a:gd name="connsiteY0" fmla="*/ 0 h 45338"/>
                  <a:gd name="connsiteX1" fmla="*/ 0 w 45338"/>
                  <a:gd name="connsiteY1" fmla="*/ 22669 h 45338"/>
                  <a:gd name="connsiteX2" fmla="*/ 22669 w 45338"/>
                  <a:gd name="connsiteY2" fmla="*/ 45339 h 45338"/>
                  <a:gd name="connsiteX3" fmla="*/ 45339 w 45338"/>
                  <a:gd name="connsiteY3" fmla="*/ 22669 h 45338"/>
                  <a:gd name="connsiteX4" fmla="*/ 22669 w 45338"/>
                  <a:gd name="connsiteY4" fmla="*/ 0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0"/>
                    </a:move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90"/>
                      <a:pt x="35184" y="0"/>
                      <a:pt x="22669" y="0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6" name="任意多边形: 形状 125">
                <a:extLst>
                  <a:ext uri="{FF2B5EF4-FFF2-40B4-BE49-F238E27FC236}">
                    <a16:creationId xmlns:a16="http://schemas.microsoft.com/office/drawing/2014/main" id="{FEB21891-02E5-1555-5E47-706B24493A34}"/>
                  </a:ext>
                </a:extLst>
              </p:cNvPr>
              <p:cNvSpPr/>
              <p:nvPr/>
            </p:nvSpPr>
            <p:spPr>
              <a:xfrm>
                <a:off x="4176474" y="2639543"/>
                <a:ext cx="45338" cy="45338"/>
              </a:xfrm>
              <a:custGeom>
                <a:avLst/>
                <a:gdLst>
                  <a:gd name="connsiteX0" fmla="*/ 22669 w 45338"/>
                  <a:gd name="connsiteY0" fmla="*/ 0 h 45338"/>
                  <a:gd name="connsiteX1" fmla="*/ 0 w 45338"/>
                  <a:gd name="connsiteY1" fmla="*/ 22669 h 45338"/>
                  <a:gd name="connsiteX2" fmla="*/ 22669 w 45338"/>
                  <a:gd name="connsiteY2" fmla="*/ 45339 h 45338"/>
                  <a:gd name="connsiteX3" fmla="*/ 45339 w 45338"/>
                  <a:gd name="connsiteY3" fmla="*/ 22669 h 45338"/>
                  <a:gd name="connsiteX4" fmla="*/ 22669 w 45338"/>
                  <a:gd name="connsiteY4" fmla="*/ 0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0"/>
                    </a:move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48" y="0"/>
                      <a:pt x="22669" y="0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7" name="任意多边形: 形状 126">
                <a:extLst>
                  <a:ext uri="{FF2B5EF4-FFF2-40B4-BE49-F238E27FC236}">
                    <a16:creationId xmlns:a16="http://schemas.microsoft.com/office/drawing/2014/main" id="{B978DF2D-D9D5-96B3-118F-7B59AB42A520}"/>
                  </a:ext>
                </a:extLst>
              </p:cNvPr>
              <p:cNvSpPr/>
              <p:nvPr/>
            </p:nvSpPr>
            <p:spPr>
              <a:xfrm>
                <a:off x="4087620" y="2373018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48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8" name="任意多边形: 形状 127">
                <a:extLst>
                  <a:ext uri="{FF2B5EF4-FFF2-40B4-BE49-F238E27FC236}">
                    <a16:creationId xmlns:a16="http://schemas.microsoft.com/office/drawing/2014/main" id="{DF9E8DB5-9656-9371-735A-3638F0DD0AA1}"/>
                  </a:ext>
                </a:extLst>
              </p:cNvPr>
              <p:cNvSpPr/>
              <p:nvPr/>
            </p:nvSpPr>
            <p:spPr>
              <a:xfrm>
                <a:off x="4132029" y="2417427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91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9" name="任意多边形: 形状 128">
                <a:extLst>
                  <a:ext uri="{FF2B5EF4-FFF2-40B4-BE49-F238E27FC236}">
                    <a16:creationId xmlns:a16="http://schemas.microsoft.com/office/drawing/2014/main" id="{60178A12-D183-803B-A926-F344BA90A8D0}"/>
                  </a:ext>
                </a:extLst>
              </p:cNvPr>
              <p:cNvSpPr/>
              <p:nvPr/>
            </p:nvSpPr>
            <p:spPr>
              <a:xfrm>
                <a:off x="4176474" y="2461836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48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-35" y="35184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30" name="任意多边形: 形状 129">
                <a:extLst>
                  <a:ext uri="{FF2B5EF4-FFF2-40B4-BE49-F238E27FC236}">
                    <a16:creationId xmlns:a16="http://schemas.microsoft.com/office/drawing/2014/main" id="{25EFCC2B-BC16-95DE-125A-472206B55D2D}"/>
                  </a:ext>
                </a:extLst>
              </p:cNvPr>
              <p:cNvSpPr/>
              <p:nvPr/>
            </p:nvSpPr>
            <p:spPr>
              <a:xfrm>
                <a:off x="4220883" y="2506280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48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31" name="任意多边形: 形状 130">
                <a:extLst>
                  <a:ext uri="{FF2B5EF4-FFF2-40B4-BE49-F238E27FC236}">
                    <a16:creationId xmlns:a16="http://schemas.microsoft.com/office/drawing/2014/main" id="{367C7834-EDBE-0942-1A3A-1B2AAEFB668E}"/>
                  </a:ext>
                </a:extLst>
              </p:cNvPr>
              <p:cNvSpPr/>
              <p:nvPr/>
            </p:nvSpPr>
            <p:spPr>
              <a:xfrm>
                <a:off x="4176474" y="2550689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48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-35" y="35184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32" name="任意多边形: 形状 131">
                <a:extLst>
                  <a:ext uri="{FF2B5EF4-FFF2-40B4-BE49-F238E27FC236}">
                    <a16:creationId xmlns:a16="http://schemas.microsoft.com/office/drawing/2014/main" id="{D92260DC-24D5-86F2-E2EA-76B1005CAFEA}"/>
                  </a:ext>
                </a:extLst>
              </p:cNvPr>
              <p:cNvSpPr/>
              <p:nvPr/>
            </p:nvSpPr>
            <p:spPr>
              <a:xfrm>
                <a:off x="4132029" y="2595098"/>
                <a:ext cx="45338" cy="45338"/>
              </a:xfrm>
              <a:custGeom>
                <a:avLst/>
                <a:gdLst>
                  <a:gd name="connsiteX0" fmla="*/ 22669 w 45338"/>
                  <a:gd name="connsiteY0" fmla="*/ 0 h 45338"/>
                  <a:gd name="connsiteX1" fmla="*/ 0 w 45338"/>
                  <a:gd name="connsiteY1" fmla="*/ 22669 h 45338"/>
                  <a:gd name="connsiteX2" fmla="*/ 22669 w 45338"/>
                  <a:gd name="connsiteY2" fmla="*/ 45339 h 45338"/>
                  <a:gd name="connsiteX3" fmla="*/ 45339 w 45338"/>
                  <a:gd name="connsiteY3" fmla="*/ 22669 h 45338"/>
                  <a:gd name="connsiteX4" fmla="*/ 22669 w 45338"/>
                  <a:gd name="connsiteY4" fmla="*/ 0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0"/>
                    </a:move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91" y="45339"/>
                      <a:pt x="22669" y="45339"/>
                    </a:cubicBez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90"/>
                      <a:pt x="35184" y="0"/>
                      <a:pt x="22669" y="0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33" name="任意多边形: 形状 132">
                <a:extLst>
                  <a:ext uri="{FF2B5EF4-FFF2-40B4-BE49-F238E27FC236}">
                    <a16:creationId xmlns:a16="http://schemas.microsoft.com/office/drawing/2014/main" id="{ED0C2C59-A1DA-F3AD-60FC-B98005EB8238}"/>
                  </a:ext>
                </a:extLst>
              </p:cNvPr>
              <p:cNvSpPr/>
              <p:nvPr/>
            </p:nvSpPr>
            <p:spPr>
              <a:xfrm>
                <a:off x="4087620" y="2639543"/>
                <a:ext cx="45338" cy="45338"/>
              </a:xfrm>
              <a:custGeom>
                <a:avLst/>
                <a:gdLst>
                  <a:gd name="connsiteX0" fmla="*/ 22669 w 45338"/>
                  <a:gd name="connsiteY0" fmla="*/ 0 h 45338"/>
                  <a:gd name="connsiteX1" fmla="*/ 0 w 45338"/>
                  <a:gd name="connsiteY1" fmla="*/ 22669 h 45338"/>
                  <a:gd name="connsiteX2" fmla="*/ 22669 w 45338"/>
                  <a:gd name="connsiteY2" fmla="*/ 45339 h 45338"/>
                  <a:gd name="connsiteX3" fmla="*/ 45339 w 45338"/>
                  <a:gd name="connsiteY3" fmla="*/ 22669 h 45338"/>
                  <a:gd name="connsiteX4" fmla="*/ 22669 w 45338"/>
                  <a:gd name="connsiteY4" fmla="*/ 0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0"/>
                    </a:move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34" name="任意多边形: 形状 133">
                <a:extLst>
                  <a:ext uri="{FF2B5EF4-FFF2-40B4-BE49-F238E27FC236}">
                    <a16:creationId xmlns:a16="http://schemas.microsoft.com/office/drawing/2014/main" id="{A0CBDA57-C486-A65F-DDF2-57CA8705D2D9}"/>
                  </a:ext>
                </a:extLst>
              </p:cNvPr>
              <p:cNvSpPr/>
              <p:nvPr/>
            </p:nvSpPr>
            <p:spPr>
              <a:xfrm>
                <a:off x="3998767" y="2373018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48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48"/>
                      <a:pt x="10190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35" name="任意多边形: 形状 134">
                <a:extLst>
                  <a:ext uri="{FF2B5EF4-FFF2-40B4-BE49-F238E27FC236}">
                    <a16:creationId xmlns:a16="http://schemas.microsoft.com/office/drawing/2014/main" id="{70139505-B474-386E-E5D5-6787D520804C}"/>
                  </a:ext>
                </a:extLst>
              </p:cNvPr>
              <p:cNvSpPr/>
              <p:nvPr/>
            </p:nvSpPr>
            <p:spPr>
              <a:xfrm>
                <a:off x="4043211" y="2417427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-36" y="35184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36" name="任意多边形: 形状 135">
                <a:extLst>
                  <a:ext uri="{FF2B5EF4-FFF2-40B4-BE49-F238E27FC236}">
                    <a16:creationId xmlns:a16="http://schemas.microsoft.com/office/drawing/2014/main" id="{0972C408-2504-1B71-CE6F-2B40FB8BFCB6}"/>
                  </a:ext>
                </a:extLst>
              </p:cNvPr>
              <p:cNvSpPr/>
              <p:nvPr/>
            </p:nvSpPr>
            <p:spPr>
              <a:xfrm>
                <a:off x="4087620" y="2461836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37" name="任意多边形: 形状 136">
                <a:extLst>
                  <a:ext uri="{FF2B5EF4-FFF2-40B4-BE49-F238E27FC236}">
                    <a16:creationId xmlns:a16="http://schemas.microsoft.com/office/drawing/2014/main" id="{7B94A53E-D7C6-FA53-BC83-465E6FF6585D}"/>
                  </a:ext>
                </a:extLst>
              </p:cNvPr>
              <p:cNvSpPr/>
              <p:nvPr/>
            </p:nvSpPr>
            <p:spPr>
              <a:xfrm>
                <a:off x="4132029" y="2506280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48"/>
                      <a:pt x="10191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38" name="任意多边形: 形状 137">
                <a:extLst>
                  <a:ext uri="{FF2B5EF4-FFF2-40B4-BE49-F238E27FC236}">
                    <a16:creationId xmlns:a16="http://schemas.microsoft.com/office/drawing/2014/main" id="{03DA9D5D-926C-F3D0-F48D-8F4A2C1DE195}"/>
                  </a:ext>
                </a:extLst>
              </p:cNvPr>
              <p:cNvSpPr/>
              <p:nvPr/>
            </p:nvSpPr>
            <p:spPr>
              <a:xfrm>
                <a:off x="4087620" y="2550689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39" name="任意多边形: 形状 138">
                <a:extLst>
                  <a:ext uri="{FF2B5EF4-FFF2-40B4-BE49-F238E27FC236}">
                    <a16:creationId xmlns:a16="http://schemas.microsoft.com/office/drawing/2014/main" id="{CCE96FEF-ABC0-9E86-1A28-EF0ADE183E84}"/>
                  </a:ext>
                </a:extLst>
              </p:cNvPr>
              <p:cNvSpPr/>
              <p:nvPr/>
            </p:nvSpPr>
            <p:spPr>
              <a:xfrm>
                <a:off x="4043212" y="2595098"/>
                <a:ext cx="45338" cy="45338"/>
              </a:xfrm>
              <a:custGeom>
                <a:avLst/>
                <a:gdLst>
                  <a:gd name="connsiteX0" fmla="*/ 22669 w 45338"/>
                  <a:gd name="connsiteY0" fmla="*/ 0 h 45338"/>
                  <a:gd name="connsiteX1" fmla="*/ 0 w 45338"/>
                  <a:gd name="connsiteY1" fmla="*/ 22669 h 45338"/>
                  <a:gd name="connsiteX2" fmla="*/ 22669 w 45338"/>
                  <a:gd name="connsiteY2" fmla="*/ 45339 h 45338"/>
                  <a:gd name="connsiteX3" fmla="*/ 45339 w 45338"/>
                  <a:gd name="connsiteY3" fmla="*/ 22669 h 45338"/>
                  <a:gd name="connsiteX4" fmla="*/ 22669 w 45338"/>
                  <a:gd name="connsiteY4" fmla="*/ 0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0"/>
                    </a:move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90"/>
                      <a:pt x="35148" y="0"/>
                      <a:pt x="22669" y="0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40" name="任意多边形: 形状 139">
                <a:extLst>
                  <a:ext uri="{FF2B5EF4-FFF2-40B4-BE49-F238E27FC236}">
                    <a16:creationId xmlns:a16="http://schemas.microsoft.com/office/drawing/2014/main" id="{8B5B80EF-A3A9-F70E-46DE-706EB5558982}"/>
                  </a:ext>
                </a:extLst>
              </p:cNvPr>
              <p:cNvSpPr/>
              <p:nvPr/>
            </p:nvSpPr>
            <p:spPr>
              <a:xfrm>
                <a:off x="3998767" y="2639543"/>
                <a:ext cx="45338" cy="45338"/>
              </a:xfrm>
              <a:custGeom>
                <a:avLst/>
                <a:gdLst>
                  <a:gd name="connsiteX0" fmla="*/ 22669 w 45338"/>
                  <a:gd name="connsiteY0" fmla="*/ 0 h 45338"/>
                  <a:gd name="connsiteX1" fmla="*/ 0 w 45338"/>
                  <a:gd name="connsiteY1" fmla="*/ 22669 h 45338"/>
                  <a:gd name="connsiteX2" fmla="*/ 22669 w 45338"/>
                  <a:gd name="connsiteY2" fmla="*/ 45339 h 45338"/>
                  <a:gd name="connsiteX3" fmla="*/ 45339 w 45338"/>
                  <a:gd name="connsiteY3" fmla="*/ 22669 h 45338"/>
                  <a:gd name="connsiteX4" fmla="*/ 22669 w 45338"/>
                  <a:gd name="connsiteY4" fmla="*/ 0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0"/>
                    </a:move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41" name="图形 2169">
              <a:extLst>
                <a:ext uri="{FF2B5EF4-FFF2-40B4-BE49-F238E27FC236}">
                  <a16:creationId xmlns:a16="http://schemas.microsoft.com/office/drawing/2014/main" id="{7A401176-CF45-68AC-B496-6E932B7B0D3E}"/>
                </a:ext>
              </a:extLst>
            </p:cNvPr>
            <p:cNvGrpSpPr/>
            <p:nvPr/>
          </p:nvGrpSpPr>
          <p:grpSpPr>
            <a:xfrm>
              <a:off x="2911878" y="5256630"/>
              <a:ext cx="388850" cy="272435"/>
              <a:chOff x="3998767" y="2373018"/>
              <a:chExt cx="445126" cy="311863"/>
            </a:xfrm>
            <a:solidFill>
              <a:schemeClr val="accent1"/>
            </a:solidFill>
          </p:grpSpPr>
          <p:sp>
            <p:nvSpPr>
              <p:cNvPr id="142" name="任意多边形: 形状 141">
                <a:extLst>
                  <a:ext uri="{FF2B5EF4-FFF2-40B4-BE49-F238E27FC236}">
                    <a16:creationId xmlns:a16="http://schemas.microsoft.com/office/drawing/2014/main" id="{1647BEB9-6C2B-3454-557D-0E58DC12B791}"/>
                  </a:ext>
                </a:extLst>
              </p:cNvPr>
              <p:cNvSpPr/>
              <p:nvPr/>
            </p:nvSpPr>
            <p:spPr>
              <a:xfrm>
                <a:off x="4265292" y="2373018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48"/>
                      <a:pt x="10190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43" name="任意多边形: 形状 142">
                <a:extLst>
                  <a:ext uri="{FF2B5EF4-FFF2-40B4-BE49-F238E27FC236}">
                    <a16:creationId xmlns:a16="http://schemas.microsoft.com/office/drawing/2014/main" id="{D8867E81-39E9-39B3-180C-AFA6741DE390}"/>
                  </a:ext>
                </a:extLst>
              </p:cNvPr>
              <p:cNvSpPr/>
              <p:nvPr/>
            </p:nvSpPr>
            <p:spPr>
              <a:xfrm>
                <a:off x="4309737" y="2417427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-36" y="35184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44" name="任意多边形: 形状 143">
                <a:extLst>
                  <a:ext uri="{FF2B5EF4-FFF2-40B4-BE49-F238E27FC236}">
                    <a16:creationId xmlns:a16="http://schemas.microsoft.com/office/drawing/2014/main" id="{3B571D58-A2F2-CE18-130B-0DE7DAE88715}"/>
                  </a:ext>
                </a:extLst>
              </p:cNvPr>
              <p:cNvSpPr/>
              <p:nvPr/>
            </p:nvSpPr>
            <p:spPr>
              <a:xfrm>
                <a:off x="4354146" y="2461836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45" name="任意多边形: 形状 144">
                <a:extLst>
                  <a:ext uri="{FF2B5EF4-FFF2-40B4-BE49-F238E27FC236}">
                    <a16:creationId xmlns:a16="http://schemas.microsoft.com/office/drawing/2014/main" id="{9E4061C8-57E6-5DB1-0D55-10DBF82347FA}"/>
                  </a:ext>
                </a:extLst>
              </p:cNvPr>
              <p:cNvSpPr/>
              <p:nvPr/>
            </p:nvSpPr>
            <p:spPr>
              <a:xfrm>
                <a:off x="4398555" y="2506280"/>
                <a:ext cx="45338" cy="45338"/>
              </a:xfrm>
              <a:custGeom>
                <a:avLst/>
                <a:gdLst>
                  <a:gd name="connsiteX0" fmla="*/ 22669 w 45338"/>
                  <a:gd name="connsiteY0" fmla="*/ 0 h 45338"/>
                  <a:gd name="connsiteX1" fmla="*/ 0 w 45338"/>
                  <a:gd name="connsiteY1" fmla="*/ 22669 h 45338"/>
                  <a:gd name="connsiteX2" fmla="*/ 22669 w 45338"/>
                  <a:gd name="connsiteY2" fmla="*/ 45339 h 45338"/>
                  <a:gd name="connsiteX3" fmla="*/ 45339 w 45338"/>
                  <a:gd name="connsiteY3" fmla="*/ 22669 h 45338"/>
                  <a:gd name="connsiteX4" fmla="*/ 22669 w 45338"/>
                  <a:gd name="connsiteY4" fmla="*/ 0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0"/>
                    </a:move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46" name="任意多边形: 形状 145">
                <a:extLst>
                  <a:ext uri="{FF2B5EF4-FFF2-40B4-BE49-F238E27FC236}">
                    <a16:creationId xmlns:a16="http://schemas.microsoft.com/office/drawing/2014/main" id="{FEBD5AA3-F87B-DEF1-7DE2-620EED4F586C}"/>
                  </a:ext>
                </a:extLst>
              </p:cNvPr>
              <p:cNvSpPr/>
              <p:nvPr/>
            </p:nvSpPr>
            <p:spPr>
              <a:xfrm>
                <a:off x="4354146" y="2550689"/>
                <a:ext cx="45338" cy="45338"/>
              </a:xfrm>
              <a:custGeom>
                <a:avLst/>
                <a:gdLst>
                  <a:gd name="connsiteX0" fmla="*/ 22669 w 45338"/>
                  <a:gd name="connsiteY0" fmla="*/ 0 h 45338"/>
                  <a:gd name="connsiteX1" fmla="*/ 0 w 45338"/>
                  <a:gd name="connsiteY1" fmla="*/ 22669 h 45338"/>
                  <a:gd name="connsiteX2" fmla="*/ 22669 w 45338"/>
                  <a:gd name="connsiteY2" fmla="*/ 45339 h 45338"/>
                  <a:gd name="connsiteX3" fmla="*/ 45339 w 45338"/>
                  <a:gd name="connsiteY3" fmla="*/ 22669 h 45338"/>
                  <a:gd name="connsiteX4" fmla="*/ 22669 w 45338"/>
                  <a:gd name="connsiteY4" fmla="*/ 0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0"/>
                    </a:move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47" name="任意多边形: 形状 146">
                <a:extLst>
                  <a:ext uri="{FF2B5EF4-FFF2-40B4-BE49-F238E27FC236}">
                    <a16:creationId xmlns:a16="http://schemas.microsoft.com/office/drawing/2014/main" id="{505A3AB3-D1B8-4A91-56B7-DE552E5E059E}"/>
                  </a:ext>
                </a:extLst>
              </p:cNvPr>
              <p:cNvSpPr/>
              <p:nvPr/>
            </p:nvSpPr>
            <p:spPr>
              <a:xfrm>
                <a:off x="4309737" y="2595098"/>
                <a:ext cx="45338" cy="45338"/>
              </a:xfrm>
              <a:custGeom>
                <a:avLst/>
                <a:gdLst>
                  <a:gd name="connsiteX0" fmla="*/ 22669 w 45338"/>
                  <a:gd name="connsiteY0" fmla="*/ 0 h 45338"/>
                  <a:gd name="connsiteX1" fmla="*/ 0 w 45338"/>
                  <a:gd name="connsiteY1" fmla="*/ 22669 h 45338"/>
                  <a:gd name="connsiteX2" fmla="*/ 22669 w 45338"/>
                  <a:gd name="connsiteY2" fmla="*/ 45339 h 45338"/>
                  <a:gd name="connsiteX3" fmla="*/ 45339 w 45338"/>
                  <a:gd name="connsiteY3" fmla="*/ 22669 h 45338"/>
                  <a:gd name="connsiteX4" fmla="*/ 22669 w 45338"/>
                  <a:gd name="connsiteY4" fmla="*/ 0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0"/>
                    </a:move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90"/>
                      <a:pt x="35148" y="0"/>
                      <a:pt x="22669" y="0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48" name="任意多边形: 形状 147">
                <a:extLst>
                  <a:ext uri="{FF2B5EF4-FFF2-40B4-BE49-F238E27FC236}">
                    <a16:creationId xmlns:a16="http://schemas.microsoft.com/office/drawing/2014/main" id="{B37268CF-D437-2142-24F4-E2A1F93A69A2}"/>
                  </a:ext>
                </a:extLst>
              </p:cNvPr>
              <p:cNvSpPr/>
              <p:nvPr/>
            </p:nvSpPr>
            <p:spPr>
              <a:xfrm>
                <a:off x="4265292" y="2639543"/>
                <a:ext cx="45338" cy="45338"/>
              </a:xfrm>
              <a:custGeom>
                <a:avLst/>
                <a:gdLst>
                  <a:gd name="connsiteX0" fmla="*/ 22669 w 45338"/>
                  <a:gd name="connsiteY0" fmla="*/ 0 h 45338"/>
                  <a:gd name="connsiteX1" fmla="*/ 0 w 45338"/>
                  <a:gd name="connsiteY1" fmla="*/ 22669 h 45338"/>
                  <a:gd name="connsiteX2" fmla="*/ 22669 w 45338"/>
                  <a:gd name="connsiteY2" fmla="*/ 45339 h 45338"/>
                  <a:gd name="connsiteX3" fmla="*/ 45339 w 45338"/>
                  <a:gd name="connsiteY3" fmla="*/ 22669 h 45338"/>
                  <a:gd name="connsiteX4" fmla="*/ 22669 w 45338"/>
                  <a:gd name="connsiteY4" fmla="*/ 0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0"/>
                    </a:move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49" name="任意多边形: 形状 148">
                <a:extLst>
                  <a:ext uri="{FF2B5EF4-FFF2-40B4-BE49-F238E27FC236}">
                    <a16:creationId xmlns:a16="http://schemas.microsoft.com/office/drawing/2014/main" id="{AE1839A7-9AA7-3805-0055-63D25AD89AE7}"/>
                  </a:ext>
                </a:extLst>
              </p:cNvPr>
              <p:cNvSpPr/>
              <p:nvPr/>
            </p:nvSpPr>
            <p:spPr>
              <a:xfrm>
                <a:off x="4176474" y="2373018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48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-35" y="35148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0" name="任意多边形: 形状 149">
                <a:extLst>
                  <a:ext uri="{FF2B5EF4-FFF2-40B4-BE49-F238E27FC236}">
                    <a16:creationId xmlns:a16="http://schemas.microsoft.com/office/drawing/2014/main" id="{3A90ADB2-D798-B11E-0906-18433524296A}"/>
                  </a:ext>
                </a:extLst>
              </p:cNvPr>
              <p:cNvSpPr/>
              <p:nvPr/>
            </p:nvSpPr>
            <p:spPr>
              <a:xfrm>
                <a:off x="4220883" y="2417427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1" name="任意多边形: 形状 150">
                <a:extLst>
                  <a:ext uri="{FF2B5EF4-FFF2-40B4-BE49-F238E27FC236}">
                    <a16:creationId xmlns:a16="http://schemas.microsoft.com/office/drawing/2014/main" id="{C7A3E6D5-20E9-BC5E-F55E-B6BEB5361382}"/>
                  </a:ext>
                </a:extLst>
              </p:cNvPr>
              <p:cNvSpPr/>
              <p:nvPr/>
            </p:nvSpPr>
            <p:spPr>
              <a:xfrm>
                <a:off x="4265292" y="2461836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90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2" name="任意多边形: 形状 151">
                <a:extLst>
                  <a:ext uri="{FF2B5EF4-FFF2-40B4-BE49-F238E27FC236}">
                    <a16:creationId xmlns:a16="http://schemas.microsoft.com/office/drawing/2014/main" id="{0299028E-86C8-AC03-F9E9-81657F6EEAC5}"/>
                  </a:ext>
                </a:extLst>
              </p:cNvPr>
              <p:cNvSpPr/>
              <p:nvPr/>
            </p:nvSpPr>
            <p:spPr>
              <a:xfrm>
                <a:off x="4309737" y="2506280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-36" y="35148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3" name="任意多边形: 形状 152">
                <a:extLst>
                  <a:ext uri="{FF2B5EF4-FFF2-40B4-BE49-F238E27FC236}">
                    <a16:creationId xmlns:a16="http://schemas.microsoft.com/office/drawing/2014/main" id="{E5A953A3-9504-3C94-C42F-D8AA43E441A1}"/>
                  </a:ext>
                </a:extLst>
              </p:cNvPr>
              <p:cNvSpPr/>
              <p:nvPr/>
            </p:nvSpPr>
            <p:spPr>
              <a:xfrm>
                <a:off x="4265292" y="2550689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90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4" name="任意多边形: 形状 153">
                <a:extLst>
                  <a:ext uri="{FF2B5EF4-FFF2-40B4-BE49-F238E27FC236}">
                    <a16:creationId xmlns:a16="http://schemas.microsoft.com/office/drawing/2014/main" id="{8FDA25CC-C21E-4D8A-BDC9-6B6AEA882EE7}"/>
                  </a:ext>
                </a:extLst>
              </p:cNvPr>
              <p:cNvSpPr/>
              <p:nvPr/>
            </p:nvSpPr>
            <p:spPr>
              <a:xfrm>
                <a:off x="4220883" y="2595098"/>
                <a:ext cx="45338" cy="45338"/>
              </a:xfrm>
              <a:custGeom>
                <a:avLst/>
                <a:gdLst>
                  <a:gd name="connsiteX0" fmla="*/ 22669 w 45338"/>
                  <a:gd name="connsiteY0" fmla="*/ 0 h 45338"/>
                  <a:gd name="connsiteX1" fmla="*/ 0 w 45338"/>
                  <a:gd name="connsiteY1" fmla="*/ 22669 h 45338"/>
                  <a:gd name="connsiteX2" fmla="*/ 22669 w 45338"/>
                  <a:gd name="connsiteY2" fmla="*/ 45339 h 45338"/>
                  <a:gd name="connsiteX3" fmla="*/ 45339 w 45338"/>
                  <a:gd name="connsiteY3" fmla="*/ 22669 h 45338"/>
                  <a:gd name="connsiteX4" fmla="*/ 22669 w 45338"/>
                  <a:gd name="connsiteY4" fmla="*/ 0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0"/>
                    </a:move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90"/>
                      <a:pt x="35184" y="0"/>
                      <a:pt x="22669" y="0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5" name="任意多边形: 形状 154">
                <a:extLst>
                  <a:ext uri="{FF2B5EF4-FFF2-40B4-BE49-F238E27FC236}">
                    <a16:creationId xmlns:a16="http://schemas.microsoft.com/office/drawing/2014/main" id="{006F594B-7D49-BEF3-36F9-BE244DFE5E9F}"/>
                  </a:ext>
                </a:extLst>
              </p:cNvPr>
              <p:cNvSpPr/>
              <p:nvPr/>
            </p:nvSpPr>
            <p:spPr>
              <a:xfrm>
                <a:off x="4176474" y="2639543"/>
                <a:ext cx="45338" cy="45338"/>
              </a:xfrm>
              <a:custGeom>
                <a:avLst/>
                <a:gdLst>
                  <a:gd name="connsiteX0" fmla="*/ 22669 w 45338"/>
                  <a:gd name="connsiteY0" fmla="*/ 0 h 45338"/>
                  <a:gd name="connsiteX1" fmla="*/ 0 w 45338"/>
                  <a:gd name="connsiteY1" fmla="*/ 22669 h 45338"/>
                  <a:gd name="connsiteX2" fmla="*/ 22669 w 45338"/>
                  <a:gd name="connsiteY2" fmla="*/ 45339 h 45338"/>
                  <a:gd name="connsiteX3" fmla="*/ 45339 w 45338"/>
                  <a:gd name="connsiteY3" fmla="*/ 22669 h 45338"/>
                  <a:gd name="connsiteX4" fmla="*/ 22669 w 45338"/>
                  <a:gd name="connsiteY4" fmla="*/ 0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0"/>
                    </a:move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48" y="0"/>
                      <a:pt x="22669" y="0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6" name="任意多边形: 形状 155">
                <a:extLst>
                  <a:ext uri="{FF2B5EF4-FFF2-40B4-BE49-F238E27FC236}">
                    <a16:creationId xmlns:a16="http://schemas.microsoft.com/office/drawing/2014/main" id="{8348F05D-3FEC-B895-0CEF-18CA1EF4752F}"/>
                  </a:ext>
                </a:extLst>
              </p:cNvPr>
              <p:cNvSpPr/>
              <p:nvPr/>
            </p:nvSpPr>
            <p:spPr>
              <a:xfrm>
                <a:off x="4087620" y="2373018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48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7" name="任意多边形: 形状 156">
                <a:extLst>
                  <a:ext uri="{FF2B5EF4-FFF2-40B4-BE49-F238E27FC236}">
                    <a16:creationId xmlns:a16="http://schemas.microsoft.com/office/drawing/2014/main" id="{6618EB85-A1BD-2983-E7E2-5A2D98BA928E}"/>
                  </a:ext>
                </a:extLst>
              </p:cNvPr>
              <p:cNvSpPr/>
              <p:nvPr/>
            </p:nvSpPr>
            <p:spPr>
              <a:xfrm>
                <a:off x="4132029" y="2417427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91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8" name="任意多边形: 形状 157">
                <a:extLst>
                  <a:ext uri="{FF2B5EF4-FFF2-40B4-BE49-F238E27FC236}">
                    <a16:creationId xmlns:a16="http://schemas.microsoft.com/office/drawing/2014/main" id="{EC7F7607-EC45-3380-BE63-18E06A134FE1}"/>
                  </a:ext>
                </a:extLst>
              </p:cNvPr>
              <p:cNvSpPr/>
              <p:nvPr/>
            </p:nvSpPr>
            <p:spPr>
              <a:xfrm>
                <a:off x="4176474" y="2461836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48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-35" y="35184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9" name="任意多边形: 形状 158">
                <a:extLst>
                  <a:ext uri="{FF2B5EF4-FFF2-40B4-BE49-F238E27FC236}">
                    <a16:creationId xmlns:a16="http://schemas.microsoft.com/office/drawing/2014/main" id="{3A4714CD-AC9E-3E38-A20B-0459068B5AD9}"/>
                  </a:ext>
                </a:extLst>
              </p:cNvPr>
              <p:cNvSpPr/>
              <p:nvPr/>
            </p:nvSpPr>
            <p:spPr>
              <a:xfrm>
                <a:off x="4220883" y="2506280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48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60" name="任意多边形: 形状 159">
                <a:extLst>
                  <a:ext uri="{FF2B5EF4-FFF2-40B4-BE49-F238E27FC236}">
                    <a16:creationId xmlns:a16="http://schemas.microsoft.com/office/drawing/2014/main" id="{5E926091-C263-96EB-C794-89907D1118EF}"/>
                  </a:ext>
                </a:extLst>
              </p:cNvPr>
              <p:cNvSpPr/>
              <p:nvPr/>
            </p:nvSpPr>
            <p:spPr>
              <a:xfrm>
                <a:off x="4176474" y="2550689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48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-35" y="35184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61" name="任意多边形: 形状 160">
                <a:extLst>
                  <a:ext uri="{FF2B5EF4-FFF2-40B4-BE49-F238E27FC236}">
                    <a16:creationId xmlns:a16="http://schemas.microsoft.com/office/drawing/2014/main" id="{05845228-2996-D310-E017-D4DF9B4AA452}"/>
                  </a:ext>
                </a:extLst>
              </p:cNvPr>
              <p:cNvSpPr/>
              <p:nvPr/>
            </p:nvSpPr>
            <p:spPr>
              <a:xfrm>
                <a:off x="4132029" y="2595098"/>
                <a:ext cx="45338" cy="45338"/>
              </a:xfrm>
              <a:custGeom>
                <a:avLst/>
                <a:gdLst>
                  <a:gd name="connsiteX0" fmla="*/ 22669 w 45338"/>
                  <a:gd name="connsiteY0" fmla="*/ 0 h 45338"/>
                  <a:gd name="connsiteX1" fmla="*/ 0 w 45338"/>
                  <a:gd name="connsiteY1" fmla="*/ 22669 h 45338"/>
                  <a:gd name="connsiteX2" fmla="*/ 22669 w 45338"/>
                  <a:gd name="connsiteY2" fmla="*/ 45339 h 45338"/>
                  <a:gd name="connsiteX3" fmla="*/ 45339 w 45338"/>
                  <a:gd name="connsiteY3" fmla="*/ 22669 h 45338"/>
                  <a:gd name="connsiteX4" fmla="*/ 22669 w 45338"/>
                  <a:gd name="connsiteY4" fmla="*/ 0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0"/>
                    </a:move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91" y="45339"/>
                      <a:pt x="22669" y="45339"/>
                    </a:cubicBez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90"/>
                      <a:pt x="35184" y="0"/>
                      <a:pt x="22669" y="0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62" name="任意多边形: 形状 161">
                <a:extLst>
                  <a:ext uri="{FF2B5EF4-FFF2-40B4-BE49-F238E27FC236}">
                    <a16:creationId xmlns:a16="http://schemas.microsoft.com/office/drawing/2014/main" id="{0A074DCB-411B-EBAF-E95A-C84AF3EE088E}"/>
                  </a:ext>
                </a:extLst>
              </p:cNvPr>
              <p:cNvSpPr/>
              <p:nvPr/>
            </p:nvSpPr>
            <p:spPr>
              <a:xfrm>
                <a:off x="4087620" y="2639543"/>
                <a:ext cx="45338" cy="45338"/>
              </a:xfrm>
              <a:custGeom>
                <a:avLst/>
                <a:gdLst>
                  <a:gd name="connsiteX0" fmla="*/ 22669 w 45338"/>
                  <a:gd name="connsiteY0" fmla="*/ 0 h 45338"/>
                  <a:gd name="connsiteX1" fmla="*/ 0 w 45338"/>
                  <a:gd name="connsiteY1" fmla="*/ 22669 h 45338"/>
                  <a:gd name="connsiteX2" fmla="*/ 22669 w 45338"/>
                  <a:gd name="connsiteY2" fmla="*/ 45339 h 45338"/>
                  <a:gd name="connsiteX3" fmla="*/ 45339 w 45338"/>
                  <a:gd name="connsiteY3" fmla="*/ 22669 h 45338"/>
                  <a:gd name="connsiteX4" fmla="*/ 22669 w 45338"/>
                  <a:gd name="connsiteY4" fmla="*/ 0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0"/>
                    </a:move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63" name="任意多边形: 形状 162">
                <a:extLst>
                  <a:ext uri="{FF2B5EF4-FFF2-40B4-BE49-F238E27FC236}">
                    <a16:creationId xmlns:a16="http://schemas.microsoft.com/office/drawing/2014/main" id="{19BE669B-D6E3-5555-A428-256DC1104815}"/>
                  </a:ext>
                </a:extLst>
              </p:cNvPr>
              <p:cNvSpPr/>
              <p:nvPr/>
            </p:nvSpPr>
            <p:spPr>
              <a:xfrm>
                <a:off x="3998767" y="2373018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48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48"/>
                      <a:pt x="10190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64" name="任意多边形: 形状 163">
                <a:extLst>
                  <a:ext uri="{FF2B5EF4-FFF2-40B4-BE49-F238E27FC236}">
                    <a16:creationId xmlns:a16="http://schemas.microsoft.com/office/drawing/2014/main" id="{B6F3D3E0-A7E0-826D-E930-83D21FA99CFC}"/>
                  </a:ext>
                </a:extLst>
              </p:cNvPr>
              <p:cNvSpPr/>
              <p:nvPr/>
            </p:nvSpPr>
            <p:spPr>
              <a:xfrm>
                <a:off x="4043211" y="2417427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-36" y="35184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65" name="任意多边形: 形状 164">
                <a:extLst>
                  <a:ext uri="{FF2B5EF4-FFF2-40B4-BE49-F238E27FC236}">
                    <a16:creationId xmlns:a16="http://schemas.microsoft.com/office/drawing/2014/main" id="{0FDDFC55-AD91-9E10-2AE0-EF8AF5B860AF}"/>
                  </a:ext>
                </a:extLst>
              </p:cNvPr>
              <p:cNvSpPr/>
              <p:nvPr/>
            </p:nvSpPr>
            <p:spPr>
              <a:xfrm>
                <a:off x="4087620" y="2461836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66" name="任意多边形: 形状 165">
                <a:extLst>
                  <a:ext uri="{FF2B5EF4-FFF2-40B4-BE49-F238E27FC236}">
                    <a16:creationId xmlns:a16="http://schemas.microsoft.com/office/drawing/2014/main" id="{C80E5430-0D2B-C282-9E52-B1FC19FCB9EF}"/>
                  </a:ext>
                </a:extLst>
              </p:cNvPr>
              <p:cNvSpPr/>
              <p:nvPr/>
            </p:nvSpPr>
            <p:spPr>
              <a:xfrm>
                <a:off x="4132029" y="2506280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48"/>
                      <a:pt x="10191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67" name="任意多边形: 形状 166">
                <a:extLst>
                  <a:ext uri="{FF2B5EF4-FFF2-40B4-BE49-F238E27FC236}">
                    <a16:creationId xmlns:a16="http://schemas.microsoft.com/office/drawing/2014/main" id="{3B60C999-16FF-F9D7-7717-CE507A86FE89}"/>
                  </a:ext>
                </a:extLst>
              </p:cNvPr>
              <p:cNvSpPr/>
              <p:nvPr/>
            </p:nvSpPr>
            <p:spPr>
              <a:xfrm>
                <a:off x="4087620" y="2550689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68" name="任意多边形: 形状 167">
                <a:extLst>
                  <a:ext uri="{FF2B5EF4-FFF2-40B4-BE49-F238E27FC236}">
                    <a16:creationId xmlns:a16="http://schemas.microsoft.com/office/drawing/2014/main" id="{48FB22B9-F18A-B7E5-4E71-DCD8F6A3E37E}"/>
                  </a:ext>
                </a:extLst>
              </p:cNvPr>
              <p:cNvSpPr/>
              <p:nvPr/>
            </p:nvSpPr>
            <p:spPr>
              <a:xfrm>
                <a:off x="4043212" y="2595098"/>
                <a:ext cx="45338" cy="45338"/>
              </a:xfrm>
              <a:custGeom>
                <a:avLst/>
                <a:gdLst>
                  <a:gd name="connsiteX0" fmla="*/ 22669 w 45338"/>
                  <a:gd name="connsiteY0" fmla="*/ 0 h 45338"/>
                  <a:gd name="connsiteX1" fmla="*/ 0 w 45338"/>
                  <a:gd name="connsiteY1" fmla="*/ 22669 h 45338"/>
                  <a:gd name="connsiteX2" fmla="*/ 22669 w 45338"/>
                  <a:gd name="connsiteY2" fmla="*/ 45339 h 45338"/>
                  <a:gd name="connsiteX3" fmla="*/ 45339 w 45338"/>
                  <a:gd name="connsiteY3" fmla="*/ 22669 h 45338"/>
                  <a:gd name="connsiteX4" fmla="*/ 22669 w 45338"/>
                  <a:gd name="connsiteY4" fmla="*/ 0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0"/>
                    </a:move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90"/>
                      <a:pt x="35148" y="0"/>
                      <a:pt x="22669" y="0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69" name="任意多边形: 形状 168">
                <a:extLst>
                  <a:ext uri="{FF2B5EF4-FFF2-40B4-BE49-F238E27FC236}">
                    <a16:creationId xmlns:a16="http://schemas.microsoft.com/office/drawing/2014/main" id="{F9D18541-C7EC-4B78-CF14-7B5F1E9DA89C}"/>
                  </a:ext>
                </a:extLst>
              </p:cNvPr>
              <p:cNvSpPr/>
              <p:nvPr/>
            </p:nvSpPr>
            <p:spPr>
              <a:xfrm>
                <a:off x="3998767" y="2639543"/>
                <a:ext cx="45338" cy="45338"/>
              </a:xfrm>
              <a:custGeom>
                <a:avLst/>
                <a:gdLst>
                  <a:gd name="connsiteX0" fmla="*/ 22669 w 45338"/>
                  <a:gd name="connsiteY0" fmla="*/ 0 h 45338"/>
                  <a:gd name="connsiteX1" fmla="*/ 0 w 45338"/>
                  <a:gd name="connsiteY1" fmla="*/ 22669 h 45338"/>
                  <a:gd name="connsiteX2" fmla="*/ 22669 w 45338"/>
                  <a:gd name="connsiteY2" fmla="*/ 45339 h 45338"/>
                  <a:gd name="connsiteX3" fmla="*/ 45339 w 45338"/>
                  <a:gd name="connsiteY3" fmla="*/ 22669 h 45338"/>
                  <a:gd name="connsiteX4" fmla="*/ 22669 w 45338"/>
                  <a:gd name="connsiteY4" fmla="*/ 0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0"/>
                    </a:move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73" name="组合 172">
            <a:extLst>
              <a:ext uri="{FF2B5EF4-FFF2-40B4-BE49-F238E27FC236}">
                <a16:creationId xmlns:a16="http://schemas.microsoft.com/office/drawing/2014/main" id="{B665947C-F466-B645-3E90-02DCA2B6FE24}"/>
              </a:ext>
            </a:extLst>
          </p:cNvPr>
          <p:cNvGrpSpPr/>
          <p:nvPr/>
        </p:nvGrpSpPr>
        <p:grpSpPr>
          <a:xfrm flipH="1">
            <a:off x="8373384" y="1612713"/>
            <a:ext cx="1118444" cy="272435"/>
            <a:chOff x="2182284" y="5256630"/>
            <a:chExt cx="1118444" cy="272435"/>
          </a:xfrm>
        </p:grpSpPr>
        <p:grpSp>
          <p:nvGrpSpPr>
            <p:cNvPr id="174" name="图形 2169">
              <a:extLst>
                <a:ext uri="{FF2B5EF4-FFF2-40B4-BE49-F238E27FC236}">
                  <a16:creationId xmlns:a16="http://schemas.microsoft.com/office/drawing/2014/main" id="{42C5676A-CDFB-5D2B-6E8A-83121F42179F}"/>
                </a:ext>
              </a:extLst>
            </p:cNvPr>
            <p:cNvGrpSpPr/>
            <p:nvPr/>
          </p:nvGrpSpPr>
          <p:grpSpPr>
            <a:xfrm>
              <a:off x="2182284" y="5256630"/>
              <a:ext cx="388850" cy="272435"/>
              <a:chOff x="3998767" y="2373018"/>
              <a:chExt cx="445126" cy="311863"/>
            </a:xfrm>
            <a:solidFill>
              <a:schemeClr val="accent1"/>
            </a:solidFill>
          </p:grpSpPr>
          <p:sp>
            <p:nvSpPr>
              <p:cNvPr id="233" name="任意多边形: 形状 232">
                <a:extLst>
                  <a:ext uri="{FF2B5EF4-FFF2-40B4-BE49-F238E27FC236}">
                    <a16:creationId xmlns:a16="http://schemas.microsoft.com/office/drawing/2014/main" id="{631C3F7F-E8B6-B75A-9C45-04CA4237FA9D}"/>
                  </a:ext>
                </a:extLst>
              </p:cNvPr>
              <p:cNvSpPr/>
              <p:nvPr/>
            </p:nvSpPr>
            <p:spPr>
              <a:xfrm>
                <a:off x="4265292" y="2373018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48"/>
                      <a:pt x="10190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4" name="任意多边形: 形状 233">
                <a:extLst>
                  <a:ext uri="{FF2B5EF4-FFF2-40B4-BE49-F238E27FC236}">
                    <a16:creationId xmlns:a16="http://schemas.microsoft.com/office/drawing/2014/main" id="{04E3E4C8-88F2-0081-5E2B-5C670773CC65}"/>
                  </a:ext>
                </a:extLst>
              </p:cNvPr>
              <p:cNvSpPr/>
              <p:nvPr/>
            </p:nvSpPr>
            <p:spPr>
              <a:xfrm>
                <a:off x="4309737" y="2417427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-36" y="35184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5" name="任意多边形: 形状 234">
                <a:extLst>
                  <a:ext uri="{FF2B5EF4-FFF2-40B4-BE49-F238E27FC236}">
                    <a16:creationId xmlns:a16="http://schemas.microsoft.com/office/drawing/2014/main" id="{4CDE6B5D-29CF-75F7-CFAE-A5F1535FD019}"/>
                  </a:ext>
                </a:extLst>
              </p:cNvPr>
              <p:cNvSpPr/>
              <p:nvPr/>
            </p:nvSpPr>
            <p:spPr>
              <a:xfrm>
                <a:off x="4354146" y="2461836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6" name="任意多边形: 形状 235">
                <a:extLst>
                  <a:ext uri="{FF2B5EF4-FFF2-40B4-BE49-F238E27FC236}">
                    <a16:creationId xmlns:a16="http://schemas.microsoft.com/office/drawing/2014/main" id="{044624C7-FBE8-AB44-1EA8-94A0DF00B261}"/>
                  </a:ext>
                </a:extLst>
              </p:cNvPr>
              <p:cNvSpPr/>
              <p:nvPr/>
            </p:nvSpPr>
            <p:spPr>
              <a:xfrm>
                <a:off x="4398555" y="2506280"/>
                <a:ext cx="45338" cy="45338"/>
              </a:xfrm>
              <a:custGeom>
                <a:avLst/>
                <a:gdLst>
                  <a:gd name="connsiteX0" fmla="*/ 22669 w 45338"/>
                  <a:gd name="connsiteY0" fmla="*/ 0 h 45338"/>
                  <a:gd name="connsiteX1" fmla="*/ 0 w 45338"/>
                  <a:gd name="connsiteY1" fmla="*/ 22669 h 45338"/>
                  <a:gd name="connsiteX2" fmla="*/ 22669 w 45338"/>
                  <a:gd name="connsiteY2" fmla="*/ 45339 h 45338"/>
                  <a:gd name="connsiteX3" fmla="*/ 45339 w 45338"/>
                  <a:gd name="connsiteY3" fmla="*/ 22669 h 45338"/>
                  <a:gd name="connsiteX4" fmla="*/ 22669 w 45338"/>
                  <a:gd name="connsiteY4" fmla="*/ 0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0"/>
                    </a:move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7" name="任意多边形: 形状 236">
                <a:extLst>
                  <a:ext uri="{FF2B5EF4-FFF2-40B4-BE49-F238E27FC236}">
                    <a16:creationId xmlns:a16="http://schemas.microsoft.com/office/drawing/2014/main" id="{57AEB743-8D20-2C08-71F1-11B5BB5AFB98}"/>
                  </a:ext>
                </a:extLst>
              </p:cNvPr>
              <p:cNvSpPr/>
              <p:nvPr/>
            </p:nvSpPr>
            <p:spPr>
              <a:xfrm>
                <a:off x="4354146" y="2550689"/>
                <a:ext cx="45338" cy="45338"/>
              </a:xfrm>
              <a:custGeom>
                <a:avLst/>
                <a:gdLst>
                  <a:gd name="connsiteX0" fmla="*/ 22669 w 45338"/>
                  <a:gd name="connsiteY0" fmla="*/ 0 h 45338"/>
                  <a:gd name="connsiteX1" fmla="*/ 0 w 45338"/>
                  <a:gd name="connsiteY1" fmla="*/ 22669 h 45338"/>
                  <a:gd name="connsiteX2" fmla="*/ 22669 w 45338"/>
                  <a:gd name="connsiteY2" fmla="*/ 45339 h 45338"/>
                  <a:gd name="connsiteX3" fmla="*/ 45339 w 45338"/>
                  <a:gd name="connsiteY3" fmla="*/ 22669 h 45338"/>
                  <a:gd name="connsiteX4" fmla="*/ 22669 w 45338"/>
                  <a:gd name="connsiteY4" fmla="*/ 0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0"/>
                    </a:move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8" name="任意多边形: 形状 237">
                <a:extLst>
                  <a:ext uri="{FF2B5EF4-FFF2-40B4-BE49-F238E27FC236}">
                    <a16:creationId xmlns:a16="http://schemas.microsoft.com/office/drawing/2014/main" id="{A6FBDA54-C948-39EA-AE60-EBB19706D8F6}"/>
                  </a:ext>
                </a:extLst>
              </p:cNvPr>
              <p:cNvSpPr/>
              <p:nvPr/>
            </p:nvSpPr>
            <p:spPr>
              <a:xfrm>
                <a:off x="4309737" y="2595098"/>
                <a:ext cx="45338" cy="45338"/>
              </a:xfrm>
              <a:custGeom>
                <a:avLst/>
                <a:gdLst>
                  <a:gd name="connsiteX0" fmla="*/ 22669 w 45338"/>
                  <a:gd name="connsiteY0" fmla="*/ 0 h 45338"/>
                  <a:gd name="connsiteX1" fmla="*/ 0 w 45338"/>
                  <a:gd name="connsiteY1" fmla="*/ 22669 h 45338"/>
                  <a:gd name="connsiteX2" fmla="*/ 22669 w 45338"/>
                  <a:gd name="connsiteY2" fmla="*/ 45339 h 45338"/>
                  <a:gd name="connsiteX3" fmla="*/ 45339 w 45338"/>
                  <a:gd name="connsiteY3" fmla="*/ 22669 h 45338"/>
                  <a:gd name="connsiteX4" fmla="*/ 22669 w 45338"/>
                  <a:gd name="connsiteY4" fmla="*/ 0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0"/>
                    </a:move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90"/>
                      <a:pt x="35148" y="0"/>
                      <a:pt x="22669" y="0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9" name="任意多边形: 形状 238">
                <a:extLst>
                  <a:ext uri="{FF2B5EF4-FFF2-40B4-BE49-F238E27FC236}">
                    <a16:creationId xmlns:a16="http://schemas.microsoft.com/office/drawing/2014/main" id="{1BFECD6B-F804-3F7F-600E-82B54AE0AAD7}"/>
                  </a:ext>
                </a:extLst>
              </p:cNvPr>
              <p:cNvSpPr/>
              <p:nvPr/>
            </p:nvSpPr>
            <p:spPr>
              <a:xfrm>
                <a:off x="4265292" y="2639543"/>
                <a:ext cx="45338" cy="45338"/>
              </a:xfrm>
              <a:custGeom>
                <a:avLst/>
                <a:gdLst>
                  <a:gd name="connsiteX0" fmla="*/ 22669 w 45338"/>
                  <a:gd name="connsiteY0" fmla="*/ 0 h 45338"/>
                  <a:gd name="connsiteX1" fmla="*/ 0 w 45338"/>
                  <a:gd name="connsiteY1" fmla="*/ 22669 h 45338"/>
                  <a:gd name="connsiteX2" fmla="*/ 22669 w 45338"/>
                  <a:gd name="connsiteY2" fmla="*/ 45339 h 45338"/>
                  <a:gd name="connsiteX3" fmla="*/ 45339 w 45338"/>
                  <a:gd name="connsiteY3" fmla="*/ 22669 h 45338"/>
                  <a:gd name="connsiteX4" fmla="*/ 22669 w 45338"/>
                  <a:gd name="connsiteY4" fmla="*/ 0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0"/>
                    </a:move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0" name="任意多边形: 形状 239">
                <a:extLst>
                  <a:ext uri="{FF2B5EF4-FFF2-40B4-BE49-F238E27FC236}">
                    <a16:creationId xmlns:a16="http://schemas.microsoft.com/office/drawing/2014/main" id="{660C93E5-DC05-40C5-4BF5-3313CE49A902}"/>
                  </a:ext>
                </a:extLst>
              </p:cNvPr>
              <p:cNvSpPr/>
              <p:nvPr/>
            </p:nvSpPr>
            <p:spPr>
              <a:xfrm>
                <a:off x="4176474" y="2373018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48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-35" y="35148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1" name="任意多边形: 形状 240">
                <a:extLst>
                  <a:ext uri="{FF2B5EF4-FFF2-40B4-BE49-F238E27FC236}">
                    <a16:creationId xmlns:a16="http://schemas.microsoft.com/office/drawing/2014/main" id="{E371C653-0154-C9B3-4A3D-BD52D443A52B}"/>
                  </a:ext>
                </a:extLst>
              </p:cNvPr>
              <p:cNvSpPr/>
              <p:nvPr/>
            </p:nvSpPr>
            <p:spPr>
              <a:xfrm>
                <a:off x="4220883" y="2417427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2" name="任意多边形: 形状 241">
                <a:extLst>
                  <a:ext uri="{FF2B5EF4-FFF2-40B4-BE49-F238E27FC236}">
                    <a16:creationId xmlns:a16="http://schemas.microsoft.com/office/drawing/2014/main" id="{3E8B8CAE-A846-0B68-7CB2-32721002076E}"/>
                  </a:ext>
                </a:extLst>
              </p:cNvPr>
              <p:cNvSpPr/>
              <p:nvPr/>
            </p:nvSpPr>
            <p:spPr>
              <a:xfrm>
                <a:off x="4265292" y="2461836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90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3" name="任意多边形: 形状 242">
                <a:extLst>
                  <a:ext uri="{FF2B5EF4-FFF2-40B4-BE49-F238E27FC236}">
                    <a16:creationId xmlns:a16="http://schemas.microsoft.com/office/drawing/2014/main" id="{463FFBCA-DAD7-806D-525E-2698CE1EA788}"/>
                  </a:ext>
                </a:extLst>
              </p:cNvPr>
              <p:cNvSpPr/>
              <p:nvPr/>
            </p:nvSpPr>
            <p:spPr>
              <a:xfrm>
                <a:off x="4309737" y="2506280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-36" y="35148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4" name="任意多边形: 形状 243">
                <a:extLst>
                  <a:ext uri="{FF2B5EF4-FFF2-40B4-BE49-F238E27FC236}">
                    <a16:creationId xmlns:a16="http://schemas.microsoft.com/office/drawing/2014/main" id="{CDBE6DDB-C558-DC2D-205F-FABA03302E50}"/>
                  </a:ext>
                </a:extLst>
              </p:cNvPr>
              <p:cNvSpPr/>
              <p:nvPr/>
            </p:nvSpPr>
            <p:spPr>
              <a:xfrm>
                <a:off x="4265292" y="2550689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90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5" name="任意多边形: 形状 244">
                <a:extLst>
                  <a:ext uri="{FF2B5EF4-FFF2-40B4-BE49-F238E27FC236}">
                    <a16:creationId xmlns:a16="http://schemas.microsoft.com/office/drawing/2014/main" id="{AEE10A19-D4BD-11CA-9996-F9542FA39658}"/>
                  </a:ext>
                </a:extLst>
              </p:cNvPr>
              <p:cNvSpPr/>
              <p:nvPr/>
            </p:nvSpPr>
            <p:spPr>
              <a:xfrm>
                <a:off x="4220883" y="2595098"/>
                <a:ext cx="45338" cy="45338"/>
              </a:xfrm>
              <a:custGeom>
                <a:avLst/>
                <a:gdLst>
                  <a:gd name="connsiteX0" fmla="*/ 22669 w 45338"/>
                  <a:gd name="connsiteY0" fmla="*/ 0 h 45338"/>
                  <a:gd name="connsiteX1" fmla="*/ 0 w 45338"/>
                  <a:gd name="connsiteY1" fmla="*/ 22669 h 45338"/>
                  <a:gd name="connsiteX2" fmla="*/ 22669 w 45338"/>
                  <a:gd name="connsiteY2" fmla="*/ 45339 h 45338"/>
                  <a:gd name="connsiteX3" fmla="*/ 45339 w 45338"/>
                  <a:gd name="connsiteY3" fmla="*/ 22669 h 45338"/>
                  <a:gd name="connsiteX4" fmla="*/ 22669 w 45338"/>
                  <a:gd name="connsiteY4" fmla="*/ 0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0"/>
                    </a:move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90"/>
                      <a:pt x="35184" y="0"/>
                      <a:pt x="22669" y="0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6" name="任意多边形: 形状 245">
                <a:extLst>
                  <a:ext uri="{FF2B5EF4-FFF2-40B4-BE49-F238E27FC236}">
                    <a16:creationId xmlns:a16="http://schemas.microsoft.com/office/drawing/2014/main" id="{BDB6F899-754E-FDD4-F0F0-4663E1C4A87D}"/>
                  </a:ext>
                </a:extLst>
              </p:cNvPr>
              <p:cNvSpPr/>
              <p:nvPr/>
            </p:nvSpPr>
            <p:spPr>
              <a:xfrm>
                <a:off x="4176474" y="2639543"/>
                <a:ext cx="45338" cy="45338"/>
              </a:xfrm>
              <a:custGeom>
                <a:avLst/>
                <a:gdLst>
                  <a:gd name="connsiteX0" fmla="*/ 22669 w 45338"/>
                  <a:gd name="connsiteY0" fmla="*/ 0 h 45338"/>
                  <a:gd name="connsiteX1" fmla="*/ 0 w 45338"/>
                  <a:gd name="connsiteY1" fmla="*/ 22669 h 45338"/>
                  <a:gd name="connsiteX2" fmla="*/ 22669 w 45338"/>
                  <a:gd name="connsiteY2" fmla="*/ 45339 h 45338"/>
                  <a:gd name="connsiteX3" fmla="*/ 45339 w 45338"/>
                  <a:gd name="connsiteY3" fmla="*/ 22669 h 45338"/>
                  <a:gd name="connsiteX4" fmla="*/ 22669 w 45338"/>
                  <a:gd name="connsiteY4" fmla="*/ 0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0"/>
                    </a:move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48" y="0"/>
                      <a:pt x="22669" y="0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7" name="任意多边形: 形状 246">
                <a:extLst>
                  <a:ext uri="{FF2B5EF4-FFF2-40B4-BE49-F238E27FC236}">
                    <a16:creationId xmlns:a16="http://schemas.microsoft.com/office/drawing/2014/main" id="{00EAD77B-1C57-CBFB-068F-4C9294CED8E7}"/>
                  </a:ext>
                </a:extLst>
              </p:cNvPr>
              <p:cNvSpPr/>
              <p:nvPr/>
            </p:nvSpPr>
            <p:spPr>
              <a:xfrm>
                <a:off x="4087620" y="2373018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48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8" name="任意多边形: 形状 247">
                <a:extLst>
                  <a:ext uri="{FF2B5EF4-FFF2-40B4-BE49-F238E27FC236}">
                    <a16:creationId xmlns:a16="http://schemas.microsoft.com/office/drawing/2014/main" id="{9F401157-2549-4050-D009-00C6754AC72E}"/>
                  </a:ext>
                </a:extLst>
              </p:cNvPr>
              <p:cNvSpPr/>
              <p:nvPr/>
            </p:nvSpPr>
            <p:spPr>
              <a:xfrm>
                <a:off x="4132029" y="2417427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91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9" name="任意多边形: 形状 248">
                <a:extLst>
                  <a:ext uri="{FF2B5EF4-FFF2-40B4-BE49-F238E27FC236}">
                    <a16:creationId xmlns:a16="http://schemas.microsoft.com/office/drawing/2014/main" id="{C4D8868F-1135-FAF0-E1AC-78CD95685881}"/>
                  </a:ext>
                </a:extLst>
              </p:cNvPr>
              <p:cNvSpPr/>
              <p:nvPr/>
            </p:nvSpPr>
            <p:spPr>
              <a:xfrm>
                <a:off x="4176474" y="2461836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48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-35" y="35184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0" name="任意多边形: 形状 249">
                <a:extLst>
                  <a:ext uri="{FF2B5EF4-FFF2-40B4-BE49-F238E27FC236}">
                    <a16:creationId xmlns:a16="http://schemas.microsoft.com/office/drawing/2014/main" id="{A17BC581-43BC-7488-BABC-8B1ACE630194}"/>
                  </a:ext>
                </a:extLst>
              </p:cNvPr>
              <p:cNvSpPr/>
              <p:nvPr/>
            </p:nvSpPr>
            <p:spPr>
              <a:xfrm>
                <a:off x="4220883" y="2506280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48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1" name="任意多边形: 形状 250">
                <a:extLst>
                  <a:ext uri="{FF2B5EF4-FFF2-40B4-BE49-F238E27FC236}">
                    <a16:creationId xmlns:a16="http://schemas.microsoft.com/office/drawing/2014/main" id="{FA9C1C76-3086-E15F-135C-81815931C51B}"/>
                  </a:ext>
                </a:extLst>
              </p:cNvPr>
              <p:cNvSpPr/>
              <p:nvPr/>
            </p:nvSpPr>
            <p:spPr>
              <a:xfrm>
                <a:off x="4176474" y="2550689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48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-35" y="35184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2" name="任意多边形: 形状 251">
                <a:extLst>
                  <a:ext uri="{FF2B5EF4-FFF2-40B4-BE49-F238E27FC236}">
                    <a16:creationId xmlns:a16="http://schemas.microsoft.com/office/drawing/2014/main" id="{DE253014-13B9-F007-6B9A-2ED117F69427}"/>
                  </a:ext>
                </a:extLst>
              </p:cNvPr>
              <p:cNvSpPr/>
              <p:nvPr/>
            </p:nvSpPr>
            <p:spPr>
              <a:xfrm>
                <a:off x="4132029" y="2595098"/>
                <a:ext cx="45338" cy="45338"/>
              </a:xfrm>
              <a:custGeom>
                <a:avLst/>
                <a:gdLst>
                  <a:gd name="connsiteX0" fmla="*/ 22669 w 45338"/>
                  <a:gd name="connsiteY0" fmla="*/ 0 h 45338"/>
                  <a:gd name="connsiteX1" fmla="*/ 0 w 45338"/>
                  <a:gd name="connsiteY1" fmla="*/ 22669 h 45338"/>
                  <a:gd name="connsiteX2" fmla="*/ 22669 w 45338"/>
                  <a:gd name="connsiteY2" fmla="*/ 45339 h 45338"/>
                  <a:gd name="connsiteX3" fmla="*/ 45339 w 45338"/>
                  <a:gd name="connsiteY3" fmla="*/ 22669 h 45338"/>
                  <a:gd name="connsiteX4" fmla="*/ 22669 w 45338"/>
                  <a:gd name="connsiteY4" fmla="*/ 0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0"/>
                    </a:move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91" y="45339"/>
                      <a:pt x="22669" y="45339"/>
                    </a:cubicBez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90"/>
                      <a:pt x="35184" y="0"/>
                      <a:pt x="22669" y="0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3" name="任意多边形: 形状 252">
                <a:extLst>
                  <a:ext uri="{FF2B5EF4-FFF2-40B4-BE49-F238E27FC236}">
                    <a16:creationId xmlns:a16="http://schemas.microsoft.com/office/drawing/2014/main" id="{4C8FF041-3AA9-0BD7-EF37-462930F1403C}"/>
                  </a:ext>
                </a:extLst>
              </p:cNvPr>
              <p:cNvSpPr/>
              <p:nvPr/>
            </p:nvSpPr>
            <p:spPr>
              <a:xfrm>
                <a:off x="4087620" y="2639543"/>
                <a:ext cx="45338" cy="45338"/>
              </a:xfrm>
              <a:custGeom>
                <a:avLst/>
                <a:gdLst>
                  <a:gd name="connsiteX0" fmla="*/ 22669 w 45338"/>
                  <a:gd name="connsiteY0" fmla="*/ 0 h 45338"/>
                  <a:gd name="connsiteX1" fmla="*/ 0 w 45338"/>
                  <a:gd name="connsiteY1" fmla="*/ 22669 h 45338"/>
                  <a:gd name="connsiteX2" fmla="*/ 22669 w 45338"/>
                  <a:gd name="connsiteY2" fmla="*/ 45339 h 45338"/>
                  <a:gd name="connsiteX3" fmla="*/ 45339 w 45338"/>
                  <a:gd name="connsiteY3" fmla="*/ 22669 h 45338"/>
                  <a:gd name="connsiteX4" fmla="*/ 22669 w 45338"/>
                  <a:gd name="connsiteY4" fmla="*/ 0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0"/>
                    </a:move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4" name="任意多边形: 形状 253">
                <a:extLst>
                  <a:ext uri="{FF2B5EF4-FFF2-40B4-BE49-F238E27FC236}">
                    <a16:creationId xmlns:a16="http://schemas.microsoft.com/office/drawing/2014/main" id="{A0DCCE38-0EF0-ECF3-D1B6-90AB5A6C369D}"/>
                  </a:ext>
                </a:extLst>
              </p:cNvPr>
              <p:cNvSpPr/>
              <p:nvPr/>
            </p:nvSpPr>
            <p:spPr>
              <a:xfrm>
                <a:off x="3998767" y="2373018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48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48"/>
                      <a:pt x="10190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5" name="任意多边形: 形状 254">
                <a:extLst>
                  <a:ext uri="{FF2B5EF4-FFF2-40B4-BE49-F238E27FC236}">
                    <a16:creationId xmlns:a16="http://schemas.microsoft.com/office/drawing/2014/main" id="{790DEDFC-ED04-0D68-4DCA-4890DD450841}"/>
                  </a:ext>
                </a:extLst>
              </p:cNvPr>
              <p:cNvSpPr/>
              <p:nvPr/>
            </p:nvSpPr>
            <p:spPr>
              <a:xfrm>
                <a:off x="4043211" y="2417427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-36" y="35184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6" name="任意多边形: 形状 255">
                <a:extLst>
                  <a:ext uri="{FF2B5EF4-FFF2-40B4-BE49-F238E27FC236}">
                    <a16:creationId xmlns:a16="http://schemas.microsoft.com/office/drawing/2014/main" id="{EEAB8DF2-D8C6-FB08-ECFF-F6B30B4AFC6E}"/>
                  </a:ext>
                </a:extLst>
              </p:cNvPr>
              <p:cNvSpPr/>
              <p:nvPr/>
            </p:nvSpPr>
            <p:spPr>
              <a:xfrm>
                <a:off x="4087620" y="2461836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7" name="任意多边形: 形状 256">
                <a:extLst>
                  <a:ext uri="{FF2B5EF4-FFF2-40B4-BE49-F238E27FC236}">
                    <a16:creationId xmlns:a16="http://schemas.microsoft.com/office/drawing/2014/main" id="{F52F1C09-E3C8-AAD3-3164-E7FB94CE0205}"/>
                  </a:ext>
                </a:extLst>
              </p:cNvPr>
              <p:cNvSpPr/>
              <p:nvPr/>
            </p:nvSpPr>
            <p:spPr>
              <a:xfrm>
                <a:off x="4132029" y="2506280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48"/>
                      <a:pt x="10191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8" name="任意多边形: 形状 257">
                <a:extLst>
                  <a:ext uri="{FF2B5EF4-FFF2-40B4-BE49-F238E27FC236}">
                    <a16:creationId xmlns:a16="http://schemas.microsoft.com/office/drawing/2014/main" id="{58F65F84-D96D-1657-7A39-C07BA140A428}"/>
                  </a:ext>
                </a:extLst>
              </p:cNvPr>
              <p:cNvSpPr/>
              <p:nvPr/>
            </p:nvSpPr>
            <p:spPr>
              <a:xfrm>
                <a:off x="4087620" y="2550689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9" name="任意多边形: 形状 258">
                <a:extLst>
                  <a:ext uri="{FF2B5EF4-FFF2-40B4-BE49-F238E27FC236}">
                    <a16:creationId xmlns:a16="http://schemas.microsoft.com/office/drawing/2014/main" id="{F787C6E7-F4EF-E207-9F34-A9B87DC20EE3}"/>
                  </a:ext>
                </a:extLst>
              </p:cNvPr>
              <p:cNvSpPr/>
              <p:nvPr/>
            </p:nvSpPr>
            <p:spPr>
              <a:xfrm>
                <a:off x="4043212" y="2595098"/>
                <a:ext cx="45338" cy="45338"/>
              </a:xfrm>
              <a:custGeom>
                <a:avLst/>
                <a:gdLst>
                  <a:gd name="connsiteX0" fmla="*/ 22669 w 45338"/>
                  <a:gd name="connsiteY0" fmla="*/ 0 h 45338"/>
                  <a:gd name="connsiteX1" fmla="*/ 0 w 45338"/>
                  <a:gd name="connsiteY1" fmla="*/ 22669 h 45338"/>
                  <a:gd name="connsiteX2" fmla="*/ 22669 w 45338"/>
                  <a:gd name="connsiteY2" fmla="*/ 45339 h 45338"/>
                  <a:gd name="connsiteX3" fmla="*/ 45339 w 45338"/>
                  <a:gd name="connsiteY3" fmla="*/ 22669 h 45338"/>
                  <a:gd name="connsiteX4" fmla="*/ 22669 w 45338"/>
                  <a:gd name="connsiteY4" fmla="*/ 0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0"/>
                    </a:move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90"/>
                      <a:pt x="35148" y="0"/>
                      <a:pt x="22669" y="0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0" name="任意多边形: 形状 259">
                <a:extLst>
                  <a:ext uri="{FF2B5EF4-FFF2-40B4-BE49-F238E27FC236}">
                    <a16:creationId xmlns:a16="http://schemas.microsoft.com/office/drawing/2014/main" id="{AC7B2FAB-73B0-B516-FE53-B73C7CDF39B8}"/>
                  </a:ext>
                </a:extLst>
              </p:cNvPr>
              <p:cNvSpPr/>
              <p:nvPr/>
            </p:nvSpPr>
            <p:spPr>
              <a:xfrm>
                <a:off x="3998767" y="2639543"/>
                <a:ext cx="45338" cy="45338"/>
              </a:xfrm>
              <a:custGeom>
                <a:avLst/>
                <a:gdLst>
                  <a:gd name="connsiteX0" fmla="*/ 22669 w 45338"/>
                  <a:gd name="connsiteY0" fmla="*/ 0 h 45338"/>
                  <a:gd name="connsiteX1" fmla="*/ 0 w 45338"/>
                  <a:gd name="connsiteY1" fmla="*/ 22669 h 45338"/>
                  <a:gd name="connsiteX2" fmla="*/ 22669 w 45338"/>
                  <a:gd name="connsiteY2" fmla="*/ 45339 h 45338"/>
                  <a:gd name="connsiteX3" fmla="*/ 45339 w 45338"/>
                  <a:gd name="connsiteY3" fmla="*/ 22669 h 45338"/>
                  <a:gd name="connsiteX4" fmla="*/ 22669 w 45338"/>
                  <a:gd name="connsiteY4" fmla="*/ 0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0"/>
                    </a:move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75" name="图形 2169">
              <a:extLst>
                <a:ext uri="{FF2B5EF4-FFF2-40B4-BE49-F238E27FC236}">
                  <a16:creationId xmlns:a16="http://schemas.microsoft.com/office/drawing/2014/main" id="{57DAB77B-CA9C-B746-501B-F087BEF1C368}"/>
                </a:ext>
              </a:extLst>
            </p:cNvPr>
            <p:cNvGrpSpPr/>
            <p:nvPr/>
          </p:nvGrpSpPr>
          <p:grpSpPr>
            <a:xfrm>
              <a:off x="2547081" y="5256630"/>
              <a:ext cx="388850" cy="272435"/>
              <a:chOff x="3998767" y="2373018"/>
              <a:chExt cx="445126" cy="311863"/>
            </a:xfrm>
            <a:solidFill>
              <a:schemeClr val="accent1"/>
            </a:solidFill>
          </p:grpSpPr>
          <p:sp>
            <p:nvSpPr>
              <p:cNvPr id="205" name="任意多边形: 形状 204">
                <a:extLst>
                  <a:ext uri="{FF2B5EF4-FFF2-40B4-BE49-F238E27FC236}">
                    <a16:creationId xmlns:a16="http://schemas.microsoft.com/office/drawing/2014/main" id="{E21F9103-8F18-D152-EB4F-EC20158E9284}"/>
                  </a:ext>
                </a:extLst>
              </p:cNvPr>
              <p:cNvSpPr/>
              <p:nvPr/>
            </p:nvSpPr>
            <p:spPr>
              <a:xfrm>
                <a:off x="4265292" y="2373018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48"/>
                      <a:pt x="10190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6" name="任意多边形: 形状 205">
                <a:extLst>
                  <a:ext uri="{FF2B5EF4-FFF2-40B4-BE49-F238E27FC236}">
                    <a16:creationId xmlns:a16="http://schemas.microsoft.com/office/drawing/2014/main" id="{00E92144-E1BB-CF0B-D23D-B688A7331ADE}"/>
                  </a:ext>
                </a:extLst>
              </p:cNvPr>
              <p:cNvSpPr/>
              <p:nvPr/>
            </p:nvSpPr>
            <p:spPr>
              <a:xfrm>
                <a:off x="4309737" y="2417427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-36" y="35184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7" name="任意多边形: 形状 206">
                <a:extLst>
                  <a:ext uri="{FF2B5EF4-FFF2-40B4-BE49-F238E27FC236}">
                    <a16:creationId xmlns:a16="http://schemas.microsoft.com/office/drawing/2014/main" id="{1BC079C6-98B0-5B28-0AF0-09E6C737D52D}"/>
                  </a:ext>
                </a:extLst>
              </p:cNvPr>
              <p:cNvSpPr/>
              <p:nvPr/>
            </p:nvSpPr>
            <p:spPr>
              <a:xfrm>
                <a:off x="4354146" y="2461836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8" name="任意多边形: 形状 207">
                <a:extLst>
                  <a:ext uri="{FF2B5EF4-FFF2-40B4-BE49-F238E27FC236}">
                    <a16:creationId xmlns:a16="http://schemas.microsoft.com/office/drawing/2014/main" id="{ED0FB3D0-C394-73C5-F3F0-004F9AF18140}"/>
                  </a:ext>
                </a:extLst>
              </p:cNvPr>
              <p:cNvSpPr/>
              <p:nvPr/>
            </p:nvSpPr>
            <p:spPr>
              <a:xfrm>
                <a:off x="4398555" y="2506280"/>
                <a:ext cx="45338" cy="45338"/>
              </a:xfrm>
              <a:custGeom>
                <a:avLst/>
                <a:gdLst>
                  <a:gd name="connsiteX0" fmla="*/ 22669 w 45338"/>
                  <a:gd name="connsiteY0" fmla="*/ 0 h 45338"/>
                  <a:gd name="connsiteX1" fmla="*/ 0 w 45338"/>
                  <a:gd name="connsiteY1" fmla="*/ 22669 h 45338"/>
                  <a:gd name="connsiteX2" fmla="*/ 22669 w 45338"/>
                  <a:gd name="connsiteY2" fmla="*/ 45339 h 45338"/>
                  <a:gd name="connsiteX3" fmla="*/ 45339 w 45338"/>
                  <a:gd name="connsiteY3" fmla="*/ 22669 h 45338"/>
                  <a:gd name="connsiteX4" fmla="*/ 22669 w 45338"/>
                  <a:gd name="connsiteY4" fmla="*/ 0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0"/>
                    </a:move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9" name="任意多边形: 形状 208">
                <a:extLst>
                  <a:ext uri="{FF2B5EF4-FFF2-40B4-BE49-F238E27FC236}">
                    <a16:creationId xmlns:a16="http://schemas.microsoft.com/office/drawing/2014/main" id="{C7E4E152-AFAF-8720-47AD-B1318CAF233C}"/>
                  </a:ext>
                </a:extLst>
              </p:cNvPr>
              <p:cNvSpPr/>
              <p:nvPr/>
            </p:nvSpPr>
            <p:spPr>
              <a:xfrm>
                <a:off x="4354146" y="2550689"/>
                <a:ext cx="45338" cy="45338"/>
              </a:xfrm>
              <a:custGeom>
                <a:avLst/>
                <a:gdLst>
                  <a:gd name="connsiteX0" fmla="*/ 22669 w 45338"/>
                  <a:gd name="connsiteY0" fmla="*/ 0 h 45338"/>
                  <a:gd name="connsiteX1" fmla="*/ 0 w 45338"/>
                  <a:gd name="connsiteY1" fmla="*/ 22669 h 45338"/>
                  <a:gd name="connsiteX2" fmla="*/ 22669 w 45338"/>
                  <a:gd name="connsiteY2" fmla="*/ 45339 h 45338"/>
                  <a:gd name="connsiteX3" fmla="*/ 45339 w 45338"/>
                  <a:gd name="connsiteY3" fmla="*/ 22669 h 45338"/>
                  <a:gd name="connsiteX4" fmla="*/ 22669 w 45338"/>
                  <a:gd name="connsiteY4" fmla="*/ 0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0"/>
                    </a:move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0" name="任意多边形: 形状 209">
                <a:extLst>
                  <a:ext uri="{FF2B5EF4-FFF2-40B4-BE49-F238E27FC236}">
                    <a16:creationId xmlns:a16="http://schemas.microsoft.com/office/drawing/2014/main" id="{CDC69A5B-EDC9-29B2-EBDC-5B0075F59D25}"/>
                  </a:ext>
                </a:extLst>
              </p:cNvPr>
              <p:cNvSpPr/>
              <p:nvPr/>
            </p:nvSpPr>
            <p:spPr>
              <a:xfrm>
                <a:off x="4309737" y="2595098"/>
                <a:ext cx="45338" cy="45338"/>
              </a:xfrm>
              <a:custGeom>
                <a:avLst/>
                <a:gdLst>
                  <a:gd name="connsiteX0" fmla="*/ 22669 w 45338"/>
                  <a:gd name="connsiteY0" fmla="*/ 0 h 45338"/>
                  <a:gd name="connsiteX1" fmla="*/ 0 w 45338"/>
                  <a:gd name="connsiteY1" fmla="*/ 22669 h 45338"/>
                  <a:gd name="connsiteX2" fmla="*/ 22669 w 45338"/>
                  <a:gd name="connsiteY2" fmla="*/ 45339 h 45338"/>
                  <a:gd name="connsiteX3" fmla="*/ 45339 w 45338"/>
                  <a:gd name="connsiteY3" fmla="*/ 22669 h 45338"/>
                  <a:gd name="connsiteX4" fmla="*/ 22669 w 45338"/>
                  <a:gd name="connsiteY4" fmla="*/ 0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0"/>
                    </a:move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90"/>
                      <a:pt x="35148" y="0"/>
                      <a:pt x="22669" y="0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1" name="任意多边形: 形状 210">
                <a:extLst>
                  <a:ext uri="{FF2B5EF4-FFF2-40B4-BE49-F238E27FC236}">
                    <a16:creationId xmlns:a16="http://schemas.microsoft.com/office/drawing/2014/main" id="{0B6395AD-A738-0B00-120C-28C8C269C6C8}"/>
                  </a:ext>
                </a:extLst>
              </p:cNvPr>
              <p:cNvSpPr/>
              <p:nvPr/>
            </p:nvSpPr>
            <p:spPr>
              <a:xfrm>
                <a:off x="4265292" y="2639543"/>
                <a:ext cx="45338" cy="45338"/>
              </a:xfrm>
              <a:custGeom>
                <a:avLst/>
                <a:gdLst>
                  <a:gd name="connsiteX0" fmla="*/ 22669 w 45338"/>
                  <a:gd name="connsiteY0" fmla="*/ 0 h 45338"/>
                  <a:gd name="connsiteX1" fmla="*/ 0 w 45338"/>
                  <a:gd name="connsiteY1" fmla="*/ 22669 h 45338"/>
                  <a:gd name="connsiteX2" fmla="*/ 22669 w 45338"/>
                  <a:gd name="connsiteY2" fmla="*/ 45339 h 45338"/>
                  <a:gd name="connsiteX3" fmla="*/ 45339 w 45338"/>
                  <a:gd name="connsiteY3" fmla="*/ 22669 h 45338"/>
                  <a:gd name="connsiteX4" fmla="*/ 22669 w 45338"/>
                  <a:gd name="connsiteY4" fmla="*/ 0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0"/>
                    </a:move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2" name="任意多边形: 形状 211">
                <a:extLst>
                  <a:ext uri="{FF2B5EF4-FFF2-40B4-BE49-F238E27FC236}">
                    <a16:creationId xmlns:a16="http://schemas.microsoft.com/office/drawing/2014/main" id="{A32E7B9E-3CF3-2D1D-6F4F-8D8C48CADEBD}"/>
                  </a:ext>
                </a:extLst>
              </p:cNvPr>
              <p:cNvSpPr/>
              <p:nvPr/>
            </p:nvSpPr>
            <p:spPr>
              <a:xfrm>
                <a:off x="4176474" y="2373018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48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-35" y="35148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3" name="任意多边形: 形状 212">
                <a:extLst>
                  <a:ext uri="{FF2B5EF4-FFF2-40B4-BE49-F238E27FC236}">
                    <a16:creationId xmlns:a16="http://schemas.microsoft.com/office/drawing/2014/main" id="{B94C94B6-1BAB-BD14-394F-F42FCAD240B4}"/>
                  </a:ext>
                </a:extLst>
              </p:cNvPr>
              <p:cNvSpPr/>
              <p:nvPr/>
            </p:nvSpPr>
            <p:spPr>
              <a:xfrm>
                <a:off x="4220883" y="2417427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4" name="任意多边形: 形状 213">
                <a:extLst>
                  <a:ext uri="{FF2B5EF4-FFF2-40B4-BE49-F238E27FC236}">
                    <a16:creationId xmlns:a16="http://schemas.microsoft.com/office/drawing/2014/main" id="{658CE71F-6FCF-D291-C29B-5C5106E42F9F}"/>
                  </a:ext>
                </a:extLst>
              </p:cNvPr>
              <p:cNvSpPr/>
              <p:nvPr/>
            </p:nvSpPr>
            <p:spPr>
              <a:xfrm>
                <a:off x="4265292" y="2461836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90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5" name="任意多边形: 形状 214">
                <a:extLst>
                  <a:ext uri="{FF2B5EF4-FFF2-40B4-BE49-F238E27FC236}">
                    <a16:creationId xmlns:a16="http://schemas.microsoft.com/office/drawing/2014/main" id="{3FDDF6F7-AD3D-50F1-732E-3510D4BAF743}"/>
                  </a:ext>
                </a:extLst>
              </p:cNvPr>
              <p:cNvSpPr/>
              <p:nvPr/>
            </p:nvSpPr>
            <p:spPr>
              <a:xfrm>
                <a:off x="4309737" y="2506280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-36" y="35148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6" name="任意多边形: 形状 215">
                <a:extLst>
                  <a:ext uri="{FF2B5EF4-FFF2-40B4-BE49-F238E27FC236}">
                    <a16:creationId xmlns:a16="http://schemas.microsoft.com/office/drawing/2014/main" id="{C0197B7D-6936-5354-633E-2C59093FF1BE}"/>
                  </a:ext>
                </a:extLst>
              </p:cNvPr>
              <p:cNvSpPr/>
              <p:nvPr/>
            </p:nvSpPr>
            <p:spPr>
              <a:xfrm>
                <a:off x="4265292" y="2550689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90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7" name="任意多边形: 形状 216">
                <a:extLst>
                  <a:ext uri="{FF2B5EF4-FFF2-40B4-BE49-F238E27FC236}">
                    <a16:creationId xmlns:a16="http://schemas.microsoft.com/office/drawing/2014/main" id="{3B678163-8B93-E8E3-865F-C6648D4F5B24}"/>
                  </a:ext>
                </a:extLst>
              </p:cNvPr>
              <p:cNvSpPr/>
              <p:nvPr/>
            </p:nvSpPr>
            <p:spPr>
              <a:xfrm>
                <a:off x="4220883" y="2595098"/>
                <a:ext cx="45338" cy="45338"/>
              </a:xfrm>
              <a:custGeom>
                <a:avLst/>
                <a:gdLst>
                  <a:gd name="connsiteX0" fmla="*/ 22669 w 45338"/>
                  <a:gd name="connsiteY0" fmla="*/ 0 h 45338"/>
                  <a:gd name="connsiteX1" fmla="*/ 0 w 45338"/>
                  <a:gd name="connsiteY1" fmla="*/ 22669 h 45338"/>
                  <a:gd name="connsiteX2" fmla="*/ 22669 w 45338"/>
                  <a:gd name="connsiteY2" fmla="*/ 45339 h 45338"/>
                  <a:gd name="connsiteX3" fmla="*/ 45339 w 45338"/>
                  <a:gd name="connsiteY3" fmla="*/ 22669 h 45338"/>
                  <a:gd name="connsiteX4" fmla="*/ 22669 w 45338"/>
                  <a:gd name="connsiteY4" fmla="*/ 0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0"/>
                    </a:move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90"/>
                      <a:pt x="35184" y="0"/>
                      <a:pt x="22669" y="0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8" name="任意多边形: 形状 217">
                <a:extLst>
                  <a:ext uri="{FF2B5EF4-FFF2-40B4-BE49-F238E27FC236}">
                    <a16:creationId xmlns:a16="http://schemas.microsoft.com/office/drawing/2014/main" id="{BD95960B-E1F3-E0C1-77D5-93CA93ACF238}"/>
                  </a:ext>
                </a:extLst>
              </p:cNvPr>
              <p:cNvSpPr/>
              <p:nvPr/>
            </p:nvSpPr>
            <p:spPr>
              <a:xfrm>
                <a:off x="4176474" y="2639543"/>
                <a:ext cx="45338" cy="45338"/>
              </a:xfrm>
              <a:custGeom>
                <a:avLst/>
                <a:gdLst>
                  <a:gd name="connsiteX0" fmla="*/ 22669 w 45338"/>
                  <a:gd name="connsiteY0" fmla="*/ 0 h 45338"/>
                  <a:gd name="connsiteX1" fmla="*/ 0 w 45338"/>
                  <a:gd name="connsiteY1" fmla="*/ 22669 h 45338"/>
                  <a:gd name="connsiteX2" fmla="*/ 22669 w 45338"/>
                  <a:gd name="connsiteY2" fmla="*/ 45339 h 45338"/>
                  <a:gd name="connsiteX3" fmla="*/ 45339 w 45338"/>
                  <a:gd name="connsiteY3" fmla="*/ 22669 h 45338"/>
                  <a:gd name="connsiteX4" fmla="*/ 22669 w 45338"/>
                  <a:gd name="connsiteY4" fmla="*/ 0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0"/>
                    </a:move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48" y="0"/>
                      <a:pt x="22669" y="0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9" name="任意多边形: 形状 218">
                <a:extLst>
                  <a:ext uri="{FF2B5EF4-FFF2-40B4-BE49-F238E27FC236}">
                    <a16:creationId xmlns:a16="http://schemas.microsoft.com/office/drawing/2014/main" id="{746B96AF-5337-0BF5-4F3E-FC64CF6AE9F9}"/>
                  </a:ext>
                </a:extLst>
              </p:cNvPr>
              <p:cNvSpPr/>
              <p:nvPr/>
            </p:nvSpPr>
            <p:spPr>
              <a:xfrm>
                <a:off x="4087620" y="2373018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48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0" name="任意多边形: 形状 219">
                <a:extLst>
                  <a:ext uri="{FF2B5EF4-FFF2-40B4-BE49-F238E27FC236}">
                    <a16:creationId xmlns:a16="http://schemas.microsoft.com/office/drawing/2014/main" id="{43E1B29E-86B5-E818-B969-1475B8BFA213}"/>
                  </a:ext>
                </a:extLst>
              </p:cNvPr>
              <p:cNvSpPr/>
              <p:nvPr/>
            </p:nvSpPr>
            <p:spPr>
              <a:xfrm>
                <a:off x="4132029" y="2417427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91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1" name="任意多边形: 形状 220">
                <a:extLst>
                  <a:ext uri="{FF2B5EF4-FFF2-40B4-BE49-F238E27FC236}">
                    <a16:creationId xmlns:a16="http://schemas.microsoft.com/office/drawing/2014/main" id="{0E23310A-FD5E-D680-FD4B-6757266ACA92}"/>
                  </a:ext>
                </a:extLst>
              </p:cNvPr>
              <p:cNvSpPr/>
              <p:nvPr/>
            </p:nvSpPr>
            <p:spPr>
              <a:xfrm>
                <a:off x="4176474" y="2461836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48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-35" y="35184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2" name="任意多边形: 形状 221">
                <a:extLst>
                  <a:ext uri="{FF2B5EF4-FFF2-40B4-BE49-F238E27FC236}">
                    <a16:creationId xmlns:a16="http://schemas.microsoft.com/office/drawing/2014/main" id="{5438E122-EF8A-2711-8319-D7ECD57E65D4}"/>
                  </a:ext>
                </a:extLst>
              </p:cNvPr>
              <p:cNvSpPr/>
              <p:nvPr/>
            </p:nvSpPr>
            <p:spPr>
              <a:xfrm>
                <a:off x="4220883" y="2506280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48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3" name="任意多边形: 形状 222">
                <a:extLst>
                  <a:ext uri="{FF2B5EF4-FFF2-40B4-BE49-F238E27FC236}">
                    <a16:creationId xmlns:a16="http://schemas.microsoft.com/office/drawing/2014/main" id="{0ED7C586-995C-35F6-CDA9-26D30E1B7D7F}"/>
                  </a:ext>
                </a:extLst>
              </p:cNvPr>
              <p:cNvSpPr/>
              <p:nvPr/>
            </p:nvSpPr>
            <p:spPr>
              <a:xfrm>
                <a:off x="4176474" y="2550689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48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-35" y="35184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4" name="任意多边形: 形状 223">
                <a:extLst>
                  <a:ext uri="{FF2B5EF4-FFF2-40B4-BE49-F238E27FC236}">
                    <a16:creationId xmlns:a16="http://schemas.microsoft.com/office/drawing/2014/main" id="{B82B06CA-4D0F-6B4B-EB62-7955581DB331}"/>
                  </a:ext>
                </a:extLst>
              </p:cNvPr>
              <p:cNvSpPr/>
              <p:nvPr/>
            </p:nvSpPr>
            <p:spPr>
              <a:xfrm>
                <a:off x="4132029" y="2595098"/>
                <a:ext cx="45338" cy="45338"/>
              </a:xfrm>
              <a:custGeom>
                <a:avLst/>
                <a:gdLst>
                  <a:gd name="connsiteX0" fmla="*/ 22669 w 45338"/>
                  <a:gd name="connsiteY0" fmla="*/ 0 h 45338"/>
                  <a:gd name="connsiteX1" fmla="*/ 0 w 45338"/>
                  <a:gd name="connsiteY1" fmla="*/ 22669 h 45338"/>
                  <a:gd name="connsiteX2" fmla="*/ 22669 w 45338"/>
                  <a:gd name="connsiteY2" fmla="*/ 45339 h 45338"/>
                  <a:gd name="connsiteX3" fmla="*/ 45339 w 45338"/>
                  <a:gd name="connsiteY3" fmla="*/ 22669 h 45338"/>
                  <a:gd name="connsiteX4" fmla="*/ 22669 w 45338"/>
                  <a:gd name="connsiteY4" fmla="*/ 0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0"/>
                    </a:move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91" y="45339"/>
                      <a:pt x="22669" y="45339"/>
                    </a:cubicBez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90"/>
                      <a:pt x="35184" y="0"/>
                      <a:pt x="22669" y="0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5" name="任意多边形: 形状 224">
                <a:extLst>
                  <a:ext uri="{FF2B5EF4-FFF2-40B4-BE49-F238E27FC236}">
                    <a16:creationId xmlns:a16="http://schemas.microsoft.com/office/drawing/2014/main" id="{8DEEE0DB-94E2-DD36-89FE-93430D82513C}"/>
                  </a:ext>
                </a:extLst>
              </p:cNvPr>
              <p:cNvSpPr/>
              <p:nvPr/>
            </p:nvSpPr>
            <p:spPr>
              <a:xfrm>
                <a:off x="4087620" y="2639543"/>
                <a:ext cx="45338" cy="45338"/>
              </a:xfrm>
              <a:custGeom>
                <a:avLst/>
                <a:gdLst>
                  <a:gd name="connsiteX0" fmla="*/ 22669 w 45338"/>
                  <a:gd name="connsiteY0" fmla="*/ 0 h 45338"/>
                  <a:gd name="connsiteX1" fmla="*/ 0 w 45338"/>
                  <a:gd name="connsiteY1" fmla="*/ 22669 h 45338"/>
                  <a:gd name="connsiteX2" fmla="*/ 22669 w 45338"/>
                  <a:gd name="connsiteY2" fmla="*/ 45339 h 45338"/>
                  <a:gd name="connsiteX3" fmla="*/ 45339 w 45338"/>
                  <a:gd name="connsiteY3" fmla="*/ 22669 h 45338"/>
                  <a:gd name="connsiteX4" fmla="*/ 22669 w 45338"/>
                  <a:gd name="connsiteY4" fmla="*/ 0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0"/>
                    </a:move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6" name="任意多边形: 形状 225">
                <a:extLst>
                  <a:ext uri="{FF2B5EF4-FFF2-40B4-BE49-F238E27FC236}">
                    <a16:creationId xmlns:a16="http://schemas.microsoft.com/office/drawing/2014/main" id="{2E3D5EB3-8B61-4184-1E2A-3487A0547C11}"/>
                  </a:ext>
                </a:extLst>
              </p:cNvPr>
              <p:cNvSpPr/>
              <p:nvPr/>
            </p:nvSpPr>
            <p:spPr>
              <a:xfrm>
                <a:off x="3998767" y="2373018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48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48"/>
                      <a:pt x="10190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7" name="任意多边形: 形状 226">
                <a:extLst>
                  <a:ext uri="{FF2B5EF4-FFF2-40B4-BE49-F238E27FC236}">
                    <a16:creationId xmlns:a16="http://schemas.microsoft.com/office/drawing/2014/main" id="{725BAB08-FD48-FEBB-7E39-4ABEF1174419}"/>
                  </a:ext>
                </a:extLst>
              </p:cNvPr>
              <p:cNvSpPr/>
              <p:nvPr/>
            </p:nvSpPr>
            <p:spPr>
              <a:xfrm>
                <a:off x="4043211" y="2417427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-36" y="35184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8" name="任意多边形: 形状 227">
                <a:extLst>
                  <a:ext uri="{FF2B5EF4-FFF2-40B4-BE49-F238E27FC236}">
                    <a16:creationId xmlns:a16="http://schemas.microsoft.com/office/drawing/2014/main" id="{2C84F5D1-96C1-AD2A-5236-70E6117DD769}"/>
                  </a:ext>
                </a:extLst>
              </p:cNvPr>
              <p:cNvSpPr/>
              <p:nvPr/>
            </p:nvSpPr>
            <p:spPr>
              <a:xfrm>
                <a:off x="4087620" y="2461836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9" name="任意多边形: 形状 228">
                <a:extLst>
                  <a:ext uri="{FF2B5EF4-FFF2-40B4-BE49-F238E27FC236}">
                    <a16:creationId xmlns:a16="http://schemas.microsoft.com/office/drawing/2014/main" id="{DFAC1312-9CB8-7FE0-E90E-02992F114C54}"/>
                  </a:ext>
                </a:extLst>
              </p:cNvPr>
              <p:cNvSpPr/>
              <p:nvPr/>
            </p:nvSpPr>
            <p:spPr>
              <a:xfrm>
                <a:off x="4132029" y="2506280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48"/>
                      <a:pt x="10191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0" name="任意多边形: 形状 229">
                <a:extLst>
                  <a:ext uri="{FF2B5EF4-FFF2-40B4-BE49-F238E27FC236}">
                    <a16:creationId xmlns:a16="http://schemas.microsoft.com/office/drawing/2014/main" id="{EB6B6534-5ACC-93EF-A1A9-FDC04C922C17}"/>
                  </a:ext>
                </a:extLst>
              </p:cNvPr>
              <p:cNvSpPr/>
              <p:nvPr/>
            </p:nvSpPr>
            <p:spPr>
              <a:xfrm>
                <a:off x="4087620" y="2550689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1" name="任意多边形: 形状 230">
                <a:extLst>
                  <a:ext uri="{FF2B5EF4-FFF2-40B4-BE49-F238E27FC236}">
                    <a16:creationId xmlns:a16="http://schemas.microsoft.com/office/drawing/2014/main" id="{66EC11B5-C82A-6467-29F0-7271352C3B05}"/>
                  </a:ext>
                </a:extLst>
              </p:cNvPr>
              <p:cNvSpPr/>
              <p:nvPr/>
            </p:nvSpPr>
            <p:spPr>
              <a:xfrm>
                <a:off x="4043212" y="2595098"/>
                <a:ext cx="45338" cy="45338"/>
              </a:xfrm>
              <a:custGeom>
                <a:avLst/>
                <a:gdLst>
                  <a:gd name="connsiteX0" fmla="*/ 22669 w 45338"/>
                  <a:gd name="connsiteY0" fmla="*/ 0 h 45338"/>
                  <a:gd name="connsiteX1" fmla="*/ 0 w 45338"/>
                  <a:gd name="connsiteY1" fmla="*/ 22669 h 45338"/>
                  <a:gd name="connsiteX2" fmla="*/ 22669 w 45338"/>
                  <a:gd name="connsiteY2" fmla="*/ 45339 h 45338"/>
                  <a:gd name="connsiteX3" fmla="*/ 45339 w 45338"/>
                  <a:gd name="connsiteY3" fmla="*/ 22669 h 45338"/>
                  <a:gd name="connsiteX4" fmla="*/ 22669 w 45338"/>
                  <a:gd name="connsiteY4" fmla="*/ 0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0"/>
                    </a:move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90"/>
                      <a:pt x="35148" y="0"/>
                      <a:pt x="22669" y="0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2" name="任意多边形: 形状 231">
                <a:extLst>
                  <a:ext uri="{FF2B5EF4-FFF2-40B4-BE49-F238E27FC236}">
                    <a16:creationId xmlns:a16="http://schemas.microsoft.com/office/drawing/2014/main" id="{A1CBBAB4-CE3B-6CD1-64F1-943B16A58860}"/>
                  </a:ext>
                </a:extLst>
              </p:cNvPr>
              <p:cNvSpPr/>
              <p:nvPr/>
            </p:nvSpPr>
            <p:spPr>
              <a:xfrm>
                <a:off x="3998767" y="2639543"/>
                <a:ext cx="45338" cy="45338"/>
              </a:xfrm>
              <a:custGeom>
                <a:avLst/>
                <a:gdLst>
                  <a:gd name="connsiteX0" fmla="*/ 22669 w 45338"/>
                  <a:gd name="connsiteY0" fmla="*/ 0 h 45338"/>
                  <a:gd name="connsiteX1" fmla="*/ 0 w 45338"/>
                  <a:gd name="connsiteY1" fmla="*/ 22669 h 45338"/>
                  <a:gd name="connsiteX2" fmla="*/ 22669 w 45338"/>
                  <a:gd name="connsiteY2" fmla="*/ 45339 h 45338"/>
                  <a:gd name="connsiteX3" fmla="*/ 45339 w 45338"/>
                  <a:gd name="connsiteY3" fmla="*/ 22669 h 45338"/>
                  <a:gd name="connsiteX4" fmla="*/ 22669 w 45338"/>
                  <a:gd name="connsiteY4" fmla="*/ 0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0"/>
                    </a:move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76" name="图形 2169">
              <a:extLst>
                <a:ext uri="{FF2B5EF4-FFF2-40B4-BE49-F238E27FC236}">
                  <a16:creationId xmlns:a16="http://schemas.microsoft.com/office/drawing/2014/main" id="{6C8C51E8-8713-6A7B-8C69-73E114C48113}"/>
                </a:ext>
              </a:extLst>
            </p:cNvPr>
            <p:cNvGrpSpPr/>
            <p:nvPr/>
          </p:nvGrpSpPr>
          <p:grpSpPr>
            <a:xfrm>
              <a:off x="2911878" y="5256630"/>
              <a:ext cx="388850" cy="272435"/>
              <a:chOff x="3998767" y="2373018"/>
              <a:chExt cx="445126" cy="311863"/>
            </a:xfrm>
            <a:solidFill>
              <a:schemeClr val="accent1"/>
            </a:solidFill>
          </p:grpSpPr>
          <p:sp>
            <p:nvSpPr>
              <p:cNvPr id="177" name="任意多边形: 形状 176">
                <a:extLst>
                  <a:ext uri="{FF2B5EF4-FFF2-40B4-BE49-F238E27FC236}">
                    <a16:creationId xmlns:a16="http://schemas.microsoft.com/office/drawing/2014/main" id="{22E9274B-6489-FD1E-16EC-5DA94C727202}"/>
                  </a:ext>
                </a:extLst>
              </p:cNvPr>
              <p:cNvSpPr/>
              <p:nvPr/>
            </p:nvSpPr>
            <p:spPr>
              <a:xfrm>
                <a:off x="4265292" y="2373018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48"/>
                      <a:pt x="10190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78" name="任意多边形: 形状 177">
                <a:extLst>
                  <a:ext uri="{FF2B5EF4-FFF2-40B4-BE49-F238E27FC236}">
                    <a16:creationId xmlns:a16="http://schemas.microsoft.com/office/drawing/2014/main" id="{0F0CFEC0-CD1B-F319-4607-03E33B80BD0F}"/>
                  </a:ext>
                </a:extLst>
              </p:cNvPr>
              <p:cNvSpPr/>
              <p:nvPr/>
            </p:nvSpPr>
            <p:spPr>
              <a:xfrm>
                <a:off x="4309737" y="2417427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-36" y="35184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79" name="任意多边形: 形状 178">
                <a:extLst>
                  <a:ext uri="{FF2B5EF4-FFF2-40B4-BE49-F238E27FC236}">
                    <a16:creationId xmlns:a16="http://schemas.microsoft.com/office/drawing/2014/main" id="{8EEE940E-A24D-843B-8874-7250E3790BA9}"/>
                  </a:ext>
                </a:extLst>
              </p:cNvPr>
              <p:cNvSpPr/>
              <p:nvPr/>
            </p:nvSpPr>
            <p:spPr>
              <a:xfrm>
                <a:off x="4354146" y="2461836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0" name="任意多边形: 形状 179">
                <a:extLst>
                  <a:ext uri="{FF2B5EF4-FFF2-40B4-BE49-F238E27FC236}">
                    <a16:creationId xmlns:a16="http://schemas.microsoft.com/office/drawing/2014/main" id="{AE3B05C4-D5CA-8FFA-0575-72716E020824}"/>
                  </a:ext>
                </a:extLst>
              </p:cNvPr>
              <p:cNvSpPr/>
              <p:nvPr/>
            </p:nvSpPr>
            <p:spPr>
              <a:xfrm>
                <a:off x="4398555" y="2506280"/>
                <a:ext cx="45338" cy="45338"/>
              </a:xfrm>
              <a:custGeom>
                <a:avLst/>
                <a:gdLst>
                  <a:gd name="connsiteX0" fmla="*/ 22669 w 45338"/>
                  <a:gd name="connsiteY0" fmla="*/ 0 h 45338"/>
                  <a:gd name="connsiteX1" fmla="*/ 0 w 45338"/>
                  <a:gd name="connsiteY1" fmla="*/ 22669 h 45338"/>
                  <a:gd name="connsiteX2" fmla="*/ 22669 w 45338"/>
                  <a:gd name="connsiteY2" fmla="*/ 45339 h 45338"/>
                  <a:gd name="connsiteX3" fmla="*/ 45339 w 45338"/>
                  <a:gd name="connsiteY3" fmla="*/ 22669 h 45338"/>
                  <a:gd name="connsiteX4" fmla="*/ 22669 w 45338"/>
                  <a:gd name="connsiteY4" fmla="*/ 0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0"/>
                    </a:move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1" name="任意多边形: 形状 180">
                <a:extLst>
                  <a:ext uri="{FF2B5EF4-FFF2-40B4-BE49-F238E27FC236}">
                    <a16:creationId xmlns:a16="http://schemas.microsoft.com/office/drawing/2014/main" id="{A9D7C138-2ACC-CD08-9C29-5927DBFEFC6A}"/>
                  </a:ext>
                </a:extLst>
              </p:cNvPr>
              <p:cNvSpPr/>
              <p:nvPr/>
            </p:nvSpPr>
            <p:spPr>
              <a:xfrm>
                <a:off x="4354146" y="2550689"/>
                <a:ext cx="45338" cy="45338"/>
              </a:xfrm>
              <a:custGeom>
                <a:avLst/>
                <a:gdLst>
                  <a:gd name="connsiteX0" fmla="*/ 22669 w 45338"/>
                  <a:gd name="connsiteY0" fmla="*/ 0 h 45338"/>
                  <a:gd name="connsiteX1" fmla="*/ 0 w 45338"/>
                  <a:gd name="connsiteY1" fmla="*/ 22669 h 45338"/>
                  <a:gd name="connsiteX2" fmla="*/ 22669 w 45338"/>
                  <a:gd name="connsiteY2" fmla="*/ 45339 h 45338"/>
                  <a:gd name="connsiteX3" fmla="*/ 45339 w 45338"/>
                  <a:gd name="connsiteY3" fmla="*/ 22669 h 45338"/>
                  <a:gd name="connsiteX4" fmla="*/ 22669 w 45338"/>
                  <a:gd name="connsiteY4" fmla="*/ 0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0"/>
                    </a:move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2" name="任意多边形: 形状 181">
                <a:extLst>
                  <a:ext uri="{FF2B5EF4-FFF2-40B4-BE49-F238E27FC236}">
                    <a16:creationId xmlns:a16="http://schemas.microsoft.com/office/drawing/2014/main" id="{3B2BED42-F8DF-D57B-9F25-FDBBFFF1FD8C}"/>
                  </a:ext>
                </a:extLst>
              </p:cNvPr>
              <p:cNvSpPr/>
              <p:nvPr/>
            </p:nvSpPr>
            <p:spPr>
              <a:xfrm>
                <a:off x="4309737" y="2595098"/>
                <a:ext cx="45338" cy="45338"/>
              </a:xfrm>
              <a:custGeom>
                <a:avLst/>
                <a:gdLst>
                  <a:gd name="connsiteX0" fmla="*/ 22669 w 45338"/>
                  <a:gd name="connsiteY0" fmla="*/ 0 h 45338"/>
                  <a:gd name="connsiteX1" fmla="*/ 0 w 45338"/>
                  <a:gd name="connsiteY1" fmla="*/ 22669 h 45338"/>
                  <a:gd name="connsiteX2" fmla="*/ 22669 w 45338"/>
                  <a:gd name="connsiteY2" fmla="*/ 45339 h 45338"/>
                  <a:gd name="connsiteX3" fmla="*/ 45339 w 45338"/>
                  <a:gd name="connsiteY3" fmla="*/ 22669 h 45338"/>
                  <a:gd name="connsiteX4" fmla="*/ 22669 w 45338"/>
                  <a:gd name="connsiteY4" fmla="*/ 0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0"/>
                    </a:move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90"/>
                      <a:pt x="35148" y="0"/>
                      <a:pt x="22669" y="0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3" name="任意多边形: 形状 182">
                <a:extLst>
                  <a:ext uri="{FF2B5EF4-FFF2-40B4-BE49-F238E27FC236}">
                    <a16:creationId xmlns:a16="http://schemas.microsoft.com/office/drawing/2014/main" id="{26293308-4D5A-DB8D-1FF4-9EF24CB22586}"/>
                  </a:ext>
                </a:extLst>
              </p:cNvPr>
              <p:cNvSpPr/>
              <p:nvPr/>
            </p:nvSpPr>
            <p:spPr>
              <a:xfrm>
                <a:off x="4265292" y="2639543"/>
                <a:ext cx="45338" cy="45338"/>
              </a:xfrm>
              <a:custGeom>
                <a:avLst/>
                <a:gdLst>
                  <a:gd name="connsiteX0" fmla="*/ 22669 w 45338"/>
                  <a:gd name="connsiteY0" fmla="*/ 0 h 45338"/>
                  <a:gd name="connsiteX1" fmla="*/ 0 w 45338"/>
                  <a:gd name="connsiteY1" fmla="*/ 22669 h 45338"/>
                  <a:gd name="connsiteX2" fmla="*/ 22669 w 45338"/>
                  <a:gd name="connsiteY2" fmla="*/ 45339 h 45338"/>
                  <a:gd name="connsiteX3" fmla="*/ 45339 w 45338"/>
                  <a:gd name="connsiteY3" fmla="*/ 22669 h 45338"/>
                  <a:gd name="connsiteX4" fmla="*/ 22669 w 45338"/>
                  <a:gd name="connsiteY4" fmla="*/ 0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0"/>
                    </a:move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4" name="任意多边形: 形状 183">
                <a:extLst>
                  <a:ext uri="{FF2B5EF4-FFF2-40B4-BE49-F238E27FC236}">
                    <a16:creationId xmlns:a16="http://schemas.microsoft.com/office/drawing/2014/main" id="{93395244-EDC0-B275-96D3-13AB658B2F24}"/>
                  </a:ext>
                </a:extLst>
              </p:cNvPr>
              <p:cNvSpPr/>
              <p:nvPr/>
            </p:nvSpPr>
            <p:spPr>
              <a:xfrm>
                <a:off x="4176474" y="2373018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48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-35" y="35148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5" name="任意多边形: 形状 184">
                <a:extLst>
                  <a:ext uri="{FF2B5EF4-FFF2-40B4-BE49-F238E27FC236}">
                    <a16:creationId xmlns:a16="http://schemas.microsoft.com/office/drawing/2014/main" id="{6E0AF9A0-5428-0C20-6578-E945BCE62AED}"/>
                  </a:ext>
                </a:extLst>
              </p:cNvPr>
              <p:cNvSpPr/>
              <p:nvPr/>
            </p:nvSpPr>
            <p:spPr>
              <a:xfrm>
                <a:off x="4220883" y="2417427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6" name="任意多边形: 形状 185">
                <a:extLst>
                  <a:ext uri="{FF2B5EF4-FFF2-40B4-BE49-F238E27FC236}">
                    <a16:creationId xmlns:a16="http://schemas.microsoft.com/office/drawing/2014/main" id="{226E1786-2370-C459-165D-36C12A44CD34}"/>
                  </a:ext>
                </a:extLst>
              </p:cNvPr>
              <p:cNvSpPr/>
              <p:nvPr/>
            </p:nvSpPr>
            <p:spPr>
              <a:xfrm>
                <a:off x="4265292" y="2461836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90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7" name="任意多边形: 形状 186">
                <a:extLst>
                  <a:ext uri="{FF2B5EF4-FFF2-40B4-BE49-F238E27FC236}">
                    <a16:creationId xmlns:a16="http://schemas.microsoft.com/office/drawing/2014/main" id="{C543E9C6-D006-643D-6B0B-D7CE17E43C92}"/>
                  </a:ext>
                </a:extLst>
              </p:cNvPr>
              <p:cNvSpPr/>
              <p:nvPr/>
            </p:nvSpPr>
            <p:spPr>
              <a:xfrm>
                <a:off x="4309737" y="2506280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-36" y="35148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8" name="任意多边形: 形状 187">
                <a:extLst>
                  <a:ext uri="{FF2B5EF4-FFF2-40B4-BE49-F238E27FC236}">
                    <a16:creationId xmlns:a16="http://schemas.microsoft.com/office/drawing/2014/main" id="{0FA43531-DC10-53B0-40C0-03E3D7628C3A}"/>
                  </a:ext>
                </a:extLst>
              </p:cNvPr>
              <p:cNvSpPr/>
              <p:nvPr/>
            </p:nvSpPr>
            <p:spPr>
              <a:xfrm>
                <a:off x="4265292" y="2550689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90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9" name="任意多边形: 形状 188">
                <a:extLst>
                  <a:ext uri="{FF2B5EF4-FFF2-40B4-BE49-F238E27FC236}">
                    <a16:creationId xmlns:a16="http://schemas.microsoft.com/office/drawing/2014/main" id="{2AC3F146-7CC3-06C5-249D-1B9156C90ECE}"/>
                  </a:ext>
                </a:extLst>
              </p:cNvPr>
              <p:cNvSpPr/>
              <p:nvPr/>
            </p:nvSpPr>
            <p:spPr>
              <a:xfrm>
                <a:off x="4220883" y="2595098"/>
                <a:ext cx="45338" cy="45338"/>
              </a:xfrm>
              <a:custGeom>
                <a:avLst/>
                <a:gdLst>
                  <a:gd name="connsiteX0" fmla="*/ 22669 w 45338"/>
                  <a:gd name="connsiteY0" fmla="*/ 0 h 45338"/>
                  <a:gd name="connsiteX1" fmla="*/ 0 w 45338"/>
                  <a:gd name="connsiteY1" fmla="*/ 22669 h 45338"/>
                  <a:gd name="connsiteX2" fmla="*/ 22669 w 45338"/>
                  <a:gd name="connsiteY2" fmla="*/ 45339 h 45338"/>
                  <a:gd name="connsiteX3" fmla="*/ 45339 w 45338"/>
                  <a:gd name="connsiteY3" fmla="*/ 22669 h 45338"/>
                  <a:gd name="connsiteX4" fmla="*/ 22669 w 45338"/>
                  <a:gd name="connsiteY4" fmla="*/ 0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0"/>
                    </a:move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90"/>
                      <a:pt x="35184" y="0"/>
                      <a:pt x="22669" y="0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0" name="任意多边形: 形状 189">
                <a:extLst>
                  <a:ext uri="{FF2B5EF4-FFF2-40B4-BE49-F238E27FC236}">
                    <a16:creationId xmlns:a16="http://schemas.microsoft.com/office/drawing/2014/main" id="{9CCBBB30-63E8-6BCC-B2DA-33600B3711AA}"/>
                  </a:ext>
                </a:extLst>
              </p:cNvPr>
              <p:cNvSpPr/>
              <p:nvPr/>
            </p:nvSpPr>
            <p:spPr>
              <a:xfrm>
                <a:off x="4176474" y="2639543"/>
                <a:ext cx="45338" cy="45338"/>
              </a:xfrm>
              <a:custGeom>
                <a:avLst/>
                <a:gdLst>
                  <a:gd name="connsiteX0" fmla="*/ 22669 w 45338"/>
                  <a:gd name="connsiteY0" fmla="*/ 0 h 45338"/>
                  <a:gd name="connsiteX1" fmla="*/ 0 w 45338"/>
                  <a:gd name="connsiteY1" fmla="*/ 22669 h 45338"/>
                  <a:gd name="connsiteX2" fmla="*/ 22669 w 45338"/>
                  <a:gd name="connsiteY2" fmla="*/ 45339 h 45338"/>
                  <a:gd name="connsiteX3" fmla="*/ 45339 w 45338"/>
                  <a:gd name="connsiteY3" fmla="*/ 22669 h 45338"/>
                  <a:gd name="connsiteX4" fmla="*/ 22669 w 45338"/>
                  <a:gd name="connsiteY4" fmla="*/ 0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0"/>
                    </a:move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48" y="0"/>
                      <a:pt x="22669" y="0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1" name="任意多边形: 形状 190">
                <a:extLst>
                  <a:ext uri="{FF2B5EF4-FFF2-40B4-BE49-F238E27FC236}">
                    <a16:creationId xmlns:a16="http://schemas.microsoft.com/office/drawing/2014/main" id="{00B818EE-D4A9-7FB3-819B-0ECFE739BEEE}"/>
                  </a:ext>
                </a:extLst>
              </p:cNvPr>
              <p:cNvSpPr/>
              <p:nvPr/>
            </p:nvSpPr>
            <p:spPr>
              <a:xfrm>
                <a:off x="4087620" y="2373018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48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2" name="任意多边形: 形状 191">
                <a:extLst>
                  <a:ext uri="{FF2B5EF4-FFF2-40B4-BE49-F238E27FC236}">
                    <a16:creationId xmlns:a16="http://schemas.microsoft.com/office/drawing/2014/main" id="{20547451-3E57-647B-E84F-A02B95B48EE4}"/>
                  </a:ext>
                </a:extLst>
              </p:cNvPr>
              <p:cNvSpPr/>
              <p:nvPr/>
            </p:nvSpPr>
            <p:spPr>
              <a:xfrm>
                <a:off x="4132029" y="2417427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91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3" name="任意多边形: 形状 192">
                <a:extLst>
                  <a:ext uri="{FF2B5EF4-FFF2-40B4-BE49-F238E27FC236}">
                    <a16:creationId xmlns:a16="http://schemas.microsoft.com/office/drawing/2014/main" id="{A39ACFDA-C401-3A23-6A7D-859769EB09A1}"/>
                  </a:ext>
                </a:extLst>
              </p:cNvPr>
              <p:cNvSpPr/>
              <p:nvPr/>
            </p:nvSpPr>
            <p:spPr>
              <a:xfrm>
                <a:off x="4176474" y="2461836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48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-35" y="35184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4" name="任意多边形: 形状 193">
                <a:extLst>
                  <a:ext uri="{FF2B5EF4-FFF2-40B4-BE49-F238E27FC236}">
                    <a16:creationId xmlns:a16="http://schemas.microsoft.com/office/drawing/2014/main" id="{C675150B-6866-B36C-BC8A-BBE6867662B0}"/>
                  </a:ext>
                </a:extLst>
              </p:cNvPr>
              <p:cNvSpPr/>
              <p:nvPr/>
            </p:nvSpPr>
            <p:spPr>
              <a:xfrm>
                <a:off x="4220883" y="2506280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48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5" name="任意多边形: 形状 194">
                <a:extLst>
                  <a:ext uri="{FF2B5EF4-FFF2-40B4-BE49-F238E27FC236}">
                    <a16:creationId xmlns:a16="http://schemas.microsoft.com/office/drawing/2014/main" id="{B754A303-3DE4-E844-B4F9-735CD08AA838}"/>
                  </a:ext>
                </a:extLst>
              </p:cNvPr>
              <p:cNvSpPr/>
              <p:nvPr/>
            </p:nvSpPr>
            <p:spPr>
              <a:xfrm>
                <a:off x="4176474" y="2550689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48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-35" y="35184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6" name="任意多边形: 形状 195">
                <a:extLst>
                  <a:ext uri="{FF2B5EF4-FFF2-40B4-BE49-F238E27FC236}">
                    <a16:creationId xmlns:a16="http://schemas.microsoft.com/office/drawing/2014/main" id="{F3B7CA00-C331-BA1E-66D2-E03FB8ABB230}"/>
                  </a:ext>
                </a:extLst>
              </p:cNvPr>
              <p:cNvSpPr/>
              <p:nvPr/>
            </p:nvSpPr>
            <p:spPr>
              <a:xfrm>
                <a:off x="4132029" y="2595098"/>
                <a:ext cx="45338" cy="45338"/>
              </a:xfrm>
              <a:custGeom>
                <a:avLst/>
                <a:gdLst>
                  <a:gd name="connsiteX0" fmla="*/ 22669 w 45338"/>
                  <a:gd name="connsiteY0" fmla="*/ 0 h 45338"/>
                  <a:gd name="connsiteX1" fmla="*/ 0 w 45338"/>
                  <a:gd name="connsiteY1" fmla="*/ 22669 h 45338"/>
                  <a:gd name="connsiteX2" fmla="*/ 22669 w 45338"/>
                  <a:gd name="connsiteY2" fmla="*/ 45339 h 45338"/>
                  <a:gd name="connsiteX3" fmla="*/ 45339 w 45338"/>
                  <a:gd name="connsiteY3" fmla="*/ 22669 h 45338"/>
                  <a:gd name="connsiteX4" fmla="*/ 22669 w 45338"/>
                  <a:gd name="connsiteY4" fmla="*/ 0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0"/>
                    </a:move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91" y="45339"/>
                      <a:pt x="22669" y="45339"/>
                    </a:cubicBez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90"/>
                      <a:pt x="35184" y="0"/>
                      <a:pt x="22669" y="0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7" name="任意多边形: 形状 196">
                <a:extLst>
                  <a:ext uri="{FF2B5EF4-FFF2-40B4-BE49-F238E27FC236}">
                    <a16:creationId xmlns:a16="http://schemas.microsoft.com/office/drawing/2014/main" id="{3DDB658B-3B1A-6385-0ADA-31C71748C0C4}"/>
                  </a:ext>
                </a:extLst>
              </p:cNvPr>
              <p:cNvSpPr/>
              <p:nvPr/>
            </p:nvSpPr>
            <p:spPr>
              <a:xfrm>
                <a:off x="4087620" y="2639543"/>
                <a:ext cx="45338" cy="45338"/>
              </a:xfrm>
              <a:custGeom>
                <a:avLst/>
                <a:gdLst>
                  <a:gd name="connsiteX0" fmla="*/ 22669 w 45338"/>
                  <a:gd name="connsiteY0" fmla="*/ 0 h 45338"/>
                  <a:gd name="connsiteX1" fmla="*/ 0 w 45338"/>
                  <a:gd name="connsiteY1" fmla="*/ 22669 h 45338"/>
                  <a:gd name="connsiteX2" fmla="*/ 22669 w 45338"/>
                  <a:gd name="connsiteY2" fmla="*/ 45339 h 45338"/>
                  <a:gd name="connsiteX3" fmla="*/ 45339 w 45338"/>
                  <a:gd name="connsiteY3" fmla="*/ 22669 h 45338"/>
                  <a:gd name="connsiteX4" fmla="*/ 22669 w 45338"/>
                  <a:gd name="connsiteY4" fmla="*/ 0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0"/>
                    </a:move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8" name="任意多边形: 形状 197">
                <a:extLst>
                  <a:ext uri="{FF2B5EF4-FFF2-40B4-BE49-F238E27FC236}">
                    <a16:creationId xmlns:a16="http://schemas.microsoft.com/office/drawing/2014/main" id="{484D75C7-01CB-9F5F-E557-4DFE71FAE25E}"/>
                  </a:ext>
                </a:extLst>
              </p:cNvPr>
              <p:cNvSpPr/>
              <p:nvPr/>
            </p:nvSpPr>
            <p:spPr>
              <a:xfrm>
                <a:off x="3998767" y="2373018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48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48"/>
                      <a:pt x="10190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9" name="任意多边形: 形状 198">
                <a:extLst>
                  <a:ext uri="{FF2B5EF4-FFF2-40B4-BE49-F238E27FC236}">
                    <a16:creationId xmlns:a16="http://schemas.microsoft.com/office/drawing/2014/main" id="{E60BFDAF-DCE1-1432-E7FE-639FA277661B}"/>
                  </a:ext>
                </a:extLst>
              </p:cNvPr>
              <p:cNvSpPr/>
              <p:nvPr/>
            </p:nvSpPr>
            <p:spPr>
              <a:xfrm>
                <a:off x="4043211" y="2417427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-36" y="35184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0" name="任意多边形: 形状 199">
                <a:extLst>
                  <a:ext uri="{FF2B5EF4-FFF2-40B4-BE49-F238E27FC236}">
                    <a16:creationId xmlns:a16="http://schemas.microsoft.com/office/drawing/2014/main" id="{380E0FC9-612A-EE70-A987-AD2638BB79AF}"/>
                  </a:ext>
                </a:extLst>
              </p:cNvPr>
              <p:cNvSpPr/>
              <p:nvPr/>
            </p:nvSpPr>
            <p:spPr>
              <a:xfrm>
                <a:off x="4087620" y="2461836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1" name="任意多边形: 形状 200">
                <a:extLst>
                  <a:ext uri="{FF2B5EF4-FFF2-40B4-BE49-F238E27FC236}">
                    <a16:creationId xmlns:a16="http://schemas.microsoft.com/office/drawing/2014/main" id="{43CD72D0-2A0E-5D42-6B32-FBE185F26BA0}"/>
                  </a:ext>
                </a:extLst>
              </p:cNvPr>
              <p:cNvSpPr/>
              <p:nvPr/>
            </p:nvSpPr>
            <p:spPr>
              <a:xfrm>
                <a:off x="4132029" y="2506280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48"/>
                      <a:pt x="10191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2" name="任意多边形: 形状 201">
                <a:extLst>
                  <a:ext uri="{FF2B5EF4-FFF2-40B4-BE49-F238E27FC236}">
                    <a16:creationId xmlns:a16="http://schemas.microsoft.com/office/drawing/2014/main" id="{B6D6FBFB-A847-1C05-9532-1963C08C6A72}"/>
                  </a:ext>
                </a:extLst>
              </p:cNvPr>
              <p:cNvSpPr/>
              <p:nvPr/>
            </p:nvSpPr>
            <p:spPr>
              <a:xfrm>
                <a:off x="4087620" y="2550689"/>
                <a:ext cx="45338" cy="45338"/>
              </a:xfrm>
              <a:custGeom>
                <a:avLst/>
                <a:gdLst>
                  <a:gd name="connsiteX0" fmla="*/ 22669 w 45338"/>
                  <a:gd name="connsiteY0" fmla="*/ 45339 h 45338"/>
                  <a:gd name="connsiteX1" fmla="*/ 45339 w 45338"/>
                  <a:gd name="connsiteY1" fmla="*/ 22669 h 45338"/>
                  <a:gd name="connsiteX2" fmla="*/ 22669 w 45338"/>
                  <a:gd name="connsiteY2" fmla="*/ 0 h 45338"/>
                  <a:gd name="connsiteX3" fmla="*/ 0 w 45338"/>
                  <a:gd name="connsiteY3" fmla="*/ 22669 h 45338"/>
                  <a:gd name="connsiteX4" fmla="*/ 22669 w 45338"/>
                  <a:gd name="connsiteY4" fmla="*/ 45339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45339"/>
                    </a:move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3" name="任意多边形: 形状 202">
                <a:extLst>
                  <a:ext uri="{FF2B5EF4-FFF2-40B4-BE49-F238E27FC236}">
                    <a16:creationId xmlns:a16="http://schemas.microsoft.com/office/drawing/2014/main" id="{4BD971A4-5FB5-17B6-A322-091DC8BB8CCC}"/>
                  </a:ext>
                </a:extLst>
              </p:cNvPr>
              <p:cNvSpPr/>
              <p:nvPr/>
            </p:nvSpPr>
            <p:spPr>
              <a:xfrm>
                <a:off x="4043212" y="2595098"/>
                <a:ext cx="45338" cy="45338"/>
              </a:xfrm>
              <a:custGeom>
                <a:avLst/>
                <a:gdLst>
                  <a:gd name="connsiteX0" fmla="*/ 22669 w 45338"/>
                  <a:gd name="connsiteY0" fmla="*/ 0 h 45338"/>
                  <a:gd name="connsiteX1" fmla="*/ 0 w 45338"/>
                  <a:gd name="connsiteY1" fmla="*/ 22669 h 45338"/>
                  <a:gd name="connsiteX2" fmla="*/ 22669 w 45338"/>
                  <a:gd name="connsiteY2" fmla="*/ 45339 h 45338"/>
                  <a:gd name="connsiteX3" fmla="*/ 45339 w 45338"/>
                  <a:gd name="connsiteY3" fmla="*/ 22669 h 45338"/>
                  <a:gd name="connsiteX4" fmla="*/ 22669 w 45338"/>
                  <a:gd name="connsiteY4" fmla="*/ 0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0"/>
                    </a:move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90"/>
                      <a:pt x="35148" y="0"/>
                      <a:pt x="22669" y="0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4" name="任意多边形: 形状 203">
                <a:extLst>
                  <a:ext uri="{FF2B5EF4-FFF2-40B4-BE49-F238E27FC236}">
                    <a16:creationId xmlns:a16="http://schemas.microsoft.com/office/drawing/2014/main" id="{C6892898-5E0E-8FF7-A0B9-CF5934CCF080}"/>
                  </a:ext>
                </a:extLst>
              </p:cNvPr>
              <p:cNvSpPr/>
              <p:nvPr/>
            </p:nvSpPr>
            <p:spPr>
              <a:xfrm>
                <a:off x="3998767" y="2639543"/>
                <a:ext cx="45338" cy="45338"/>
              </a:xfrm>
              <a:custGeom>
                <a:avLst/>
                <a:gdLst>
                  <a:gd name="connsiteX0" fmla="*/ 22669 w 45338"/>
                  <a:gd name="connsiteY0" fmla="*/ 0 h 45338"/>
                  <a:gd name="connsiteX1" fmla="*/ 0 w 45338"/>
                  <a:gd name="connsiteY1" fmla="*/ 22669 h 45338"/>
                  <a:gd name="connsiteX2" fmla="*/ 22669 w 45338"/>
                  <a:gd name="connsiteY2" fmla="*/ 45339 h 45338"/>
                  <a:gd name="connsiteX3" fmla="*/ 45339 w 45338"/>
                  <a:gd name="connsiteY3" fmla="*/ 22669 h 45338"/>
                  <a:gd name="connsiteX4" fmla="*/ 22669 w 45338"/>
                  <a:gd name="connsiteY4" fmla="*/ 0 h 4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8" h="45338">
                    <a:moveTo>
                      <a:pt x="22669" y="0"/>
                    </a:moveTo>
                    <a:cubicBezTo>
                      <a:pt x="10155" y="0"/>
                      <a:pt x="0" y="10155"/>
                      <a:pt x="0" y="22669"/>
                    </a:cubicBezTo>
                    <a:cubicBezTo>
                      <a:pt x="0" y="35184"/>
                      <a:pt x="10155" y="45339"/>
                      <a:pt x="22669" y="45339"/>
                    </a:cubicBezTo>
                    <a:cubicBezTo>
                      <a:pt x="35184" y="45339"/>
                      <a:pt x="45339" y="35184"/>
                      <a:pt x="45339" y="22669"/>
                    </a:cubicBezTo>
                    <a:cubicBezTo>
                      <a:pt x="45339" y="10155"/>
                      <a:pt x="35184" y="0"/>
                      <a:pt x="22669" y="0"/>
                    </a:cubicBezTo>
                    <a:close/>
                  </a:path>
                </a:pathLst>
              </a:custGeom>
              <a:grpFill/>
              <a:ln w="357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60306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F736E3C-5DF9-39A5-315C-9CE36110AF5B}"/>
              </a:ext>
            </a:extLst>
          </p:cNvPr>
          <p:cNvSpPr txBox="1"/>
          <p:nvPr/>
        </p:nvSpPr>
        <p:spPr>
          <a:xfrm>
            <a:off x="3971220" y="1848642"/>
            <a:ext cx="4490012" cy="92333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l"/>
            <a:r>
              <a:rPr lang="en-US" altLang="zh-CN" sz="6000" dirty="0">
                <a:ln w="31750">
                  <a:solidFill>
                    <a:schemeClr val="accent1"/>
                  </a:solidFill>
                </a:ln>
                <a:noFill/>
                <a:latin typeface="+mj-ea"/>
                <a:ea typeface="+mj-ea"/>
              </a:rPr>
              <a:t>PART TWO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4211B0F-CB56-8827-CCAD-5B5D6E26B5EB}"/>
              </a:ext>
            </a:extLst>
          </p:cNvPr>
          <p:cNvSpPr txBox="1"/>
          <p:nvPr/>
        </p:nvSpPr>
        <p:spPr>
          <a:xfrm>
            <a:off x="3233678" y="3038141"/>
            <a:ext cx="5724644" cy="1200329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l"/>
            <a:r>
              <a:rPr lang="zh-CN" altLang="en-US" sz="7200" dirty="0">
                <a:ln w="41275">
                  <a:noFill/>
                </a:ln>
                <a:solidFill>
                  <a:schemeClr val="accent1"/>
                </a:solidFill>
                <a:latin typeface="+mj-ea"/>
                <a:ea typeface="+mj-ea"/>
              </a:rPr>
              <a:t>展示设计特点</a:t>
            </a:r>
            <a:endParaRPr lang="en-US" altLang="zh-CN" sz="7200" dirty="0">
              <a:ln w="41275">
                <a:noFill/>
              </a:ln>
              <a:solidFill>
                <a:schemeClr val="accent1"/>
              </a:solidFill>
              <a:latin typeface="+mj-ea"/>
              <a:ea typeface="+mj-ea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EA07FFB3-F97A-0EB5-07EA-05933468E2A2}"/>
              </a:ext>
            </a:extLst>
          </p:cNvPr>
          <p:cNvCxnSpPr>
            <a:cxnSpLocks/>
          </p:cNvCxnSpPr>
          <p:nvPr/>
        </p:nvCxnSpPr>
        <p:spPr>
          <a:xfrm>
            <a:off x="3971220" y="2905056"/>
            <a:ext cx="4249561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1650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6.0864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6.0864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6.08642"/>
</p:tagLst>
</file>

<file path=ppt/theme/theme1.xml><?xml version="1.0" encoding="utf-8"?>
<a:theme xmlns:a="http://schemas.openxmlformats.org/drawingml/2006/main" name="Office 主题​​">
  <a:themeElements>
    <a:clrScheme name="自定义 1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B5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自定义 1">
      <a:majorFont>
        <a:latin typeface="OPPOSans B"/>
        <a:ea typeface="OPPOSans H"/>
        <a:cs typeface=""/>
      </a:majorFont>
      <a:minorFont>
        <a:latin typeface="OPPOSans R"/>
        <a:ea typeface="OPPOSans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0CD27951-AB6D-4B67-B17C-5C029B85B9F5}" vid="{9B770B75-4EAD-4B24-BE2A-1F1291F21CD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02-标准模板空白文档</Template>
  <TotalTime>662</TotalTime>
  <Words>2378</Words>
  <Application>Microsoft Office PowerPoint</Application>
  <PresentationFormat>宽屏</PresentationFormat>
  <Paragraphs>229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等线</vt:lpstr>
      <vt:lpstr>Microsoft YaHei Light</vt:lpstr>
      <vt:lpstr>OPPOSans H</vt:lpstr>
      <vt:lpstr>OPPOSans R</vt:lpstr>
      <vt:lpstr>Arial</vt:lpstr>
      <vt:lpstr>Microsoft YaHei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孙 晨</dc:creator>
  <cp:lastModifiedBy>孙 晨</cp:lastModifiedBy>
  <cp:revision>69</cp:revision>
  <dcterms:created xsi:type="dcterms:W3CDTF">2022-07-04T22:30:55Z</dcterms:created>
  <dcterms:modified xsi:type="dcterms:W3CDTF">2022-07-31T15:52:12Z</dcterms:modified>
</cp:coreProperties>
</file>