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335" r:id="rId5"/>
    <p:sldId id="316" r:id="rId6"/>
    <p:sldId id="317" r:id="rId7"/>
    <p:sldId id="318" r:id="rId8"/>
    <p:sldId id="325" r:id="rId9"/>
    <p:sldId id="319" r:id="rId10"/>
    <p:sldId id="323" r:id="rId11"/>
    <p:sldId id="337" r:id="rId12"/>
    <p:sldId id="320" r:id="rId13"/>
    <p:sldId id="326" r:id="rId14"/>
    <p:sldId id="322" r:id="rId15"/>
    <p:sldId id="324" r:id="rId16"/>
    <p:sldId id="336" r:id="rId17"/>
    <p:sldId id="328" r:id="rId18"/>
    <p:sldId id="329" r:id="rId19"/>
    <p:sldId id="330" r:id="rId20"/>
    <p:sldId id="331" r:id="rId21"/>
    <p:sldId id="332" r:id="rId22"/>
    <p:sldId id="333" r:id="rId23"/>
    <p:sldId id="338" r:id="rId24"/>
    <p:sldId id="314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4" orient="horz" pos="1434" userDrawn="1">
          <p15:clr>
            <a:srgbClr val="A4A3A4"/>
          </p15:clr>
        </p15:guide>
        <p15:guide id="6" orient="horz" pos="15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诗妍" initials="诗妍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6B6"/>
    <a:srgbClr val="FF6C17"/>
    <a:srgbClr val="FFFFFF"/>
    <a:srgbClr val="2F3290"/>
    <a:srgbClr val="FEF9F0"/>
    <a:srgbClr val="F0D8DB"/>
    <a:srgbClr val="000000"/>
    <a:srgbClr val="E3CFD7"/>
    <a:srgbClr val="E7EBF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857" autoAdjust="0"/>
  </p:normalViewPr>
  <p:slideViewPr>
    <p:cSldViewPr snapToGrid="0" showGuides="1">
      <p:cViewPr>
        <p:scale>
          <a:sx n="40" d="100"/>
          <a:sy n="40" d="100"/>
        </p:scale>
        <p:origin x="820" y="272"/>
      </p:cViewPr>
      <p:guideLst>
        <p:guide pos="416"/>
        <p:guide pos="7242"/>
        <p:guide orient="horz" pos="1434"/>
        <p:guide orient="horz" pos="15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2" d="100"/>
          <a:sy n="42" d="100"/>
        </p:scale>
        <p:origin x="196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31EA-6536-408E-AD58-8CCBEA2EEF53}" type="datetimeFigureOut">
              <a:rPr lang="zh-CN" altLang="en-US" smtClean="0"/>
              <a:t>2022/8/24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F770D-736B-4C69-A304-990A3EAB73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53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770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488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007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94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257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586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604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574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3604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7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54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696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022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88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051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03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36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123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61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4397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F770D-736B-4C69-A304-990A3EAB73A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51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205B8EBC-4B12-DE84-09F2-C09A0D150AC1}"/>
              </a:ext>
            </a:extLst>
          </p:cNvPr>
          <p:cNvSpPr/>
          <p:nvPr userDrawn="1"/>
        </p:nvSpPr>
        <p:spPr>
          <a:xfrm>
            <a:off x="3735433" y="0"/>
            <a:ext cx="8484431" cy="6858000"/>
          </a:xfrm>
          <a:custGeom>
            <a:avLst/>
            <a:gdLst>
              <a:gd name="connsiteX0" fmla="*/ 7292614 w 8484431"/>
              <a:gd name="connsiteY0" fmla="*/ 0 h 6858000"/>
              <a:gd name="connsiteX1" fmla="*/ 8484431 w 8484431"/>
              <a:gd name="connsiteY1" fmla="*/ 0 h 6858000"/>
              <a:gd name="connsiteX2" fmla="*/ 8484431 w 8484431"/>
              <a:gd name="connsiteY2" fmla="*/ 6858000 h 6858000"/>
              <a:gd name="connsiteX3" fmla="*/ 0 w 8484431"/>
              <a:gd name="connsiteY3" fmla="*/ 6858000 h 6858000"/>
              <a:gd name="connsiteX4" fmla="*/ 23223 w 8484431"/>
              <a:gd name="connsiteY4" fmla="*/ 6840223 h 6858000"/>
              <a:gd name="connsiteX5" fmla="*/ 1408118 w 8484431"/>
              <a:gd name="connsiteY5" fmla="*/ 5867995 h 6858000"/>
              <a:gd name="connsiteX6" fmla="*/ 3998917 w 8484431"/>
              <a:gd name="connsiteY6" fmla="*/ 5580129 h 6858000"/>
              <a:gd name="connsiteX7" fmla="*/ 4676251 w 8484431"/>
              <a:gd name="connsiteY7" fmla="*/ 4293195 h 6858000"/>
              <a:gd name="connsiteX8" fmla="*/ 6708251 w 8484431"/>
              <a:gd name="connsiteY8" fmla="*/ 2853861 h 6858000"/>
              <a:gd name="connsiteX9" fmla="*/ 6471184 w 8484431"/>
              <a:gd name="connsiteY9" fmla="*/ 991195 h 6858000"/>
              <a:gd name="connsiteX10" fmla="*/ 7270805 w 8484431"/>
              <a:gd name="connsiteY10" fmla="*/ 1537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84431" h="6858000">
                <a:moveTo>
                  <a:pt x="7292614" y="0"/>
                </a:moveTo>
                <a:lnTo>
                  <a:pt x="8484431" y="0"/>
                </a:lnTo>
                <a:lnTo>
                  <a:pt x="8484431" y="6858000"/>
                </a:lnTo>
                <a:lnTo>
                  <a:pt x="0" y="6858000"/>
                </a:lnTo>
                <a:lnTo>
                  <a:pt x="23223" y="6840223"/>
                </a:lnTo>
                <a:cubicBezTo>
                  <a:pt x="452443" y="6489678"/>
                  <a:pt x="800636" y="6072959"/>
                  <a:pt x="1408118" y="5867995"/>
                </a:cubicBezTo>
                <a:cubicBezTo>
                  <a:pt x="2102385" y="5633751"/>
                  <a:pt x="3369562" y="5961130"/>
                  <a:pt x="3998917" y="5580129"/>
                </a:cubicBezTo>
                <a:cubicBezTo>
                  <a:pt x="4628272" y="5199128"/>
                  <a:pt x="4224695" y="4747573"/>
                  <a:pt x="4676251" y="4293195"/>
                </a:cubicBezTo>
                <a:cubicBezTo>
                  <a:pt x="5127807" y="3838817"/>
                  <a:pt x="6792917" y="3672306"/>
                  <a:pt x="6708251" y="2853861"/>
                </a:cubicBezTo>
                <a:cubicBezTo>
                  <a:pt x="6623585" y="2035416"/>
                  <a:pt x="6262340" y="1521773"/>
                  <a:pt x="6471184" y="991195"/>
                </a:cubicBezTo>
                <a:cubicBezTo>
                  <a:pt x="6601711" y="659584"/>
                  <a:pt x="6907526" y="286080"/>
                  <a:pt x="7270805" y="153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EF0A694-AB13-E3D7-4CD8-FEF66AB54DB6}"/>
              </a:ext>
            </a:extLst>
          </p:cNvPr>
          <p:cNvGrpSpPr/>
          <p:nvPr userDrawn="1"/>
        </p:nvGrpSpPr>
        <p:grpSpPr>
          <a:xfrm>
            <a:off x="561052" y="669603"/>
            <a:ext cx="406639" cy="95437"/>
            <a:chOff x="4397499" y="884141"/>
            <a:chExt cx="406639" cy="95437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70F5A87-FBEC-77B8-BA58-910D7481A767}"/>
                </a:ext>
              </a:extLst>
            </p:cNvPr>
            <p:cNvSpPr/>
            <p:nvPr/>
          </p:nvSpPr>
          <p:spPr>
            <a:xfrm flipH="1">
              <a:off x="4708701" y="884141"/>
              <a:ext cx="95437" cy="954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B8179206-A97F-825F-D2C0-0266ACD15355}"/>
                </a:ext>
              </a:extLst>
            </p:cNvPr>
            <p:cNvSpPr/>
            <p:nvPr/>
          </p:nvSpPr>
          <p:spPr>
            <a:xfrm flipH="1">
              <a:off x="4553100" y="884141"/>
              <a:ext cx="95437" cy="954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A8A6B6DB-7AB8-0A78-5333-C786563E62B1}"/>
                </a:ext>
              </a:extLst>
            </p:cNvPr>
            <p:cNvSpPr/>
            <p:nvPr/>
          </p:nvSpPr>
          <p:spPr>
            <a:xfrm flipH="1">
              <a:off x="4397499" y="884141"/>
              <a:ext cx="95437" cy="954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6AA7DF8-E28D-B671-30D5-EF0B51DB3AED}"/>
              </a:ext>
            </a:extLst>
          </p:cNvPr>
          <p:cNvGrpSpPr/>
          <p:nvPr userDrawn="1"/>
        </p:nvGrpSpPr>
        <p:grpSpPr>
          <a:xfrm>
            <a:off x="6761589" y="3392487"/>
            <a:ext cx="5451616" cy="3474393"/>
            <a:chOff x="6761589" y="3392487"/>
            <a:chExt cx="5451616" cy="3474393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85477DA2-6272-AE3D-E9EE-C27AEDC3D43E}"/>
                </a:ext>
              </a:extLst>
            </p:cNvPr>
            <p:cNvSpPr/>
            <p:nvPr/>
          </p:nvSpPr>
          <p:spPr>
            <a:xfrm flipH="1">
              <a:off x="10468958" y="4210686"/>
              <a:ext cx="633540" cy="580562"/>
            </a:xfrm>
            <a:custGeom>
              <a:avLst/>
              <a:gdLst>
                <a:gd name="connsiteX0" fmla="*/ 46119 w 633540"/>
                <a:gd name="connsiteY0" fmla="*/ 0 h 580562"/>
                <a:gd name="connsiteX1" fmla="*/ 252301 w 633540"/>
                <a:gd name="connsiteY1" fmla="*/ 281456 h 580562"/>
                <a:gd name="connsiteX2" fmla="*/ 633540 w 633540"/>
                <a:gd name="connsiteY2" fmla="*/ 503792 h 580562"/>
                <a:gd name="connsiteX3" fmla="*/ 584359 w 633540"/>
                <a:gd name="connsiteY3" fmla="*/ 580563 h 580562"/>
                <a:gd name="connsiteX4" fmla="*/ 158467 w 633540"/>
                <a:gd name="connsiteY4" fmla="*/ 383034 h 580562"/>
                <a:gd name="connsiteX5" fmla="*/ 0 w 633540"/>
                <a:gd name="connsiteY5" fmla="*/ 134606 h 580562"/>
                <a:gd name="connsiteX6" fmla="*/ 46119 w 633540"/>
                <a:gd name="connsiteY6" fmla="*/ 0 h 5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540" h="580562">
                  <a:moveTo>
                    <a:pt x="46119" y="0"/>
                  </a:moveTo>
                  <a:lnTo>
                    <a:pt x="252301" y="281456"/>
                  </a:lnTo>
                  <a:cubicBezTo>
                    <a:pt x="252301" y="281456"/>
                    <a:pt x="428091" y="355369"/>
                    <a:pt x="633540" y="503792"/>
                  </a:cubicBezTo>
                  <a:lnTo>
                    <a:pt x="584359" y="580563"/>
                  </a:lnTo>
                  <a:cubicBezTo>
                    <a:pt x="584359" y="580563"/>
                    <a:pt x="245251" y="441702"/>
                    <a:pt x="158467" y="383034"/>
                  </a:cubicBezTo>
                  <a:lnTo>
                    <a:pt x="0" y="134606"/>
                  </a:lnTo>
                  <a:lnTo>
                    <a:pt x="46119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022CAA08-4C6D-E77D-92BA-471735E8419D}"/>
                </a:ext>
              </a:extLst>
            </p:cNvPr>
            <p:cNvSpPr/>
            <p:nvPr/>
          </p:nvSpPr>
          <p:spPr>
            <a:xfrm rot="3339207" flipH="1">
              <a:off x="10370332" y="4684447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DAA467D9-4D2E-26D4-0142-FBBEADD66950}"/>
                </a:ext>
              </a:extLst>
            </p:cNvPr>
            <p:cNvSpPr/>
            <p:nvPr/>
          </p:nvSpPr>
          <p:spPr>
            <a:xfrm flipH="1">
              <a:off x="10841215" y="3951274"/>
              <a:ext cx="315941" cy="636366"/>
            </a:xfrm>
            <a:custGeom>
              <a:avLst/>
              <a:gdLst>
                <a:gd name="connsiteX0" fmla="*/ 0 w 315941"/>
                <a:gd name="connsiteY0" fmla="*/ 19139 h 636366"/>
                <a:gd name="connsiteX1" fmla="*/ 67475 w 315941"/>
                <a:gd name="connsiteY1" fmla="*/ 0 h 636366"/>
                <a:gd name="connsiteX2" fmla="*/ 128908 w 315941"/>
                <a:gd name="connsiteY2" fmla="*/ 38653 h 636366"/>
                <a:gd name="connsiteX3" fmla="*/ 300520 w 315941"/>
                <a:gd name="connsiteY3" fmla="*/ 434530 h 636366"/>
                <a:gd name="connsiteX4" fmla="*/ 296029 w 315941"/>
                <a:gd name="connsiteY4" fmla="*/ 458231 h 636366"/>
                <a:gd name="connsiteX5" fmla="*/ 312466 w 315941"/>
                <a:gd name="connsiteY5" fmla="*/ 473041 h 636366"/>
                <a:gd name="connsiteX6" fmla="*/ 315941 w 315941"/>
                <a:gd name="connsiteY6" fmla="*/ 508665 h 636366"/>
                <a:gd name="connsiteX7" fmla="*/ 142855 w 315941"/>
                <a:gd name="connsiteY7" fmla="*/ 636366 h 636366"/>
                <a:gd name="connsiteX8" fmla="*/ 0 w 315941"/>
                <a:gd name="connsiteY8" fmla="*/ 19139 h 63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941" h="636366">
                  <a:moveTo>
                    <a:pt x="0" y="19139"/>
                  </a:moveTo>
                  <a:lnTo>
                    <a:pt x="67475" y="0"/>
                  </a:lnTo>
                  <a:cubicBezTo>
                    <a:pt x="67475" y="0"/>
                    <a:pt x="106750" y="75"/>
                    <a:pt x="128908" y="38653"/>
                  </a:cubicBezTo>
                  <a:cubicBezTo>
                    <a:pt x="151066" y="77232"/>
                    <a:pt x="307952" y="421202"/>
                    <a:pt x="300520" y="434530"/>
                  </a:cubicBezTo>
                  <a:cubicBezTo>
                    <a:pt x="293081" y="447851"/>
                    <a:pt x="282700" y="450799"/>
                    <a:pt x="296029" y="458231"/>
                  </a:cubicBezTo>
                  <a:cubicBezTo>
                    <a:pt x="309350" y="465671"/>
                    <a:pt x="321555" y="461897"/>
                    <a:pt x="312466" y="473041"/>
                  </a:cubicBezTo>
                  <a:cubicBezTo>
                    <a:pt x="303384" y="484185"/>
                    <a:pt x="315941" y="508665"/>
                    <a:pt x="315941" y="508665"/>
                  </a:cubicBezTo>
                  <a:lnTo>
                    <a:pt x="142855" y="636366"/>
                  </a:lnTo>
                  <a:lnTo>
                    <a:pt x="0" y="19139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CCCF6212-8A01-66E9-D91B-96BC3A78A005}"/>
                </a:ext>
              </a:extLst>
            </p:cNvPr>
            <p:cNvSpPr/>
            <p:nvPr/>
          </p:nvSpPr>
          <p:spPr>
            <a:xfrm flipH="1">
              <a:off x="11297460" y="6481303"/>
              <a:ext cx="121491" cy="317522"/>
            </a:xfrm>
            <a:custGeom>
              <a:avLst/>
              <a:gdLst>
                <a:gd name="connsiteX0" fmla="*/ 15 w 121491"/>
                <a:gd name="connsiteY0" fmla="*/ 317522 h 317522"/>
                <a:gd name="connsiteX1" fmla="*/ 82331 w 121491"/>
                <a:gd name="connsiteY1" fmla="*/ 317515 h 317522"/>
                <a:gd name="connsiteX2" fmla="*/ 121491 w 121491"/>
                <a:gd name="connsiteY2" fmla="*/ 0 h 317522"/>
                <a:gd name="connsiteX3" fmla="*/ 0 w 121491"/>
                <a:gd name="connsiteY3" fmla="*/ 8 h 317522"/>
                <a:gd name="connsiteX4" fmla="*/ 15 w 121491"/>
                <a:gd name="connsiteY4" fmla="*/ 317522 h 3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91" h="317522">
                  <a:moveTo>
                    <a:pt x="15" y="317522"/>
                  </a:moveTo>
                  <a:lnTo>
                    <a:pt x="82331" y="317515"/>
                  </a:lnTo>
                  <a:lnTo>
                    <a:pt x="121491" y="0"/>
                  </a:lnTo>
                  <a:lnTo>
                    <a:pt x="0" y="8"/>
                  </a:lnTo>
                  <a:lnTo>
                    <a:pt x="15" y="317522"/>
                  </a:lnTo>
                  <a:close/>
                </a:path>
              </a:pathLst>
            </a:custGeom>
            <a:solidFill>
              <a:srgbClr val="A0616A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74ABE881-E525-BEC4-1CEE-8350C075AEFB}"/>
                </a:ext>
              </a:extLst>
            </p:cNvPr>
            <p:cNvSpPr/>
            <p:nvPr/>
          </p:nvSpPr>
          <p:spPr>
            <a:xfrm flipH="1">
              <a:off x="11132990" y="6704090"/>
              <a:ext cx="304990" cy="144077"/>
            </a:xfrm>
            <a:custGeom>
              <a:avLst/>
              <a:gdLst>
                <a:gd name="connsiteX0" fmla="*/ 301072 w 304990"/>
                <a:gd name="connsiteY0" fmla="*/ 92871 h 144077"/>
                <a:gd name="connsiteX1" fmla="*/ 301072 w 304990"/>
                <a:gd name="connsiteY1" fmla="*/ 92871 h 144077"/>
                <a:gd name="connsiteX2" fmla="*/ 304990 w 304990"/>
                <a:gd name="connsiteY2" fmla="*/ 116137 h 144077"/>
                <a:gd name="connsiteX3" fmla="*/ 304990 w 304990"/>
                <a:gd name="connsiteY3" fmla="*/ 116137 h 144077"/>
                <a:gd name="connsiteX4" fmla="*/ 277050 w 304990"/>
                <a:gd name="connsiteY4" fmla="*/ 144077 h 144077"/>
                <a:gd name="connsiteX5" fmla="*/ 22122 w 304990"/>
                <a:gd name="connsiteY5" fmla="*/ 144077 h 144077"/>
                <a:gd name="connsiteX6" fmla="*/ 3065 w 304990"/>
                <a:gd name="connsiteY6" fmla="*/ 125020 h 144077"/>
                <a:gd name="connsiteX7" fmla="*/ 3065 w 304990"/>
                <a:gd name="connsiteY7" fmla="*/ 114403 h 144077"/>
                <a:gd name="connsiteX8" fmla="*/ 16416 w 304990"/>
                <a:gd name="connsiteY8" fmla="*/ 43186 h 144077"/>
                <a:gd name="connsiteX9" fmla="*/ 96906 w 304990"/>
                <a:gd name="connsiteY9" fmla="*/ 25756 h 144077"/>
                <a:gd name="connsiteX10" fmla="*/ 111121 w 304990"/>
                <a:gd name="connsiteY10" fmla="*/ 0 h 144077"/>
                <a:gd name="connsiteX11" fmla="*/ 214051 w 304990"/>
                <a:gd name="connsiteY11" fmla="*/ 75273 h 144077"/>
                <a:gd name="connsiteX12" fmla="*/ 271108 w 304990"/>
                <a:gd name="connsiteY12" fmla="*/ 82293 h 144077"/>
                <a:gd name="connsiteX13" fmla="*/ 301072 w 304990"/>
                <a:gd name="connsiteY13" fmla="*/ 92871 h 14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990" h="144077">
                  <a:moveTo>
                    <a:pt x="301072" y="92871"/>
                  </a:moveTo>
                  <a:lnTo>
                    <a:pt x="301072" y="92871"/>
                  </a:lnTo>
                  <a:cubicBezTo>
                    <a:pt x="303638" y="97187"/>
                    <a:pt x="304990" y="111119"/>
                    <a:pt x="304990" y="116137"/>
                  </a:cubicBezTo>
                  <a:lnTo>
                    <a:pt x="304990" y="116137"/>
                  </a:lnTo>
                  <a:cubicBezTo>
                    <a:pt x="304990" y="131573"/>
                    <a:pt x="292479" y="144077"/>
                    <a:pt x="277050" y="144077"/>
                  </a:cubicBezTo>
                  <a:lnTo>
                    <a:pt x="22122" y="144077"/>
                  </a:lnTo>
                  <a:cubicBezTo>
                    <a:pt x="11597" y="144077"/>
                    <a:pt x="3065" y="135545"/>
                    <a:pt x="3065" y="125020"/>
                  </a:cubicBezTo>
                  <a:lnTo>
                    <a:pt x="3065" y="114403"/>
                  </a:lnTo>
                  <a:cubicBezTo>
                    <a:pt x="3065" y="114403"/>
                    <a:pt x="-9553" y="82507"/>
                    <a:pt x="16416" y="43186"/>
                  </a:cubicBezTo>
                  <a:cubicBezTo>
                    <a:pt x="16416" y="43186"/>
                    <a:pt x="48687" y="73975"/>
                    <a:pt x="96906" y="25756"/>
                  </a:cubicBezTo>
                  <a:lnTo>
                    <a:pt x="111121" y="0"/>
                  </a:lnTo>
                  <a:lnTo>
                    <a:pt x="214051" y="75273"/>
                  </a:lnTo>
                  <a:lnTo>
                    <a:pt x="271108" y="82293"/>
                  </a:lnTo>
                  <a:cubicBezTo>
                    <a:pt x="283588" y="83835"/>
                    <a:pt x="294656" y="82056"/>
                    <a:pt x="301072" y="92871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005B3262-CBB3-9D68-24FE-B0A945B8BE92}"/>
                </a:ext>
              </a:extLst>
            </p:cNvPr>
            <p:cNvSpPr/>
            <p:nvPr/>
          </p:nvSpPr>
          <p:spPr>
            <a:xfrm flipH="1">
              <a:off x="10948599" y="6405480"/>
              <a:ext cx="172399" cy="326756"/>
            </a:xfrm>
            <a:custGeom>
              <a:avLst/>
              <a:gdLst>
                <a:gd name="connsiteX0" fmla="*/ 0 w 172399"/>
                <a:gd name="connsiteY0" fmla="*/ 313131 h 326756"/>
                <a:gd name="connsiteX1" fmla="*/ 81178 w 172399"/>
                <a:gd name="connsiteY1" fmla="*/ 326757 h 326756"/>
                <a:gd name="connsiteX2" fmla="*/ 172399 w 172399"/>
                <a:gd name="connsiteY2" fmla="*/ 20119 h 326756"/>
                <a:gd name="connsiteX3" fmla="*/ 52588 w 172399"/>
                <a:gd name="connsiteY3" fmla="*/ 0 h 326756"/>
                <a:gd name="connsiteX4" fmla="*/ 0 w 172399"/>
                <a:gd name="connsiteY4" fmla="*/ 313131 h 3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399" h="326756">
                  <a:moveTo>
                    <a:pt x="0" y="313131"/>
                  </a:moveTo>
                  <a:lnTo>
                    <a:pt x="81178" y="326757"/>
                  </a:lnTo>
                  <a:lnTo>
                    <a:pt x="172399" y="20119"/>
                  </a:lnTo>
                  <a:lnTo>
                    <a:pt x="52588" y="0"/>
                  </a:lnTo>
                  <a:lnTo>
                    <a:pt x="0" y="313131"/>
                  </a:lnTo>
                  <a:close/>
                </a:path>
              </a:pathLst>
            </a:custGeom>
            <a:solidFill>
              <a:srgbClr val="A0616A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883E6FD6-3948-79A9-5D5D-2F4A5A3A6ADD}"/>
                </a:ext>
              </a:extLst>
            </p:cNvPr>
            <p:cNvSpPr/>
            <p:nvPr/>
          </p:nvSpPr>
          <p:spPr>
            <a:xfrm flipH="1">
              <a:off x="10841534" y="6640427"/>
              <a:ext cx="300513" cy="169977"/>
            </a:xfrm>
            <a:custGeom>
              <a:avLst/>
              <a:gdLst>
                <a:gd name="connsiteX0" fmla="*/ 299487 w 300513"/>
                <a:gd name="connsiteY0" fmla="*/ 123065 h 169977"/>
                <a:gd name="connsiteX1" fmla="*/ 299487 w 300513"/>
                <a:gd name="connsiteY1" fmla="*/ 123065 h 169977"/>
                <a:gd name="connsiteX2" fmla="*/ 299495 w 300513"/>
                <a:gd name="connsiteY2" fmla="*/ 146659 h 169977"/>
                <a:gd name="connsiteX3" fmla="*/ 299495 w 300513"/>
                <a:gd name="connsiteY3" fmla="*/ 146659 h 169977"/>
                <a:gd name="connsiteX4" fmla="*/ 267316 w 300513"/>
                <a:gd name="connsiteY4" fmla="*/ 169588 h 169977"/>
                <a:gd name="connsiteX5" fmla="*/ 15908 w 300513"/>
                <a:gd name="connsiteY5" fmla="*/ 127350 h 169977"/>
                <a:gd name="connsiteX6" fmla="*/ 266 w 300513"/>
                <a:gd name="connsiteY6" fmla="*/ 105398 h 169977"/>
                <a:gd name="connsiteX7" fmla="*/ 2030 w 300513"/>
                <a:gd name="connsiteY7" fmla="*/ 94926 h 169977"/>
                <a:gd name="connsiteX8" fmla="*/ 26991 w 300513"/>
                <a:gd name="connsiteY8" fmla="*/ 26909 h 169977"/>
                <a:gd name="connsiteX9" fmla="*/ 109261 w 300513"/>
                <a:gd name="connsiteY9" fmla="*/ 23052 h 169977"/>
                <a:gd name="connsiteX10" fmla="*/ 127554 w 300513"/>
                <a:gd name="connsiteY10" fmla="*/ 0 h 169977"/>
                <a:gd name="connsiteX11" fmla="*/ 216584 w 300513"/>
                <a:gd name="connsiteY11" fmla="*/ 91290 h 169977"/>
                <a:gd name="connsiteX12" fmla="*/ 271685 w 300513"/>
                <a:gd name="connsiteY12" fmla="*/ 107674 h 169977"/>
                <a:gd name="connsiteX13" fmla="*/ 299487 w 300513"/>
                <a:gd name="connsiteY13" fmla="*/ 123065 h 1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513" h="169977">
                  <a:moveTo>
                    <a:pt x="299487" y="123065"/>
                  </a:moveTo>
                  <a:lnTo>
                    <a:pt x="299487" y="123065"/>
                  </a:lnTo>
                  <a:cubicBezTo>
                    <a:pt x="301298" y="127747"/>
                    <a:pt x="300328" y="141709"/>
                    <a:pt x="299495" y="146659"/>
                  </a:cubicBezTo>
                  <a:lnTo>
                    <a:pt x="299495" y="146659"/>
                  </a:lnTo>
                  <a:cubicBezTo>
                    <a:pt x="296936" y="161881"/>
                    <a:pt x="282531" y="172139"/>
                    <a:pt x="267316" y="169588"/>
                  </a:cubicBezTo>
                  <a:lnTo>
                    <a:pt x="15908" y="127350"/>
                  </a:lnTo>
                  <a:cubicBezTo>
                    <a:pt x="5528" y="125601"/>
                    <a:pt x="-1476" y="115778"/>
                    <a:pt x="266" y="105398"/>
                  </a:cubicBezTo>
                  <a:lnTo>
                    <a:pt x="2030" y="94926"/>
                  </a:lnTo>
                  <a:cubicBezTo>
                    <a:pt x="2030" y="94926"/>
                    <a:pt x="-5127" y="61379"/>
                    <a:pt x="26991" y="26909"/>
                  </a:cubicBezTo>
                  <a:cubicBezTo>
                    <a:pt x="26991" y="26909"/>
                    <a:pt x="53717" y="62617"/>
                    <a:pt x="109261" y="23052"/>
                  </a:cubicBezTo>
                  <a:lnTo>
                    <a:pt x="127554" y="0"/>
                  </a:lnTo>
                  <a:lnTo>
                    <a:pt x="216584" y="91290"/>
                  </a:lnTo>
                  <a:lnTo>
                    <a:pt x="271685" y="107674"/>
                  </a:lnTo>
                  <a:cubicBezTo>
                    <a:pt x="283738" y="111256"/>
                    <a:pt x="294950" y="111340"/>
                    <a:pt x="299487" y="123065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B7DDC61-3DFD-BB4B-43DC-AE25C4814844}"/>
                </a:ext>
              </a:extLst>
            </p:cNvPr>
            <p:cNvSpPr/>
            <p:nvPr/>
          </p:nvSpPr>
          <p:spPr>
            <a:xfrm flipH="1">
              <a:off x="10838962" y="5089378"/>
              <a:ext cx="740753" cy="1594242"/>
            </a:xfrm>
            <a:custGeom>
              <a:avLst/>
              <a:gdLst>
                <a:gd name="connsiteX0" fmla="*/ 627458 w 740753"/>
                <a:gd name="connsiteY0" fmla="*/ 0 h 1594242"/>
                <a:gd name="connsiteX1" fmla="*/ 738057 w 740753"/>
                <a:gd name="connsiteY1" fmla="*/ 248176 h 1594242"/>
                <a:gd name="connsiteX2" fmla="*/ 740753 w 740753"/>
                <a:gd name="connsiteY2" fmla="*/ 739717 h 1594242"/>
                <a:gd name="connsiteX3" fmla="*/ 659828 w 740753"/>
                <a:gd name="connsiteY3" fmla="*/ 1370347 h 1594242"/>
                <a:gd name="connsiteX4" fmla="*/ 635554 w 740753"/>
                <a:gd name="connsiteY4" fmla="*/ 1499828 h 1594242"/>
                <a:gd name="connsiteX5" fmla="*/ 479095 w 740753"/>
                <a:gd name="connsiteY5" fmla="*/ 1462065 h 1594242"/>
                <a:gd name="connsiteX6" fmla="*/ 522258 w 740753"/>
                <a:gd name="connsiteY6" fmla="*/ 784980 h 1594242"/>
                <a:gd name="connsiteX7" fmla="*/ 365800 w 740753"/>
                <a:gd name="connsiteY7" fmla="*/ 342591 h 1594242"/>
                <a:gd name="connsiteX8" fmla="*/ 311844 w 740753"/>
                <a:gd name="connsiteY8" fmla="*/ 1594242 h 1594242"/>
                <a:gd name="connsiteX9" fmla="*/ 130221 w 740753"/>
                <a:gd name="connsiteY9" fmla="*/ 1594242 h 1594242"/>
                <a:gd name="connsiteX10" fmla="*/ 85255 w 740753"/>
                <a:gd name="connsiteY10" fmla="*/ 763403 h 1594242"/>
                <a:gd name="connsiteX11" fmla="*/ 4329 w 740753"/>
                <a:gd name="connsiteY11" fmla="*/ 67437 h 1594242"/>
                <a:gd name="connsiteX12" fmla="*/ 627458 w 740753"/>
                <a:gd name="connsiteY12" fmla="*/ 0 h 15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0753" h="1594242">
                  <a:moveTo>
                    <a:pt x="627458" y="0"/>
                  </a:moveTo>
                  <a:cubicBezTo>
                    <a:pt x="627458" y="0"/>
                    <a:pt x="738057" y="129481"/>
                    <a:pt x="738057" y="248176"/>
                  </a:cubicBezTo>
                  <a:cubicBezTo>
                    <a:pt x="738057" y="366864"/>
                    <a:pt x="740753" y="739717"/>
                    <a:pt x="740753" y="739717"/>
                  </a:cubicBezTo>
                  <a:cubicBezTo>
                    <a:pt x="740753" y="739717"/>
                    <a:pt x="676013" y="1321792"/>
                    <a:pt x="659828" y="1370347"/>
                  </a:cubicBezTo>
                  <a:cubicBezTo>
                    <a:pt x="643643" y="1418903"/>
                    <a:pt x="635554" y="1499828"/>
                    <a:pt x="635554" y="1499828"/>
                  </a:cubicBezTo>
                  <a:lnTo>
                    <a:pt x="479095" y="1462065"/>
                  </a:lnTo>
                  <a:cubicBezTo>
                    <a:pt x="479095" y="1462065"/>
                    <a:pt x="457510" y="914461"/>
                    <a:pt x="522258" y="784980"/>
                  </a:cubicBezTo>
                  <a:lnTo>
                    <a:pt x="365800" y="342591"/>
                  </a:lnTo>
                  <a:lnTo>
                    <a:pt x="311844" y="1594242"/>
                  </a:lnTo>
                  <a:lnTo>
                    <a:pt x="130221" y="1594242"/>
                  </a:lnTo>
                  <a:cubicBezTo>
                    <a:pt x="130221" y="1594242"/>
                    <a:pt x="36700" y="936046"/>
                    <a:pt x="85255" y="763403"/>
                  </a:cubicBezTo>
                  <a:cubicBezTo>
                    <a:pt x="85255" y="763403"/>
                    <a:pt x="-22646" y="105207"/>
                    <a:pt x="4329" y="67437"/>
                  </a:cubicBezTo>
                  <a:cubicBezTo>
                    <a:pt x="31304" y="29674"/>
                    <a:pt x="627458" y="0"/>
                    <a:pt x="627458" y="0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5786E5B5-5DC0-6DC1-6E05-49416B7BB48C}"/>
                </a:ext>
              </a:extLst>
            </p:cNvPr>
            <p:cNvSpPr/>
            <p:nvPr/>
          </p:nvSpPr>
          <p:spPr>
            <a:xfrm flipH="1">
              <a:off x="10927976" y="3799960"/>
              <a:ext cx="712150" cy="1354158"/>
            </a:xfrm>
            <a:custGeom>
              <a:avLst/>
              <a:gdLst>
                <a:gd name="connsiteX0" fmla="*/ 285938 w 712150"/>
                <a:gd name="connsiteY0" fmla="*/ 1 h 1354158"/>
                <a:gd name="connsiteX1" fmla="*/ 431604 w 712150"/>
                <a:gd name="connsiteY1" fmla="*/ 10790 h 1354158"/>
                <a:gd name="connsiteX2" fmla="*/ 480159 w 712150"/>
                <a:gd name="connsiteY2" fmla="*/ 91717 h 1354158"/>
                <a:gd name="connsiteX3" fmla="*/ 609640 w 712150"/>
                <a:gd name="connsiteY3" fmla="*/ 210408 h 1354158"/>
                <a:gd name="connsiteX4" fmla="*/ 631225 w 712150"/>
                <a:gd name="connsiteY4" fmla="*/ 1100590 h 1354158"/>
                <a:gd name="connsiteX5" fmla="*/ 712151 w 712150"/>
                <a:gd name="connsiteY5" fmla="*/ 1219285 h 1354158"/>
                <a:gd name="connsiteX6" fmla="*/ 706751 w 712150"/>
                <a:gd name="connsiteY6" fmla="*/ 1321788 h 1354158"/>
                <a:gd name="connsiteX7" fmla="*/ 59346 w 712150"/>
                <a:gd name="connsiteY7" fmla="*/ 1354159 h 1354158"/>
                <a:gd name="connsiteX8" fmla="*/ 59346 w 712150"/>
                <a:gd name="connsiteY8" fmla="*/ 1255604 h 1354158"/>
                <a:gd name="connsiteX9" fmla="*/ 0 w 712150"/>
                <a:gd name="connsiteY9" fmla="*/ 1138360 h 1354158"/>
                <a:gd name="connsiteX10" fmla="*/ 80926 w 712150"/>
                <a:gd name="connsiteY10" fmla="*/ 194223 h 1354158"/>
                <a:gd name="connsiteX11" fmla="*/ 221198 w 712150"/>
                <a:gd name="connsiteY11" fmla="*/ 102507 h 1354158"/>
                <a:gd name="connsiteX12" fmla="*/ 285938 w 712150"/>
                <a:gd name="connsiteY12" fmla="*/ 0 h 135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150" h="1354158">
                  <a:moveTo>
                    <a:pt x="285938" y="1"/>
                  </a:moveTo>
                  <a:lnTo>
                    <a:pt x="431604" y="10790"/>
                  </a:lnTo>
                  <a:lnTo>
                    <a:pt x="480159" y="91717"/>
                  </a:lnTo>
                  <a:cubicBezTo>
                    <a:pt x="480159" y="91717"/>
                    <a:pt x="593455" y="140272"/>
                    <a:pt x="609640" y="210408"/>
                  </a:cubicBezTo>
                  <a:cubicBezTo>
                    <a:pt x="625825" y="280544"/>
                    <a:pt x="631225" y="1100590"/>
                    <a:pt x="631225" y="1100590"/>
                  </a:cubicBezTo>
                  <a:lnTo>
                    <a:pt x="712151" y="1219285"/>
                  </a:lnTo>
                  <a:lnTo>
                    <a:pt x="706751" y="1321788"/>
                  </a:lnTo>
                  <a:lnTo>
                    <a:pt x="59346" y="1354159"/>
                  </a:lnTo>
                  <a:lnTo>
                    <a:pt x="59346" y="1255604"/>
                  </a:lnTo>
                  <a:lnTo>
                    <a:pt x="0" y="1138360"/>
                  </a:lnTo>
                  <a:cubicBezTo>
                    <a:pt x="0" y="1138360"/>
                    <a:pt x="64741" y="199617"/>
                    <a:pt x="80926" y="194223"/>
                  </a:cubicBezTo>
                  <a:cubicBezTo>
                    <a:pt x="97111" y="188828"/>
                    <a:pt x="221198" y="102507"/>
                    <a:pt x="221198" y="102507"/>
                  </a:cubicBezTo>
                  <a:lnTo>
                    <a:pt x="28593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7C923802-5A28-88F9-29DE-12636D4F33A7}"/>
                </a:ext>
              </a:extLst>
            </p:cNvPr>
            <p:cNvSpPr/>
            <p:nvPr/>
          </p:nvSpPr>
          <p:spPr>
            <a:xfrm flipH="1">
              <a:off x="11104832" y="3413020"/>
              <a:ext cx="366864" cy="366864"/>
            </a:xfrm>
            <a:custGeom>
              <a:avLst/>
              <a:gdLst>
                <a:gd name="connsiteX0" fmla="*/ 366864 w 366864"/>
                <a:gd name="connsiteY0" fmla="*/ 183432 h 366864"/>
                <a:gd name="connsiteX1" fmla="*/ 183432 w 366864"/>
                <a:gd name="connsiteY1" fmla="*/ 366864 h 366864"/>
                <a:gd name="connsiteX2" fmla="*/ 0 w 366864"/>
                <a:gd name="connsiteY2" fmla="*/ 183432 h 366864"/>
                <a:gd name="connsiteX3" fmla="*/ 183432 w 366864"/>
                <a:gd name="connsiteY3" fmla="*/ 0 h 366864"/>
                <a:gd name="connsiteX4" fmla="*/ 366864 w 366864"/>
                <a:gd name="connsiteY4" fmla="*/ 183432 h 36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864" h="366864">
                  <a:moveTo>
                    <a:pt x="366864" y="183432"/>
                  </a:moveTo>
                  <a:cubicBezTo>
                    <a:pt x="366864" y="284739"/>
                    <a:pt x="284739" y="366864"/>
                    <a:pt x="183432" y="366864"/>
                  </a:cubicBezTo>
                  <a:cubicBezTo>
                    <a:pt x="82125" y="366864"/>
                    <a:pt x="0" y="284739"/>
                    <a:pt x="0" y="183432"/>
                  </a:cubicBezTo>
                  <a:cubicBezTo>
                    <a:pt x="0" y="82125"/>
                    <a:pt x="82125" y="0"/>
                    <a:pt x="183432" y="0"/>
                  </a:cubicBezTo>
                  <a:cubicBezTo>
                    <a:pt x="284739" y="0"/>
                    <a:pt x="366864" y="82125"/>
                    <a:pt x="366864" y="183432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E0D781E-376A-6BA0-D63D-B9179CDB499B}"/>
                </a:ext>
              </a:extLst>
            </p:cNvPr>
            <p:cNvSpPr/>
            <p:nvPr/>
          </p:nvSpPr>
          <p:spPr>
            <a:xfrm flipH="1">
              <a:off x="11132241" y="3395758"/>
              <a:ext cx="384261" cy="385030"/>
            </a:xfrm>
            <a:custGeom>
              <a:avLst/>
              <a:gdLst>
                <a:gd name="connsiteX0" fmla="*/ 374760 w 384261"/>
                <a:gd name="connsiteY0" fmla="*/ 53154 h 385030"/>
                <a:gd name="connsiteX1" fmla="*/ 311470 w 384261"/>
                <a:gd name="connsiteY1" fmla="*/ 11248 h 385030"/>
                <a:gd name="connsiteX2" fmla="*/ 307911 w 384261"/>
                <a:gd name="connsiteY2" fmla="*/ 11215 h 385030"/>
                <a:gd name="connsiteX3" fmla="*/ 266360 w 384261"/>
                <a:gd name="connsiteY3" fmla="*/ 2978 h 385030"/>
                <a:gd name="connsiteX4" fmla="*/ 188375 w 384261"/>
                <a:gd name="connsiteY4" fmla="*/ 8038 h 385030"/>
                <a:gd name="connsiteX5" fmla="*/ 164674 w 384261"/>
                <a:gd name="connsiteY5" fmla="*/ 14054 h 385030"/>
                <a:gd name="connsiteX6" fmla="*/ 145556 w 384261"/>
                <a:gd name="connsiteY6" fmla="*/ 1616 h 385030"/>
                <a:gd name="connsiteX7" fmla="*/ 144135 w 384261"/>
                <a:gd name="connsiteY7" fmla="*/ 23198 h 385030"/>
                <a:gd name="connsiteX8" fmla="*/ 136138 w 384261"/>
                <a:gd name="connsiteY8" fmla="*/ 5730 h 385030"/>
                <a:gd name="connsiteX9" fmla="*/ 130799 w 384261"/>
                <a:gd name="connsiteY9" fmla="*/ 28950 h 385030"/>
                <a:gd name="connsiteX10" fmla="*/ 113690 w 384261"/>
                <a:gd name="connsiteY10" fmla="*/ 9544 h 385030"/>
                <a:gd name="connsiteX11" fmla="*/ 103478 w 384261"/>
                <a:gd name="connsiteY11" fmla="*/ 32187 h 385030"/>
                <a:gd name="connsiteX12" fmla="*/ 80396 w 384261"/>
                <a:gd name="connsiteY12" fmla="*/ 44089 h 385030"/>
                <a:gd name="connsiteX13" fmla="*/ 3558 w 384261"/>
                <a:gd name="connsiteY13" fmla="*/ 120995 h 385030"/>
                <a:gd name="connsiteX14" fmla="*/ 3890 w 384261"/>
                <a:gd name="connsiteY14" fmla="*/ 191552 h 385030"/>
                <a:gd name="connsiteX15" fmla="*/ 21304 w 384261"/>
                <a:gd name="connsiteY15" fmla="*/ 251403 h 385030"/>
                <a:gd name="connsiteX16" fmla="*/ 43347 w 384261"/>
                <a:gd name="connsiteY16" fmla="*/ 284932 h 385030"/>
                <a:gd name="connsiteX17" fmla="*/ 51731 w 384261"/>
                <a:gd name="connsiteY17" fmla="*/ 321370 h 385030"/>
                <a:gd name="connsiteX18" fmla="*/ 81526 w 384261"/>
                <a:gd name="connsiteY18" fmla="*/ 343011 h 385030"/>
                <a:gd name="connsiteX19" fmla="*/ 116149 w 384261"/>
                <a:gd name="connsiteY19" fmla="*/ 357583 h 385030"/>
                <a:gd name="connsiteX20" fmla="*/ 160397 w 384261"/>
                <a:gd name="connsiteY20" fmla="*/ 384986 h 385030"/>
                <a:gd name="connsiteX21" fmla="*/ 167569 w 384261"/>
                <a:gd name="connsiteY21" fmla="*/ 371516 h 385030"/>
                <a:gd name="connsiteX22" fmla="*/ 147359 w 384261"/>
                <a:gd name="connsiteY22" fmla="*/ 360761 h 385030"/>
                <a:gd name="connsiteX23" fmla="*/ 175513 w 384261"/>
                <a:gd name="connsiteY23" fmla="*/ 337101 h 385030"/>
                <a:gd name="connsiteX24" fmla="*/ 150452 w 384261"/>
                <a:gd name="connsiteY24" fmla="*/ 301241 h 385030"/>
                <a:gd name="connsiteX25" fmla="*/ 136780 w 384261"/>
                <a:gd name="connsiteY25" fmla="*/ 253181 h 385030"/>
                <a:gd name="connsiteX26" fmla="*/ 145999 w 384261"/>
                <a:gd name="connsiteY26" fmla="*/ 235196 h 385030"/>
                <a:gd name="connsiteX27" fmla="*/ 190262 w 384261"/>
                <a:gd name="connsiteY27" fmla="*/ 229311 h 385030"/>
                <a:gd name="connsiteX28" fmla="*/ 218309 w 384261"/>
                <a:gd name="connsiteY28" fmla="*/ 220154 h 385030"/>
                <a:gd name="connsiteX29" fmla="*/ 218446 w 384261"/>
                <a:gd name="connsiteY29" fmla="*/ 184214 h 385030"/>
                <a:gd name="connsiteX30" fmla="*/ 239756 w 384261"/>
                <a:gd name="connsiteY30" fmla="*/ 153392 h 385030"/>
                <a:gd name="connsiteX31" fmla="*/ 272027 w 384261"/>
                <a:gd name="connsiteY31" fmla="*/ 131989 h 385030"/>
                <a:gd name="connsiteX32" fmla="*/ 284233 w 384261"/>
                <a:gd name="connsiteY32" fmla="*/ 97471 h 385030"/>
                <a:gd name="connsiteX33" fmla="*/ 384261 w 384261"/>
                <a:gd name="connsiteY33" fmla="*/ 88321 h 385030"/>
                <a:gd name="connsiteX34" fmla="*/ 374760 w 384261"/>
                <a:gd name="connsiteY34" fmla="*/ 53154 h 38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4261" h="385030">
                  <a:moveTo>
                    <a:pt x="374760" y="53154"/>
                  </a:moveTo>
                  <a:cubicBezTo>
                    <a:pt x="365426" y="26682"/>
                    <a:pt x="339533" y="10622"/>
                    <a:pt x="311470" y="11248"/>
                  </a:cubicBezTo>
                  <a:cubicBezTo>
                    <a:pt x="310279" y="11274"/>
                    <a:pt x="309095" y="11263"/>
                    <a:pt x="307911" y="11215"/>
                  </a:cubicBezTo>
                  <a:cubicBezTo>
                    <a:pt x="293781" y="10637"/>
                    <a:pt x="280215" y="5810"/>
                    <a:pt x="266360" y="2978"/>
                  </a:cubicBezTo>
                  <a:cubicBezTo>
                    <a:pt x="240536" y="-2300"/>
                    <a:pt x="213298" y="-533"/>
                    <a:pt x="188375" y="8038"/>
                  </a:cubicBezTo>
                  <a:cubicBezTo>
                    <a:pt x="180622" y="10703"/>
                    <a:pt x="172870" y="14053"/>
                    <a:pt x="164674" y="14054"/>
                  </a:cubicBezTo>
                  <a:cubicBezTo>
                    <a:pt x="156479" y="14055"/>
                    <a:pt x="147557" y="9562"/>
                    <a:pt x="145556" y="1616"/>
                  </a:cubicBezTo>
                  <a:cubicBezTo>
                    <a:pt x="145083" y="8810"/>
                    <a:pt x="144609" y="16004"/>
                    <a:pt x="144135" y="23198"/>
                  </a:cubicBezTo>
                  <a:cubicBezTo>
                    <a:pt x="141470" y="17375"/>
                    <a:pt x="138804" y="11553"/>
                    <a:pt x="136138" y="5730"/>
                  </a:cubicBezTo>
                  <a:lnTo>
                    <a:pt x="130799" y="28950"/>
                  </a:lnTo>
                  <a:lnTo>
                    <a:pt x="113690" y="9544"/>
                  </a:lnTo>
                  <a:cubicBezTo>
                    <a:pt x="115218" y="18098"/>
                    <a:pt x="110230" y="26719"/>
                    <a:pt x="103478" y="32187"/>
                  </a:cubicBezTo>
                  <a:cubicBezTo>
                    <a:pt x="96726" y="37656"/>
                    <a:pt x="88385" y="40681"/>
                    <a:pt x="80396" y="44089"/>
                  </a:cubicBezTo>
                  <a:cubicBezTo>
                    <a:pt x="45893" y="58795"/>
                    <a:pt x="13499" y="84832"/>
                    <a:pt x="3558" y="120995"/>
                  </a:cubicBezTo>
                  <a:cubicBezTo>
                    <a:pt x="-2723" y="143843"/>
                    <a:pt x="562" y="168092"/>
                    <a:pt x="3890" y="191552"/>
                  </a:cubicBezTo>
                  <a:cubicBezTo>
                    <a:pt x="6832" y="212292"/>
                    <a:pt x="10031" y="233749"/>
                    <a:pt x="21304" y="251403"/>
                  </a:cubicBezTo>
                  <a:cubicBezTo>
                    <a:pt x="28531" y="262721"/>
                    <a:pt x="38948" y="272244"/>
                    <a:pt x="43347" y="284932"/>
                  </a:cubicBezTo>
                  <a:cubicBezTo>
                    <a:pt x="47449" y="296757"/>
                    <a:pt x="45895" y="310296"/>
                    <a:pt x="51731" y="321370"/>
                  </a:cubicBezTo>
                  <a:cubicBezTo>
                    <a:pt x="57591" y="332492"/>
                    <a:pt x="69687" y="338785"/>
                    <a:pt x="81526" y="343011"/>
                  </a:cubicBezTo>
                  <a:cubicBezTo>
                    <a:pt x="93365" y="347239"/>
                    <a:pt x="105953" y="350229"/>
                    <a:pt x="116149" y="357583"/>
                  </a:cubicBezTo>
                  <a:cubicBezTo>
                    <a:pt x="126346" y="364939"/>
                    <a:pt x="138178" y="386126"/>
                    <a:pt x="160397" y="384986"/>
                  </a:cubicBezTo>
                  <a:lnTo>
                    <a:pt x="167569" y="371516"/>
                  </a:lnTo>
                  <a:cubicBezTo>
                    <a:pt x="174940" y="365506"/>
                    <a:pt x="147649" y="370271"/>
                    <a:pt x="147359" y="360761"/>
                  </a:cubicBezTo>
                  <a:cubicBezTo>
                    <a:pt x="147076" y="351251"/>
                    <a:pt x="180202" y="345376"/>
                    <a:pt x="175513" y="337101"/>
                  </a:cubicBezTo>
                  <a:cubicBezTo>
                    <a:pt x="168310" y="324411"/>
                    <a:pt x="158571" y="313368"/>
                    <a:pt x="150452" y="301241"/>
                  </a:cubicBezTo>
                  <a:cubicBezTo>
                    <a:pt x="140966" y="287059"/>
                    <a:pt x="133503" y="270489"/>
                    <a:pt x="136780" y="253181"/>
                  </a:cubicBezTo>
                  <a:cubicBezTo>
                    <a:pt x="138048" y="246448"/>
                    <a:pt x="141202" y="240088"/>
                    <a:pt x="145999" y="235196"/>
                  </a:cubicBezTo>
                  <a:cubicBezTo>
                    <a:pt x="159839" y="221096"/>
                    <a:pt x="175268" y="227294"/>
                    <a:pt x="190262" y="229311"/>
                  </a:cubicBezTo>
                  <a:cubicBezTo>
                    <a:pt x="200596" y="230702"/>
                    <a:pt x="212939" y="229096"/>
                    <a:pt x="218309" y="220154"/>
                  </a:cubicBezTo>
                  <a:cubicBezTo>
                    <a:pt x="224587" y="209693"/>
                    <a:pt x="217591" y="196385"/>
                    <a:pt x="218446" y="184214"/>
                  </a:cubicBezTo>
                  <a:cubicBezTo>
                    <a:pt x="219348" y="171319"/>
                    <a:pt x="229124" y="160744"/>
                    <a:pt x="239756" y="153392"/>
                  </a:cubicBezTo>
                  <a:cubicBezTo>
                    <a:pt x="250389" y="146041"/>
                    <a:pt x="262457" y="140684"/>
                    <a:pt x="272027" y="131989"/>
                  </a:cubicBezTo>
                  <a:cubicBezTo>
                    <a:pt x="281590" y="123292"/>
                    <a:pt x="288403" y="109707"/>
                    <a:pt x="284233" y="97471"/>
                  </a:cubicBezTo>
                  <a:cubicBezTo>
                    <a:pt x="329573" y="78594"/>
                    <a:pt x="336516" y="76809"/>
                    <a:pt x="384261" y="88321"/>
                  </a:cubicBezTo>
                  <a:cubicBezTo>
                    <a:pt x="381985" y="76381"/>
                    <a:pt x="378800" y="64617"/>
                    <a:pt x="374760" y="53154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0" name="图形 116">
              <a:extLst>
                <a:ext uri="{FF2B5EF4-FFF2-40B4-BE49-F238E27FC236}">
                  <a16:creationId xmlns:a16="http://schemas.microsoft.com/office/drawing/2014/main" id="{C6F723B5-E272-61FA-5DE7-9CFC4B1ECF8E}"/>
                </a:ext>
              </a:extLst>
            </p:cNvPr>
            <p:cNvGrpSpPr/>
            <p:nvPr/>
          </p:nvGrpSpPr>
          <p:grpSpPr>
            <a:xfrm flipH="1">
              <a:off x="11438505" y="5175429"/>
              <a:ext cx="477627" cy="708232"/>
              <a:chOff x="7056689" y="5175429"/>
              <a:chExt cx="477627" cy="708232"/>
            </a:xfrm>
          </p:grpSpPr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99922A2A-1190-AF04-56F4-7DF070072412}"/>
                  </a:ext>
                </a:extLst>
              </p:cNvPr>
              <p:cNvSpPr/>
              <p:nvPr/>
            </p:nvSpPr>
            <p:spPr>
              <a:xfrm>
                <a:off x="7056689" y="5175429"/>
                <a:ext cx="477627" cy="658669"/>
              </a:xfrm>
              <a:custGeom>
                <a:avLst/>
                <a:gdLst>
                  <a:gd name="connsiteX0" fmla="*/ 0 w 477627"/>
                  <a:gd name="connsiteY0" fmla="*/ 619562 h 658669"/>
                  <a:gd name="connsiteX1" fmla="*/ 0 w 477627"/>
                  <a:gd name="connsiteY1" fmla="*/ 62785 h 658669"/>
                  <a:gd name="connsiteX2" fmla="*/ 17859 w 477627"/>
                  <a:gd name="connsiteY2" fmla="*/ 22677 h 658669"/>
                  <a:gd name="connsiteX3" fmla="*/ 59614 w 477627"/>
                  <a:gd name="connsiteY3" fmla="*/ 9119 h 658669"/>
                  <a:gd name="connsiteX4" fmla="*/ 452959 w 477627"/>
                  <a:gd name="connsiteY4" fmla="*/ 50602 h 658669"/>
                  <a:gd name="connsiteX5" fmla="*/ 477627 w 477627"/>
                  <a:gd name="connsiteY5" fmla="*/ 75273 h 658669"/>
                  <a:gd name="connsiteX6" fmla="*/ 477627 w 477627"/>
                  <a:gd name="connsiteY6" fmla="*/ 633998 h 658669"/>
                  <a:gd name="connsiteX7" fmla="*/ 452959 w 477627"/>
                  <a:gd name="connsiteY7" fmla="*/ 658669 h 658669"/>
                  <a:gd name="connsiteX8" fmla="*/ 39107 w 477627"/>
                  <a:gd name="connsiteY8" fmla="*/ 658669 h 658669"/>
                  <a:gd name="connsiteX9" fmla="*/ 0 w 477627"/>
                  <a:gd name="connsiteY9" fmla="*/ 619562 h 658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7627" h="658669">
                    <a:moveTo>
                      <a:pt x="0" y="619562"/>
                    </a:moveTo>
                    <a:lnTo>
                      <a:pt x="0" y="62785"/>
                    </a:lnTo>
                    <a:cubicBezTo>
                      <a:pt x="0" y="47516"/>
                      <a:pt x="6508" y="32897"/>
                      <a:pt x="17859" y="22677"/>
                    </a:cubicBezTo>
                    <a:cubicBezTo>
                      <a:pt x="29208" y="12465"/>
                      <a:pt x="44423" y="7523"/>
                      <a:pt x="59614" y="9119"/>
                    </a:cubicBezTo>
                    <a:cubicBezTo>
                      <a:pt x="200325" y="-9808"/>
                      <a:pt x="332853" y="-802"/>
                      <a:pt x="452959" y="50602"/>
                    </a:cubicBezTo>
                    <a:cubicBezTo>
                      <a:pt x="466563" y="50602"/>
                      <a:pt x="477627" y="61669"/>
                      <a:pt x="477627" y="75273"/>
                    </a:cubicBezTo>
                    <a:lnTo>
                      <a:pt x="477627" y="633998"/>
                    </a:lnTo>
                    <a:cubicBezTo>
                      <a:pt x="477627" y="647602"/>
                      <a:pt x="466563" y="658669"/>
                      <a:pt x="452959" y="658669"/>
                    </a:cubicBezTo>
                    <a:cubicBezTo>
                      <a:pt x="320750" y="627659"/>
                      <a:pt x="181304" y="635732"/>
                      <a:pt x="39107" y="658669"/>
                    </a:cubicBezTo>
                    <a:cubicBezTo>
                      <a:pt x="17543" y="658669"/>
                      <a:pt x="0" y="641125"/>
                      <a:pt x="0" y="619562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D0C48399-94F0-B328-B61C-591B5EAE5049}"/>
                  </a:ext>
                </a:extLst>
              </p:cNvPr>
              <p:cNvSpPr/>
              <p:nvPr/>
            </p:nvSpPr>
            <p:spPr>
              <a:xfrm>
                <a:off x="7056689" y="5201507"/>
                <a:ext cx="477627" cy="682154"/>
              </a:xfrm>
              <a:custGeom>
                <a:avLst/>
                <a:gdLst>
                  <a:gd name="connsiteX0" fmla="*/ 0 w 477627"/>
                  <a:gd name="connsiteY0" fmla="*/ 643048 h 682154"/>
                  <a:gd name="connsiteX1" fmla="*/ 0 w 477627"/>
                  <a:gd name="connsiteY1" fmla="*/ 80381 h 682154"/>
                  <a:gd name="connsiteX2" fmla="*/ 53957 w 477627"/>
                  <a:gd name="connsiteY2" fmla="*/ 26426 h 682154"/>
                  <a:gd name="connsiteX3" fmla="*/ 452959 w 477627"/>
                  <a:gd name="connsiteY3" fmla="*/ 26426 h 682154"/>
                  <a:gd name="connsiteX4" fmla="*/ 477627 w 477627"/>
                  <a:gd name="connsiteY4" fmla="*/ 51097 h 682154"/>
                  <a:gd name="connsiteX5" fmla="*/ 477627 w 477627"/>
                  <a:gd name="connsiteY5" fmla="*/ 604101 h 682154"/>
                  <a:gd name="connsiteX6" fmla="*/ 453019 w 477627"/>
                  <a:gd name="connsiteY6" fmla="*/ 628780 h 682154"/>
                  <a:gd name="connsiteX7" fmla="*/ 39107 w 477627"/>
                  <a:gd name="connsiteY7" fmla="*/ 682155 h 682154"/>
                  <a:gd name="connsiteX8" fmla="*/ 0 w 477627"/>
                  <a:gd name="connsiteY8" fmla="*/ 643048 h 682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7627" h="682154">
                    <a:moveTo>
                      <a:pt x="0" y="643048"/>
                    </a:moveTo>
                    <a:lnTo>
                      <a:pt x="0" y="80381"/>
                    </a:lnTo>
                    <a:cubicBezTo>
                      <a:pt x="0" y="50631"/>
                      <a:pt x="24204" y="26426"/>
                      <a:pt x="53957" y="26426"/>
                    </a:cubicBezTo>
                    <a:cubicBezTo>
                      <a:pt x="188512" y="-8778"/>
                      <a:pt x="321514" y="-8839"/>
                      <a:pt x="452959" y="26426"/>
                    </a:cubicBezTo>
                    <a:cubicBezTo>
                      <a:pt x="466563" y="26426"/>
                      <a:pt x="477627" y="37493"/>
                      <a:pt x="477627" y="51097"/>
                    </a:cubicBezTo>
                    <a:lnTo>
                      <a:pt x="477627" y="604101"/>
                    </a:lnTo>
                    <a:cubicBezTo>
                      <a:pt x="477627" y="617689"/>
                      <a:pt x="466596" y="628742"/>
                      <a:pt x="453019" y="628780"/>
                    </a:cubicBezTo>
                    <a:cubicBezTo>
                      <a:pt x="323412" y="606225"/>
                      <a:pt x="184578" y="628192"/>
                      <a:pt x="39107" y="682155"/>
                    </a:cubicBezTo>
                    <a:cubicBezTo>
                      <a:pt x="17543" y="682155"/>
                      <a:pt x="0" y="664610"/>
                      <a:pt x="0" y="643048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672FA5BA-5371-1099-1920-B76AC908298A}"/>
                  </a:ext>
                </a:extLst>
              </p:cNvPr>
              <p:cNvSpPr/>
              <p:nvPr/>
            </p:nvSpPr>
            <p:spPr>
              <a:xfrm>
                <a:off x="7159626" y="5296561"/>
                <a:ext cx="289721" cy="163897"/>
              </a:xfrm>
              <a:custGeom>
                <a:avLst/>
                <a:gdLst>
                  <a:gd name="connsiteX0" fmla="*/ 207769 w 289721"/>
                  <a:gd name="connsiteY0" fmla="*/ 163898 h 163897"/>
                  <a:gd name="connsiteX1" fmla="*/ 81949 w 289721"/>
                  <a:gd name="connsiteY1" fmla="*/ 163898 h 163897"/>
                  <a:gd name="connsiteX2" fmla="*/ 0 w 289721"/>
                  <a:gd name="connsiteY2" fmla="*/ 81949 h 163897"/>
                  <a:gd name="connsiteX3" fmla="*/ 81949 w 289721"/>
                  <a:gd name="connsiteY3" fmla="*/ 0 h 163897"/>
                  <a:gd name="connsiteX4" fmla="*/ 207769 w 289721"/>
                  <a:gd name="connsiteY4" fmla="*/ 0 h 163897"/>
                  <a:gd name="connsiteX5" fmla="*/ 289721 w 289721"/>
                  <a:gd name="connsiteY5" fmla="*/ 81949 h 163897"/>
                  <a:gd name="connsiteX6" fmla="*/ 207769 w 289721"/>
                  <a:gd name="connsiteY6" fmla="*/ 163898 h 163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721" h="163897">
                    <a:moveTo>
                      <a:pt x="207769" y="163898"/>
                    </a:moveTo>
                    <a:lnTo>
                      <a:pt x="81949" y="163898"/>
                    </a:lnTo>
                    <a:cubicBezTo>
                      <a:pt x="36762" y="163898"/>
                      <a:pt x="0" y="127136"/>
                      <a:pt x="0" y="81949"/>
                    </a:cubicBezTo>
                    <a:cubicBezTo>
                      <a:pt x="0" y="36762"/>
                      <a:pt x="36762" y="0"/>
                      <a:pt x="81949" y="0"/>
                    </a:cubicBezTo>
                    <a:lnTo>
                      <a:pt x="207769" y="0"/>
                    </a:lnTo>
                    <a:cubicBezTo>
                      <a:pt x="252959" y="0"/>
                      <a:pt x="289721" y="36762"/>
                      <a:pt x="289721" y="81949"/>
                    </a:cubicBezTo>
                    <a:cubicBezTo>
                      <a:pt x="289721" y="127136"/>
                      <a:pt x="252959" y="163898"/>
                      <a:pt x="207769" y="163898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4B8CCEB-D36F-7D29-2A95-8D1A038AD9E4}"/>
                </a:ext>
              </a:extLst>
            </p:cNvPr>
            <p:cNvSpPr/>
            <p:nvPr/>
          </p:nvSpPr>
          <p:spPr>
            <a:xfrm flipH="1">
              <a:off x="11490110" y="4355321"/>
              <a:ext cx="149340" cy="777464"/>
            </a:xfrm>
            <a:custGeom>
              <a:avLst/>
              <a:gdLst>
                <a:gd name="connsiteX0" fmla="*/ 149340 w 149340"/>
                <a:gd name="connsiteY0" fmla="*/ 0 h 777464"/>
                <a:gd name="connsiteX1" fmla="*/ 144531 w 149340"/>
                <a:gd name="connsiteY1" fmla="*/ 290491 h 777464"/>
                <a:gd name="connsiteX2" fmla="*/ 90988 w 149340"/>
                <a:gd name="connsiteY2" fmla="*/ 771660 h 777464"/>
                <a:gd name="connsiteX3" fmla="*/ 0 w 149340"/>
                <a:gd name="connsiteY3" fmla="*/ 777465 h 777464"/>
                <a:gd name="connsiteX4" fmla="*/ 7116 w 149340"/>
                <a:gd name="connsiteY4" fmla="*/ 274986 h 777464"/>
                <a:gd name="connsiteX5" fmla="*/ 13551 w 149340"/>
                <a:gd name="connsiteY5" fmla="*/ 42498 h 777464"/>
                <a:gd name="connsiteX6" fmla="*/ 149340 w 149340"/>
                <a:gd name="connsiteY6" fmla="*/ 0 h 77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340" h="777464">
                  <a:moveTo>
                    <a:pt x="149340" y="0"/>
                  </a:moveTo>
                  <a:lnTo>
                    <a:pt x="144531" y="290491"/>
                  </a:lnTo>
                  <a:cubicBezTo>
                    <a:pt x="144531" y="290491"/>
                    <a:pt x="129160" y="516884"/>
                    <a:pt x="90988" y="771660"/>
                  </a:cubicBezTo>
                  <a:lnTo>
                    <a:pt x="0" y="777465"/>
                  </a:lnTo>
                  <a:cubicBezTo>
                    <a:pt x="0" y="777465"/>
                    <a:pt x="11195" y="379666"/>
                    <a:pt x="7116" y="274986"/>
                  </a:cubicBezTo>
                  <a:lnTo>
                    <a:pt x="13551" y="42498"/>
                  </a:lnTo>
                  <a:lnTo>
                    <a:pt x="149340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1FA37958-93C2-D85E-095D-90FED83577B4}"/>
                </a:ext>
              </a:extLst>
            </p:cNvPr>
            <p:cNvSpPr/>
            <p:nvPr/>
          </p:nvSpPr>
          <p:spPr>
            <a:xfrm rot="116807" flipH="1">
              <a:off x="11525828" y="5094396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03C1D7BC-858C-ECEB-FC1F-E67B0153F195}"/>
                </a:ext>
              </a:extLst>
            </p:cNvPr>
            <p:cNvSpPr/>
            <p:nvPr/>
          </p:nvSpPr>
          <p:spPr>
            <a:xfrm flipH="1">
              <a:off x="11468793" y="3985487"/>
              <a:ext cx="206409" cy="637876"/>
            </a:xfrm>
            <a:custGeom>
              <a:avLst/>
              <a:gdLst>
                <a:gd name="connsiteX0" fmla="*/ 183678 w 206409"/>
                <a:gd name="connsiteY0" fmla="*/ 0 h 637876"/>
                <a:gd name="connsiteX1" fmla="*/ 113589 w 206409"/>
                <a:gd name="connsiteY1" fmla="*/ 2553 h 637876"/>
                <a:gd name="connsiteX2" fmla="*/ 67029 w 206409"/>
                <a:gd name="connsiteY2" fmla="*/ 58235 h 637876"/>
                <a:gd name="connsiteX3" fmla="*/ 4418 w 206409"/>
                <a:gd name="connsiteY3" fmla="*/ 562588 h 637876"/>
                <a:gd name="connsiteX4" fmla="*/ 15986 w 206409"/>
                <a:gd name="connsiteY4" fmla="*/ 583761 h 637876"/>
                <a:gd name="connsiteX5" fmla="*/ 4898 w 206409"/>
                <a:gd name="connsiteY5" fmla="*/ 602909 h 637876"/>
                <a:gd name="connsiteX6" fmla="*/ 12559 w 206409"/>
                <a:gd name="connsiteY6" fmla="*/ 637876 h 637876"/>
                <a:gd name="connsiteX7" fmla="*/ 206409 w 206409"/>
                <a:gd name="connsiteY7" fmla="*/ 624136 h 637876"/>
                <a:gd name="connsiteX8" fmla="*/ 183678 w 206409"/>
                <a:gd name="connsiteY8" fmla="*/ 0 h 63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409" h="637876">
                  <a:moveTo>
                    <a:pt x="183678" y="0"/>
                  </a:moveTo>
                  <a:lnTo>
                    <a:pt x="113589" y="2553"/>
                  </a:lnTo>
                  <a:cubicBezTo>
                    <a:pt x="113589" y="2553"/>
                    <a:pt x="76241" y="14710"/>
                    <a:pt x="67029" y="58235"/>
                  </a:cubicBezTo>
                  <a:cubicBezTo>
                    <a:pt x="57816" y="101760"/>
                    <a:pt x="-6757" y="552200"/>
                    <a:pt x="4418" y="562588"/>
                  </a:cubicBezTo>
                  <a:cubicBezTo>
                    <a:pt x="15594" y="572976"/>
                    <a:pt x="26377" y="572586"/>
                    <a:pt x="15986" y="583761"/>
                  </a:cubicBezTo>
                  <a:cubicBezTo>
                    <a:pt x="5596" y="594935"/>
                    <a:pt x="-7172" y="595103"/>
                    <a:pt x="4898" y="602909"/>
                  </a:cubicBezTo>
                  <a:cubicBezTo>
                    <a:pt x="16968" y="610715"/>
                    <a:pt x="12559" y="637876"/>
                    <a:pt x="12559" y="637876"/>
                  </a:cubicBezTo>
                  <a:lnTo>
                    <a:pt x="206409" y="624136"/>
                  </a:lnTo>
                  <a:lnTo>
                    <a:pt x="18367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78EC88AF-9E96-1EC6-12D0-0A20BD3E03BB}"/>
                </a:ext>
              </a:extLst>
            </p:cNvPr>
            <p:cNvSpPr/>
            <p:nvPr/>
          </p:nvSpPr>
          <p:spPr>
            <a:xfrm flipH="1">
              <a:off x="6761589" y="3392487"/>
              <a:ext cx="3609388" cy="3188347"/>
            </a:xfrm>
            <a:custGeom>
              <a:avLst/>
              <a:gdLst>
                <a:gd name="connsiteX0" fmla="*/ 3503785 w 3609388"/>
                <a:gd name="connsiteY0" fmla="*/ 3188347 h 3188347"/>
                <a:gd name="connsiteX1" fmla="*/ 1638933 w 3609388"/>
                <a:gd name="connsiteY1" fmla="*/ 3188347 h 3188347"/>
                <a:gd name="connsiteX2" fmla="*/ 1607090 w 3609388"/>
                <a:gd name="connsiteY2" fmla="*/ 3183436 h 3188347"/>
                <a:gd name="connsiteX3" fmla="*/ 1605990 w 3609388"/>
                <a:gd name="connsiteY3" fmla="*/ 3182993 h 3188347"/>
                <a:gd name="connsiteX4" fmla="*/ 75449 w 3609388"/>
                <a:gd name="connsiteY4" fmla="*/ 2698777 h 3188347"/>
                <a:gd name="connsiteX5" fmla="*/ 73753 w 3609388"/>
                <a:gd name="connsiteY5" fmla="*/ 2698441 h 3188347"/>
                <a:gd name="connsiteX6" fmla="*/ 0 w 3609388"/>
                <a:gd name="connsiteY6" fmla="*/ 2597748 h 3188347"/>
                <a:gd name="connsiteX7" fmla="*/ 0 w 3609388"/>
                <a:gd name="connsiteY7" fmla="*/ 105699 h 3188347"/>
                <a:gd name="connsiteX8" fmla="*/ 43193 w 3609388"/>
                <a:gd name="connsiteY8" fmla="*/ 20509 h 3188347"/>
                <a:gd name="connsiteX9" fmla="*/ 137455 w 3609388"/>
                <a:gd name="connsiteY9" fmla="*/ 5009 h 3188347"/>
                <a:gd name="connsiteX10" fmla="*/ 1611695 w 3609388"/>
                <a:gd name="connsiteY10" fmla="*/ 471315 h 3188347"/>
                <a:gd name="connsiteX11" fmla="*/ 1638933 w 3609388"/>
                <a:gd name="connsiteY11" fmla="*/ 475522 h 3188347"/>
                <a:gd name="connsiteX12" fmla="*/ 3503785 w 3609388"/>
                <a:gd name="connsiteY12" fmla="*/ 475522 h 3188347"/>
                <a:gd name="connsiteX13" fmla="*/ 3609389 w 3609388"/>
                <a:gd name="connsiteY13" fmla="*/ 581128 h 3188347"/>
                <a:gd name="connsiteX14" fmla="*/ 3609389 w 3609388"/>
                <a:gd name="connsiteY14" fmla="*/ 3082743 h 3188347"/>
                <a:gd name="connsiteX15" fmla="*/ 3503785 w 3609388"/>
                <a:gd name="connsiteY15" fmla="*/ 3188347 h 3188347"/>
                <a:gd name="connsiteX16" fmla="*/ 1612245 w 3609388"/>
                <a:gd name="connsiteY16" fmla="*/ 3169046 h 3188347"/>
                <a:gd name="connsiteX17" fmla="*/ 1638933 w 3609388"/>
                <a:gd name="connsiteY17" fmla="*/ 3173071 h 3188347"/>
                <a:gd name="connsiteX18" fmla="*/ 3503785 w 3609388"/>
                <a:gd name="connsiteY18" fmla="*/ 3173071 h 3188347"/>
                <a:gd name="connsiteX19" fmla="*/ 3594113 w 3609388"/>
                <a:gd name="connsiteY19" fmla="*/ 3082743 h 3188347"/>
                <a:gd name="connsiteX20" fmla="*/ 3594113 w 3609388"/>
                <a:gd name="connsiteY20" fmla="*/ 581128 h 3188347"/>
                <a:gd name="connsiteX21" fmla="*/ 3503785 w 3609388"/>
                <a:gd name="connsiteY21" fmla="*/ 490798 h 3188347"/>
                <a:gd name="connsiteX22" fmla="*/ 1638933 w 3609388"/>
                <a:gd name="connsiteY22" fmla="*/ 490798 h 3188347"/>
                <a:gd name="connsiteX23" fmla="*/ 1607090 w 3609388"/>
                <a:gd name="connsiteY23" fmla="*/ 485883 h 3188347"/>
                <a:gd name="connsiteX24" fmla="*/ 132841 w 3609388"/>
                <a:gd name="connsiteY24" fmla="*/ 19576 h 3188347"/>
                <a:gd name="connsiteX25" fmla="*/ 52221 w 3609388"/>
                <a:gd name="connsiteY25" fmla="*/ 32831 h 3188347"/>
                <a:gd name="connsiteX26" fmla="*/ 15276 w 3609388"/>
                <a:gd name="connsiteY26" fmla="*/ 105699 h 3188347"/>
                <a:gd name="connsiteX27" fmla="*/ 15276 w 3609388"/>
                <a:gd name="connsiteY27" fmla="*/ 2597748 h 3188347"/>
                <a:gd name="connsiteX28" fmla="*/ 77557 w 3609388"/>
                <a:gd name="connsiteY28" fmla="*/ 2683615 h 3188347"/>
                <a:gd name="connsiteX29" fmla="*/ 1612245 w 3609388"/>
                <a:gd name="connsiteY29" fmla="*/ 3169046 h 318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09388" h="3188347">
                  <a:moveTo>
                    <a:pt x="3503785" y="3188347"/>
                  </a:moveTo>
                  <a:lnTo>
                    <a:pt x="1638933" y="3188347"/>
                  </a:lnTo>
                  <a:cubicBezTo>
                    <a:pt x="1628117" y="3188347"/>
                    <a:pt x="1617401" y="3186690"/>
                    <a:pt x="1607090" y="3183436"/>
                  </a:cubicBezTo>
                  <a:lnTo>
                    <a:pt x="1605990" y="3182993"/>
                  </a:lnTo>
                  <a:cubicBezTo>
                    <a:pt x="1022059" y="2892792"/>
                    <a:pt x="521413" y="2734409"/>
                    <a:pt x="75449" y="2698777"/>
                  </a:cubicBezTo>
                  <a:lnTo>
                    <a:pt x="73753" y="2698441"/>
                  </a:lnTo>
                  <a:cubicBezTo>
                    <a:pt x="29636" y="2684479"/>
                    <a:pt x="0" y="2644020"/>
                    <a:pt x="0" y="2597748"/>
                  </a:cubicBezTo>
                  <a:lnTo>
                    <a:pt x="0" y="105699"/>
                  </a:lnTo>
                  <a:cubicBezTo>
                    <a:pt x="0" y="71670"/>
                    <a:pt x="15742" y="40618"/>
                    <a:pt x="43193" y="20509"/>
                  </a:cubicBezTo>
                  <a:cubicBezTo>
                    <a:pt x="70645" y="399"/>
                    <a:pt x="104993" y="-5244"/>
                    <a:pt x="137455" y="5009"/>
                  </a:cubicBezTo>
                  <a:lnTo>
                    <a:pt x="1611695" y="471315"/>
                  </a:lnTo>
                  <a:cubicBezTo>
                    <a:pt x="1620517" y="474109"/>
                    <a:pt x="1629691" y="475522"/>
                    <a:pt x="1638933" y="475522"/>
                  </a:cubicBezTo>
                  <a:lnTo>
                    <a:pt x="3503785" y="475522"/>
                  </a:lnTo>
                  <a:cubicBezTo>
                    <a:pt x="3562017" y="475522"/>
                    <a:pt x="3609389" y="522898"/>
                    <a:pt x="3609389" y="581128"/>
                  </a:cubicBezTo>
                  <a:lnTo>
                    <a:pt x="3609389" y="3082743"/>
                  </a:lnTo>
                  <a:cubicBezTo>
                    <a:pt x="3609389" y="3140976"/>
                    <a:pt x="3562017" y="3188347"/>
                    <a:pt x="3503785" y="3188347"/>
                  </a:cubicBezTo>
                  <a:close/>
                  <a:moveTo>
                    <a:pt x="1612245" y="3169046"/>
                  </a:moveTo>
                  <a:cubicBezTo>
                    <a:pt x="1620899" y="3171712"/>
                    <a:pt x="1629874" y="3173071"/>
                    <a:pt x="1638933" y="3173071"/>
                  </a:cubicBezTo>
                  <a:lnTo>
                    <a:pt x="3503785" y="3173071"/>
                  </a:lnTo>
                  <a:cubicBezTo>
                    <a:pt x="3553593" y="3173071"/>
                    <a:pt x="3594113" y="3132559"/>
                    <a:pt x="3594113" y="3082743"/>
                  </a:cubicBezTo>
                  <a:lnTo>
                    <a:pt x="3594113" y="581128"/>
                  </a:lnTo>
                  <a:cubicBezTo>
                    <a:pt x="3594113" y="531320"/>
                    <a:pt x="3553593" y="490798"/>
                    <a:pt x="3503785" y="490798"/>
                  </a:cubicBezTo>
                  <a:lnTo>
                    <a:pt x="1638933" y="490798"/>
                  </a:lnTo>
                  <a:cubicBezTo>
                    <a:pt x="1628125" y="490798"/>
                    <a:pt x="1617409" y="489146"/>
                    <a:pt x="1607090" y="485883"/>
                  </a:cubicBezTo>
                  <a:lnTo>
                    <a:pt x="132841" y="19576"/>
                  </a:lnTo>
                  <a:cubicBezTo>
                    <a:pt x="105085" y="10789"/>
                    <a:pt x="75701" y="15630"/>
                    <a:pt x="52221" y="32831"/>
                  </a:cubicBezTo>
                  <a:cubicBezTo>
                    <a:pt x="28742" y="50035"/>
                    <a:pt x="15276" y="76593"/>
                    <a:pt x="15276" y="105699"/>
                  </a:cubicBezTo>
                  <a:lnTo>
                    <a:pt x="15276" y="2597748"/>
                  </a:lnTo>
                  <a:cubicBezTo>
                    <a:pt x="15276" y="2637039"/>
                    <a:pt x="40260" y="2671433"/>
                    <a:pt x="77557" y="2683615"/>
                  </a:cubicBezTo>
                  <a:cubicBezTo>
                    <a:pt x="525133" y="2719537"/>
                    <a:pt x="1027161" y="2878325"/>
                    <a:pt x="1612245" y="3169046"/>
                  </a:cubicBez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300B5EF4-DE63-C94B-A736-6B09864A4B13}"/>
                </a:ext>
              </a:extLst>
            </p:cNvPr>
            <p:cNvSpPr/>
            <p:nvPr/>
          </p:nvSpPr>
          <p:spPr>
            <a:xfrm flipH="1">
              <a:off x="6855736" y="3458609"/>
              <a:ext cx="3421094" cy="3016064"/>
            </a:xfrm>
            <a:custGeom>
              <a:avLst/>
              <a:gdLst>
                <a:gd name="connsiteX0" fmla="*/ 1594586 w 3421094"/>
                <a:gd name="connsiteY0" fmla="*/ 3009060 h 3016064"/>
                <a:gd name="connsiteX1" fmla="*/ 3272909 w 3421094"/>
                <a:gd name="connsiteY1" fmla="*/ 2991118 h 3016064"/>
                <a:gd name="connsiteX2" fmla="*/ 3421095 w 3421094"/>
                <a:gd name="connsiteY2" fmla="*/ 2874194 h 3016064"/>
                <a:gd name="connsiteX3" fmla="*/ 3421095 w 3421094"/>
                <a:gd name="connsiteY3" fmla="*/ 597181 h 3016064"/>
                <a:gd name="connsiteX4" fmla="*/ 3329682 w 3421094"/>
                <a:gd name="connsiteY4" fmla="*/ 480405 h 3016064"/>
                <a:gd name="connsiteX5" fmla="*/ 1576904 w 3421094"/>
                <a:gd name="connsiteY5" fmla="*/ 481074 h 3016064"/>
                <a:gd name="connsiteX6" fmla="*/ 1463670 w 3421094"/>
                <a:gd name="connsiteY6" fmla="*/ 462650 h 3016064"/>
                <a:gd name="connsiteX7" fmla="*/ 106658 w 3421094"/>
                <a:gd name="connsiteY7" fmla="*/ 8659 h 3016064"/>
                <a:gd name="connsiteX8" fmla="*/ 0 w 3421094"/>
                <a:gd name="connsiteY8" fmla="*/ 128162 h 3016064"/>
                <a:gd name="connsiteX9" fmla="*/ 0 w 3421094"/>
                <a:gd name="connsiteY9" fmla="*/ 2430009 h 3016064"/>
                <a:gd name="connsiteX10" fmla="*/ 107934 w 3421094"/>
                <a:gd name="connsiteY10" fmla="*/ 2549553 h 3016064"/>
                <a:gd name="connsiteX11" fmla="*/ 1495352 w 3421094"/>
                <a:gd name="connsiteY11" fmla="*/ 3000734 h 3016064"/>
                <a:gd name="connsiteX12" fmla="*/ 1594586 w 3421094"/>
                <a:gd name="connsiteY12" fmla="*/ 3009060 h 301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1094" h="3016064">
                  <a:moveTo>
                    <a:pt x="1594586" y="3009060"/>
                  </a:moveTo>
                  <a:cubicBezTo>
                    <a:pt x="2103053" y="2829137"/>
                    <a:pt x="2670295" y="2849790"/>
                    <a:pt x="3272909" y="2991118"/>
                  </a:cubicBezTo>
                  <a:cubicBezTo>
                    <a:pt x="3348563" y="3008861"/>
                    <a:pt x="3421095" y="2951904"/>
                    <a:pt x="3421095" y="2874194"/>
                  </a:cubicBezTo>
                  <a:lnTo>
                    <a:pt x="3421095" y="597181"/>
                  </a:lnTo>
                  <a:cubicBezTo>
                    <a:pt x="3421095" y="541886"/>
                    <a:pt x="3383393" y="493539"/>
                    <a:pt x="3329682" y="480405"/>
                  </a:cubicBezTo>
                  <a:cubicBezTo>
                    <a:pt x="2693980" y="324951"/>
                    <a:pt x="2100189" y="296349"/>
                    <a:pt x="1576904" y="481074"/>
                  </a:cubicBezTo>
                  <a:cubicBezTo>
                    <a:pt x="1538569" y="494606"/>
                    <a:pt x="1496017" y="487274"/>
                    <a:pt x="1463670" y="462650"/>
                  </a:cubicBezTo>
                  <a:cubicBezTo>
                    <a:pt x="1022716" y="126985"/>
                    <a:pt x="571428" y="-41314"/>
                    <a:pt x="106658" y="8659"/>
                  </a:cubicBezTo>
                  <a:cubicBezTo>
                    <a:pt x="45859" y="15196"/>
                    <a:pt x="0" y="67011"/>
                    <a:pt x="0" y="128162"/>
                  </a:cubicBezTo>
                  <a:lnTo>
                    <a:pt x="0" y="2430009"/>
                  </a:lnTo>
                  <a:cubicBezTo>
                    <a:pt x="0" y="2491641"/>
                    <a:pt x="46630" y="2543175"/>
                    <a:pt x="107934" y="2549553"/>
                  </a:cubicBezTo>
                  <a:cubicBezTo>
                    <a:pt x="608182" y="2601584"/>
                    <a:pt x="1067857" y="2759264"/>
                    <a:pt x="1495352" y="3000734"/>
                  </a:cubicBezTo>
                  <a:cubicBezTo>
                    <a:pt x="1525622" y="3017828"/>
                    <a:pt x="1561811" y="3020662"/>
                    <a:pt x="1594586" y="3009060"/>
                  </a:cubicBezTo>
                  <a:close/>
                </a:path>
              </a:pathLst>
            </a:custGeom>
            <a:solidFill>
              <a:srgbClr val="F2F2F2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3F13FCD2-F49A-3F4B-CA2B-56A24ADFCDFA}"/>
                </a:ext>
              </a:extLst>
            </p:cNvPr>
            <p:cNvSpPr/>
            <p:nvPr/>
          </p:nvSpPr>
          <p:spPr>
            <a:xfrm flipH="1">
              <a:off x="7000202" y="3581503"/>
              <a:ext cx="3132161" cy="2758479"/>
            </a:xfrm>
            <a:custGeom>
              <a:avLst/>
              <a:gdLst>
                <a:gd name="connsiteX0" fmla="*/ 1433789 w 3132161"/>
                <a:gd name="connsiteY0" fmla="*/ 2758480 h 2758479"/>
                <a:gd name="connsiteX1" fmla="*/ 1334999 w 3132161"/>
                <a:gd name="connsiteY1" fmla="*/ 2730303 h 2758479"/>
                <a:gd name="connsiteX2" fmla="*/ 172422 w 3132161"/>
                <a:gd name="connsiteY2" fmla="*/ 2343144 h 2758479"/>
                <a:gd name="connsiteX3" fmla="*/ 0 w 3132161"/>
                <a:gd name="connsiteY3" fmla="*/ 2155393 h 2758479"/>
                <a:gd name="connsiteX4" fmla="*/ 0 w 3132161"/>
                <a:gd name="connsiteY4" fmla="*/ 189237 h 2758479"/>
                <a:gd name="connsiteX5" fmla="*/ 178173 w 3132161"/>
                <a:gd name="connsiteY5" fmla="*/ 992 h 2758479"/>
                <a:gd name="connsiteX6" fmla="*/ 1325451 w 3132161"/>
                <a:gd name="connsiteY6" fmla="*/ 422235 h 2758479"/>
                <a:gd name="connsiteX7" fmla="*/ 1461607 w 3132161"/>
                <a:gd name="connsiteY7" fmla="*/ 443023 h 2758479"/>
                <a:gd name="connsiteX8" fmla="*/ 2981065 w 3132161"/>
                <a:gd name="connsiteY8" fmla="*/ 432033 h 2758479"/>
                <a:gd name="connsiteX9" fmla="*/ 3132162 w 3132161"/>
                <a:gd name="connsiteY9" fmla="*/ 616809 h 2758479"/>
                <a:gd name="connsiteX10" fmla="*/ 3132162 w 3132161"/>
                <a:gd name="connsiteY10" fmla="*/ 2535960 h 2758479"/>
                <a:gd name="connsiteX11" fmla="*/ 3060692 w 3132161"/>
                <a:gd name="connsiteY11" fmla="*/ 2683535 h 2758479"/>
                <a:gd name="connsiteX12" fmla="*/ 2899170 w 3132161"/>
                <a:gd name="connsiteY12" fmla="*/ 2719090 h 2758479"/>
                <a:gd name="connsiteX13" fmla="*/ 1498660 w 3132161"/>
                <a:gd name="connsiteY13" fmla="*/ 2747160 h 2758479"/>
                <a:gd name="connsiteX14" fmla="*/ 1498660 w 3132161"/>
                <a:gd name="connsiteY14" fmla="*/ 2747160 h 2758479"/>
                <a:gd name="connsiteX15" fmla="*/ 1433789 w 3132161"/>
                <a:gd name="connsiteY15" fmla="*/ 2758480 h 2758479"/>
                <a:gd name="connsiteX16" fmla="*/ 221038 w 3132161"/>
                <a:gd name="connsiteY16" fmla="*/ 15284 h 2758479"/>
                <a:gd name="connsiteX17" fmla="*/ 178884 w 3132161"/>
                <a:gd name="connsiteY17" fmla="*/ 16254 h 2758479"/>
                <a:gd name="connsiteX18" fmla="*/ 15276 w 3132161"/>
                <a:gd name="connsiteY18" fmla="*/ 189236 h 2758479"/>
                <a:gd name="connsiteX19" fmla="*/ 15276 w 3132161"/>
                <a:gd name="connsiteY19" fmla="*/ 2155393 h 2758479"/>
                <a:gd name="connsiteX20" fmla="*/ 173675 w 3132161"/>
                <a:gd name="connsiteY20" fmla="*/ 2327914 h 2758479"/>
                <a:gd name="connsiteX21" fmla="*/ 1343057 w 3132161"/>
                <a:gd name="connsiteY21" fmla="*/ 2717318 h 2758479"/>
                <a:gd name="connsiteX22" fmla="*/ 1493527 w 3132161"/>
                <a:gd name="connsiteY22" fmla="*/ 2732778 h 2758479"/>
                <a:gd name="connsiteX23" fmla="*/ 1496093 w 3132161"/>
                <a:gd name="connsiteY23" fmla="*/ 2739965 h 2758479"/>
                <a:gd name="connsiteX24" fmla="*/ 1493527 w 3132161"/>
                <a:gd name="connsiteY24" fmla="*/ 2732778 h 2758479"/>
                <a:gd name="connsiteX25" fmla="*/ 2902706 w 3132161"/>
                <a:gd name="connsiteY25" fmla="*/ 2704227 h 2758479"/>
                <a:gd name="connsiteX26" fmla="*/ 3051229 w 3132161"/>
                <a:gd name="connsiteY26" fmla="*/ 2671551 h 2758479"/>
                <a:gd name="connsiteX27" fmla="*/ 3116886 w 3132161"/>
                <a:gd name="connsiteY27" fmla="*/ 2535960 h 2758479"/>
                <a:gd name="connsiteX28" fmla="*/ 3116886 w 3132161"/>
                <a:gd name="connsiteY28" fmla="*/ 616809 h 2758479"/>
                <a:gd name="connsiteX29" fmla="*/ 2977987 w 3132161"/>
                <a:gd name="connsiteY29" fmla="*/ 446995 h 2758479"/>
                <a:gd name="connsiteX30" fmla="*/ 1465571 w 3132161"/>
                <a:gd name="connsiteY30" fmla="*/ 457778 h 2758479"/>
                <a:gd name="connsiteX31" fmla="*/ 1317355 w 3132161"/>
                <a:gd name="connsiteY31" fmla="*/ 435191 h 2758479"/>
                <a:gd name="connsiteX32" fmla="*/ 221038 w 3132161"/>
                <a:gd name="connsiteY32" fmla="*/ 15284 h 27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132161" h="2758479">
                  <a:moveTo>
                    <a:pt x="1433789" y="2758480"/>
                  </a:moveTo>
                  <a:cubicBezTo>
                    <a:pt x="1399158" y="2758480"/>
                    <a:pt x="1365054" y="2748963"/>
                    <a:pt x="1334999" y="2730303"/>
                  </a:cubicBezTo>
                  <a:cubicBezTo>
                    <a:pt x="975971" y="2507325"/>
                    <a:pt x="584825" y="2377065"/>
                    <a:pt x="172422" y="2343144"/>
                  </a:cubicBezTo>
                  <a:cubicBezTo>
                    <a:pt x="75739" y="2335185"/>
                    <a:pt x="0" y="2252717"/>
                    <a:pt x="0" y="2155393"/>
                  </a:cubicBezTo>
                  <a:lnTo>
                    <a:pt x="0" y="189237"/>
                  </a:lnTo>
                  <a:cubicBezTo>
                    <a:pt x="0" y="88323"/>
                    <a:pt x="78260" y="5636"/>
                    <a:pt x="178173" y="992"/>
                  </a:cubicBezTo>
                  <a:cubicBezTo>
                    <a:pt x="478426" y="-13009"/>
                    <a:pt x="843007" y="120893"/>
                    <a:pt x="1325451" y="422235"/>
                  </a:cubicBezTo>
                  <a:cubicBezTo>
                    <a:pt x="1366261" y="447719"/>
                    <a:pt x="1415886" y="455286"/>
                    <a:pt x="1461607" y="443023"/>
                  </a:cubicBezTo>
                  <a:cubicBezTo>
                    <a:pt x="1920106" y="319949"/>
                    <a:pt x="2417115" y="316354"/>
                    <a:pt x="2981065" y="432033"/>
                  </a:cubicBezTo>
                  <a:cubicBezTo>
                    <a:pt x="3068613" y="449994"/>
                    <a:pt x="3132162" y="527703"/>
                    <a:pt x="3132162" y="616809"/>
                  </a:cubicBezTo>
                  <a:lnTo>
                    <a:pt x="3132162" y="2535960"/>
                  </a:lnTo>
                  <a:cubicBezTo>
                    <a:pt x="3132162" y="2593872"/>
                    <a:pt x="3106116" y="2647667"/>
                    <a:pt x="3060692" y="2683535"/>
                  </a:cubicBezTo>
                  <a:cubicBezTo>
                    <a:pt x="3014940" y="2719678"/>
                    <a:pt x="2956073" y="2732633"/>
                    <a:pt x="2899170" y="2719090"/>
                  </a:cubicBezTo>
                  <a:cubicBezTo>
                    <a:pt x="2365681" y="2592115"/>
                    <a:pt x="1907579" y="2601288"/>
                    <a:pt x="1498660" y="2747160"/>
                  </a:cubicBezTo>
                  <a:lnTo>
                    <a:pt x="1498660" y="2747160"/>
                  </a:lnTo>
                  <a:cubicBezTo>
                    <a:pt x="1477426" y="2754737"/>
                    <a:pt x="1455497" y="2758480"/>
                    <a:pt x="1433789" y="2758480"/>
                  </a:cubicBezTo>
                  <a:close/>
                  <a:moveTo>
                    <a:pt x="221038" y="15284"/>
                  </a:moveTo>
                  <a:cubicBezTo>
                    <a:pt x="206824" y="15284"/>
                    <a:pt x="192800" y="15604"/>
                    <a:pt x="178884" y="16254"/>
                  </a:cubicBezTo>
                  <a:cubicBezTo>
                    <a:pt x="87143" y="20516"/>
                    <a:pt x="15276" y="96498"/>
                    <a:pt x="15276" y="189236"/>
                  </a:cubicBezTo>
                  <a:lnTo>
                    <a:pt x="15276" y="2155393"/>
                  </a:lnTo>
                  <a:cubicBezTo>
                    <a:pt x="15276" y="2244827"/>
                    <a:pt x="84851" y="2320612"/>
                    <a:pt x="173675" y="2327914"/>
                  </a:cubicBezTo>
                  <a:cubicBezTo>
                    <a:pt x="588514" y="2362049"/>
                    <a:pt x="981951" y="2493057"/>
                    <a:pt x="1343057" y="2717318"/>
                  </a:cubicBezTo>
                  <a:cubicBezTo>
                    <a:pt x="1387984" y="2745236"/>
                    <a:pt x="1442833" y="2750857"/>
                    <a:pt x="1493527" y="2732778"/>
                  </a:cubicBezTo>
                  <a:lnTo>
                    <a:pt x="1496093" y="2739965"/>
                  </a:lnTo>
                  <a:lnTo>
                    <a:pt x="1493527" y="2732778"/>
                  </a:lnTo>
                  <a:cubicBezTo>
                    <a:pt x="1905303" y="2585875"/>
                    <a:pt x="2366253" y="2576541"/>
                    <a:pt x="2902706" y="2704227"/>
                  </a:cubicBezTo>
                  <a:cubicBezTo>
                    <a:pt x="2955035" y="2716677"/>
                    <a:pt x="3009158" y="2704784"/>
                    <a:pt x="3051229" y="2671551"/>
                  </a:cubicBezTo>
                  <a:cubicBezTo>
                    <a:pt x="3092956" y="2638593"/>
                    <a:pt x="3116886" y="2589174"/>
                    <a:pt x="3116886" y="2535960"/>
                  </a:cubicBezTo>
                  <a:lnTo>
                    <a:pt x="3116886" y="616809"/>
                  </a:lnTo>
                  <a:cubicBezTo>
                    <a:pt x="3116886" y="534923"/>
                    <a:pt x="3058470" y="463507"/>
                    <a:pt x="2977987" y="446995"/>
                  </a:cubicBezTo>
                  <a:cubicBezTo>
                    <a:pt x="2416428" y="331798"/>
                    <a:pt x="1921717" y="335326"/>
                    <a:pt x="1465571" y="457778"/>
                  </a:cubicBezTo>
                  <a:cubicBezTo>
                    <a:pt x="1415756" y="471137"/>
                    <a:pt x="1361747" y="462913"/>
                    <a:pt x="1317355" y="435191"/>
                  </a:cubicBezTo>
                  <a:cubicBezTo>
                    <a:pt x="860155" y="149617"/>
                    <a:pt x="510040" y="15284"/>
                    <a:pt x="221038" y="15284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D7666D4E-8D51-B662-B6A1-84FE29E194A3}"/>
                </a:ext>
              </a:extLst>
            </p:cNvPr>
            <p:cNvSpPr/>
            <p:nvPr/>
          </p:nvSpPr>
          <p:spPr>
            <a:xfrm rot="31762" flipH="1">
              <a:off x="8722635" y="4035957"/>
              <a:ext cx="15276" cy="2300511"/>
            </a:xfrm>
            <a:custGeom>
              <a:avLst/>
              <a:gdLst>
                <a:gd name="connsiteX0" fmla="*/ 0 w 15276"/>
                <a:gd name="connsiteY0" fmla="*/ 0 h 2300511"/>
                <a:gd name="connsiteX1" fmla="*/ 15277 w 15276"/>
                <a:gd name="connsiteY1" fmla="*/ 0 h 2300511"/>
                <a:gd name="connsiteX2" fmla="*/ 15277 w 15276"/>
                <a:gd name="connsiteY2" fmla="*/ 2300512 h 2300511"/>
                <a:gd name="connsiteX3" fmla="*/ 0 w 15276"/>
                <a:gd name="connsiteY3" fmla="*/ 2300512 h 230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300511">
                  <a:moveTo>
                    <a:pt x="0" y="0"/>
                  </a:moveTo>
                  <a:lnTo>
                    <a:pt x="15277" y="0"/>
                  </a:lnTo>
                  <a:lnTo>
                    <a:pt x="15277" y="2300512"/>
                  </a:lnTo>
                  <a:lnTo>
                    <a:pt x="0" y="230051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B6C73FB-47C6-9E79-BFAF-AEA9A2A28B2E}"/>
                </a:ext>
              </a:extLst>
            </p:cNvPr>
            <p:cNvSpPr/>
            <p:nvPr/>
          </p:nvSpPr>
          <p:spPr>
            <a:xfrm rot="4301494" flipH="1">
              <a:off x="9443413" y="350501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0BCD0831-E95B-AD1A-6DF1-BEF1CC77CBEA}"/>
                </a:ext>
              </a:extLst>
            </p:cNvPr>
            <p:cNvSpPr/>
            <p:nvPr/>
          </p:nvSpPr>
          <p:spPr>
            <a:xfrm rot="4301494" flipH="1">
              <a:off x="9443410" y="378814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54808A90-6CB9-F368-51C4-7521E8F55673}"/>
                </a:ext>
              </a:extLst>
            </p:cNvPr>
            <p:cNvSpPr/>
            <p:nvPr/>
          </p:nvSpPr>
          <p:spPr>
            <a:xfrm rot="4301494" flipH="1">
              <a:off x="9443413" y="4071268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53EFB2D2-5C17-F9A5-E398-867425E60D84}"/>
                </a:ext>
              </a:extLst>
            </p:cNvPr>
            <p:cNvSpPr/>
            <p:nvPr/>
          </p:nvSpPr>
          <p:spPr>
            <a:xfrm rot="4301494" flipH="1">
              <a:off x="9443412" y="435439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A045CC9E-FD7A-52F5-B9AC-69AEF4AC25E1}"/>
                </a:ext>
              </a:extLst>
            </p:cNvPr>
            <p:cNvSpPr/>
            <p:nvPr/>
          </p:nvSpPr>
          <p:spPr>
            <a:xfrm flipH="1">
              <a:off x="7193919" y="4253375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173D4C1F-270D-4EB5-58F5-574E823C005D}"/>
                </a:ext>
              </a:extLst>
            </p:cNvPr>
            <p:cNvSpPr/>
            <p:nvPr/>
          </p:nvSpPr>
          <p:spPr>
            <a:xfrm flipH="1">
              <a:off x="7193919" y="4520769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18388F5-FDE2-87C6-E7B7-31C8E2C889B0}"/>
                </a:ext>
              </a:extLst>
            </p:cNvPr>
            <p:cNvSpPr/>
            <p:nvPr/>
          </p:nvSpPr>
          <p:spPr>
            <a:xfrm flipH="1">
              <a:off x="7193919" y="4788163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6772D684-7418-7E87-6655-CA873D1B6E4C}"/>
                </a:ext>
              </a:extLst>
            </p:cNvPr>
            <p:cNvSpPr/>
            <p:nvPr/>
          </p:nvSpPr>
          <p:spPr>
            <a:xfrm flipH="1">
              <a:off x="7193919" y="5055564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0454AB5A-8C1F-626F-AEC5-CE02C06D89A1}"/>
                </a:ext>
              </a:extLst>
            </p:cNvPr>
            <p:cNvSpPr/>
            <p:nvPr/>
          </p:nvSpPr>
          <p:spPr>
            <a:xfrm flipH="1">
              <a:off x="7193919" y="5322958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C9E95368-CA1D-E2DA-44A7-DE7598CAF164}"/>
                </a:ext>
              </a:extLst>
            </p:cNvPr>
            <p:cNvSpPr/>
            <p:nvPr/>
          </p:nvSpPr>
          <p:spPr>
            <a:xfrm flipH="1">
              <a:off x="7193919" y="5590352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FAFE7DEC-8254-7DE3-E911-C4729E77F29C}"/>
                </a:ext>
              </a:extLst>
            </p:cNvPr>
            <p:cNvSpPr/>
            <p:nvPr/>
          </p:nvSpPr>
          <p:spPr>
            <a:xfrm flipH="1">
              <a:off x="11786829" y="6097288"/>
              <a:ext cx="426376" cy="760090"/>
            </a:xfrm>
            <a:custGeom>
              <a:avLst/>
              <a:gdLst>
                <a:gd name="connsiteX0" fmla="*/ 414434 w 426376"/>
                <a:gd name="connsiteY0" fmla="*/ 637202 h 760090"/>
                <a:gd name="connsiteX1" fmla="*/ 401871 w 426376"/>
                <a:gd name="connsiteY1" fmla="*/ 607154 h 760090"/>
                <a:gd name="connsiteX2" fmla="*/ 403059 w 426376"/>
                <a:gd name="connsiteY2" fmla="*/ 602433 h 760090"/>
                <a:gd name="connsiteX3" fmla="*/ 402587 w 426376"/>
                <a:gd name="connsiteY3" fmla="*/ 601303 h 760090"/>
                <a:gd name="connsiteX4" fmla="*/ 316724 w 426376"/>
                <a:gd name="connsiteY4" fmla="*/ 601624 h 760090"/>
                <a:gd name="connsiteX5" fmla="*/ 280399 w 426376"/>
                <a:gd name="connsiteY5" fmla="*/ 705082 h 760090"/>
                <a:gd name="connsiteX6" fmla="*/ 282817 w 426376"/>
                <a:gd name="connsiteY6" fmla="*/ 752445 h 760090"/>
                <a:gd name="connsiteX7" fmla="*/ 232596 w 426376"/>
                <a:gd name="connsiteY7" fmla="*/ 523142 h 760090"/>
                <a:gd name="connsiteX8" fmla="*/ 235901 w 426376"/>
                <a:gd name="connsiteY8" fmla="*/ 463695 h 760090"/>
                <a:gd name="connsiteX9" fmla="*/ 243498 w 426376"/>
                <a:gd name="connsiteY9" fmla="*/ 415499 h 760090"/>
                <a:gd name="connsiteX10" fmla="*/ 354251 w 426376"/>
                <a:gd name="connsiteY10" fmla="*/ 178795 h 760090"/>
                <a:gd name="connsiteX11" fmla="*/ 416066 w 426376"/>
                <a:gd name="connsiteY11" fmla="*/ 114666 h 760090"/>
                <a:gd name="connsiteX12" fmla="*/ 426377 w 426376"/>
                <a:gd name="connsiteY12" fmla="*/ 83686 h 760090"/>
                <a:gd name="connsiteX13" fmla="*/ 417300 w 426376"/>
                <a:gd name="connsiteY13" fmla="*/ 35436 h 760090"/>
                <a:gd name="connsiteX14" fmla="*/ 401020 w 426376"/>
                <a:gd name="connsiteY14" fmla="*/ 19694 h 760090"/>
                <a:gd name="connsiteX15" fmla="*/ 330472 w 426376"/>
                <a:gd name="connsiteY15" fmla="*/ 36177 h 760090"/>
                <a:gd name="connsiteX16" fmla="*/ 316610 w 426376"/>
                <a:gd name="connsiteY16" fmla="*/ 111305 h 760090"/>
                <a:gd name="connsiteX17" fmla="*/ 344138 w 426376"/>
                <a:gd name="connsiteY17" fmla="*/ 172677 h 760090"/>
                <a:gd name="connsiteX18" fmla="*/ 340389 w 426376"/>
                <a:gd name="connsiteY18" fmla="*/ 177367 h 760090"/>
                <a:gd name="connsiteX19" fmla="*/ 281720 w 426376"/>
                <a:gd name="connsiteY19" fmla="*/ 270314 h 760090"/>
                <a:gd name="connsiteX20" fmla="*/ 267770 w 426376"/>
                <a:gd name="connsiteY20" fmla="*/ 161777 h 760090"/>
                <a:gd name="connsiteX21" fmla="*/ 207349 w 426376"/>
                <a:gd name="connsiteY21" fmla="*/ 74589 h 760090"/>
                <a:gd name="connsiteX22" fmla="*/ 121925 w 426376"/>
                <a:gd name="connsiteY22" fmla="*/ 98137 h 760090"/>
                <a:gd name="connsiteX23" fmla="*/ 121792 w 426376"/>
                <a:gd name="connsiteY23" fmla="*/ 99367 h 760090"/>
                <a:gd name="connsiteX24" fmla="*/ 131406 w 426376"/>
                <a:gd name="connsiteY24" fmla="*/ 105248 h 760090"/>
                <a:gd name="connsiteX25" fmla="*/ 121927 w 426376"/>
                <a:gd name="connsiteY25" fmla="*/ 148037 h 760090"/>
                <a:gd name="connsiteX26" fmla="*/ 121448 w 426376"/>
                <a:gd name="connsiteY26" fmla="*/ 148113 h 760090"/>
                <a:gd name="connsiteX27" fmla="*/ 127614 w 426376"/>
                <a:gd name="connsiteY27" fmla="*/ 183088 h 760090"/>
                <a:gd name="connsiteX28" fmla="*/ 247543 w 426376"/>
                <a:gd name="connsiteY28" fmla="*/ 334047 h 760090"/>
                <a:gd name="connsiteX29" fmla="*/ 253266 w 426376"/>
                <a:gd name="connsiteY29" fmla="*/ 336957 h 760090"/>
                <a:gd name="connsiteX30" fmla="*/ 232151 w 426376"/>
                <a:gd name="connsiteY30" fmla="*/ 413177 h 760090"/>
                <a:gd name="connsiteX31" fmla="*/ 222383 w 426376"/>
                <a:gd name="connsiteY31" fmla="*/ 482294 h 760090"/>
                <a:gd name="connsiteX32" fmla="*/ 222778 w 426376"/>
                <a:gd name="connsiteY32" fmla="*/ 570155 h 760090"/>
                <a:gd name="connsiteX33" fmla="*/ 222630 w 426376"/>
                <a:gd name="connsiteY33" fmla="*/ 569124 h 760090"/>
                <a:gd name="connsiteX34" fmla="*/ 173543 w 426376"/>
                <a:gd name="connsiteY34" fmla="*/ 486090 h 760090"/>
                <a:gd name="connsiteX35" fmla="*/ 41647 w 426376"/>
                <a:gd name="connsiteY35" fmla="*/ 418692 h 760090"/>
                <a:gd name="connsiteX36" fmla="*/ 316 w 426376"/>
                <a:gd name="connsiteY36" fmla="*/ 444944 h 760090"/>
                <a:gd name="connsiteX37" fmla="*/ 482 w 426376"/>
                <a:gd name="connsiteY37" fmla="*/ 446036 h 760090"/>
                <a:gd name="connsiteX38" fmla="*/ 18193 w 426376"/>
                <a:gd name="connsiteY38" fmla="*/ 454568 h 760090"/>
                <a:gd name="connsiteX39" fmla="*/ 27806 w 426376"/>
                <a:gd name="connsiteY39" fmla="*/ 460449 h 760090"/>
                <a:gd name="connsiteX40" fmla="*/ 18327 w 426376"/>
                <a:gd name="connsiteY40" fmla="*/ 503238 h 760090"/>
                <a:gd name="connsiteX41" fmla="*/ 17847 w 426376"/>
                <a:gd name="connsiteY41" fmla="*/ 503314 h 760090"/>
                <a:gd name="connsiteX42" fmla="*/ 16861 w 426376"/>
                <a:gd name="connsiteY42" fmla="*/ 503459 h 760090"/>
                <a:gd name="connsiteX43" fmla="*/ 59929 w 426376"/>
                <a:gd name="connsiteY43" fmla="*/ 570896 h 760090"/>
                <a:gd name="connsiteX44" fmla="*/ 234766 w 426376"/>
                <a:gd name="connsiteY44" fmla="*/ 647613 h 760090"/>
                <a:gd name="connsiteX45" fmla="*/ 234815 w 426376"/>
                <a:gd name="connsiteY45" fmla="*/ 647613 h 760090"/>
                <a:gd name="connsiteX46" fmla="*/ 273345 w 426376"/>
                <a:gd name="connsiteY46" fmla="*/ 760091 h 760090"/>
                <a:gd name="connsiteX47" fmla="*/ 410984 w 426376"/>
                <a:gd name="connsiteY47" fmla="*/ 760091 h 760090"/>
                <a:gd name="connsiteX48" fmla="*/ 412366 w 426376"/>
                <a:gd name="connsiteY48" fmla="*/ 755455 h 760090"/>
                <a:gd name="connsiteX49" fmla="*/ 374280 w 426376"/>
                <a:gd name="connsiteY49" fmla="*/ 753186 h 760090"/>
                <a:gd name="connsiteX50" fmla="*/ 404917 w 426376"/>
                <a:gd name="connsiteY50" fmla="*/ 715492 h 760090"/>
                <a:gd name="connsiteX51" fmla="*/ 405558 w 426376"/>
                <a:gd name="connsiteY51" fmla="*/ 714751 h 760090"/>
                <a:gd name="connsiteX52" fmla="*/ 421147 w 426376"/>
                <a:gd name="connsiteY52" fmla="*/ 695564 h 760090"/>
                <a:gd name="connsiteX53" fmla="*/ 421150 w 426376"/>
                <a:gd name="connsiteY53" fmla="*/ 695557 h 760090"/>
                <a:gd name="connsiteX54" fmla="*/ 414438 w 426376"/>
                <a:gd name="connsiteY54" fmla="*/ 637202 h 760090"/>
                <a:gd name="connsiteX55" fmla="*/ 414434 w 426376"/>
                <a:gd name="connsiteY55" fmla="*/ 637202 h 76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6376" h="760090">
                  <a:moveTo>
                    <a:pt x="414434" y="637202"/>
                  </a:moveTo>
                  <a:cubicBezTo>
                    <a:pt x="398654" y="638187"/>
                    <a:pt x="389933" y="618580"/>
                    <a:pt x="401871" y="607154"/>
                  </a:cubicBezTo>
                  <a:lnTo>
                    <a:pt x="403059" y="602433"/>
                  </a:lnTo>
                  <a:cubicBezTo>
                    <a:pt x="402902" y="602059"/>
                    <a:pt x="402745" y="601677"/>
                    <a:pt x="402587" y="601303"/>
                  </a:cubicBezTo>
                  <a:cubicBezTo>
                    <a:pt x="386630" y="563250"/>
                    <a:pt x="332547" y="563510"/>
                    <a:pt x="316724" y="601624"/>
                  </a:cubicBezTo>
                  <a:cubicBezTo>
                    <a:pt x="302681" y="635445"/>
                    <a:pt x="284802" y="669320"/>
                    <a:pt x="280399" y="705082"/>
                  </a:cubicBezTo>
                  <a:cubicBezTo>
                    <a:pt x="278426" y="720869"/>
                    <a:pt x="279314" y="736955"/>
                    <a:pt x="282817" y="752445"/>
                  </a:cubicBezTo>
                  <a:cubicBezTo>
                    <a:pt x="249911" y="680563"/>
                    <a:pt x="232596" y="602075"/>
                    <a:pt x="232596" y="523142"/>
                  </a:cubicBezTo>
                  <a:cubicBezTo>
                    <a:pt x="232596" y="503314"/>
                    <a:pt x="233681" y="483478"/>
                    <a:pt x="235901" y="463695"/>
                  </a:cubicBezTo>
                  <a:cubicBezTo>
                    <a:pt x="237726" y="447518"/>
                    <a:pt x="240242" y="431432"/>
                    <a:pt x="243498" y="415499"/>
                  </a:cubicBezTo>
                  <a:cubicBezTo>
                    <a:pt x="261110" y="329365"/>
                    <a:pt x="299245" y="247324"/>
                    <a:pt x="354251" y="178795"/>
                  </a:cubicBezTo>
                  <a:cubicBezTo>
                    <a:pt x="380694" y="164344"/>
                    <a:pt x="402746" y="141750"/>
                    <a:pt x="416066" y="114666"/>
                  </a:cubicBezTo>
                  <a:cubicBezTo>
                    <a:pt x="420851" y="104897"/>
                    <a:pt x="424601" y="94387"/>
                    <a:pt x="426377" y="83686"/>
                  </a:cubicBezTo>
                  <a:cubicBezTo>
                    <a:pt x="423367" y="84075"/>
                    <a:pt x="415029" y="38247"/>
                    <a:pt x="417300" y="35436"/>
                  </a:cubicBezTo>
                  <a:cubicBezTo>
                    <a:pt x="413105" y="29073"/>
                    <a:pt x="405599" y="25904"/>
                    <a:pt x="401020" y="19694"/>
                  </a:cubicBezTo>
                  <a:cubicBezTo>
                    <a:pt x="378240" y="-11187"/>
                    <a:pt x="346856" y="-5794"/>
                    <a:pt x="330472" y="36177"/>
                  </a:cubicBezTo>
                  <a:cubicBezTo>
                    <a:pt x="295473" y="53836"/>
                    <a:pt x="295135" y="83136"/>
                    <a:pt x="316610" y="111305"/>
                  </a:cubicBezTo>
                  <a:cubicBezTo>
                    <a:pt x="330273" y="129232"/>
                    <a:pt x="332149" y="153490"/>
                    <a:pt x="344138" y="172677"/>
                  </a:cubicBezTo>
                  <a:cubicBezTo>
                    <a:pt x="342905" y="174258"/>
                    <a:pt x="341621" y="175786"/>
                    <a:pt x="340389" y="177367"/>
                  </a:cubicBezTo>
                  <a:cubicBezTo>
                    <a:pt x="317772" y="206376"/>
                    <a:pt x="298210" y="237555"/>
                    <a:pt x="281720" y="270314"/>
                  </a:cubicBezTo>
                  <a:cubicBezTo>
                    <a:pt x="286381" y="233904"/>
                    <a:pt x="279500" y="190046"/>
                    <a:pt x="267770" y="161777"/>
                  </a:cubicBezTo>
                  <a:cubicBezTo>
                    <a:pt x="254417" y="129568"/>
                    <a:pt x="229389" y="102437"/>
                    <a:pt x="207349" y="74589"/>
                  </a:cubicBezTo>
                  <a:cubicBezTo>
                    <a:pt x="180876" y="41142"/>
                    <a:pt x="126589" y="55738"/>
                    <a:pt x="121925" y="98137"/>
                  </a:cubicBezTo>
                  <a:cubicBezTo>
                    <a:pt x="121880" y="98550"/>
                    <a:pt x="121836" y="98962"/>
                    <a:pt x="121792" y="99367"/>
                  </a:cubicBezTo>
                  <a:cubicBezTo>
                    <a:pt x="125067" y="101215"/>
                    <a:pt x="128273" y="103178"/>
                    <a:pt x="131406" y="105248"/>
                  </a:cubicBezTo>
                  <a:cubicBezTo>
                    <a:pt x="149276" y="117072"/>
                    <a:pt x="143100" y="144767"/>
                    <a:pt x="121927" y="148037"/>
                  </a:cubicBezTo>
                  <a:lnTo>
                    <a:pt x="121448" y="148113"/>
                  </a:lnTo>
                  <a:cubicBezTo>
                    <a:pt x="122632" y="159898"/>
                    <a:pt x="124654" y="171592"/>
                    <a:pt x="127614" y="183088"/>
                  </a:cubicBezTo>
                  <a:cubicBezTo>
                    <a:pt x="99339" y="292434"/>
                    <a:pt x="160382" y="332259"/>
                    <a:pt x="247543" y="334047"/>
                  </a:cubicBezTo>
                  <a:cubicBezTo>
                    <a:pt x="249467" y="335032"/>
                    <a:pt x="251342" y="336025"/>
                    <a:pt x="253266" y="336957"/>
                  </a:cubicBezTo>
                  <a:cubicBezTo>
                    <a:pt x="244435" y="361826"/>
                    <a:pt x="237380" y="387330"/>
                    <a:pt x="232151" y="413177"/>
                  </a:cubicBezTo>
                  <a:cubicBezTo>
                    <a:pt x="227464" y="436023"/>
                    <a:pt x="224208" y="459105"/>
                    <a:pt x="222383" y="482294"/>
                  </a:cubicBezTo>
                  <a:cubicBezTo>
                    <a:pt x="220113" y="511548"/>
                    <a:pt x="220311" y="540955"/>
                    <a:pt x="222778" y="570155"/>
                  </a:cubicBezTo>
                  <a:lnTo>
                    <a:pt x="222630" y="569124"/>
                  </a:lnTo>
                  <a:cubicBezTo>
                    <a:pt x="216365" y="536960"/>
                    <a:pt x="198901" y="506912"/>
                    <a:pt x="173543" y="486090"/>
                  </a:cubicBezTo>
                  <a:cubicBezTo>
                    <a:pt x="135768" y="455064"/>
                    <a:pt x="82400" y="443638"/>
                    <a:pt x="41647" y="418692"/>
                  </a:cubicBezTo>
                  <a:cubicBezTo>
                    <a:pt x="22030" y="406685"/>
                    <a:pt x="-3108" y="422205"/>
                    <a:pt x="316" y="444944"/>
                  </a:cubicBezTo>
                  <a:lnTo>
                    <a:pt x="482" y="446036"/>
                  </a:lnTo>
                  <a:cubicBezTo>
                    <a:pt x="6550" y="448503"/>
                    <a:pt x="12470" y="451360"/>
                    <a:pt x="18193" y="454568"/>
                  </a:cubicBezTo>
                  <a:cubicBezTo>
                    <a:pt x="21466" y="456416"/>
                    <a:pt x="24673" y="458379"/>
                    <a:pt x="27806" y="460449"/>
                  </a:cubicBezTo>
                  <a:cubicBezTo>
                    <a:pt x="45676" y="472265"/>
                    <a:pt x="39500" y="499969"/>
                    <a:pt x="18327" y="503238"/>
                  </a:cubicBezTo>
                  <a:lnTo>
                    <a:pt x="17847" y="503314"/>
                  </a:lnTo>
                  <a:cubicBezTo>
                    <a:pt x="17502" y="503360"/>
                    <a:pt x="17206" y="503413"/>
                    <a:pt x="16861" y="503459"/>
                  </a:cubicBezTo>
                  <a:cubicBezTo>
                    <a:pt x="27270" y="528176"/>
                    <a:pt x="41774" y="551113"/>
                    <a:pt x="59929" y="570896"/>
                  </a:cubicBezTo>
                  <a:cubicBezTo>
                    <a:pt x="77608" y="666349"/>
                    <a:pt x="153541" y="675408"/>
                    <a:pt x="234766" y="647613"/>
                  </a:cubicBezTo>
                  <a:lnTo>
                    <a:pt x="234815" y="647613"/>
                  </a:lnTo>
                  <a:cubicBezTo>
                    <a:pt x="243695" y="686292"/>
                    <a:pt x="256670" y="724077"/>
                    <a:pt x="273345" y="760091"/>
                  </a:cubicBezTo>
                  <a:lnTo>
                    <a:pt x="410984" y="760091"/>
                  </a:lnTo>
                  <a:cubicBezTo>
                    <a:pt x="411478" y="758563"/>
                    <a:pt x="411922" y="756982"/>
                    <a:pt x="412366" y="755455"/>
                  </a:cubicBezTo>
                  <a:cubicBezTo>
                    <a:pt x="399638" y="756241"/>
                    <a:pt x="386811" y="755500"/>
                    <a:pt x="374280" y="753186"/>
                  </a:cubicBezTo>
                  <a:cubicBezTo>
                    <a:pt x="384492" y="740652"/>
                    <a:pt x="394705" y="728026"/>
                    <a:pt x="404917" y="715492"/>
                  </a:cubicBezTo>
                  <a:cubicBezTo>
                    <a:pt x="405163" y="715248"/>
                    <a:pt x="405360" y="715003"/>
                    <a:pt x="405558" y="714751"/>
                  </a:cubicBezTo>
                  <a:cubicBezTo>
                    <a:pt x="410738" y="708343"/>
                    <a:pt x="415967" y="701973"/>
                    <a:pt x="421147" y="695564"/>
                  </a:cubicBezTo>
                  <a:lnTo>
                    <a:pt x="421150" y="695557"/>
                  </a:lnTo>
                  <a:cubicBezTo>
                    <a:pt x="421474" y="675866"/>
                    <a:pt x="419114" y="656244"/>
                    <a:pt x="414438" y="637202"/>
                  </a:cubicBezTo>
                  <a:lnTo>
                    <a:pt x="414434" y="637202"/>
                  </a:lnTo>
                  <a:close/>
                </a:path>
              </a:pathLst>
            </a:custGeom>
            <a:solidFill>
              <a:srgbClr val="2F3290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B04BA22-E849-7D55-01DD-934D1D366257}"/>
                </a:ext>
              </a:extLst>
            </p:cNvPr>
            <p:cNvSpPr/>
            <p:nvPr/>
          </p:nvSpPr>
          <p:spPr>
            <a:xfrm flipH="1">
              <a:off x="10259309" y="6848702"/>
              <a:ext cx="1952825" cy="18178"/>
            </a:xfrm>
            <a:custGeom>
              <a:avLst/>
              <a:gdLst>
                <a:gd name="connsiteX0" fmla="*/ 1952826 w 1952825"/>
                <a:gd name="connsiteY0" fmla="*/ 9089 h 18178"/>
                <a:gd name="connsiteX1" fmla="*/ 1943736 w 1952825"/>
                <a:gd name="connsiteY1" fmla="*/ 18179 h 18178"/>
                <a:gd name="connsiteX2" fmla="*/ 9089 w 1952825"/>
                <a:gd name="connsiteY2" fmla="*/ 18179 h 18178"/>
                <a:gd name="connsiteX3" fmla="*/ 0 w 1952825"/>
                <a:gd name="connsiteY3" fmla="*/ 9089 h 18178"/>
                <a:gd name="connsiteX4" fmla="*/ 9089 w 1952825"/>
                <a:gd name="connsiteY4" fmla="*/ 0 h 18178"/>
                <a:gd name="connsiteX5" fmla="*/ 1943736 w 1952825"/>
                <a:gd name="connsiteY5" fmla="*/ 0 h 18178"/>
                <a:gd name="connsiteX6" fmla="*/ 1952826 w 1952825"/>
                <a:gd name="connsiteY6" fmla="*/ 9089 h 1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2825" h="18178">
                  <a:moveTo>
                    <a:pt x="1952826" y="9089"/>
                  </a:moveTo>
                  <a:cubicBezTo>
                    <a:pt x="1952826" y="14130"/>
                    <a:pt x="1948778" y="18179"/>
                    <a:pt x="1943736" y="18179"/>
                  </a:cubicBezTo>
                  <a:lnTo>
                    <a:pt x="9089" y="18179"/>
                  </a:lnTo>
                  <a:cubicBezTo>
                    <a:pt x="4048" y="18179"/>
                    <a:pt x="0" y="14130"/>
                    <a:pt x="0" y="9089"/>
                  </a:cubicBezTo>
                  <a:cubicBezTo>
                    <a:pt x="0" y="4048"/>
                    <a:pt x="4048" y="0"/>
                    <a:pt x="9089" y="0"/>
                  </a:cubicBezTo>
                  <a:lnTo>
                    <a:pt x="1943736" y="0"/>
                  </a:lnTo>
                  <a:cubicBezTo>
                    <a:pt x="1948778" y="0"/>
                    <a:pt x="1952826" y="4048"/>
                    <a:pt x="1952826" y="9089"/>
                  </a:cubicBezTo>
                  <a:close/>
                </a:path>
              </a:pathLst>
            </a:custGeom>
            <a:solidFill>
              <a:srgbClr val="CCCCCC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1" name="图形 116">
              <a:extLst>
                <a:ext uri="{FF2B5EF4-FFF2-40B4-BE49-F238E27FC236}">
                  <a16:creationId xmlns:a16="http://schemas.microsoft.com/office/drawing/2014/main" id="{8725943F-99F2-3E7E-5281-4897FF9B5F76}"/>
                </a:ext>
              </a:extLst>
            </p:cNvPr>
            <p:cNvGrpSpPr/>
            <p:nvPr/>
          </p:nvGrpSpPr>
          <p:grpSpPr>
            <a:xfrm flipH="1">
              <a:off x="6964395" y="6023255"/>
              <a:ext cx="351351" cy="351351"/>
              <a:chOff x="11657075" y="6023255"/>
              <a:chExt cx="351351" cy="351351"/>
            </a:xfrm>
          </p:grpSpPr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7B2D868A-0E80-65BC-AA30-79FF6340634F}"/>
                  </a:ext>
                </a:extLst>
              </p:cNvPr>
              <p:cNvSpPr/>
              <p:nvPr/>
            </p:nvSpPr>
            <p:spPr>
              <a:xfrm>
                <a:off x="11657075" y="6023255"/>
                <a:ext cx="351351" cy="351351"/>
              </a:xfrm>
              <a:custGeom>
                <a:avLst/>
                <a:gdLst>
                  <a:gd name="connsiteX0" fmla="*/ 351352 w 351351"/>
                  <a:gd name="connsiteY0" fmla="*/ 175676 h 351351"/>
                  <a:gd name="connsiteX1" fmla="*/ 175676 w 351351"/>
                  <a:gd name="connsiteY1" fmla="*/ 351352 h 351351"/>
                  <a:gd name="connsiteX2" fmla="*/ 0 w 351351"/>
                  <a:gd name="connsiteY2" fmla="*/ 175676 h 351351"/>
                  <a:gd name="connsiteX3" fmla="*/ 175676 w 351351"/>
                  <a:gd name="connsiteY3" fmla="*/ 0 h 351351"/>
                  <a:gd name="connsiteX4" fmla="*/ 351352 w 351351"/>
                  <a:gd name="connsiteY4" fmla="*/ 175676 h 351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351" h="351351">
                    <a:moveTo>
                      <a:pt x="351352" y="175676"/>
                    </a:moveTo>
                    <a:cubicBezTo>
                      <a:pt x="351352" y="272699"/>
                      <a:pt x="272699" y="351352"/>
                      <a:pt x="175676" y="351352"/>
                    </a:cubicBezTo>
                    <a:cubicBezTo>
                      <a:pt x="78653" y="351352"/>
                      <a:pt x="0" y="272699"/>
                      <a:pt x="0" y="175676"/>
                    </a:cubicBezTo>
                    <a:cubicBezTo>
                      <a:pt x="0" y="78653"/>
                      <a:pt x="78653" y="0"/>
                      <a:pt x="175676" y="0"/>
                    </a:cubicBezTo>
                    <a:cubicBezTo>
                      <a:pt x="272699" y="0"/>
                      <a:pt x="351352" y="78653"/>
                      <a:pt x="351352" y="175676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B23E4086-9398-31F8-B5AD-41907039647E}"/>
                  </a:ext>
                </a:extLst>
              </p:cNvPr>
              <p:cNvSpPr/>
              <p:nvPr/>
            </p:nvSpPr>
            <p:spPr>
              <a:xfrm>
                <a:off x="11754224" y="6128343"/>
                <a:ext cx="164612" cy="141182"/>
              </a:xfrm>
              <a:custGeom>
                <a:avLst/>
                <a:gdLst>
                  <a:gd name="connsiteX0" fmla="*/ 160797 w 164612"/>
                  <a:gd name="connsiteY0" fmla="*/ 63973 h 141182"/>
                  <a:gd name="connsiteX1" fmla="*/ 51794 w 164612"/>
                  <a:gd name="connsiteY1" fmla="*/ 1035 h 141182"/>
                  <a:gd name="connsiteX2" fmla="*/ 40337 w 164612"/>
                  <a:gd name="connsiteY2" fmla="*/ 7650 h 141182"/>
                  <a:gd name="connsiteX3" fmla="*/ 40337 w 164612"/>
                  <a:gd name="connsiteY3" fmla="*/ 62950 h 141182"/>
                  <a:gd name="connsiteX4" fmla="*/ 7638 w 164612"/>
                  <a:gd name="connsiteY4" fmla="*/ 62950 h 141182"/>
                  <a:gd name="connsiteX5" fmla="*/ 0 w 164612"/>
                  <a:gd name="connsiteY5" fmla="*/ 70588 h 141182"/>
                  <a:gd name="connsiteX6" fmla="*/ 7638 w 164612"/>
                  <a:gd name="connsiteY6" fmla="*/ 78226 h 141182"/>
                  <a:gd name="connsiteX7" fmla="*/ 40337 w 164612"/>
                  <a:gd name="connsiteY7" fmla="*/ 78226 h 141182"/>
                  <a:gd name="connsiteX8" fmla="*/ 40337 w 164612"/>
                  <a:gd name="connsiteY8" fmla="*/ 133533 h 141182"/>
                  <a:gd name="connsiteX9" fmla="*/ 51794 w 164612"/>
                  <a:gd name="connsiteY9" fmla="*/ 140148 h 141182"/>
                  <a:gd name="connsiteX10" fmla="*/ 160797 w 164612"/>
                  <a:gd name="connsiteY10" fmla="*/ 77202 h 141182"/>
                  <a:gd name="connsiteX11" fmla="*/ 160797 w 164612"/>
                  <a:gd name="connsiteY11" fmla="*/ 63973 h 14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612" h="141182">
                    <a:moveTo>
                      <a:pt x="160797" y="63973"/>
                    </a:moveTo>
                    <a:lnTo>
                      <a:pt x="51794" y="1035"/>
                    </a:lnTo>
                    <a:cubicBezTo>
                      <a:pt x="46699" y="-1905"/>
                      <a:pt x="40337" y="1768"/>
                      <a:pt x="40337" y="7650"/>
                    </a:cubicBezTo>
                    <a:lnTo>
                      <a:pt x="40337" y="62950"/>
                    </a:lnTo>
                    <a:lnTo>
                      <a:pt x="7638" y="62950"/>
                    </a:lnTo>
                    <a:cubicBezTo>
                      <a:pt x="3422" y="62950"/>
                      <a:pt x="0" y="66371"/>
                      <a:pt x="0" y="70588"/>
                    </a:cubicBezTo>
                    <a:cubicBezTo>
                      <a:pt x="0" y="74804"/>
                      <a:pt x="3422" y="78226"/>
                      <a:pt x="7638" y="78226"/>
                    </a:cubicBezTo>
                    <a:lnTo>
                      <a:pt x="40337" y="78226"/>
                    </a:lnTo>
                    <a:lnTo>
                      <a:pt x="40337" y="133533"/>
                    </a:lnTo>
                    <a:cubicBezTo>
                      <a:pt x="40337" y="139414"/>
                      <a:pt x="46699" y="143088"/>
                      <a:pt x="51794" y="140148"/>
                    </a:cubicBezTo>
                    <a:lnTo>
                      <a:pt x="160797" y="77202"/>
                    </a:lnTo>
                    <a:cubicBezTo>
                      <a:pt x="165884" y="74261"/>
                      <a:pt x="165884" y="66914"/>
                      <a:pt x="160797" y="639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52" name="图形 116">
              <a:extLst>
                <a:ext uri="{FF2B5EF4-FFF2-40B4-BE49-F238E27FC236}">
                  <a16:creationId xmlns:a16="http://schemas.microsoft.com/office/drawing/2014/main" id="{89A9D4D9-43DF-E97B-F8C8-65C72377D6EA}"/>
                </a:ext>
              </a:extLst>
            </p:cNvPr>
            <p:cNvGrpSpPr/>
            <p:nvPr/>
          </p:nvGrpSpPr>
          <p:grpSpPr>
            <a:xfrm flipH="1">
              <a:off x="9119056" y="5309173"/>
              <a:ext cx="522689" cy="402459"/>
              <a:chOff x="9331076" y="5309173"/>
              <a:chExt cx="522689" cy="402459"/>
            </a:xfrm>
            <a:solidFill>
              <a:srgbClr val="FFFFFF"/>
            </a:solidFill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28036C71-E136-4240-B8AF-A69DF992D8C6}"/>
                  </a:ext>
                </a:extLst>
              </p:cNvPr>
              <p:cNvSpPr/>
              <p:nvPr/>
            </p:nvSpPr>
            <p:spPr>
              <a:xfrm>
                <a:off x="9331076" y="5370916"/>
                <a:ext cx="420583" cy="340716"/>
              </a:xfrm>
              <a:custGeom>
                <a:avLst/>
                <a:gdLst>
                  <a:gd name="connsiteX0" fmla="*/ 37 w 420583"/>
                  <a:gd name="connsiteY0" fmla="*/ 332815 h 340716"/>
                  <a:gd name="connsiteX1" fmla="*/ 91403 w 420583"/>
                  <a:gd name="connsiteY1" fmla="*/ 120889 h 340716"/>
                  <a:gd name="connsiteX2" fmla="*/ 286037 w 420583"/>
                  <a:gd name="connsiteY2" fmla="*/ 8205 h 340716"/>
                  <a:gd name="connsiteX3" fmla="*/ 413150 w 420583"/>
                  <a:gd name="connsiteY3" fmla="*/ 3538 h 340716"/>
                  <a:gd name="connsiteX4" fmla="*/ 412775 w 420583"/>
                  <a:gd name="connsiteY4" fmla="*/ 19570 h 340716"/>
                  <a:gd name="connsiteX5" fmla="*/ 202048 w 420583"/>
                  <a:gd name="connsiteY5" fmla="*/ 55033 h 340716"/>
                  <a:gd name="connsiteX6" fmla="*/ 50158 w 420583"/>
                  <a:gd name="connsiteY6" fmla="*/ 211080 h 340716"/>
                  <a:gd name="connsiteX7" fmla="*/ 16077 w 420583"/>
                  <a:gd name="connsiteY7" fmla="*/ 333197 h 340716"/>
                  <a:gd name="connsiteX8" fmla="*/ 37 w 420583"/>
                  <a:gd name="connsiteY8" fmla="*/ 332815 h 340716"/>
                  <a:gd name="connsiteX9" fmla="*/ 37 w 420583"/>
                  <a:gd name="connsiteY9" fmla="*/ 332815 h 34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0583" h="340716">
                    <a:moveTo>
                      <a:pt x="37" y="332815"/>
                    </a:moveTo>
                    <a:cubicBezTo>
                      <a:pt x="6880" y="254533"/>
                      <a:pt x="39388" y="179740"/>
                      <a:pt x="91403" y="120889"/>
                    </a:cubicBezTo>
                    <a:cubicBezTo>
                      <a:pt x="142082" y="63550"/>
                      <a:pt x="211344" y="24221"/>
                      <a:pt x="286037" y="8205"/>
                    </a:cubicBezTo>
                    <a:cubicBezTo>
                      <a:pt x="327733" y="-740"/>
                      <a:pt x="370926" y="-2489"/>
                      <a:pt x="413150" y="3538"/>
                    </a:cubicBezTo>
                    <a:cubicBezTo>
                      <a:pt x="423255" y="4981"/>
                      <a:pt x="422987" y="21029"/>
                      <a:pt x="412775" y="19570"/>
                    </a:cubicBezTo>
                    <a:cubicBezTo>
                      <a:pt x="340909" y="9320"/>
                      <a:pt x="266629" y="21846"/>
                      <a:pt x="202048" y="55033"/>
                    </a:cubicBezTo>
                    <a:cubicBezTo>
                      <a:pt x="135864" y="89046"/>
                      <a:pt x="82887" y="144369"/>
                      <a:pt x="50158" y="211080"/>
                    </a:cubicBezTo>
                    <a:cubicBezTo>
                      <a:pt x="31444" y="249232"/>
                      <a:pt x="19774" y="290867"/>
                      <a:pt x="16077" y="333197"/>
                    </a:cubicBezTo>
                    <a:cubicBezTo>
                      <a:pt x="15175" y="343440"/>
                      <a:pt x="-865" y="343127"/>
                      <a:pt x="37" y="332815"/>
                    </a:cubicBezTo>
                    <a:lnTo>
                      <a:pt x="37" y="332815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00C0A5AD-05C0-164E-D913-7A60177C65FE}"/>
                  </a:ext>
                </a:extLst>
              </p:cNvPr>
              <p:cNvSpPr/>
              <p:nvPr/>
            </p:nvSpPr>
            <p:spPr>
              <a:xfrm>
                <a:off x="9714150" y="5309173"/>
                <a:ext cx="139615" cy="173045"/>
              </a:xfrm>
              <a:custGeom>
                <a:avLst/>
                <a:gdLst>
                  <a:gd name="connsiteX0" fmla="*/ 12294 w 139615"/>
                  <a:gd name="connsiteY0" fmla="*/ 907 h 173045"/>
                  <a:gd name="connsiteX1" fmla="*/ 135741 w 139615"/>
                  <a:gd name="connsiteY1" fmla="*/ 61821 h 173045"/>
                  <a:gd name="connsiteX2" fmla="*/ 137154 w 139615"/>
                  <a:gd name="connsiteY2" fmla="*/ 74500 h 173045"/>
                  <a:gd name="connsiteX3" fmla="*/ 20291 w 139615"/>
                  <a:gd name="connsiteY3" fmla="*/ 171106 h 173045"/>
                  <a:gd name="connsiteX4" fmla="*/ 9216 w 139615"/>
                  <a:gd name="connsiteY4" fmla="*/ 159496 h 173045"/>
                  <a:gd name="connsiteX5" fmla="*/ 126086 w 139615"/>
                  <a:gd name="connsiteY5" fmla="*/ 62898 h 173045"/>
                  <a:gd name="connsiteX6" fmla="*/ 127499 w 139615"/>
                  <a:gd name="connsiteY6" fmla="*/ 75577 h 173045"/>
                  <a:gd name="connsiteX7" fmla="*/ 4045 w 139615"/>
                  <a:gd name="connsiteY7" fmla="*/ 14671 h 173045"/>
                  <a:gd name="connsiteX8" fmla="*/ 12294 w 139615"/>
                  <a:gd name="connsiteY8" fmla="*/ 907 h 173045"/>
                  <a:gd name="connsiteX9" fmla="*/ 12294 w 139615"/>
                  <a:gd name="connsiteY9" fmla="*/ 907 h 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15" h="173045">
                    <a:moveTo>
                      <a:pt x="12294" y="907"/>
                    </a:moveTo>
                    <a:lnTo>
                      <a:pt x="135741" y="61821"/>
                    </a:lnTo>
                    <a:cubicBezTo>
                      <a:pt x="140232" y="64036"/>
                      <a:pt x="140973" y="71345"/>
                      <a:pt x="137154" y="74500"/>
                    </a:cubicBezTo>
                    <a:lnTo>
                      <a:pt x="20291" y="171106"/>
                    </a:lnTo>
                    <a:cubicBezTo>
                      <a:pt x="12378" y="177645"/>
                      <a:pt x="1250" y="166088"/>
                      <a:pt x="9216" y="159496"/>
                    </a:cubicBezTo>
                    <a:lnTo>
                      <a:pt x="126086" y="62898"/>
                    </a:lnTo>
                    <a:lnTo>
                      <a:pt x="127499" y="75577"/>
                    </a:lnTo>
                    <a:lnTo>
                      <a:pt x="4045" y="14671"/>
                    </a:lnTo>
                    <a:cubicBezTo>
                      <a:pt x="-5220" y="10096"/>
                      <a:pt x="3098" y="-3630"/>
                      <a:pt x="12294" y="907"/>
                    </a:cubicBezTo>
                    <a:lnTo>
                      <a:pt x="12294" y="907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FB10D572-10CF-5513-BA28-C2F98620D2C4}"/>
              </a:ext>
            </a:extLst>
          </p:cNvPr>
          <p:cNvGrpSpPr/>
          <p:nvPr userDrawn="1"/>
        </p:nvGrpSpPr>
        <p:grpSpPr>
          <a:xfrm>
            <a:off x="20767" y="5953425"/>
            <a:ext cx="1893643" cy="1037441"/>
            <a:chOff x="13190802" y="3488516"/>
            <a:chExt cx="4378470" cy="2398765"/>
          </a:xfrm>
        </p:grpSpPr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21EA1C31-118B-CD50-8DDD-C843763A4A77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B4820DF8-584E-D119-2902-C73842DFCFAC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590E44F1-5EE5-27B8-4301-D4C4362E8F6E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46DE4B1F-3159-87F0-3916-7651DDFB5E75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50FBFB90-F79C-55E0-B32E-942B7DE1FE6A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420D295A-A47C-686B-59A2-6C50F7DE57A2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pic>
        <p:nvPicPr>
          <p:cNvPr id="93" name="图形 92">
            <a:extLst>
              <a:ext uri="{FF2B5EF4-FFF2-40B4-BE49-F238E27FC236}">
                <a16:creationId xmlns:a16="http://schemas.microsoft.com/office/drawing/2014/main" id="{0C651E3D-89D8-E57C-7B07-1DEF538AEE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1" r="45349" b="-4904"/>
          <a:stretch/>
        </p:blipFill>
        <p:spPr>
          <a:xfrm>
            <a:off x="10473777" y="675292"/>
            <a:ext cx="1157171" cy="1697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12303BBF-616F-19C7-833A-177041E350B6}"/>
              </a:ext>
            </a:extLst>
          </p:cNvPr>
          <p:cNvSpPr/>
          <p:nvPr userDrawn="1"/>
        </p:nvSpPr>
        <p:spPr>
          <a:xfrm>
            <a:off x="0" y="6395054"/>
            <a:ext cx="12192000" cy="462946"/>
          </a:xfrm>
          <a:custGeom>
            <a:avLst/>
            <a:gdLst>
              <a:gd name="connsiteX0" fmla="*/ 50193 w 12192000"/>
              <a:gd name="connsiteY0" fmla="*/ 0 h 462946"/>
              <a:gd name="connsiteX1" fmla="*/ 12141806 w 12192000"/>
              <a:gd name="connsiteY1" fmla="*/ 0 h 462946"/>
              <a:gd name="connsiteX2" fmla="*/ 12179645 w 12192000"/>
              <a:gd name="connsiteY2" fmla="*/ 7639 h 462946"/>
              <a:gd name="connsiteX3" fmla="*/ 12192000 w 12192000"/>
              <a:gd name="connsiteY3" fmla="*/ 15970 h 462946"/>
              <a:gd name="connsiteX4" fmla="*/ 12192000 w 12192000"/>
              <a:gd name="connsiteY4" fmla="*/ 462946 h 462946"/>
              <a:gd name="connsiteX5" fmla="*/ 0 w 12192000"/>
              <a:gd name="connsiteY5" fmla="*/ 462946 h 462946"/>
              <a:gd name="connsiteX6" fmla="*/ 0 w 12192000"/>
              <a:gd name="connsiteY6" fmla="*/ 15969 h 462946"/>
              <a:gd name="connsiteX7" fmla="*/ 12355 w 12192000"/>
              <a:gd name="connsiteY7" fmla="*/ 7639 h 462946"/>
              <a:gd name="connsiteX8" fmla="*/ 50193 w 12192000"/>
              <a:gd name="connsiteY8" fmla="*/ 0 h 46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62946">
                <a:moveTo>
                  <a:pt x="50193" y="0"/>
                </a:moveTo>
                <a:lnTo>
                  <a:pt x="12141806" y="0"/>
                </a:lnTo>
                <a:cubicBezTo>
                  <a:pt x="12155228" y="0"/>
                  <a:pt x="12168015" y="2720"/>
                  <a:pt x="12179645" y="7639"/>
                </a:cubicBezTo>
                <a:lnTo>
                  <a:pt x="12192000" y="15970"/>
                </a:lnTo>
                <a:lnTo>
                  <a:pt x="12192000" y="462946"/>
                </a:lnTo>
                <a:lnTo>
                  <a:pt x="0" y="462946"/>
                </a:lnTo>
                <a:lnTo>
                  <a:pt x="0" y="15969"/>
                </a:lnTo>
                <a:lnTo>
                  <a:pt x="12355" y="7639"/>
                </a:lnTo>
                <a:cubicBezTo>
                  <a:pt x="23985" y="2720"/>
                  <a:pt x="36771" y="0"/>
                  <a:pt x="5019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DAA6699C-117F-6824-2A98-5F2366FB6395}"/>
              </a:ext>
            </a:extLst>
          </p:cNvPr>
          <p:cNvCxnSpPr>
            <a:cxnSpLocks/>
          </p:cNvCxnSpPr>
          <p:nvPr userDrawn="1"/>
        </p:nvCxnSpPr>
        <p:spPr>
          <a:xfrm>
            <a:off x="0" y="6687519"/>
            <a:ext cx="12206715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BCFDCF01-494F-6F05-064C-DFCAD3E4903F}"/>
              </a:ext>
            </a:extLst>
          </p:cNvPr>
          <p:cNvGrpSpPr/>
          <p:nvPr userDrawn="1"/>
        </p:nvGrpSpPr>
        <p:grpSpPr>
          <a:xfrm>
            <a:off x="561052" y="669603"/>
            <a:ext cx="406639" cy="95437"/>
            <a:chOff x="4397499" y="884141"/>
            <a:chExt cx="406639" cy="95437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214CF447-395E-0E06-B1AE-745655A95514}"/>
                </a:ext>
              </a:extLst>
            </p:cNvPr>
            <p:cNvSpPr/>
            <p:nvPr/>
          </p:nvSpPr>
          <p:spPr>
            <a:xfrm flipH="1">
              <a:off x="4708701" y="884141"/>
              <a:ext cx="95437" cy="954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2815FCF4-1C9A-69E0-183D-16273E94CA62}"/>
                </a:ext>
              </a:extLst>
            </p:cNvPr>
            <p:cNvSpPr/>
            <p:nvPr/>
          </p:nvSpPr>
          <p:spPr>
            <a:xfrm flipH="1">
              <a:off x="4553100" y="884141"/>
              <a:ext cx="95437" cy="954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0BBA4220-A523-0D0C-8E69-BE1636A7A32D}"/>
                </a:ext>
              </a:extLst>
            </p:cNvPr>
            <p:cNvSpPr/>
            <p:nvPr/>
          </p:nvSpPr>
          <p:spPr>
            <a:xfrm flipH="1">
              <a:off x="4397499" y="884141"/>
              <a:ext cx="95437" cy="954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</p:grpSp>
      <p:pic>
        <p:nvPicPr>
          <p:cNvPr id="15" name="图形 14">
            <a:extLst>
              <a:ext uri="{FF2B5EF4-FFF2-40B4-BE49-F238E27FC236}">
                <a16:creationId xmlns:a16="http://schemas.microsoft.com/office/drawing/2014/main" id="{C14DB0AF-6046-DDF6-4515-8AFC32088D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1" r="45349" b="-4904"/>
          <a:stretch/>
        </p:blipFill>
        <p:spPr>
          <a:xfrm>
            <a:off x="10473777" y="675292"/>
            <a:ext cx="1157171" cy="169776"/>
          </a:xfrm>
          <a:prstGeom prst="rect">
            <a:avLst/>
          </a:prstGeom>
        </p:spPr>
      </p:pic>
      <p:grpSp>
        <p:nvGrpSpPr>
          <p:cNvPr id="46" name="组合 45">
            <a:extLst>
              <a:ext uri="{FF2B5EF4-FFF2-40B4-BE49-F238E27FC236}">
                <a16:creationId xmlns:a16="http://schemas.microsoft.com/office/drawing/2014/main" id="{03FB5CE4-F07F-3DD9-E8B0-CB34F8A8DD7D}"/>
              </a:ext>
            </a:extLst>
          </p:cNvPr>
          <p:cNvGrpSpPr/>
          <p:nvPr userDrawn="1"/>
        </p:nvGrpSpPr>
        <p:grpSpPr>
          <a:xfrm flipH="1">
            <a:off x="10931641" y="5784822"/>
            <a:ext cx="1275074" cy="698555"/>
            <a:chOff x="13190802" y="3488516"/>
            <a:chExt cx="4378470" cy="2398765"/>
          </a:xfrm>
        </p:grpSpPr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1FD43E2A-3E39-A6A7-129B-08E0BD95AC4C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7C151C16-5DF0-7591-D2E3-07F36501B8C0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A7E33E5A-CFFF-C21F-92AC-9CDD3B70C72C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8B143C58-B03F-B071-9285-8A31B27193C4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87E456C0-11BA-B77E-BB7E-F93C6857B324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766CB611-FE26-DC85-ACE7-572F55EFB856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86B2D4D8-6001-12E8-BE3B-261FCECC6D21}"/>
              </a:ext>
            </a:extLst>
          </p:cNvPr>
          <p:cNvGrpSpPr/>
          <p:nvPr userDrawn="1"/>
        </p:nvGrpSpPr>
        <p:grpSpPr>
          <a:xfrm>
            <a:off x="660677" y="3663981"/>
            <a:ext cx="4813886" cy="3203110"/>
            <a:chOff x="660677" y="3663981"/>
            <a:chExt cx="4813886" cy="3203110"/>
          </a:xfrm>
        </p:grpSpPr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553CB693-31B1-80F2-454F-99FBDEE0EF41}"/>
                </a:ext>
              </a:extLst>
            </p:cNvPr>
            <p:cNvSpPr/>
            <p:nvPr/>
          </p:nvSpPr>
          <p:spPr>
            <a:xfrm>
              <a:off x="1901460" y="3880685"/>
              <a:ext cx="656717" cy="72675"/>
            </a:xfrm>
            <a:custGeom>
              <a:avLst/>
              <a:gdLst>
                <a:gd name="connsiteX0" fmla="*/ 620379 w 656717"/>
                <a:gd name="connsiteY0" fmla="*/ 72676 h 72675"/>
                <a:gd name="connsiteX1" fmla="*/ 36339 w 656717"/>
                <a:gd name="connsiteY1" fmla="*/ 72676 h 72675"/>
                <a:gd name="connsiteX2" fmla="*/ 0 w 656717"/>
                <a:gd name="connsiteY2" fmla="*/ 36338 h 72675"/>
                <a:gd name="connsiteX3" fmla="*/ 36339 w 656717"/>
                <a:gd name="connsiteY3" fmla="*/ 0 h 72675"/>
                <a:gd name="connsiteX4" fmla="*/ 620379 w 656717"/>
                <a:gd name="connsiteY4" fmla="*/ 0 h 72675"/>
                <a:gd name="connsiteX5" fmla="*/ 656718 w 656717"/>
                <a:gd name="connsiteY5" fmla="*/ 36338 h 72675"/>
                <a:gd name="connsiteX6" fmla="*/ 620379 w 656717"/>
                <a:gd name="connsiteY6" fmla="*/ 72676 h 7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6717" h="72675">
                  <a:moveTo>
                    <a:pt x="620379" y="72676"/>
                  </a:moveTo>
                  <a:lnTo>
                    <a:pt x="36339" y="72676"/>
                  </a:lnTo>
                  <a:cubicBezTo>
                    <a:pt x="16306" y="72676"/>
                    <a:pt x="0" y="56374"/>
                    <a:pt x="0" y="36338"/>
                  </a:cubicBezTo>
                  <a:cubicBezTo>
                    <a:pt x="0" y="16301"/>
                    <a:pt x="16306" y="0"/>
                    <a:pt x="36339" y="0"/>
                  </a:cubicBezTo>
                  <a:lnTo>
                    <a:pt x="620379" y="0"/>
                  </a:lnTo>
                  <a:cubicBezTo>
                    <a:pt x="640411" y="0"/>
                    <a:pt x="656718" y="16301"/>
                    <a:pt x="656718" y="36338"/>
                  </a:cubicBezTo>
                  <a:cubicBezTo>
                    <a:pt x="656718" y="56374"/>
                    <a:pt x="640411" y="72676"/>
                    <a:pt x="620379" y="72676"/>
                  </a:cubicBez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D56C0A8B-CEDE-6AFB-D1D4-0078AD9AB1F0}"/>
                </a:ext>
              </a:extLst>
            </p:cNvPr>
            <p:cNvSpPr/>
            <p:nvPr/>
          </p:nvSpPr>
          <p:spPr>
            <a:xfrm>
              <a:off x="1901460" y="4003675"/>
              <a:ext cx="1112501" cy="72675"/>
            </a:xfrm>
            <a:custGeom>
              <a:avLst/>
              <a:gdLst>
                <a:gd name="connsiteX0" fmla="*/ 1076163 w 1112501"/>
                <a:gd name="connsiteY0" fmla="*/ 72676 h 72675"/>
                <a:gd name="connsiteX1" fmla="*/ 36339 w 1112501"/>
                <a:gd name="connsiteY1" fmla="*/ 72676 h 72675"/>
                <a:gd name="connsiteX2" fmla="*/ 0 w 1112501"/>
                <a:gd name="connsiteY2" fmla="*/ 36338 h 72675"/>
                <a:gd name="connsiteX3" fmla="*/ 36339 w 1112501"/>
                <a:gd name="connsiteY3" fmla="*/ 0 h 72675"/>
                <a:gd name="connsiteX4" fmla="*/ 1076163 w 1112501"/>
                <a:gd name="connsiteY4" fmla="*/ 0 h 72675"/>
                <a:gd name="connsiteX5" fmla="*/ 1112502 w 1112501"/>
                <a:gd name="connsiteY5" fmla="*/ 36338 h 72675"/>
                <a:gd name="connsiteX6" fmla="*/ 1076163 w 1112501"/>
                <a:gd name="connsiteY6" fmla="*/ 72676 h 72675"/>
                <a:gd name="connsiteX7" fmla="*/ 1076163 w 1112501"/>
                <a:gd name="connsiteY7" fmla="*/ 72676 h 7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501" h="72675">
                  <a:moveTo>
                    <a:pt x="1076163" y="72676"/>
                  </a:moveTo>
                  <a:lnTo>
                    <a:pt x="36339" y="72676"/>
                  </a:lnTo>
                  <a:cubicBezTo>
                    <a:pt x="16306" y="72676"/>
                    <a:pt x="0" y="56374"/>
                    <a:pt x="0" y="36338"/>
                  </a:cubicBezTo>
                  <a:cubicBezTo>
                    <a:pt x="0" y="16301"/>
                    <a:pt x="16306" y="0"/>
                    <a:pt x="36339" y="0"/>
                  </a:cubicBezTo>
                  <a:lnTo>
                    <a:pt x="1076163" y="0"/>
                  </a:lnTo>
                  <a:cubicBezTo>
                    <a:pt x="1096204" y="0"/>
                    <a:pt x="1112502" y="16301"/>
                    <a:pt x="1112502" y="36338"/>
                  </a:cubicBezTo>
                  <a:cubicBezTo>
                    <a:pt x="1112502" y="56374"/>
                    <a:pt x="1096204" y="72676"/>
                    <a:pt x="1076163" y="72676"/>
                  </a:cubicBezTo>
                  <a:lnTo>
                    <a:pt x="1076163" y="72676"/>
                  </a:ln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3084E93B-C70F-3566-B6ED-84D89738DE05}"/>
                </a:ext>
              </a:extLst>
            </p:cNvPr>
            <p:cNvSpPr/>
            <p:nvPr/>
          </p:nvSpPr>
          <p:spPr>
            <a:xfrm>
              <a:off x="1901460" y="4125559"/>
              <a:ext cx="1112501" cy="72675"/>
            </a:xfrm>
            <a:custGeom>
              <a:avLst/>
              <a:gdLst>
                <a:gd name="connsiteX0" fmla="*/ 1076163 w 1112501"/>
                <a:gd name="connsiteY0" fmla="*/ 72676 h 72675"/>
                <a:gd name="connsiteX1" fmla="*/ 36339 w 1112501"/>
                <a:gd name="connsiteY1" fmla="*/ 72676 h 72675"/>
                <a:gd name="connsiteX2" fmla="*/ 0 w 1112501"/>
                <a:gd name="connsiteY2" fmla="*/ 36338 h 72675"/>
                <a:gd name="connsiteX3" fmla="*/ 36339 w 1112501"/>
                <a:gd name="connsiteY3" fmla="*/ 0 h 72675"/>
                <a:gd name="connsiteX4" fmla="*/ 1076163 w 1112501"/>
                <a:gd name="connsiteY4" fmla="*/ 0 h 72675"/>
                <a:gd name="connsiteX5" fmla="*/ 1112502 w 1112501"/>
                <a:gd name="connsiteY5" fmla="*/ 36338 h 72675"/>
                <a:gd name="connsiteX6" fmla="*/ 1076163 w 1112501"/>
                <a:gd name="connsiteY6" fmla="*/ 72676 h 72675"/>
                <a:gd name="connsiteX7" fmla="*/ 1076163 w 1112501"/>
                <a:gd name="connsiteY7" fmla="*/ 72676 h 7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501" h="72675">
                  <a:moveTo>
                    <a:pt x="1076163" y="72676"/>
                  </a:moveTo>
                  <a:lnTo>
                    <a:pt x="36339" y="72676"/>
                  </a:lnTo>
                  <a:cubicBezTo>
                    <a:pt x="16306" y="72676"/>
                    <a:pt x="0" y="56374"/>
                    <a:pt x="0" y="36338"/>
                  </a:cubicBezTo>
                  <a:cubicBezTo>
                    <a:pt x="0" y="16301"/>
                    <a:pt x="16306" y="0"/>
                    <a:pt x="36339" y="0"/>
                  </a:cubicBezTo>
                  <a:lnTo>
                    <a:pt x="1076163" y="0"/>
                  </a:lnTo>
                  <a:cubicBezTo>
                    <a:pt x="1096204" y="0"/>
                    <a:pt x="1112502" y="16301"/>
                    <a:pt x="1112502" y="36338"/>
                  </a:cubicBezTo>
                  <a:cubicBezTo>
                    <a:pt x="1112502" y="56374"/>
                    <a:pt x="1096204" y="72676"/>
                    <a:pt x="1076163" y="72676"/>
                  </a:cubicBezTo>
                  <a:lnTo>
                    <a:pt x="1076163" y="72676"/>
                  </a:ln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3AE11C5D-7748-C48D-C112-8D54D8FFC79C}"/>
                </a:ext>
              </a:extLst>
            </p:cNvPr>
            <p:cNvSpPr/>
            <p:nvPr/>
          </p:nvSpPr>
          <p:spPr>
            <a:xfrm>
              <a:off x="2575494" y="4299678"/>
              <a:ext cx="512276" cy="531067"/>
            </a:xfrm>
            <a:custGeom>
              <a:avLst/>
              <a:gdLst>
                <a:gd name="connsiteX0" fmla="*/ 512277 w 512276"/>
                <a:gd name="connsiteY0" fmla="*/ 531068 h 531067"/>
                <a:gd name="connsiteX1" fmla="*/ 512277 w 512276"/>
                <a:gd name="connsiteY1" fmla="*/ 513656 h 531067"/>
                <a:gd name="connsiteX2" fmla="*/ 89123 w 512276"/>
                <a:gd name="connsiteY2" fmla="*/ 120788 h 531067"/>
                <a:gd name="connsiteX3" fmla="*/ 164856 w 512276"/>
                <a:gd name="connsiteY3" fmla="*/ 140270 h 531067"/>
                <a:gd name="connsiteX4" fmla="*/ 68272 w 512276"/>
                <a:gd name="connsiteY4" fmla="*/ 0 h 531067"/>
                <a:gd name="connsiteX5" fmla="*/ 0 w 512276"/>
                <a:gd name="connsiteY5" fmla="*/ 156032 h 531067"/>
                <a:gd name="connsiteX6" fmla="*/ 71650 w 512276"/>
                <a:gd name="connsiteY6" fmla="*/ 122092 h 531067"/>
                <a:gd name="connsiteX7" fmla="*/ 512277 w 512276"/>
                <a:gd name="connsiteY7" fmla="*/ 531068 h 53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276" h="531067">
                  <a:moveTo>
                    <a:pt x="512277" y="531068"/>
                  </a:moveTo>
                  <a:lnTo>
                    <a:pt x="512277" y="513656"/>
                  </a:lnTo>
                  <a:cubicBezTo>
                    <a:pt x="311300" y="513656"/>
                    <a:pt x="135787" y="349479"/>
                    <a:pt x="89123" y="120788"/>
                  </a:cubicBezTo>
                  <a:lnTo>
                    <a:pt x="164856" y="140270"/>
                  </a:lnTo>
                  <a:cubicBezTo>
                    <a:pt x="128230" y="105569"/>
                    <a:pt x="91221" y="47477"/>
                    <a:pt x="68272" y="0"/>
                  </a:cubicBezTo>
                  <a:cubicBezTo>
                    <a:pt x="54717" y="50968"/>
                    <a:pt x="29391" y="115020"/>
                    <a:pt x="0" y="156032"/>
                  </a:cubicBezTo>
                  <a:lnTo>
                    <a:pt x="71650" y="122092"/>
                  </a:lnTo>
                  <a:cubicBezTo>
                    <a:pt x="119298" y="360013"/>
                    <a:pt x="302350" y="531068"/>
                    <a:pt x="512277" y="531068"/>
                  </a:cubicBez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E1BD0BB5-74B3-BDF7-D515-158C03C68757}"/>
                </a:ext>
              </a:extLst>
            </p:cNvPr>
            <p:cNvSpPr/>
            <p:nvPr/>
          </p:nvSpPr>
          <p:spPr>
            <a:xfrm>
              <a:off x="2489392" y="4129575"/>
              <a:ext cx="522358" cy="69647"/>
            </a:xfrm>
            <a:custGeom>
              <a:avLst/>
              <a:gdLst>
                <a:gd name="connsiteX0" fmla="*/ 522359 w 522358"/>
                <a:gd name="connsiteY0" fmla="*/ 34824 h 69647"/>
                <a:gd name="connsiteX1" fmla="*/ 487535 w 522358"/>
                <a:gd name="connsiteY1" fmla="*/ 69648 h 69647"/>
                <a:gd name="connsiteX2" fmla="*/ 34824 w 522358"/>
                <a:gd name="connsiteY2" fmla="*/ 69648 h 69647"/>
                <a:gd name="connsiteX3" fmla="*/ 0 w 522358"/>
                <a:gd name="connsiteY3" fmla="*/ 34824 h 69647"/>
                <a:gd name="connsiteX4" fmla="*/ 34824 w 522358"/>
                <a:gd name="connsiteY4" fmla="*/ 0 h 69647"/>
                <a:gd name="connsiteX5" fmla="*/ 487535 w 522358"/>
                <a:gd name="connsiteY5" fmla="*/ 0 h 69647"/>
                <a:gd name="connsiteX6" fmla="*/ 522359 w 522358"/>
                <a:gd name="connsiteY6" fmla="*/ 34824 h 6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358" h="69647">
                  <a:moveTo>
                    <a:pt x="522359" y="34824"/>
                  </a:moveTo>
                  <a:cubicBezTo>
                    <a:pt x="522359" y="54026"/>
                    <a:pt x="506731" y="69648"/>
                    <a:pt x="487535" y="69648"/>
                  </a:cubicBezTo>
                  <a:lnTo>
                    <a:pt x="34824" y="69648"/>
                  </a:lnTo>
                  <a:cubicBezTo>
                    <a:pt x="15619" y="69648"/>
                    <a:pt x="0" y="54026"/>
                    <a:pt x="0" y="34824"/>
                  </a:cubicBezTo>
                  <a:cubicBezTo>
                    <a:pt x="0" y="15623"/>
                    <a:pt x="15619" y="0"/>
                    <a:pt x="34824" y="0"/>
                  </a:cubicBezTo>
                  <a:lnTo>
                    <a:pt x="487535" y="0"/>
                  </a:lnTo>
                  <a:cubicBezTo>
                    <a:pt x="506731" y="0"/>
                    <a:pt x="522359" y="15623"/>
                    <a:pt x="522359" y="34824"/>
                  </a:cubicBez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9" name="图形 73">
              <a:extLst>
                <a:ext uri="{FF2B5EF4-FFF2-40B4-BE49-F238E27FC236}">
                  <a16:creationId xmlns:a16="http://schemas.microsoft.com/office/drawing/2014/main" id="{10F549D3-B532-27D3-18A3-E74125E292A5}"/>
                </a:ext>
              </a:extLst>
            </p:cNvPr>
            <p:cNvGrpSpPr/>
            <p:nvPr/>
          </p:nvGrpSpPr>
          <p:grpSpPr>
            <a:xfrm>
              <a:off x="660677" y="3772363"/>
              <a:ext cx="1415644" cy="3094692"/>
              <a:chOff x="660677" y="3772363"/>
              <a:chExt cx="1415644" cy="3094692"/>
            </a:xfrm>
          </p:grpSpPr>
          <p:grpSp>
            <p:nvGrpSpPr>
              <p:cNvPr id="85" name="图形 73">
                <a:extLst>
                  <a:ext uri="{FF2B5EF4-FFF2-40B4-BE49-F238E27FC236}">
                    <a16:creationId xmlns:a16="http://schemas.microsoft.com/office/drawing/2014/main" id="{232D3FAA-D489-7204-4C34-036157705F38}"/>
                  </a:ext>
                </a:extLst>
              </p:cNvPr>
              <p:cNvGrpSpPr/>
              <p:nvPr/>
            </p:nvGrpSpPr>
            <p:grpSpPr>
              <a:xfrm>
                <a:off x="660677" y="4577687"/>
                <a:ext cx="318667" cy="1645385"/>
                <a:chOff x="660677" y="4577687"/>
                <a:chExt cx="318667" cy="1645385"/>
              </a:xfrm>
            </p:grpSpPr>
            <p:sp>
              <p:nvSpPr>
                <p:cNvPr id="94" name="任意多边形: 形状 93">
                  <a:extLst>
                    <a:ext uri="{FF2B5EF4-FFF2-40B4-BE49-F238E27FC236}">
                      <a16:creationId xmlns:a16="http://schemas.microsoft.com/office/drawing/2014/main" id="{2EAA65BF-154B-5A65-061A-534A78BFB0EB}"/>
                    </a:ext>
                  </a:extLst>
                </p:cNvPr>
                <p:cNvSpPr/>
                <p:nvPr/>
              </p:nvSpPr>
              <p:spPr>
                <a:xfrm>
                  <a:off x="778190" y="5812467"/>
                  <a:ext cx="201154" cy="410605"/>
                </a:xfrm>
                <a:custGeom>
                  <a:avLst/>
                  <a:gdLst>
                    <a:gd name="connsiteX0" fmla="*/ 195065 w 201154"/>
                    <a:gd name="connsiteY0" fmla="*/ 291772 h 410605"/>
                    <a:gd name="connsiteX1" fmla="*/ 162321 w 201154"/>
                    <a:gd name="connsiteY1" fmla="*/ 232711 h 410605"/>
                    <a:gd name="connsiteX2" fmla="*/ 111272 w 201154"/>
                    <a:gd name="connsiteY2" fmla="*/ 0 h 410605"/>
                    <a:gd name="connsiteX3" fmla="*/ 0 w 201154"/>
                    <a:gd name="connsiteY3" fmla="*/ 27258 h 410605"/>
                    <a:gd name="connsiteX4" fmla="*/ 63764 w 201154"/>
                    <a:gd name="connsiteY4" fmla="*/ 260387 h 410605"/>
                    <a:gd name="connsiteX5" fmla="*/ 67302 w 201154"/>
                    <a:gd name="connsiteY5" fmla="*/ 327649 h 410605"/>
                    <a:gd name="connsiteX6" fmla="*/ 159690 w 201154"/>
                    <a:gd name="connsiteY6" fmla="*/ 408981 h 410605"/>
                    <a:gd name="connsiteX7" fmla="*/ 195065 w 201154"/>
                    <a:gd name="connsiteY7" fmla="*/ 291772 h 410605"/>
                    <a:gd name="connsiteX8" fmla="*/ 195065 w 201154"/>
                    <a:gd name="connsiteY8" fmla="*/ 291772 h 410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1154" h="410605">
                      <a:moveTo>
                        <a:pt x="195065" y="291772"/>
                      </a:moveTo>
                      <a:cubicBezTo>
                        <a:pt x="188174" y="267778"/>
                        <a:pt x="176372" y="247311"/>
                        <a:pt x="162321" y="232711"/>
                      </a:cubicBezTo>
                      <a:lnTo>
                        <a:pt x="111272" y="0"/>
                      </a:lnTo>
                      <a:lnTo>
                        <a:pt x="0" y="27258"/>
                      </a:lnTo>
                      <a:lnTo>
                        <a:pt x="63764" y="260387"/>
                      </a:lnTo>
                      <a:cubicBezTo>
                        <a:pt x="59571" y="280106"/>
                        <a:pt x="60410" y="303655"/>
                        <a:pt x="67302" y="327649"/>
                      </a:cubicBezTo>
                      <a:cubicBezTo>
                        <a:pt x="83045" y="382471"/>
                        <a:pt x="124409" y="418888"/>
                        <a:pt x="159690" y="408981"/>
                      </a:cubicBezTo>
                      <a:cubicBezTo>
                        <a:pt x="194971" y="399073"/>
                        <a:pt x="210809" y="346602"/>
                        <a:pt x="195065" y="291772"/>
                      </a:cubicBezTo>
                      <a:lnTo>
                        <a:pt x="195065" y="291772"/>
                      </a:lnTo>
                      <a:close/>
                    </a:path>
                  </a:pathLst>
                </a:custGeom>
                <a:solidFill>
                  <a:srgbClr val="FFB6B6"/>
                </a:solidFill>
                <a:ln w="86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5" name="任意多边形: 形状 94">
                  <a:extLst>
                    <a:ext uri="{FF2B5EF4-FFF2-40B4-BE49-F238E27FC236}">
                      <a16:creationId xmlns:a16="http://schemas.microsoft.com/office/drawing/2014/main" id="{B2E4DAA8-FA45-29D1-155A-54D57590529F}"/>
                    </a:ext>
                  </a:extLst>
                </p:cNvPr>
                <p:cNvSpPr/>
                <p:nvPr/>
              </p:nvSpPr>
              <p:spPr>
                <a:xfrm>
                  <a:off x="660677" y="4577687"/>
                  <a:ext cx="297184" cy="1367145"/>
                </a:xfrm>
                <a:custGeom>
                  <a:avLst/>
                  <a:gdLst>
                    <a:gd name="connsiteX0" fmla="*/ 297184 w 297184"/>
                    <a:gd name="connsiteY0" fmla="*/ 38 h 1367145"/>
                    <a:gd name="connsiteX1" fmla="*/ 107351 w 297184"/>
                    <a:gd name="connsiteY1" fmla="*/ 74248 h 1367145"/>
                    <a:gd name="connsiteX2" fmla="*/ 13958 w 297184"/>
                    <a:gd name="connsiteY2" fmla="*/ 579377 h 1367145"/>
                    <a:gd name="connsiteX3" fmla="*/ 124896 w 297184"/>
                    <a:gd name="connsiteY3" fmla="*/ 1367146 h 1367145"/>
                    <a:gd name="connsiteX4" fmla="*/ 283090 w 297184"/>
                    <a:gd name="connsiteY4" fmla="*/ 1345407 h 1367145"/>
                    <a:gd name="connsiteX5" fmla="*/ 242490 w 297184"/>
                    <a:gd name="connsiteY5" fmla="*/ 400208 h 1367145"/>
                    <a:gd name="connsiteX6" fmla="*/ 297184 w 297184"/>
                    <a:gd name="connsiteY6" fmla="*/ 38 h 1367145"/>
                    <a:gd name="connsiteX7" fmla="*/ 297184 w 297184"/>
                    <a:gd name="connsiteY7" fmla="*/ 38 h 1367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7184" h="1367145">
                      <a:moveTo>
                        <a:pt x="297184" y="38"/>
                      </a:moveTo>
                      <a:cubicBezTo>
                        <a:pt x="297184" y="38"/>
                        <a:pt x="176999" y="-4106"/>
                        <a:pt x="107351" y="74248"/>
                      </a:cubicBezTo>
                      <a:cubicBezTo>
                        <a:pt x="27556" y="171720"/>
                        <a:pt x="-26988" y="553659"/>
                        <a:pt x="13958" y="579377"/>
                      </a:cubicBezTo>
                      <a:lnTo>
                        <a:pt x="124896" y="1367146"/>
                      </a:lnTo>
                      <a:lnTo>
                        <a:pt x="283090" y="1345407"/>
                      </a:lnTo>
                      <a:lnTo>
                        <a:pt x="242490" y="400208"/>
                      </a:lnTo>
                      <a:lnTo>
                        <a:pt x="297184" y="38"/>
                      </a:lnTo>
                      <a:lnTo>
                        <a:pt x="297184" y="38"/>
                      </a:lnTo>
                      <a:close/>
                    </a:path>
                  </a:pathLst>
                </a:custGeom>
                <a:solidFill>
                  <a:srgbClr val="FF6C17"/>
                </a:solidFill>
                <a:ln w="86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91F2B728-59BD-9D6E-B891-3CCE60170E2E}"/>
                  </a:ext>
                </a:extLst>
              </p:cNvPr>
              <p:cNvSpPr/>
              <p:nvPr/>
            </p:nvSpPr>
            <p:spPr>
              <a:xfrm>
                <a:off x="793471" y="5905594"/>
                <a:ext cx="975745" cy="961461"/>
              </a:xfrm>
              <a:custGeom>
                <a:avLst/>
                <a:gdLst>
                  <a:gd name="connsiteX0" fmla="*/ 975745 w 975745"/>
                  <a:gd name="connsiteY0" fmla="*/ 0 h 961461"/>
                  <a:gd name="connsiteX1" fmla="*/ 946946 w 975745"/>
                  <a:gd name="connsiteY1" fmla="*/ 961461 h 961461"/>
                  <a:gd name="connsiteX2" fmla="*/ 533415 w 975745"/>
                  <a:gd name="connsiteY2" fmla="*/ 961461 h 961461"/>
                  <a:gd name="connsiteX3" fmla="*/ 516700 w 975745"/>
                  <a:gd name="connsiteY3" fmla="*/ 590848 h 961461"/>
                  <a:gd name="connsiteX4" fmla="*/ 443221 w 975745"/>
                  <a:gd name="connsiteY4" fmla="*/ 961461 h 961461"/>
                  <a:gd name="connsiteX5" fmla="*/ 0 w 975745"/>
                  <a:gd name="connsiteY5" fmla="*/ 961461 h 961461"/>
                  <a:gd name="connsiteX6" fmla="*/ 55283 w 975745"/>
                  <a:gd name="connsiteY6" fmla="*/ 324358 h 961461"/>
                  <a:gd name="connsiteX7" fmla="*/ 112394 w 975745"/>
                  <a:gd name="connsiteY7" fmla="*/ 190373 h 961461"/>
                  <a:gd name="connsiteX8" fmla="*/ 151049 w 975745"/>
                  <a:gd name="connsiteY8" fmla="*/ 99570 h 961461"/>
                  <a:gd name="connsiteX9" fmla="*/ 975745 w 975745"/>
                  <a:gd name="connsiteY9" fmla="*/ 0 h 961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5745" h="961461">
                    <a:moveTo>
                      <a:pt x="975745" y="0"/>
                    </a:moveTo>
                    <a:lnTo>
                      <a:pt x="946946" y="961461"/>
                    </a:lnTo>
                    <a:lnTo>
                      <a:pt x="533415" y="961461"/>
                    </a:lnTo>
                    <a:lnTo>
                      <a:pt x="516700" y="590848"/>
                    </a:lnTo>
                    <a:lnTo>
                      <a:pt x="443221" y="961461"/>
                    </a:lnTo>
                    <a:lnTo>
                      <a:pt x="0" y="961461"/>
                    </a:lnTo>
                    <a:lnTo>
                      <a:pt x="55283" y="324358"/>
                    </a:lnTo>
                    <a:lnTo>
                      <a:pt x="112394" y="190373"/>
                    </a:lnTo>
                    <a:lnTo>
                      <a:pt x="151049" y="99570"/>
                    </a:lnTo>
                    <a:lnTo>
                      <a:pt x="975745" y="0"/>
                    </a:lnTo>
                    <a:close/>
                  </a:path>
                </a:pathLst>
              </a:custGeom>
              <a:solidFill>
                <a:srgbClr val="2F2E41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65E2C2BB-232C-B6DE-386C-471A74870FA1}"/>
                  </a:ext>
                </a:extLst>
              </p:cNvPr>
              <p:cNvSpPr/>
              <p:nvPr/>
            </p:nvSpPr>
            <p:spPr>
              <a:xfrm>
                <a:off x="846381" y="4403267"/>
                <a:ext cx="922835" cy="1867823"/>
              </a:xfrm>
              <a:custGeom>
                <a:avLst/>
                <a:gdLst>
                  <a:gd name="connsiteX0" fmla="*/ 594379 w 922835"/>
                  <a:gd name="connsiteY0" fmla="*/ 17412 h 1867823"/>
                  <a:gd name="connsiteX1" fmla="*/ 307082 w 922835"/>
                  <a:gd name="connsiteY1" fmla="*/ 0 h 1867823"/>
                  <a:gd name="connsiteX2" fmla="*/ 211317 w 922835"/>
                  <a:gd name="connsiteY2" fmla="*/ 121884 h 1867823"/>
                  <a:gd name="connsiteX3" fmla="*/ 2373 w 922835"/>
                  <a:gd name="connsiteY3" fmla="*/ 200236 h 1867823"/>
                  <a:gd name="connsiteX4" fmla="*/ 98139 w 922835"/>
                  <a:gd name="connsiteY4" fmla="*/ 1131775 h 1867823"/>
                  <a:gd name="connsiteX5" fmla="*/ 0 w 922835"/>
                  <a:gd name="connsiteY5" fmla="*/ 1824448 h 1867823"/>
                  <a:gd name="connsiteX6" fmla="*/ 105688 w 922835"/>
                  <a:gd name="connsiteY6" fmla="*/ 1802509 h 1867823"/>
                  <a:gd name="connsiteX7" fmla="*/ 184164 w 922835"/>
                  <a:gd name="connsiteY7" fmla="*/ 1861213 h 1867823"/>
                  <a:gd name="connsiteX8" fmla="*/ 922836 w 922835"/>
                  <a:gd name="connsiteY8" fmla="*/ 1502327 h 1867823"/>
                  <a:gd name="connsiteX9" fmla="*/ 855556 w 922835"/>
                  <a:gd name="connsiteY9" fmla="*/ 983773 h 1867823"/>
                  <a:gd name="connsiteX10" fmla="*/ 872968 w 922835"/>
                  <a:gd name="connsiteY10" fmla="*/ 226354 h 1867823"/>
                  <a:gd name="connsiteX11" fmla="*/ 672733 w 922835"/>
                  <a:gd name="connsiteY11" fmla="*/ 139294 h 1867823"/>
                  <a:gd name="connsiteX12" fmla="*/ 594379 w 922835"/>
                  <a:gd name="connsiteY12" fmla="*/ 17413 h 1867823"/>
                  <a:gd name="connsiteX13" fmla="*/ 594379 w 922835"/>
                  <a:gd name="connsiteY13" fmla="*/ 17412 h 18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835" h="1867823">
                    <a:moveTo>
                      <a:pt x="594379" y="17412"/>
                    </a:moveTo>
                    <a:lnTo>
                      <a:pt x="307082" y="0"/>
                    </a:lnTo>
                    <a:lnTo>
                      <a:pt x="211317" y="121884"/>
                    </a:lnTo>
                    <a:cubicBezTo>
                      <a:pt x="128607" y="139590"/>
                      <a:pt x="53903" y="162452"/>
                      <a:pt x="2373" y="200236"/>
                    </a:cubicBezTo>
                    <a:cubicBezTo>
                      <a:pt x="14702" y="565242"/>
                      <a:pt x="-12380" y="1039857"/>
                      <a:pt x="98139" y="1131775"/>
                    </a:cubicBezTo>
                    <a:lnTo>
                      <a:pt x="0" y="1824448"/>
                    </a:lnTo>
                    <a:cubicBezTo>
                      <a:pt x="0" y="1824448"/>
                      <a:pt x="39577" y="1790538"/>
                      <a:pt x="105688" y="1802509"/>
                    </a:cubicBezTo>
                    <a:cubicBezTo>
                      <a:pt x="128528" y="1806644"/>
                      <a:pt x="156098" y="1858097"/>
                      <a:pt x="184164" y="1861213"/>
                    </a:cubicBezTo>
                    <a:cubicBezTo>
                      <a:pt x="399808" y="1885172"/>
                      <a:pt x="749509" y="1860534"/>
                      <a:pt x="922836" y="1502327"/>
                    </a:cubicBezTo>
                    <a:lnTo>
                      <a:pt x="855556" y="983773"/>
                    </a:lnTo>
                    <a:lnTo>
                      <a:pt x="872968" y="226354"/>
                    </a:lnTo>
                    <a:cubicBezTo>
                      <a:pt x="818538" y="183329"/>
                      <a:pt x="750867" y="155365"/>
                      <a:pt x="672733" y="139294"/>
                    </a:cubicBezTo>
                    <a:lnTo>
                      <a:pt x="594379" y="17413"/>
                    </a:lnTo>
                    <a:lnTo>
                      <a:pt x="594379" y="17412"/>
                    </a:ln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88" name="图形 73">
                <a:extLst>
                  <a:ext uri="{FF2B5EF4-FFF2-40B4-BE49-F238E27FC236}">
                    <a16:creationId xmlns:a16="http://schemas.microsoft.com/office/drawing/2014/main" id="{AFBBF8A7-094C-5E39-D737-A4F2ED11E317}"/>
                  </a:ext>
                </a:extLst>
              </p:cNvPr>
              <p:cNvGrpSpPr/>
              <p:nvPr/>
            </p:nvGrpSpPr>
            <p:grpSpPr>
              <a:xfrm>
                <a:off x="1525343" y="4091867"/>
                <a:ext cx="550978" cy="1187442"/>
                <a:chOff x="1525343" y="4091867"/>
                <a:chExt cx="550978" cy="1187442"/>
              </a:xfrm>
            </p:grpSpPr>
            <p:sp>
              <p:nvSpPr>
                <p:cNvPr id="92" name="任意多边形: 形状 91">
                  <a:extLst>
                    <a:ext uri="{FF2B5EF4-FFF2-40B4-BE49-F238E27FC236}">
                      <a16:creationId xmlns:a16="http://schemas.microsoft.com/office/drawing/2014/main" id="{E92D9C3A-1D40-34D0-BE98-987D2553AEB7}"/>
                    </a:ext>
                  </a:extLst>
                </p:cNvPr>
                <p:cNvSpPr/>
                <p:nvPr/>
              </p:nvSpPr>
              <p:spPr>
                <a:xfrm>
                  <a:off x="1833904" y="4091867"/>
                  <a:ext cx="197850" cy="502703"/>
                </a:xfrm>
                <a:custGeom>
                  <a:avLst/>
                  <a:gdLst>
                    <a:gd name="connsiteX0" fmla="*/ 159953 w 197850"/>
                    <a:gd name="connsiteY0" fmla="*/ 116919 h 502703"/>
                    <a:gd name="connsiteX1" fmla="*/ 149994 w 197850"/>
                    <a:gd name="connsiteY1" fmla="*/ 198246 h 502703"/>
                    <a:gd name="connsiteX2" fmla="*/ 197850 w 197850"/>
                    <a:gd name="connsiteY2" fmla="*/ 483907 h 502703"/>
                    <a:gd name="connsiteX3" fmla="*/ 61254 w 197850"/>
                    <a:gd name="connsiteY3" fmla="*/ 502704 h 502703"/>
                    <a:gd name="connsiteX4" fmla="*/ 27414 w 197850"/>
                    <a:gd name="connsiteY4" fmla="*/ 210905 h 502703"/>
                    <a:gd name="connsiteX5" fmla="*/ 1052 w 197850"/>
                    <a:gd name="connsiteY5" fmla="*/ 133330 h 502703"/>
                    <a:gd name="connsiteX6" fmla="*/ 67609 w 197850"/>
                    <a:gd name="connsiteY6" fmla="*/ 274 h 502703"/>
                    <a:gd name="connsiteX7" fmla="*/ 159953 w 197850"/>
                    <a:gd name="connsiteY7" fmla="*/ 116919 h 502703"/>
                    <a:gd name="connsiteX8" fmla="*/ 159953 w 197850"/>
                    <a:gd name="connsiteY8" fmla="*/ 116919 h 502703"/>
                    <a:gd name="connsiteX9" fmla="*/ 159953 w 197850"/>
                    <a:gd name="connsiteY9" fmla="*/ 116919 h 502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7850" h="502703">
                      <a:moveTo>
                        <a:pt x="159953" y="116919"/>
                      </a:moveTo>
                      <a:cubicBezTo>
                        <a:pt x="163070" y="147103"/>
                        <a:pt x="159109" y="175488"/>
                        <a:pt x="149994" y="198246"/>
                      </a:cubicBezTo>
                      <a:lnTo>
                        <a:pt x="197850" y="483907"/>
                      </a:lnTo>
                      <a:lnTo>
                        <a:pt x="61254" y="502704"/>
                      </a:lnTo>
                      <a:lnTo>
                        <a:pt x="27414" y="210905"/>
                      </a:lnTo>
                      <a:cubicBezTo>
                        <a:pt x="13841" y="190490"/>
                        <a:pt x="4169" y="163513"/>
                        <a:pt x="1052" y="133330"/>
                      </a:cubicBezTo>
                      <a:cubicBezTo>
                        <a:pt x="-6070" y="64376"/>
                        <a:pt x="23722" y="4806"/>
                        <a:pt x="67609" y="274"/>
                      </a:cubicBezTo>
                      <a:cubicBezTo>
                        <a:pt x="111487" y="-4258"/>
                        <a:pt x="152832" y="47966"/>
                        <a:pt x="159953" y="116919"/>
                      </a:cubicBezTo>
                      <a:lnTo>
                        <a:pt x="159953" y="116919"/>
                      </a:lnTo>
                      <a:lnTo>
                        <a:pt x="159953" y="116919"/>
                      </a:lnTo>
                      <a:close/>
                    </a:path>
                  </a:pathLst>
                </a:custGeom>
                <a:solidFill>
                  <a:srgbClr val="FFB6B6"/>
                </a:solidFill>
                <a:ln w="86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3" name="任意多边形: 形状 92">
                  <a:extLst>
                    <a:ext uri="{FF2B5EF4-FFF2-40B4-BE49-F238E27FC236}">
                      <a16:creationId xmlns:a16="http://schemas.microsoft.com/office/drawing/2014/main" id="{9A93E71C-CC6B-7BB5-C63E-7032903C1C92}"/>
                    </a:ext>
                  </a:extLst>
                </p:cNvPr>
                <p:cNvSpPr/>
                <p:nvPr/>
              </p:nvSpPr>
              <p:spPr>
                <a:xfrm>
                  <a:off x="1525343" y="4351839"/>
                  <a:ext cx="550978" cy="927471"/>
                </a:xfrm>
                <a:custGeom>
                  <a:avLst/>
                  <a:gdLst>
                    <a:gd name="connsiteX0" fmla="*/ 14384 w 550978"/>
                    <a:gd name="connsiteY0" fmla="*/ 299608 h 927471"/>
                    <a:gd name="connsiteX1" fmla="*/ 648 w 550978"/>
                    <a:gd name="connsiteY1" fmla="*/ 372930 h 927471"/>
                    <a:gd name="connsiteX2" fmla="*/ 378407 w 550978"/>
                    <a:gd name="connsiteY2" fmla="*/ 892572 h 927471"/>
                    <a:gd name="connsiteX3" fmla="*/ 432689 w 550978"/>
                    <a:gd name="connsiteY3" fmla="*/ 925246 h 927471"/>
                    <a:gd name="connsiteX4" fmla="*/ 432689 w 550978"/>
                    <a:gd name="connsiteY4" fmla="*/ 925246 h 927471"/>
                    <a:gd name="connsiteX5" fmla="*/ 550838 w 550978"/>
                    <a:gd name="connsiteY5" fmla="*/ 824526 h 927471"/>
                    <a:gd name="connsiteX6" fmla="*/ 507264 w 550978"/>
                    <a:gd name="connsiteY6" fmla="*/ 0 h 927471"/>
                    <a:gd name="connsiteX7" fmla="*/ 324204 w 550978"/>
                    <a:gd name="connsiteY7" fmla="*/ 62440 h 927471"/>
                    <a:gd name="connsiteX8" fmla="*/ 335913 w 550978"/>
                    <a:gd name="connsiteY8" fmla="*/ 490521 h 927471"/>
                    <a:gd name="connsiteX9" fmla="*/ 191638 w 550978"/>
                    <a:gd name="connsiteY9" fmla="*/ 273978 h 927471"/>
                    <a:gd name="connsiteX10" fmla="*/ 14384 w 550978"/>
                    <a:gd name="connsiteY10" fmla="*/ 299608 h 9274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50978" h="927471">
                      <a:moveTo>
                        <a:pt x="14384" y="299608"/>
                      </a:moveTo>
                      <a:cubicBezTo>
                        <a:pt x="79" y="320711"/>
                        <a:pt x="4063" y="344427"/>
                        <a:pt x="648" y="372930"/>
                      </a:cubicBezTo>
                      <a:cubicBezTo>
                        <a:pt x="-13847" y="493908"/>
                        <a:pt x="217991" y="851410"/>
                        <a:pt x="378407" y="892572"/>
                      </a:cubicBezTo>
                      <a:cubicBezTo>
                        <a:pt x="399450" y="897970"/>
                        <a:pt x="411446" y="920675"/>
                        <a:pt x="432689" y="925246"/>
                      </a:cubicBezTo>
                      <a:lnTo>
                        <a:pt x="432689" y="925246"/>
                      </a:lnTo>
                      <a:cubicBezTo>
                        <a:pt x="495633" y="938775"/>
                        <a:pt x="554233" y="888811"/>
                        <a:pt x="550838" y="824526"/>
                      </a:cubicBezTo>
                      <a:lnTo>
                        <a:pt x="507264" y="0"/>
                      </a:lnTo>
                      <a:lnTo>
                        <a:pt x="324204" y="62440"/>
                      </a:lnTo>
                      <a:lnTo>
                        <a:pt x="335913" y="490521"/>
                      </a:lnTo>
                      <a:cubicBezTo>
                        <a:pt x="334747" y="401834"/>
                        <a:pt x="253320" y="311535"/>
                        <a:pt x="191638" y="273978"/>
                      </a:cubicBezTo>
                      <a:cubicBezTo>
                        <a:pt x="191638" y="273978"/>
                        <a:pt x="66699" y="222421"/>
                        <a:pt x="14384" y="299608"/>
                      </a:cubicBezTo>
                      <a:close/>
                    </a:path>
                  </a:pathLst>
                </a:custGeom>
                <a:solidFill>
                  <a:srgbClr val="FF6C17"/>
                </a:solidFill>
                <a:ln w="86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9" name="图形 73">
                <a:extLst>
                  <a:ext uri="{FF2B5EF4-FFF2-40B4-BE49-F238E27FC236}">
                    <a16:creationId xmlns:a16="http://schemas.microsoft.com/office/drawing/2014/main" id="{B1D72BD5-73C6-B808-9C71-55B5AD56470F}"/>
                  </a:ext>
                </a:extLst>
              </p:cNvPr>
              <p:cNvGrpSpPr/>
              <p:nvPr/>
            </p:nvGrpSpPr>
            <p:grpSpPr>
              <a:xfrm>
                <a:off x="1019782" y="3772363"/>
                <a:ext cx="592154" cy="608497"/>
                <a:chOff x="1019782" y="3772363"/>
                <a:chExt cx="592154" cy="608497"/>
              </a:xfrm>
            </p:grpSpPr>
            <p:sp>
              <p:nvSpPr>
                <p:cNvPr id="90" name="任意多边形: 形状 89">
                  <a:extLst>
                    <a:ext uri="{FF2B5EF4-FFF2-40B4-BE49-F238E27FC236}">
                      <a16:creationId xmlns:a16="http://schemas.microsoft.com/office/drawing/2014/main" id="{851246D3-6178-73E7-4DA7-0CA39C0F293A}"/>
                    </a:ext>
                  </a:extLst>
                </p:cNvPr>
                <p:cNvSpPr/>
                <p:nvPr/>
              </p:nvSpPr>
              <p:spPr>
                <a:xfrm>
                  <a:off x="1073864" y="3874613"/>
                  <a:ext cx="506125" cy="506125"/>
                </a:xfrm>
                <a:custGeom>
                  <a:avLst/>
                  <a:gdLst>
                    <a:gd name="connsiteX0" fmla="*/ 506125 w 506125"/>
                    <a:gd name="connsiteY0" fmla="*/ 253063 h 506125"/>
                    <a:gd name="connsiteX1" fmla="*/ 253063 w 506125"/>
                    <a:gd name="connsiteY1" fmla="*/ 506125 h 506125"/>
                    <a:gd name="connsiteX2" fmla="*/ 0 w 506125"/>
                    <a:gd name="connsiteY2" fmla="*/ 253063 h 506125"/>
                    <a:gd name="connsiteX3" fmla="*/ 253063 w 506125"/>
                    <a:gd name="connsiteY3" fmla="*/ 0 h 506125"/>
                    <a:gd name="connsiteX4" fmla="*/ 506125 w 506125"/>
                    <a:gd name="connsiteY4" fmla="*/ 253063 h 506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125" h="506125">
                      <a:moveTo>
                        <a:pt x="506125" y="253063"/>
                      </a:moveTo>
                      <a:cubicBezTo>
                        <a:pt x="506125" y="392825"/>
                        <a:pt x="392825" y="506125"/>
                        <a:pt x="253063" y="506125"/>
                      </a:cubicBezTo>
                      <a:cubicBezTo>
                        <a:pt x="113300" y="506125"/>
                        <a:pt x="0" y="392825"/>
                        <a:pt x="0" y="253063"/>
                      </a:cubicBezTo>
                      <a:cubicBezTo>
                        <a:pt x="0" y="113300"/>
                        <a:pt x="113300" y="0"/>
                        <a:pt x="253063" y="0"/>
                      </a:cubicBezTo>
                      <a:cubicBezTo>
                        <a:pt x="392825" y="0"/>
                        <a:pt x="506125" y="113300"/>
                        <a:pt x="506125" y="253063"/>
                      </a:cubicBezTo>
                      <a:close/>
                    </a:path>
                  </a:pathLst>
                </a:custGeom>
                <a:solidFill>
                  <a:srgbClr val="FFB6B6"/>
                </a:solidFill>
                <a:ln w="86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任意多边形: 形状 90">
                  <a:extLst>
                    <a:ext uri="{FF2B5EF4-FFF2-40B4-BE49-F238E27FC236}">
                      <a16:creationId xmlns:a16="http://schemas.microsoft.com/office/drawing/2014/main" id="{4CFD1F70-44B6-32B4-DD34-3D6808B37C30}"/>
                    </a:ext>
                  </a:extLst>
                </p:cNvPr>
                <p:cNvSpPr/>
                <p:nvPr/>
              </p:nvSpPr>
              <p:spPr>
                <a:xfrm>
                  <a:off x="1019782" y="3772363"/>
                  <a:ext cx="592154" cy="608497"/>
                </a:xfrm>
                <a:custGeom>
                  <a:avLst/>
                  <a:gdLst>
                    <a:gd name="connsiteX0" fmla="*/ 542859 w 592154"/>
                    <a:gd name="connsiteY0" fmla="*/ 169488 h 608497"/>
                    <a:gd name="connsiteX1" fmla="*/ 577683 w 592154"/>
                    <a:gd name="connsiteY1" fmla="*/ 134664 h 608497"/>
                    <a:gd name="connsiteX2" fmla="*/ 551565 w 592154"/>
                    <a:gd name="connsiteY2" fmla="*/ 282665 h 608497"/>
                    <a:gd name="connsiteX3" fmla="*/ 438912 w 592154"/>
                    <a:gd name="connsiteY3" fmla="*/ 305823 h 608497"/>
                    <a:gd name="connsiteX4" fmla="*/ 414971 w 592154"/>
                    <a:gd name="connsiteY4" fmla="*/ 351878 h 608497"/>
                    <a:gd name="connsiteX5" fmla="*/ 352636 w 592154"/>
                    <a:gd name="connsiteY5" fmla="*/ 385135 h 608497"/>
                    <a:gd name="connsiteX6" fmla="*/ 352984 w 592154"/>
                    <a:gd name="connsiteY6" fmla="*/ 439634 h 608497"/>
                    <a:gd name="connsiteX7" fmla="*/ 382846 w 592154"/>
                    <a:gd name="connsiteY7" fmla="*/ 488823 h 608497"/>
                    <a:gd name="connsiteX8" fmla="*/ 339403 w 592154"/>
                    <a:gd name="connsiteY8" fmla="*/ 606266 h 608497"/>
                    <a:gd name="connsiteX9" fmla="*/ 339403 w 592154"/>
                    <a:gd name="connsiteY9" fmla="*/ 606354 h 608497"/>
                    <a:gd name="connsiteX10" fmla="*/ 339318 w 592154"/>
                    <a:gd name="connsiteY10" fmla="*/ 606560 h 608497"/>
                    <a:gd name="connsiteX11" fmla="*/ 316717 w 592154"/>
                    <a:gd name="connsiteY11" fmla="*/ 586556 h 608497"/>
                    <a:gd name="connsiteX12" fmla="*/ 269842 w 592154"/>
                    <a:gd name="connsiteY12" fmla="*/ 605657 h 608497"/>
                    <a:gd name="connsiteX13" fmla="*/ 269581 w 592154"/>
                    <a:gd name="connsiteY13" fmla="*/ 605570 h 608497"/>
                    <a:gd name="connsiteX14" fmla="*/ 213253 w 592154"/>
                    <a:gd name="connsiteY14" fmla="*/ 590247 h 608497"/>
                    <a:gd name="connsiteX15" fmla="*/ 213166 w 592154"/>
                    <a:gd name="connsiteY15" fmla="*/ 590247 h 608497"/>
                    <a:gd name="connsiteX16" fmla="*/ 142387 w 592154"/>
                    <a:gd name="connsiteY16" fmla="*/ 596080 h 608497"/>
                    <a:gd name="connsiteX17" fmla="*/ 108608 w 592154"/>
                    <a:gd name="connsiteY17" fmla="*/ 560734 h 608497"/>
                    <a:gd name="connsiteX18" fmla="*/ 90151 w 592154"/>
                    <a:gd name="connsiteY18" fmla="*/ 517727 h 608497"/>
                    <a:gd name="connsiteX19" fmla="*/ 61888 w 592154"/>
                    <a:gd name="connsiteY19" fmla="*/ 519819 h 608497"/>
                    <a:gd name="connsiteX20" fmla="*/ 18066 w 592154"/>
                    <a:gd name="connsiteY20" fmla="*/ 407683 h 608497"/>
                    <a:gd name="connsiteX21" fmla="*/ 33475 w 592154"/>
                    <a:gd name="connsiteY21" fmla="*/ 197434 h 608497"/>
                    <a:gd name="connsiteX22" fmla="*/ 99989 w 592154"/>
                    <a:gd name="connsiteY22" fmla="*/ 120996 h 608497"/>
                    <a:gd name="connsiteX23" fmla="*/ 112177 w 592154"/>
                    <a:gd name="connsiteY23" fmla="*/ 83821 h 608497"/>
                    <a:gd name="connsiteX24" fmla="*/ 146740 w 592154"/>
                    <a:gd name="connsiteY24" fmla="*/ 62666 h 608497"/>
                    <a:gd name="connsiteX25" fmla="*/ 264271 w 592154"/>
                    <a:gd name="connsiteY25" fmla="*/ 30192 h 608497"/>
                    <a:gd name="connsiteX26" fmla="*/ 366369 w 592154"/>
                    <a:gd name="connsiteY26" fmla="*/ 267 h 608497"/>
                    <a:gd name="connsiteX27" fmla="*/ 394860 w 592154"/>
                    <a:gd name="connsiteY27" fmla="*/ 30192 h 608497"/>
                    <a:gd name="connsiteX28" fmla="*/ 420978 w 592154"/>
                    <a:gd name="connsiteY28" fmla="*/ 56310 h 608497"/>
                    <a:gd name="connsiteX29" fmla="*/ 499332 w 592154"/>
                    <a:gd name="connsiteY29" fmla="*/ 108546 h 608497"/>
                    <a:gd name="connsiteX30" fmla="*/ 494892 w 592154"/>
                    <a:gd name="connsiteY30" fmla="*/ 116991 h 608497"/>
                    <a:gd name="connsiteX31" fmla="*/ 514826 w 592154"/>
                    <a:gd name="connsiteY31" fmla="*/ 142064 h 608497"/>
                    <a:gd name="connsiteX32" fmla="*/ 531890 w 592154"/>
                    <a:gd name="connsiteY32" fmla="*/ 119167 h 608497"/>
                    <a:gd name="connsiteX33" fmla="*/ 534937 w 592154"/>
                    <a:gd name="connsiteY33" fmla="*/ 119603 h 608497"/>
                    <a:gd name="connsiteX34" fmla="*/ 532151 w 592154"/>
                    <a:gd name="connsiteY34" fmla="*/ 184201 h 608497"/>
                    <a:gd name="connsiteX35" fmla="*/ 542859 w 592154"/>
                    <a:gd name="connsiteY35" fmla="*/ 169488 h 608497"/>
                    <a:gd name="connsiteX36" fmla="*/ 542859 w 592154"/>
                    <a:gd name="connsiteY36" fmla="*/ 169488 h 608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592154" h="608497">
                      <a:moveTo>
                        <a:pt x="542859" y="169488"/>
                      </a:moveTo>
                      <a:cubicBezTo>
                        <a:pt x="540683" y="170011"/>
                        <a:pt x="576177" y="135420"/>
                        <a:pt x="577683" y="134664"/>
                      </a:cubicBezTo>
                      <a:cubicBezTo>
                        <a:pt x="612507" y="117252"/>
                        <a:pt x="576725" y="287454"/>
                        <a:pt x="551565" y="282665"/>
                      </a:cubicBezTo>
                      <a:cubicBezTo>
                        <a:pt x="489668" y="270912"/>
                        <a:pt x="462941" y="247580"/>
                        <a:pt x="438912" y="305823"/>
                      </a:cubicBezTo>
                      <a:cubicBezTo>
                        <a:pt x="432209" y="322016"/>
                        <a:pt x="428030" y="340299"/>
                        <a:pt x="414971" y="351878"/>
                      </a:cubicBezTo>
                      <a:cubicBezTo>
                        <a:pt x="397037" y="367636"/>
                        <a:pt x="367262" y="366330"/>
                        <a:pt x="352636" y="385135"/>
                      </a:cubicBezTo>
                      <a:cubicBezTo>
                        <a:pt x="340883" y="400283"/>
                        <a:pt x="344278" y="422570"/>
                        <a:pt x="352984" y="439634"/>
                      </a:cubicBezTo>
                      <a:cubicBezTo>
                        <a:pt x="361690" y="456785"/>
                        <a:pt x="374923" y="471324"/>
                        <a:pt x="382846" y="488823"/>
                      </a:cubicBezTo>
                      <a:cubicBezTo>
                        <a:pt x="391726" y="508498"/>
                        <a:pt x="353855" y="571094"/>
                        <a:pt x="339403" y="606266"/>
                      </a:cubicBezTo>
                      <a:lnTo>
                        <a:pt x="339403" y="606354"/>
                      </a:lnTo>
                      <a:lnTo>
                        <a:pt x="339318" y="606560"/>
                      </a:lnTo>
                      <a:cubicBezTo>
                        <a:pt x="335478" y="615786"/>
                        <a:pt x="326352" y="589209"/>
                        <a:pt x="316717" y="586556"/>
                      </a:cubicBezTo>
                      <a:cubicBezTo>
                        <a:pt x="305189" y="583382"/>
                        <a:pt x="288205" y="610604"/>
                        <a:pt x="269842" y="605657"/>
                      </a:cubicBezTo>
                      <a:cubicBezTo>
                        <a:pt x="269755" y="605657"/>
                        <a:pt x="269668" y="605570"/>
                        <a:pt x="269581" y="605570"/>
                      </a:cubicBezTo>
                      <a:cubicBezTo>
                        <a:pt x="252082" y="600695"/>
                        <a:pt x="232581" y="595471"/>
                        <a:pt x="213253" y="590247"/>
                      </a:cubicBezTo>
                      <a:lnTo>
                        <a:pt x="213166" y="590247"/>
                      </a:lnTo>
                      <a:cubicBezTo>
                        <a:pt x="158754" y="575447"/>
                        <a:pt x="144999" y="596690"/>
                        <a:pt x="142387" y="596080"/>
                      </a:cubicBezTo>
                      <a:lnTo>
                        <a:pt x="108608" y="560734"/>
                      </a:lnTo>
                      <a:cubicBezTo>
                        <a:pt x="97016" y="552294"/>
                        <a:pt x="98326" y="525045"/>
                        <a:pt x="90151" y="517727"/>
                      </a:cubicBezTo>
                      <a:cubicBezTo>
                        <a:pt x="83466" y="511742"/>
                        <a:pt x="66800" y="525572"/>
                        <a:pt x="61888" y="519819"/>
                      </a:cubicBezTo>
                      <a:cubicBezTo>
                        <a:pt x="37805" y="491611"/>
                        <a:pt x="32263" y="463394"/>
                        <a:pt x="18066" y="407683"/>
                      </a:cubicBezTo>
                      <a:cubicBezTo>
                        <a:pt x="5094" y="356753"/>
                        <a:pt x="-21808" y="204312"/>
                        <a:pt x="33475" y="197434"/>
                      </a:cubicBezTo>
                      <a:cubicBezTo>
                        <a:pt x="85624" y="190905"/>
                        <a:pt x="47492" y="118297"/>
                        <a:pt x="99989" y="120996"/>
                      </a:cubicBezTo>
                      <a:cubicBezTo>
                        <a:pt x="96855" y="107762"/>
                        <a:pt x="102688" y="93572"/>
                        <a:pt x="112177" y="83821"/>
                      </a:cubicBezTo>
                      <a:cubicBezTo>
                        <a:pt x="121580" y="73983"/>
                        <a:pt x="134116" y="67889"/>
                        <a:pt x="146740" y="62666"/>
                      </a:cubicBezTo>
                      <a:cubicBezTo>
                        <a:pt x="208988" y="37244"/>
                        <a:pt x="198627" y="15393"/>
                        <a:pt x="264271" y="30192"/>
                      </a:cubicBezTo>
                      <a:cubicBezTo>
                        <a:pt x="270800" y="21051"/>
                        <a:pt x="354529" y="-2780"/>
                        <a:pt x="366369" y="267"/>
                      </a:cubicBezTo>
                      <a:cubicBezTo>
                        <a:pt x="367240" y="441"/>
                        <a:pt x="348109" y="37593"/>
                        <a:pt x="394860" y="30192"/>
                      </a:cubicBezTo>
                      <a:cubicBezTo>
                        <a:pt x="393119" y="40901"/>
                        <a:pt x="418605" y="17679"/>
                        <a:pt x="420978" y="56310"/>
                      </a:cubicBezTo>
                      <a:cubicBezTo>
                        <a:pt x="470841" y="26385"/>
                        <a:pt x="497678" y="98012"/>
                        <a:pt x="499332" y="108546"/>
                      </a:cubicBezTo>
                      <a:cubicBezTo>
                        <a:pt x="501508" y="121692"/>
                        <a:pt x="481659" y="114988"/>
                        <a:pt x="494892" y="116991"/>
                      </a:cubicBezTo>
                      <a:cubicBezTo>
                        <a:pt x="502727" y="118210"/>
                        <a:pt x="516132" y="134142"/>
                        <a:pt x="514826" y="142064"/>
                      </a:cubicBezTo>
                      <a:cubicBezTo>
                        <a:pt x="520485" y="134403"/>
                        <a:pt x="526144" y="126829"/>
                        <a:pt x="531890" y="119167"/>
                      </a:cubicBezTo>
                      <a:cubicBezTo>
                        <a:pt x="532934" y="119254"/>
                        <a:pt x="533892" y="119428"/>
                        <a:pt x="534937" y="119603"/>
                      </a:cubicBezTo>
                      <a:cubicBezTo>
                        <a:pt x="561403" y="124652"/>
                        <a:pt x="531062" y="211172"/>
                        <a:pt x="532151" y="184201"/>
                      </a:cubicBezTo>
                      <a:cubicBezTo>
                        <a:pt x="534153" y="134664"/>
                        <a:pt x="569238" y="163655"/>
                        <a:pt x="542859" y="169488"/>
                      </a:cubicBezTo>
                      <a:lnTo>
                        <a:pt x="542859" y="169488"/>
                      </a:lnTo>
                      <a:close/>
                    </a:path>
                  </a:pathLst>
                </a:custGeom>
                <a:solidFill>
                  <a:srgbClr val="2F2E41"/>
                </a:solidFill>
                <a:ln w="869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F38A2C65-F35D-702C-6257-88D8316A9DE9}"/>
                </a:ext>
              </a:extLst>
            </p:cNvPr>
            <p:cNvSpPr/>
            <p:nvPr/>
          </p:nvSpPr>
          <p:spPr>
            <a:xfrm>
              <a:off x="4589003" y="3865865"/>
              <a:ext cx="227191" cy="487130"/>
            </a:xfrm>
            <a:custGeom>
              <a:avLst/>
              <a:gdLst>
                <a:gd name="connsiteX0" fmla="*/ 201526 w 227191"/>
                <a:gd name="connsiteY0" fmla="*/ 24104 h 487130"/>
                <a:gd name="connsiteX1" fmla="*/ 170881 w 227191"/>
                <a:gd name="connsiteY1" fmla="*/ 254318 h 487130"/>
                <a:gd name="connsiteX2" fmla="*/ 149099 w 227191"/>
                <a:gd name="connsiteY2" fmla="*/ 345797 h 487130"/>
                <a:gd name="connsiteX3" fmla="*/ 116678 w 227191"/>
                <a:gd name="connsiteY3" fmla="*/ 401323 h 487130"/>
                <a:gd name="connsiteX4" fmla="*/ 69213 w 227191"/>
                <a:gd name="connsiteY4" fmla="*/ 460481 h 487130"/>
                <a:gd name="connsiteX5" fmla="*/ 0 w 227191"/>
                <a:gd name="connsiteY5" fmla="*/ 486917 h 487130"/>
                <a:gd name="connsiteX6" fmla="*/ 119307 w 227191"/>
                <a:gd name="connsiteY6" fmla="*/ 284805 h 487130"/>
                <a:gd name="connsiteX7" fmla="*/ 117183 w 227191"/>
                <a:gd name="connsiteY7" fmla="*/ 170864 h 487130"/>
                <a:gd name="connsiteX8" fmla="*/ 137015 w 227191"/>
                <a:gd name="connsiteY8" fmla="*/ 59797 h 487130"/>
                <a:gd name="connsiteX9" fmla="*/ 227191 w 227191"/>
                <a:gd name="connsiteY9" fmla="*/ 25 h 487130"/>
                <a:gd name="connsiteX10" fmla="*/ 201526 w 227191"/>
                <a:gd name="connsiteY10" fmla="*/ 24104 h 487130"/>
                <a:gd name="connsiteX11" fmla="*/ 201526 w 227191"/>
                <a:gd name="connsiteY11" fmla="*/ 24104 h 48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191" h="487130">
                  <a:moveTo>
                    <a:pt x="201526" y="24104"/>
                  </a:moveTo>
                  <a:cubicBezTo>
                    <a:pt x="192176" y="100953"/>
                    <a:pt x="181955" y="177699"/>
                    <a:pt x="170881" y="254318"/>
                  </a:cubicBezTo>
                  <a:cubicBezTo>
                    <a:pt x="166380" y="285439"/>
                    <a:pt x="161618" y="316954"/>
                    <a:pt x="149099" y="345797"/>
                  </a:cubicBezTo>
                  <a:cubicBezTo>
                    <a:pt x="140558" y="365485"/>
                    <a:pt x="128587" y="383464"/>
                    <a:pt x="116678" y="401323"/>
                  </a:cubicBezTo>
                  <a:cubicBezTo>
                    <a:pt x="102617" y="422426"/>
                    <a:pt x="88314" y="443800"/>
                    <a:pt x="69213" y="460481"/>
                  </a:cubicBezTo>
                  <a:cubicBezTo>
                    <a:pt x="50103" y="477164"/>
                    <a:pt x="25291" y="488877"/>
                    <a:pt x="0" y="486917"/>
                  </a:cubicBezTo>
                  <a:cubicBezTo>
                    <a:pt x="67097" y="441754"/>
                    <a:pt x="112185" y="365367"/>
                    <a:pt x="119307" y="284805"/>
                  </a:cubicBezTo>
                  <a:cubicBezTo>
                    <a:pt x="122659" y="246937"/>
                    <a:pt x="118062" y="208871"/>
                    <a:pt x="117183" y="170864"/>
                  </a:cubicBezTo>
                  <a:cubicBezTo>
                    <a:pt x="116303" y="132858"/>
                    <a:pt x="119481" y="93529"/>
                    <a:pt x="137015" y="59797"/>
                  </a:cubicBezTo>
                  <a:cubicBezTo>
                    <a:pt x="154549" y="26067"/>
                    <a:pt x="189190" y="-935"/>
                    <a:pt x="227191" y="25"/>
                  </a:cubicBezTo>
                  <a:lnTo>
                    <a:pt x="201526" y="24104"/>
                  </a:lnTo>
                  <a:lnTo>
                    <a:pt x="201526" y="24104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1" name="图形 73">
              <a:extLst>
                <a:ext uri="{FF2B5EF4-FFF2-40B4-BE49-F238E27FC236}">
                  <a16:creationId xmlns:a16="http://schemas.microsoft.com/office/drawing/2014/main" id="{58524BFC-E8A2-8796-BE49-5D07E66B0572}"/>
                </a:ext>
              </a:extLst>
            </p:cNvPr>
            <p:cNvGrpSpPr/>
            <p:nvPr/>
          </p:nvGrpSpPr>
          <p:grpSpPr>
            <a:xfrm>
              <a:off x="3948299" y="4722272"/>
              <a:ext cx="948625" cy="845795"/>
              <a:chOff x="3948299" y="4722272"/>
              <a:chExt cx="948625" cy="845795"/>
            </a:xfrm>
          </p:grpSpPr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73E73C4C-4255-5732-6E27-38A897897DDF}"/>
                  </a:ext>
                </a:extLst>
              </p:cNvPr>
              <p:cNvSpPr/>
              <p:nvPr/>
            </p:nvSpPr>
            <p:spPr>
              <a:xfrm>
                <a:off x="3948299" y="5181919"/>
                <a:ext cx="452820" cy="386148"/>
              </a:xfrm>
              <a:custGeom>
                <a:avLst/>
                <a:gdLst>
                  <a:gd name="connsiteX0" fmla="*/ 162276 w 452820"/>
                  <a:gd name="connsiteY0" fmla="*/ 347151 h 386148"/>
                  <a:gd name="connsiteX1" fmla="*/ 162276 w 452820"/>
                  <a:gd name="connsiteY1" fmla="*/ 347151 h 386148"/>
                  <a:gd name="connsiteX2" fmla="*/ 12411 w 452820"/>
                  <a:gd name="connsiteY2" fmla="*/ 364415 h 386148"/>
                  <a:gd name="connsiteX3" fmla="*/ 60242 w 452820"/>
                  <a:gd name="connsiteY3" fmla="*/ 221341 h 386148"/>
                  <a:gd name="connsiteX4" fmla="*/ 134809 w 452820"/>
                  <a:gd name="connsiteY4" fmla="*/ 184706 h 386148"/>
                  <a:gd name="connsiteX5" fmla="*/ 368477 w 452820"/>
                  <a:gd name="connsiteY5" fmla="*/ 0 h 386148"/>
                  <a:gd name="connsiteX6" fmla="*/ 452820 w 452820"/>
                  <a:gd name="connsiteY6" fmla="*/ 111497 h 386148"/>
                  <a:gd name="connsiteX7" fmla="*/ 213511 w 452820"/>
                  <a:gd name="connsiteY7" fmla="*/ 281751 h 386148"/>
                  <a:gd name="connsiteX8" fmla="*/ 162276 w 452820"/>
                  <a:gd name="connsiteY8" fmla="*/ 347151 h 386148"/>
                  <a:gd name="connsiteX9" fmla="*/ 162276 w 452820"/>
                  <a:gd name="connsiteY9" fmla="*/ 347151 h 386148"/>
                  <a:gd name="connsiteX10" fmla="*/ 162276 w 452820"/>
                  <a:gd name="connsiteY10" fmla="*/ 347151 h 38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2820" h="386148">
                    <a:moveTo>
                      <a:pt x="162276" y="347151"/>
                    </a:moveTo>
                    <a:lnTo>
                      <a:pt x="162276" y="347151"/>
                    </a:lnTo>
                    <a:cubicBezTo>
                      <a:pt x="107681" y="391420"/>
                      <a:pt x="40584" y="399151"/>
                      <a:pt x="12411" y="364415"/>
                    </a:cubicBezTo>
                    <a:cubicBezTo>
                      <a:pt x="-15761" y="329678"/>
                      <a:pt x="5647" y="265619"/>
                      <a:pt x="60242" y="221341"/>
                    </a:cubicBezTo>
                    <a:cubicBezTo>
                      <a:pt x="84140" y="201961"/>
                      <a:pt x="110432" y="189590"/>
                      <a:pt x="134809" y="184706"/>
                    </a:cubicBezTo>
                    <a:lnTo>
                      <a:pt x="368477" y="0"/>
                    </a:lnTo>
                    <a:lnTo>
                      <a:pt x="452820" y="111497"/>
                    </a:lnTo>
                    <a:lnTo>
                      <a:pt x="213511" y="281751"/>
                    </a:lnTo>
                    <a:cubicBezTo>
                      <a:pt x="203708" y="304596"/>
                      <a:pt x="186174" y="327762"/>
                      <a:pt x="162276" y="347151"/>
                    </a:cubicBezTo>
                    <a:lnTo>
                      <a:pt x="162276" y="347151"/>
                    </a:lnTo>
                    <a:lnTo>
                      <a:pt x="162276" y="347151"/>
                    </a:ln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A78DB698-101A-DAD4-F1B3-58F894820176}"/>
                  </a:ext>
                </a:extLst>
              </p:cNvPr>
              <p:cNvSpPr/>
              <p:nvPr/>
            </p:nvSpPr>
            <p:spPr>
              <a:xfrm>
                <a:off x="4154714" y="4722272"/>
                <a:ext cx="742210" cy="732152"/>
              </a:xfrm>
              <a:custGeom>
                <a:avLst/>
                <a:gdLst>
                  <a:gd name="connsiteX0" fmla="*/ 0 w 742210"/>
                  <a:gd name="connsiteY0" fmla="*/ 556039 h 732152"/>
                  <a:gd name="connsiteX1" fmla="*/ 348178 w 742210"/>
                  <a:gd name="connsiteY1" fmla="*/ 225665 h 732152"/>
                  <a:gd name="connsiteX2" fmla="*/ 383002 w 742210"/>
                  <a:gd name="connsiteY2" fmla="*/ 199547 h 732152"/>
                  <a:gd name="connsiteX3" fmla="*/ 634622 w 742210"/>
                  <a:gd name="connsiteY3" fmla="*/ 363 h 732152"/>
                  <a:gd name="connsiteX4" fmla="*/ 696931 w 742210"/>
                  <a:gd name="connsiteY4" fmla="*/ 15938 h 732152"/>
                  <a:gd name="connsiteX5" fmla="*/ 742210 w 742210"/>
                  <a:gd name="connsiteY5" fmla="*/ 99228 h 732152"/>
                  <a:gd name="connsiteX6" fmla="*/ 709302 w 742210"/>
                  <a:gd name="connsiteY6" fmla="*/ 172837 h 732152"/>
                  <a:gd name="connsiteX7" fmla="*/ 390541 w 742210"/>
                  <a:gd name="connsiteY7" fmla="*/ 459002 h 732152"/>
                  <a:gd name="connsiteX8" fmla="*/ 254937 w 742210"/>
                  <a:gd name="connsiteY8" fmla="*/ 580721 h 732152"/>
                  <a:gd name="connsiteX9" fmla="*/ 86293 w 742210"/>
                  <a:gd name="connsiteY9" fmla="*/ 732152 h 732152"/>
                  <a:gd name="connsiteX10" fmla="*/ 69151 w 742210"/>
                  <a:gd name="connsiteY10" fmla="*/ 697233 h 732152"/>
                  <a:gd name="connsiteX11" fmla="*/ 11178 w 742210"/>
                  <a:gd name="connsiteY11" fmla="*/ 578901 h 732152"/>
                  <a:gd name="connsiteX12" fmla="*/ 0 w 742210"/>
                  <a:gd name="connsiteY12" fmla="*/ 556039 h 732152"/>
                  <a:gd name="connsiteX13" fmla="*/ 0 w 742210"/>
                  <a:gd name="connsiteY13" fmla="*/ 556039 h 732152"/>
                  <a:gd name="connsiteX14" fmla="*/ 0 w 742210"/>
                  <a:gd name="connsiteY14" fmla="*/ 556039 h 73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42210" h="732152">
                    <a:moveTo>
                      <a:pt x="0" y="556039"/>
                    </a:moveTo>
                    <a:lnTo>
                      <a:pt x="348178" y="225665"/>
                    </a:lnTo>
                    <a:lnTo>
                      <a:pt x="383002" y="199547"/>
                    </a:lnTo>
                    <a:cubicBezTo>
                      <a:pt x="383002" y="199547"/>
                      <a:pt x="582865" y="4821"/>
                      <a:pt x="634622" y="363"/>
                    </a:cubicBezTo>
                    <a:cubicBezTo>
                      <a:pt x="656544" y="-1517"/>
                      <a:pt x="678465" y="3941"/>
                      <a:pt x="696931" y="15938"/>
                    </a:cubicBezTo>
                    <a:cubicBezTo>
                      <a:pt x="726766" y="35291"/>
                      <a:pt x="742210" y="67129"/>
                      <a:pt x="742210" y="99228"/>
                    </a:cubicBezTo>
                    <a:cubicBezTo>
                      <a:pt x="742210" y="126043"/>
                      <a:pt x="731415" y="152996"/>
                      <a:pt x="709302" y="172837"/>
                    </a:cubicBezTo>
                    <a:lnTo>
                      <a:pt x="390541" y="459002"/>
                    </a:lnTo>
                    <a:lnTo>
                      <a:pt x="254937" y="580721"/>
                    </a:lnTo>
                    <a:lnTo>
                      <a:pt x="86293" y="732152"/>
                    </a:lnTo>
                    <a:lnTo>
                      <a:pt x="69151" y="697233"/>
                    </a:lnTo>
                    <a:lnTo>
                      <a:pt x="11178" y="578901"/>
                    </a:lnTo>
                    <a:lnTo>
                      <a:pt x="0" y="556039"/>
                    </a:lnTo>
                    <a:lnTo>
                      <a:pt x="0" y="556039"/>
                    </a:lnTo>
                    <a:lnTo>
                      <a:pt x="0" y="556039"/>
                    </a:ln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1F1DABCD-0888-A0E0-F1BA-096B7076E8F6}"/>
                </a:ext>
              </a:extLst>
            </p:cNvPr>
            <p:cNvSpPr/>
            <p:nvPr/>
          </p:nvSpPr>
          <p:spPr>
            <a:xfrm>
              <a:off x="4550592" y="5054725"/>
              <a:ext cx="612412" cy="508178"/>
            </a:xfrm>
            <a:custGeom>
              <a:avLst/>
              <a:gdLst>
                <a:gd name="connsiteX0" fmla="*/ 348613 w 612412"/>
                <a:gd name="connsiteY0" fmla="*/ 0 h 508178"/>
                <a:gd name="connsiteX1" fmla="*/ 0 w 612412"/>
                <a:gd name="connsiteY1" fmla="*/ 106779 h 508178"/>
                <a:gd name="connsiteX2" fmla="*/ 28486 w 612412"/>
                <a:gd name="connsiteY2" fmla="*/ 489911 h 508178"/>
                <a:gd name="connsiteX3" fmla="*/ 574725 w 612412"/>
                <a:gd name="connsiteY3" fmla="*/ 489911 h 508178"/>
                <a:gd name="connsiteX4" fmla="*/ 612413 w 612412"/>
                <a:gd name="connsiteY4" fmla="*/ 106779 h 508178"/>
                <a:gd name="connsiteX5" fmla="*/ 348613 w 612412"/>
                <a:gd name="connsiteY5" fmla="*/ 0 h 50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412" h="508178">
                  <a:moveTo>
                    <a:pt x="348613" y="0"/>
                  </a:moveTo>
                  <a:lnTo>
                    <a:pt x="0" y="106779"/>
                  </a:lnTo>
                  <a:cubicBezTo>
                    <a:pt x="58365" y="123216"/>
                    <a:pt x="82803" y="478863"/>
                    <a:pt x="28486" y="489911"/>
                  </a:cubicBezTo>
                  <a:cubicBezTo>
                    <a:pt x="28486" y="489911"/>
                    <a:pt x="606249" y="531012"/>
                    <a:pt x="574725" y="489911"/>
                  </a:cubicBezTo>
                  <a:cubicBezTo>
                    <a:pt x="536297" y="439817"/>
                    <a:pt x="587836" y="106927"/>
                    <a:pt x="612413" y="106779"/>
                  </a:cubicBezTo>
                  <a:lnTo>
                    <a:pt x="348613" y="0"/>
                  </a:lnTo>
                  <a:close/>
                </a:path>
              </a:pathLst>
            </a:custGeom>
            <a:solidFill>
              <a:srgbClr val="FFB6B6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C7769FDD-D2C2-34AE-F094-EF74F0679E93}"/>
                </a:ext>
              </a:extLst>
            </p:cNvPr>
            <p:cNvSpPr/>
            <p:nvPr/>
          </p:nvSpPr>
          <p:spPr>
            <a:xfrm>
              <a:off x="4321329" y="5499731"/>
              <a:ext cx="1041756" cy="1367360"/>
            </a:xfrm>
            <a:custGeom>
              <a:avLst/>
              <a:gdLst>
                <a:gd name="connsiteX0" fmla="*/ 1041757 w 1041756"/>
                <a:gd name="connsiteY0" fmla="*/ 1367352 h 1367360"/>
                <a:gd name="connsiteX1" fmla="*/ 1011286 w 1041756"/>
                <a:gd name="connsiteY1" fmla="*/ 999611 h 1367360"/>
                <a:gd name="connsiteX2" fmla="*/ 989085 w 1041756"/>
                <a:gd name="connsiteY2" fmla="*/ 643276 h 1367360"/>
                <a:gd name="connsiteX3" fmla="*/ 797032 w 1041756"/>
                <a:gd name="connsiteY3" fmla="*/ 0 h 1367360"/>
                <a:gd name="connsiteX4" fmla="*/ 283379 w 1041756"/>
                <a:gd name="connsiteY4" fmla="*/ 0 h 1367360"/>
                <a:gd name="connsiteX5" fmla="*/ 281290 w 1041756"/>
                <a:gd name="connsiteY5" fmla="*/ 2176 h 1367360"/>
                <a:gd name="connsiteX6" fmla="*/ 281203 w 1041756"/>
                <a:gd name="connsiteY6" fmla="*/ 2264 h 1367360"/>
                <a:gd name="connsiteX7" fmla="*/ 68951 w 1041756"/>
                <a:gd name="connsiteY7" fmla="*/ 643284 h 1367360"/>
                <a:gd name="connsiteX8" fmla="*/ 50233 w 1041756"/>
                <a:gd name="connsiteY8" fmla="*/ 798599 h 1367360"/>
                <a:gd name="connsiteX9" fmla="*/ 0 w 1041756"/>
                <a:gd name="connsiteY9" fmla="*/ 1245041 h 1367360"/>
                <a:gd name="connsiteX10" fmla="*/ 36304 w 1041756"/>
                <a:gd name="connsiteY10" fmla="*/ 1367360 h 1367360"/>
                <a:gd name="connsiteX11" fmla="*/ 335180 w 1041756"/>
                <a:gd name="connsiteY11" fmla="*/ 1367360 h 1367360"/>
                <a:gd name="connsiteX12" fmla="*/ 330479 w 1041756"/>
                <a:gd name="connsiteY12" fmla="*/ 1341147 h 1367360"/>
                <a:gd name="connsiteX13" fmla="*/ 522794 w 1041756"/>
                <a:gd name="connsiteY13" fmla="*/ 643276 h 1367360"/>
                <a:gd name="connsiteX14" fmla="*/ 525144 w 1041756"/>
                <a:gd name="connsiteY14" fmla="*/ 634744 h 1367360"/>
                <a:gd name="connsiteX15" fmla="*/ 527234 w 1041756"/>
                <a:gd name="connsiteY15" fmla="*/ 643276 h 1367360"/>
                <a:gd name="connsiteX16" fmla="*/ 705532 w 1041756"/>
                <a:gd name="connsiteY16" fmla="*/ 1367360 h 1367360"/>
                <a:gd name="connsiteX17" fmla="*/ 1041757 w 1041756"/>
                <a:gd name="connsiteY17" fmla="*/ 1367360 h 1367360"/>
                <a:gd name="connsiteX18" fmla="*/ 1041757 w 1041756"/>
                <a:gd name="connsiteY18" fmla="*/ 1367352 h 13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41756" h="1367360">
                  <a:moveTo>
                    <a:pt x="1041757" y="1367352"/>
                  </a:moveTo>
                  <a:lnTo>
                    <a:pt x="1011286" y="999611"/>
                  </a:lnTo>
                  <a:cubicBezTo>
                    <a:pt x="1011286" y="868064"/>
                    <a:pt x="1002754" y="749228"/>
                    <a:pt x="989085" y="643276"/>
                  </a:cubicBezTo>
                  <a:cubicBezTo>
                    <a:pt x="934325" y="217989"/>
                    <a:pt x="797032" y="0"/>
                    <a:pt x="797032" y="0"/>
                  </a:cubicBezTo>
                  <a:lnTo>
                    <a:pt x="283379" y="0"/>
                  </a:lnTo>
                  <a:cubicBezTo>
                    <a:pt x="282683" y="784"/>
                    <a:pt x="281986" y="1384"/>
                    <a:pt x="281290" y="2176"/>
                  </a:cubicBezTo>
                  <a:lnTo>
                    <a:pt x="281203" y="2264"/>
                  </a:lnTo>
                  <a:cubicBezTo>
                    <a:pt x="160016" y="129632"/>
                    <a:pt x="96984" y="449916"/>
                    <a:pt x="68951" y="643284"/>
                  </a:cubicBezTo>
                  <a:cubicBezTo>
                    <a:pt x="55631" y="735307"/>
                    <a:pt x="50233" y="798599"/>
                    <a:pt x="50233" y="798599"/>
                  </a:cubicBezTo>
                  <a:lnTo>
                    <a:pt x="0" y="1245041"/>
                  </a:lnTo>
                  <a:lnTo>
                    <a:pt x="36304" y="1367360"/>
                  </a:lnTo>
                  <a:lnTo>
                    <a:pt x="335180" y="1367360"/>
                  </a:lnTo>
                  <a:lnTo>
                    <a:pt x="330479" y="1341147"/>
                  </a:lnTo>
                  <a:lnTo>
                    <a:pt x="522794" y="643276"/>
                  </a:lnTo>
                  <a:lnTo>
                    <a:pt x="525144" y="634744"/>
                  </a:lnTo>
                  <a:lnTo>
                    <a:pt x="527234" y="643276"/>
                  </a:lnTo>
                  <a:lnTo>
                    <a:pt x="705532" y="1367360"/>
                  </a:lnTo>
                  <a:lnTo>
                    <a:pt x="1041757" y="1367360"/>
                  </a:lnTo>
                  <a:lnTo>
                    <a:pt x="1041757" y="1367352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A2BBA65F-DD7E-DF05-295A-2661250720A9}"/>
                </a:ext>
              </a:extLst>
            </p:cNvPr>
            <p:cNvSpPr/>
            <p:nvPr/>
          </p:nvSpPr>
          <p:spPr>
            <a:xfrm>
              <a:off x="4503301" y="4388932"/>
              <a:ext cx="760179" cy="1133599"/>
            </a:xfrm>
            <a:custGeom>
              <a:avLst/>
              <a:gdLst>
                <a:gd name="connsiteX0" fmla="*/ 111933 w 760179"/>
                <a:gd name="connsiteY0" fmla="*/ 453654 h 1133599"/>
                <a:gd name="connsiteX1" fmla="*/ 220479 w 760179"/>
                <a:gd name="connsiteY1" fmla="*/ 234551 h 1133599"/>
                <a:gd name="connsiteX2" fmla="*/ 311935 w 760179"/>
                <a:gd name="connsiteY2" fmla="*/ 75371 h 1133599"/>
                <a:gd name="connsiteX3" fmla="*/ 385892 w 760179"/>
                <a:gd name="connsiteY3" fmla="*/ 0 h 1133599"/>
                <a:gd name="connsiteX4" fmla="*/ 588297 w 760179"/>
                <a:gd name="connsiteY4" fmla="*/ 0 h 1133599"/>
                <a:gd name="connsiteX5" fmla="*/ 607137 w 760179"/>
                <a:gd name="connsiteY5" fmla="*/ 75371 h 1133599"/>
                <a:gd name="connsiteX6" fmla="*/ 720193 w 760179"/>
                <a:gd name="connsiteY6" fmla="*/ 138180 h 1133599"/>
                <a:gd name="connsiteX7" fmla="*/ 760180 w 760179"/>
                <a:gd name="connsiteY7" fmla="*/ 452227 h 1133599"/>
                <a:gd name="connsiteX8" fmla="*/ 617715 w 760179"/>
                <a:gd name="connsiteY8" fmla="*/ 1133600 h 1133599"/>
                <a:gd name="connsiteX9" fmla="*/ 98595 w 760179"/>
                <a:gd name="connsiteY9" fmla="*/ 957147 h 1133599"/>
                <a:gd name="connsiteX10" fmla="*/ 41954 w 760179"/>
                <a:gd name="connsiteY10" fmla="*/ 792334 h 1133599"/>
                <a:gd name="connsiteX11" fmla="*/ 4527 w 760179"/>
                <a:gd name="connsiteY11" fmla="*/ 593794 h 1133599"/>
                <a:gd name="connsiteX12" fmla="*/ 0 w 760179"/>
                <a:gd name="connsiteY12" fmla="*/ 570053 h 1133599"/>
                <a:gd name="connsiteX13" fmla="*/ 111933 w 760179"/>
                <a:gd name="connsiteY13" fmla="*/ 453654 h 1133599"/>
                <a:gd name="connsiteX14" fmla="*/ 111933 w 760179"/>
                <a:gd name="connsiteY14" fmla="*/ 453654 h 1133599"/>
                <a:gd name="connsiteX15" fmla="*/ 111933 w 760179"/>
                <a:gd name="connsiteY15" fmla="*/ 453654 h 113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0179" h="1133599">
                  <a:moveTo>
                    <a:pt x="111933" y="453654"/>
                  </a:moveTo>
                  <a:lnTo>
                    <a:pt x="220479" y="234551"/>
                  </a:lnTo>
                  <a:lnTo>
                    <a:pt x="311935" y="75371"/>
                  </a:lnTo>
                  <a:lnTo>
                    <a:pt x="385892" y="0"/>
                  </a:lnTo>
                  <a:lnTo>
                    <a:pt x="588297" y="0"/>
                  </a:lnTo>
                  <a:lnTo>
                    <a:pt x="607137" y="75371"/>
                  </a:lnTo>
                  <a:lnTo>
                    <a:pt x="720193" y="138180"/>
                  </a:lnTo>
                  <a:lnTo>
                    <a:pt x="760180" y="452227"/>
                  </a:lnTo>
                  <a:lnTo>
                    <a:pt x="617715" y="1133600"/>
                  </a:lnTo>
                  <a:cubicBezTo>
                    <a:pt x="448131" y="995418"/>
                    <a:pt x="98595" y="957147"/>
                    <a:pt x="98595" y="957147"/>
                  </a:cubicBezTo>
                  <a:lnTo>
                    <a:pt x="41954" y="792334"/>
                  </a:lnTo>
                  <a:lnTo>
                    <a:pt x="4527" y="593794"/>
                  </a:lnTo>
                  <a:lnTo>
                    <a:pt x="0" y="570053"/>
                  </a:lnTo>
                  <a:lnTo>
                    <a:pt x="111933" y="453654"/>
                  </a:lnTo>
                  <a:lnTo>
                    <a:pt x="111933" y="453654"/>
                  </a:lnTo>
                  <a:lnTo>
                    <a:pt x="111933" y="453654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5" name="图形 73">
              <a:extLst>
                <a:ext uri="{FF2B5EF4-FFF2-40B4-BE49-F238E27FC236}">
                  <a16:creationId xmlns:a16="http://schemas.microsoft.com/office/drawing/2014/main" id="{C48C946F-DE7F-72FB-FB3D-2EB09E74AF9F}"/>
                </a:ext>
              </a:extLst>
            </p:cNvPr>
            <p:cNvGrpSpPr/>
            <p:nvPr/>
          </p:nvGrpSpPr>
          <p:grpSpPr>
            <a:xfrm>
              <a:off x="4477275" y="4547881"/>
              <a:ext cx="997288" cy="731820"/>
              <a:chOff x="4477275" y="4547881"/>
              <a:chExt cx="997288" cy="731820"/>
            </a:xfrm>
          </p:grpSpPr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B4D9D839-7749-22FA-750A-AC51F5C674C1}"/>
                  </a:ext>
                </a:extLst>
              </p:cNvPr>
              <p:cNvSpPr/>
              <p:nvPr/>
            </p:nvSpPr>
            <p:spPr>
              <a:xfrm>
                <a:off x="4477275" y="5076939"/>
                <a:ext cx="507579" cy="172608"/>
              </a:xfrm>
              <a:custGeom>
                <a:avLst/>
                <a:gdLst>
                  <a:gd name="connsiteX0" fmla="*/ 124943 w 507579"/>
                  <a:gd name="connsiteY0" fmla="*/ 161996 h 172608"/>
                  <a:gd name="connsiteX1" fmla="*/ 124943 w 507579"/>
                  <a:gd name="connsiteY1" fmla="*/ 161996 h 172608"/>
                  <a:gd name="connsiteX2" fmla="*/ 21 w 507579"/>
                  <a:gd name="connsiteY2" fmla="*/ 77434 h 172608"/>
                  <a:gd name="connsiteX3" fmla="*/ 129531 w 507579"/>
                  <a:gd name="connsiteY3" fmla="*/ 82 h 172608"/>
                  <a:gd name="connsiteX4" fmla="*/ 209966 w 507579"/>
                  <a:gd name="connsiteY4" fmla="*/ 20889 h 172608"/>
                  <a:gd name="connsiteX5" fmla="*/ 507580 w 507579"/>
                  <a:gd name="connsiteY5" fmla="*/ 33069 h 172608"/>
                  <a:gd name="connsiteX6" fmla="*/ 498882 w 507579"/>
                  <a:gd name="connsiteY6" fmla="*/ 172608 h 172608"/>
                  <a:gd name="connsiteX7" fmla="*/ 206423 w 507579"/>
                  <a:gd name="connsiteY7" fmla="*/ 145794 h 172608"/>
                  <a:gd name="connsiteX8" fmla="*/ 124943 w 507579"/>
                  <a:gd name="connsiteY8" fmla="*/ 161996 h 172608"/>
                  <a:gd name="connsiteX9" fmla="*/ 124943 w 507579"/>
                  <a:gd name="connsiteY9" fmla="*/ 161996 h 172608"/>
                  <a:gd name="connsiteX10" fmla="*/ 124943 w 507579"/>
                  <a:gd name="connsiteY10" fmla="*/ 161996 h 17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7579" h="172608">
                    <a:moveTo>
                      <a:pt x="124943" y="161996"/>
                    </a:moveTo>
                    <a:lnTo>
                      <a:pt x="124943" y="161996"/>
                    </a:lnTo>
                    <a:cubicBezTo>
                      <a:pt x="54677" y="160002"/>
                      <a:pt x="-1250" y="122140"/>
                      <a:pt x="21" y="77434"/>
                    </a:cubicBezTo>
                    <a:cubicBezTo>
                      <a:pt x="1284" y="32721"/>
                      <a:pt x="59274" y="-1912"/>
                      <a:pt x="129531" y="82"/>
                    </a:cubicBezTo>
                    <a:cubicBezTo>
                      <a:pt x="160289" y="961"/>
                      <a:pt x="188297" y="8701"/>
                      <a:pt x="209966" y="20889"/>
                    </a:cubicBezTo>
                    <a:lnTo>
                      <a:pt x="507580" y="33069"/>
                    </a:lnTo>
                    <a:lnTo>
                      <a:pt x="498882" y="172608"/>
                    </a:lnTo>
                    <a:lnTo>
                      <a:pt x="206423" y="145794"/>
                    </a:lnTo>
                    <a:cubicBezTo>
                      <a:pt x="184100" y="156728"/>
                      <a:pt x="155693" y="162875"/>
                      <a:pt x="124943" y="161996"/>
                    </a:cubicBezTo>
                    <a:lnTo>
                      <a:pt x="124943" y="161996"/>
                    </a:lnTo>
                    <a:lnTo>
                      <a:pt x="124943" y="161996"/>
                    </a:ln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7292BAF9-E766-B70A-09A2-B6E885407740}"/>
                  </a:ext>
                </a:extLst>
              </p:cNvPr>
              <p:cNvSpPr/>
              <p:nvPr/>
            </p:nvSpPr>
            <p:spPr>
              <a:xfrm>
                <a:off x="4660914" y="4547881"/>
                <a:ext cx="813649" cy="731820"/>
              </a:xfrm>
              <a:custGeom>
                <a:avLst/>
                <a:gdLst>
                  <a:gd name="connsiteX0" fmla="*/ 321903 w 813649"/>
                  <a:gd name="connsiteY0" fmla="*/ 214776 h 731820"/>
                  <a:gd name="connsiteX1" fmla="*/ 602636 w 813649"/>
                  <a:gd name="connsiteY1" fmla="*/ 493489 h 731820"/>
                  <a:gd name="connsiteX2" fmla="*/ 113639 w 813649"/>
                  <a:gd name="connsiteY2" fmla="*/ 543566 h 731820"/>
                  <a:gd name="connsiteX3" fmla="*/ 0 w 813649"/>
                  <a:gd name="connsiteY3" fmla="*/ 703408 h 731820"/>
                  <a:gd name="connsiteX4" fmla="*/ 681573 w 813649"/>
                  <a:gd name="connsiteY4" fmla="*/ 726008 h 731820"/>
                  <a:gd name="connsiteX5" fmla="*/ 813634 w 813649"/>
                  <a:gd name="connsiteY5" fmla="*/ 640324 h 731820"/>
                  <a:gd name="connsiteX6" fmla="*/ 813634 w 813649"/>
                  <a:gd name="connsiteY6" fmla="*/ 640324 h 731820"/>
                  <a:gd name="connsiteX7" fmla="*/ 590552 w 813649"/>
                  <a:gd name="connsiteY7" fmla="*/ 8984 h 731820"/>
                  <a:gd name="connsiteX8" fmla="*/ 321903 w 813649"/>
                  <a:gd name="connsiteY8" fmla="*/ 214776 h 731820"/>
                  <a:gd name="connsiteX9" fmla="*/ 377352 w 813649"/>
                  <a:gd name="connsiteY9" fmla="*/ 122467 h 731820"/>
                  <a:gd name="connsiteX10" fmla="*/ 321903 w 813649"/>
                  <a:gd name="connsiteY10" fmla="*/ 214776 h 7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3649" h="731820">
                    <a:moveTo>
                      <a:pt x="321903" y="214776"/>
                    </a:moveTo>
                    <a:lnTo>
                      <a:pt x="602636" y="493489"/>
                    </a:lnTo>
                    <a:lnTo>
                      <a:pt x="113639" y="543566"/>
                    </a:lnTo>
                    <a:lnTo>
                      <a:pt x="0" y="703408"/>
                    </a:lnTo>
                    <a:lnTo>
                      <a:pt x="681573" y="726008"/>
                    </a:lnTo>
                    <a:cubicBezTo>
                      <a:pt x="743072" y="747913"/>
                      <a:pt x="808576" y="705410"/>
                      <a:pt x="813634" y="640324"/>
                    </a:cubicBezTo>
                    <a:lnTo>
                      <a:pt x="813634" y="640324"/>
                    </a:lnTo>
                    <a:cubicBezTo>
                      <a:pt x="815341" y="618350"/>
                      <a:pt x="675322" y="60750"/>
                      <a:pt x="590552" y="8984"/>
                    </a:cubicBezTo>
                    <a:cubicBezTo>
                      <a:pt x="491200" y="-51685"/>
                      <a:pt x="321903" y="214776"/>
                      <a:pt x="321903" y="214776"/>
                    </a:cubicBezTo>
                    <a:lnTo>
                      <a:pt x="377352" y="122467"/>
                    </a:lnTo>
                    <a:lnTo>
                      <a:pt x="321903" y="214776"/>
                    </a:ln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4EB79BF4-3E6E-98F3-8244-394CD51943AC}"/>
                </a:ext>
              </a:extLst>
            </p:cNvPr>
            <p:cNvSpPr/>
            <p:nvPr/>
          </p:nvSpPr>
          <p:spPr>
            <a:xfrm rot="16255428">
              <a:off x="4719341" y="3882503"/>
              <a:ext cx="458508" cy="458508"/>
            </a:xfrm>
            <a:custGeom>
              <a:avLst/>
              <a:gdLst>
                <a:gd name="connsiteX0" fmla="*/ 458509 w 458508"/>
                <a:gd name="connsiteY0" fmla="*/ 229254 h 458508"/>
                <a:gd name="connsiteX1" fmla="*/ 229254 w 458508"/>
                <a:gd name="connsiteY1" fmla="*/ 458509 h 458508"/>
                <a:gd name="connsiteX2" fmla="*/ 0 w 458508"/>
                <a:gd name="connsiteY2" fmla="*/ 229254 h 458508"/>
                <a:gd name="connsiteX3" fmla="*/ 229254 w 458508"/>
                <a:gd name="connsiteY3" fmla="*/ 0 h 458508"/>
                <a:gd name="connsiteX4" fmla="*/ 458509 w 458508"/>
                <a:gd name="connsiteY4" fmla="*/ 229254 h 45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508" h="458508">
                  <a:moveTo>
                    <a:pt x="458509" y="229254"/>
                  </a:moveTo>
                  <a:cubicBezTo>
                    <a:pt x="458509" y="355868"/>
                    <a:pt x="355868" y="458509"/>
                    <a:pt x="229254" y="458509"/>
                  </a:cubicBezTo>
                  <a:cubicBezTo>
                    <a:pt x="102641" y="458509"/>
                    <a:pt x="0" y="355868"/>
                    <a:pt x="0" y="229254"/>
                  </a:cubicBezTo>
                  <a:cubicBezTo>
                    <a:pt x="0" y="102641"/>
                    <a:pt x="102641" y="0"/>
                    <a:pt x="229254" y="0"/>
                  </a:cubicBezTo>
                  <a:cubicBezTo>
                    <a:pt x="355868" y="0"/>
                    <a:pt x="458509" y="102641"/>
                    <a:pt x="458509" y="229254"/>
                  </a:cubicBezTo>
                  <a:close/>
                </a:path>
              </a:pathLst>
            </a:custGeom>
            <a:solidFill>
              <a:srgbClr val="FFB6B6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C3E51FD1-BB31-BFFF-630A-761EF9FFD02B}"/>
                </a:ext>
              </a:extLst>
            </p:cNvPr>
            <p:cNvSpPr/>
            <p:nvPr/>
          </p:nvSpPr>
          <p:spPr>
            <a:xfrm>
              <a:off x="4723384" y="3777839"/>
              <a:ext cx="728759" cy="1110765"/>
            </a:xfrm>
            <a:custGeom>
              <a:avLst/>
              <a:gdLst>
                <a:gd name="connsiteX0" fmla="*/ 728459 w 728759"/>
                <a:gd name="connsiteY0" fmla="*/ 1048215 h 1110765"/>
                <a:gd name="connsiteX1" fmla="*/ 667517 w 728759"/>
                <a:gd name="connsiteY1" fmla="*/ 1109157 h 1110765"/>
                <a:gd name="connsiteX2" fmla="*/ 638875 w 728759"/>
                <a:gd name="connsiteY2" fmla="*/ 962897 h 1110765"/>
                <a:gd name="connsiteX3" fmla="*/ 623378 w 728759"/>
                <a:gd name="connsiteY3" fmla="*/ 957760 h 1110765"/>
                <a:gd name="connsiteX4" fmla="*/ 513421 w 728759"/>
                <a:gd name="connsiteY4" fmla="*/ 901084 h 1110765"/>
                <a:gd name="connsiteX5" fmla="*/ 502365 w 728759"/>
                <a:gd name="connsiteY5" fmla="*/ 873399 h 1110765"/>
                <a:gd name="connsiteX6" fmla="*/ 466409 w 728759"/>
                <a:gd name="connsiteY6" fmla="*/ 863474 h 1110765"/>
                <a:gd name="connsiteX7" fmla="*/ 453524 w 728759"/>
                <a:gd name="connsiteY7" fmla="*/ 825516 h 1110765"/>
                <a:gd name="connsiteX8" fmla="*/ 444993 w 728759"/>
                <a:gd name="connsiteY8" fmla="*/ 793652 h 1110765"/>
                <a:gd name="connsiteX9" fmla="*/ 415044 w 728759"/>
                <a:gd name="connsiteY9" fmla="*/ 726093 h 1110765"/>
                <a:gd name="connsiteX10" fmla="*/ 424708 w 728759"/>
                <a:gd name="connsiteY10" fmla="*/ 776415 h 1110765"/>
                <a:gd name="connsiteX11" fmla="*/ 373952 w 728759"/>
                <a:gd name="connsiteY11" fmla="*/ 752472 h 1110765"/>
                <a:gd name="connsiteX12" fmla="*/ 364114 w 728759"/>
                <a:gd name="connsiteY12" fmla="*/ 652354 h 1110765"/>
                <a:gd name="connsiteX13" fmla="*/ 408427 w 728759"/>
                <a:gd name="connsiteY13" fmla="*/ 514364 h 1110765"/>
                <a:gd name="connsiteX14" fmla="*/ 333643 w 728759"/>
                <a:gd name="connsiteY14" fmla="*/ 545880 h 1110765"/>
                <a:gd name="connsiteX15" fmla="*/ 358716 w 728759"/>
                <a:gd name="connsiteY15" fmla="*/ 484851 h 1110765"/>
                <a:gd name="connsiteX16" fmla="*/ 346615 w 728759"/>
                <a:gd name="connsiteY16" fmla="*/ 421820 h 1110765"/>
                <a:gd name="connsiteX17" fmla="*/ 304478 w 728759"/>
                <a:gd name="connsiteY17" fmla="*/ 399793 h 1110765"/>
                <a:gd name="connsiteX18" fmla="*/ 277403 w 728759"/>
                <a:gd name="connsiteY18" fmla="*/ 355741 h 1110765"/>
                <a:gd name="connsiteX19" fmla="*/ 291071 w 728759"/>
                <a:gd name="connsiteY19" fmla="*/ 638598 h 1110765"/>
                <a:gd name="connsiteX20" fmla="*/ 151340 w 728759"/>
                <a:gd name="connsiteY20" fmla="*/ 773890 h 1110765"/>
                <a:gd name="connsiteX21" fmla="*/ 242230 w 728759"/>
                <a:gd name="connsiteY21" fmla="*/ 692227 h 1110765"/>
                <a:gd name="connsiteX22" fmla="*/ 281059 w 728759"/>
                <a:gd name="connsiteY22" fmla="*/ 570082 h 1110765"/>
                <a:gd name="connsiteX23" fmla="*/ 130359 w 728759"/>
                <a:gd name="connsiteY23" fmla="*/ 243086 h 1110765"/>
                <a:gd name="connsiteX24" fmla="*/ 113121 w 728759"/>
                <a:gd name="connsiteY24" fmla="*/ 334847 h 1110765"/>
                <a:gd name="connsiteX25" fmla="*/ 5863 w 728759"/>
                <a:gd name="connsiteY25" fmla="*/ 255971 h 1110765"/>
                <a:gd name="connsiteX26" fmla="*/ 43125 w 728759"/>
                <a:gd name="connsiteY26" fmla="*/ 98567 h 1110765"/>
                <a:gd name="connsiteX27" fmla="*/ 135757 w 728759"/>
                <a:gd name="connsiteY27" fmla="*/ 11333 h 1110765"/>
                <a:gd name="connsiteX28" fmla="*/ 259468 w 728759"/>
                <a:gd name="connsiteY28" fmla="*/ 6196 h 1110765"/>
                <a:gd name="connsiteX29" fmla="*/ 388839 w 728759"/>
                <a:gd name="connsiteY29" fmla="*/ 69141 h 1110765"/>
                <a:gd name="connsiteX30" fmla="*/ 435068 w 728759"/>
                <a:gd name="connsiteY30" fmla="*/ 86378 h 1110765"/>
                <a:gd name="connsiteX31" fmla="*/ 499579 w 728759"/>
                <a:gd name="connsiteY31" fmla="*/ 88033 h 1110765"/>
                <a:gd name="connsiteX32" fmla="*/ 631562 w 728759"/>
                <a:gd name="connsiteY32" fmla="*/ 160379 h 1110765"/>
                <a:gd name="connsiteX33" fmla="*/ 667256 w 728759"/>
                <a:gd name="connsiteY33" fmla="*/ 266331 h 1110765"/>
                <a:gd name="connsiteX34" fmla="*/ 667256 w 728759"/>
                <a:gd name="connsiteY34" fmla="*/ 271032 h 1110765"/>
                <a:gd name="connsiteX35" fmla="*/ 615629 w 728759"/>
                <a:gd name="connsiteY35" fmla="*/ 578440 h 1110765"/>
                <a:gd name="connsiteX36" fmla="*/ 665680 w 728759"/>
                <a:gd name="connsiteY36" fmla="*/ 676120 h 1110765"/>
                <a:gd name="connsiteX37" fmla="*/ 602484 w 728759"/>
                <a:gd name="connsiteY37" fmla="*/ 777111 h 1110765"/>
                <a:gd name="connsiteX38" fmla="*/ 700165 w 728759"/>
                <a:gd name="connsiteY38" fmla="*/ 995022 h 1110765"/>
                <a:gd name="connsiteX39" fmla="*/ 728459 w 728759"/>
                <a:gd name="connsiteY39" fmla="*/ 1048215 h 111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28759" h="1110765">
                  <a:moveTo>
                    <a:pt x="728459" y="1048215"/>
                  </a:moveTo>
                  <a:cubicBezTo>
                    <a:pt x="722713" y="1069980"/>
                    <a:pt x="677965" y="1081211"/>
                    <a:pt x="667517" y="1109157"/>
                  </a:cubicBezTo>
                  <a:cubicBezTo>
                    <a:pt x="634260" y="1128136"/>
                    <a:pt x="652282" y="973083"/>
                    <a:pt x="638875" y="962897"/>
                  </a:cubicBezTo>
                  <a:cubicBezTo>
                    <a:pt x="628515" y="955148"/>
                    <a:pt x="625729" y="973866"/>
                    <a:pt x="623378" y="957760"/>
                  </a:cubicBezTo>
                  <a:cubicBezTo>
                    <a:pt x="614498" y="897341"/>
                    <a:pt x="556429" y="910835"/>
                    <a:pt x="513421" y="901084"/>
                  </a:cubicBezTo>
                  <a:cubicBezTo>
                    <a:pt x="508546" y="891595"/>
                    <a:pt x="504803" y="882366"/>
                    <a:pt x="502365" y="873399"/>
                  </a:cubicBezTo>
                  <a:cubicBezTo>
                    <a:pt x="498012" y="857206"/>
                    <a:pt x="478162" y="851547"/>
                    <a:pt x="466409" y="863474"/>
                  </a:cubicBezTo>
                  <a:cubicBezTo>
                    <a:pt x="461098" y="858773"/>
                    <a:pt x="457268" y="842145"/>
                    <a:pt x="453524" y="825516"/>
                  </a:cubicBezTo>
                  <a:cubicBezTo>
                    <a:pt x="450825" y="813415"/>
                    <a:pt x="448127" y="801314"/>
                    <a:pt x="444993" y="793652"/>
                  </a:cubicBezTo>
                  <a:lnTo>
                    <a:pt x="415044" y="726093"/>
                  </a:lnTo>
                  <a:lnTo>
                    <a:pt x="424708" y="776415"/>
                  </a:lnTo>
                  <a:cubicBezTo>
                    <a:pt x="405119" y="769363"/>
                    <a:pt x="385357" y="776676"/>
                    <a:pt x="373952" y="752472"/>
                  </a:cubicBezTo>
                  <a:cubicBezTo>
                    <a:pt x="359326" y="721392"/>
                    <a:pt x="353493" y="685001"/>
                    <a:pt x="364114" y="652354"/>
                  </a:cubicBezTo>
                  <a:cubicBezTo>
                    <a:pt x="373778" y="622753"/>
                    <a:pt x="390058" y="563466"/>
                    <a:pt x="408427" y="514364"/>
                  </a:cubicBezTo>
                  <a:cubicBezTo>
                    <a:pt x="387620" y="529425"/>
                    <a:pt x="362634" y="540395"/>
                    <a:pt x="333643" y="545880"/>
                  </a:cubicBezTo>
                  <a:cubicBezTo>
                    <a:pt x="343916" y="526378"/>
                    <a:pt x="354363" y="506529"/>
                    <a:pt x="358716" y="484851"/>
                  </a:cubicBezTo>
                  <a:cubicBezTo>
                    <a:pt x="362982" y="463173"/>
                    <a:pt x="360371" y="439057"/>
                    <a:pt x="346615" y="421820"/>
                  </a:cubicBezTo>
                  <a:cubicBezTo>
                    <a:pt x="335297" y="407629"/>
                    <a:pt x="318582" y="411198"/>
                    <a:pt x="304478" y="399793"/>
                  </a:cubicBezTo>
                  <a:cubicBezTo>
                    <a:pt x="293509" y="390913"/>
                    <a:pt x="284019" y="368191"/>
                    <a:pt x="277403" y="355741"/>
                  </a:cubicBezTo>
                  <a:cubicBezTo>
                    <a:pt x="305610" y="449505"/>
                    <a:pt x="326940" y="549101"/>
                    <a:pt x="291071" y="638598"/>
                  </a:cubicBezTo>
                  <a:cubicBezTo>
                    <a:pt x="266259" y="700585"/>
                    <a:pt x="214023" y="750992"/>
                    <a:pt x="151340" y="773890"/>
                  </a:cubicBezTo>
                  <a:cubicBezTo>
                    <a:pt x="184684" y="750035"/>
                    <a:pt x="217244" y="724613"/>
                    <a:pt x="242230" y="692227"/>
                  </a:cubicBezTo>
                  <a:cubicBezTo>
                    <a:pt x="268958" y="657490"/>
                    <a:pt x="286370" y="613612"/>
                    <a:pt x="281059" y="570082"/>
                  </a:cubicBezTo>
                  <a:cubicBezTo>
                    <a:pt x="272701" y="501740"/>
                    <a:pt x="145942" y="285571"/>
                    <a:pt x="130359" y="243086"/>
                  </a:cubicBezTo>
                  <a:cubicBezTo>
                    <a:pt x="138891" y="284613"/>
                    <a:pt x="135582" y="317000"/>
                    <a:pt x="113121" y="334847"/>
                  </a:cubicBezTo>
                  <a:cubicBezTo>
                    <a:pt x="107288" y="274602"/>
                    <a:pt x="41645" y="280086"/>
                    <a:pt x="5863" y="255971"/>
                  </a:cubicBezTo>
                  <a:cubicBezTo>
                    <a:pt x="5863" y="255971"/>
                    <a:pt x="-21822" y="99524"/>
                    <a:pt x="43125" y="98567"/>
                  </a:cubicBezTo>
                  <a:cubicBezTo>
                    <a:pt x="74466" y="98131"/>
                    <a:pt x="107288" y="24479"/>
                    <a:pt x="135757" y="11333"/>
                  </a:cubicBezTo>
                  <a:cubicBezTo>
                    <a:pt x="181202" y="-9649"/>
                    <a:pt x="209061" y="4629"/>
                    <a:pt x="259468" y="6196"/>
                  </a:cubicBezTo>
                  <a:cubicBezTo>
                    <a:pt x="309789" y="7676"/>
                    <a:pt x="358107" y="29354"/>
                    <a:pt x="388839" y="69141"/>
                  </a:cubicBezTo>
                  <a:cubicBezTo>
                    <a:pt x="404945" y="89948"/>
                    <a:pt x="410865" y="73406"/>
                    <a:pt x="435068" y="86378"/>
                  </a:cubicBezTo>
                  <a:cubicBezTo>
                    <a:pt x="458052" y="98654"/>
                    <a:pt x="473548" y="87249"/>
                    <a:pt x="499579" y="88033"/>
                  </a:cubicBezTo>
                  <a:cubicBezTo>
                    <a:pt x="551728" y="89425"/>
                    <a:pt x="602310" y="117285"/>
                    <a:pt x="631562" y="160379"/>
                  </a:cubicBezTo>
                  <a:cubicBezTo>
                    <a:pt x="660813" y="203561"/>
                    <a:pt x="678835" y="199556"/>
                    <a:pt x="667256" y="266331"/>
                  </a:cubicBezTo>
                  <a:cubicBezTo>
                    <a:pt x="667082" y="267114"/>
                    <a:pt x="667082" y="268681"/>
                    <a:pt x="667256" y="271032"/>
                  </a:cubicBezTo>
                  <a:cubicBezTo>
                    <a:pt x="673612" y="376200"/>
                    <a:pt x="657331" y="481630"/>
                    <a:pt x="615629" y="578440"/>
                  </a:cubicBezTo>
                  <a:cubicBezTo>
                    <a:pt x="602745" y="608214"/>
                    <a:pt x="665767" y="638945"/>
                    <a:pt x="665680" y="676120"/>
                  </a:cubicBezTo>
                  <a:cubicBezTo>
                    <a:pt x="665593" y="719302"/>
                    <a:pt x="596041" y="758655"/>
                    <a:pt x="602484" y="777111"/>
                  </a:cubicBezTo>
                  <a:cubicBezTo>
                    <a:pt x="620941" y="865999"/>
                    <a:pt x="724628" y="846237"/>
                    <a:pt x="700165" y="995022"/>
                  </a:cubicBezTo>
                  <a:cubicBezTo>
                    <a:pt x="698162" y="1007123"/>
                    <a:pt x="732290" y="1033676"/>
                    <a:pt x="728459" y="1048215"/>
                  </a:cubicBez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6BE44D7E-226C-D139-DF1F-78A48EF159AB}"/>
                </a:ext>
              </a:extLst>
            </p:cNvPr>
            <p:cNvSpPr/>
            <p:nvPr/>
          </p:nvSpPr>
          <p:spPr>
            <a:xfrm>
              <a:off x="4815236" y="4551737"/>
              <a:ext cx="7225" cy="5136"/>
            </a:xfrm>
            <a:custGeom>
              <a:avLst/>
              <a:gdLst>
                <a:gd name="connsiteX0" fmla="*/ 1480 w 7225"/>
                <a:gd name="connsiteY0" fmla="*/ 2089 h 5136"/>
                <a:gd name="connsiteX1" fmla="*/ 7226 w 7225"/>
                <a:gd name="connsiteY1" fmla="*/ 0 h 5136"/>
                <a:gd name="connsiteX2" fmla="*/ 0 w 7225"/>
                <a:gd name="connsiteY2" fmla="*/ 5136 h 5136"/>
                <a:gd name="connsiteX3" fmla="*/ 1480 w 7225"/>
                <a:gd name="connsiteY3" fmla="*/ 2089 h 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5" h="5136">
                  <a:moveTo>
                    <a:pt x="1480" y="2089"/>
                  </a:moveTo>
                  <a:cubicBezTo>
                    <a:pt x="3395" y="1480"/>
                    <a:pt x="5311" y="784"/>
                    <a:pt x="7226" y="0"/>
                  </a:cubicBezTo>
                  <a:cubicBezTo>
                    <a:pt x="4788" y="1741"/>
                    <a:pt x="2438" y="3395"/>
                    <a:pt x="0" y="5136"/>
                  </a:cubicBezTo>
                  <a:lnTo>
                    <a:pt x="1480" y="2089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5915BCB8-19E1-D6B5-FDE1-40884D3BE197}"/>
                </a:ext>
              </a:extLst>
            </p:cNvPr>
            <p:cNvSpPr/>
            <p:nvPr/>
          </p:nvSpPr>
          <p:spPr>
            <a:xfrm>
              <a:off x="5099452" y="3725294"/>
              <a:ext cx="53184" cy="163794"/>
            </a:xfrm>
            <a:custGeom>
              <a:avLst/>
              <a:gdLst>
                <a:gd name="connsiteX0" fmla="*/ 40186 w 53184"/>
                <a:gd name="connsiteY0" fmla="*/ 95048 h 163794"/>
                <a:gd name="connsiteX1" fmla="*/ 4074 w 53184"/>
                <a:gd name="connsiteY1" fmla="*/ 0 h 163794"/>
                <a:gd name="connsiteX2" fmla="*/ 53184 w 53184"/>
                <a:gd name="connsiteY2" fmla="*/ 158642 h 163794"/>
                <a:gd name="connsiteX3" fmla="*/ 36556 w 53184"/>
                <a:gd name="connsiteY3" fmla="*/ 163794 h 163794"/>
                <a:gd name="connsiteX4" fmla="*/ 40186 w 53184"/>
                <a:gd name="connsiteY4" fmla="*/ 95048 h 16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84" h="163794">
                  <a:moveTo>
                    <a:pt x="40186" y="95048"/>
                  </a:moveTo>
                  <a:cubicBezTo>
                    <a:pt x="15252" y="98754"/>
                    <a:pt x="-10082" y="57378"/>
                    <a:pt x="4074" y="0"/>
                  </a:cubicBezTo>
                  <a:cubicBezTo>
                    <a:pt x="34937" y="47183"/>
                    <a:pt x="50703" y="100298"/>
                    <a:pt x="53184" y="158642"/>
                  </a:cubicBezTo>
                  <a:lnTo>
                    <a:pt x="36556" y="163794"/>
                  </a:lnTo>
                  <a:lnTo>
                    <a:pt x="40186" y="95048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ACB987B6-23E7-664D-3299-4A1ED23109B8}"/>
                </a:ext>
              </a:extLst>
            </p:cNvPr>
            <p:cNvSpPr/>
            <p:nvPr/>
          </p:nvSpPr>
          <p:spPr>
            <a:xfrm>
              <a:off x="5135921" y="3766785"/>
              <a:ext cx="131137" cy="115636"/>
            </a:xfrm>
            <a:custGeom>
              <a:avLst/>
              <a:gdLst>
                <a:gd name="connsiteX0" fmla="*/ 131138 w 131137"/>
                <a:gd name="connsiteY0" fmla="*/ 0 h 115636"/>
                <a:gd name="connsiteX1" fmla="*/ 12423 w 131137"/>
                <a:gd name="connsiteY1" fmla="*/ 79674 h 115636"/>
                <a:gd name="connsiteX2" fmla="*/ 10682 w 131137"/>
                <a:gd name="connsiteY2" fmla="*/ 115636 h 115636"/>
                <a:gd name="connsiteX3" fmla="*/ 0 w 131137"/>
                <a:gd name="connsiteY3" fmla="*/ 101890 h 115636"/>
                <a:gd name="connsiteX4" fmla="*/ 131138 w 131137"/>
                <a:gd name="connsiteY4" fmla="*/ 0 h 115636"/>
                <a:gd name="connsiteX5" fmla="*/ 131138 w 131137"/>
                <a:gd name="connsiteY5" fmla="*/ 0 h 11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137" h="115636">
                  <a:moveTo>
                    <a:pt x="131138" y="0"/>
                  </a:moveTo>
                  <a:cubicBezTo>
                    <a:pt x="114118" y="60303"/>
                    <a:pt x="27693" y="100661"/>
                    <a:pt x="12423" y="79674"/>
                  </a:cubicBezTo>
                  <a:lnTo>
                    <a:pt x="10682" y="115636"/>
                  </a:lnTo>
                  <a:lnTo>
                    <a:pt x="0" y="101890"/>
                  </a:lnTo>
                  <a:cubicBezTo>
                    <a:pt x="30993" y="55797"/>
                    <a:pt x="73243" y="20438"/>
                    <a:pt x="131138" y="0"/>
                  </a:cubicBezTo>
                  <a:lnTo>
                    <a:pt x="131138" y="0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71" name="图形 73">
              <a:extLst>
                <a:ext uri="{FF2B5EF4-FFF2-40B4-BE49-F238E27FC236}">
                  <a16:creationId xmlns:a16="http://schemas.microsoft.com/office/drawing/2014/main" id="{1181D775-07B5-70F3-87D4-539BD526FDD2}"/>
                </a:ext>
              </a:extLst>
            </p:cNvPr>
            <p:cNvGrpSpPr/>
            <p:nvPr/>
          </p:nvGrpSpPr>
          <p:grpSpPr>
            <a:xfrm>
              <a:off x="2913504" y="5356596"/>
              <a:ext cx="1112501" cy="316444"/>
              <a:chOff x="2913504" y="5356596"/>
              <a:chExt cx="1112501" cy="316444"/>
            </a:xfrm>
            <a:solidFill>
              <a:srgbClr val="FFFFFF"/>
            </a:solidFill>
          </p:grpSpPr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AA1D4F77-6648-C821-88C2-5C168C3B8995}"/>
                  </a:ext>
                </a:extLst>
              </p:cNvPr>
              <p:cNvSpPr/>
              <p:nvPr/>
            </p:nvSpPr>
            <p:spPr>
              <a:xfrm>
                <a:off x="3369288" y="5356596"/>
                <a:ext cx="656717" cy="72677"/>
              </a:xfrm>
              <a:custGeom>
                <a:avLst/>
                <a:gdLst>
                  <a:gd name="connsiteX0" fmla="*/ 0 w 656717"/>
                  <a:gd name="connsiteY0" fmla="*/ 36339 h 72677"/>
                  <a:gd name="connsiteX1" fmla="*/ 36339 w 656717"/>
                  <a:gd name="connsiteY1" fmla="*/ 0 h 72677"/>
                  <a:gd name="connsiteX2" fmla="*/ 620379 w 656717"/>
                  <a:gd name="connsiteY2" fmla="*/ 0 h 72677"/>
                  <a:gd name="connsiteX3" fmla="*/ 656718 w 656717"/>
                  <a:gd name="connsiteY3" fmla="*/ 36339 h 72677"/>
                  <a:gd name="connsiteX4" fmla="*/ 620379 w 656717"/>
                  <a:gd name="connsiteY4" fmla="*/ 72678 h 72677"/>
                  <a:gd name="connsiteX5" fmla="*/ 36339 w 656717"/>
                  <a:gd name="connsiteY5" fmla="*/ 72678 h 72677"/>
                  <a:gd name="connsiteX6" fmla="*/ 0 w 656717"/>
                  <a:gd name="connsiteY6" fmla="*/ 36339 h 72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6717" h="72677">
                    <a:moveTo>
                      <a:pt x="0" y="36339"/>
                    </a:moveTo>
                    <a:cubicBezTo>
                      <a:pt x="0" y="16298"/>
                      <a:pt x="16298" y="0"/>
                      <a:pt x="36339" y="0"/>
                    </a:cubicBezTo>
                    <a:lnTo>
                      <a:pt x="620379" y="0"/>
                    </a:lnTo>
                    <a:cubicBezTo>
                      <a:pt x="640411" y="0"/>
                      <a:pt x="656718" y="16298"/>
                      <a:pt x="656718" y="36339"/>
                    </a:cubicBezTo>
                    <a:cubicBezTo>
                      <a:pt x="656718" y="56371"/>
                      <a:pt x="640411" y="72678"/>
                      <a:pt x="620379" y="72678"/>
                    </a:cubicBezTo>
                    <a:lnTo>
                      <a:pt x="36339" y="72678"/>
                    </a:lnTo>
                    <a:cubicBezTo>
                      <a:pt x="16298" y="72678"/>
                      <a:pt x="0" y="56371"/>
                      <a:pt x="0" y="36339"/>
                    </a:cubicBezTo>
                    <a:close/>
                  </a:path>
                </a:pathLst>
              </a:custGeom>
              <a:grpFill/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B0DBCB24-D605-C570-CF27-1BC64CC0B0FC}"/>
                  </a:ext>
                </a:extLst>
              </p:cNvPr>
              <p:cNvSpPr/>
              <p:nvPr/>
            </p:nvSpPr>
            <p:spPr>
              <a:xfrm>
                <a:off x="3369288" y="5600363"/>
                <a:ext cx="656717" cy="72677"/>
              </a:xfrm>
              <a:custGeom>
                <a:avLst/>
                <a:gdLst>
                  <a:gd name="connsiteX0" fmla="*/ 0 w 656717"/>
                  <a:gd name="connsiteY0" fmla="*/ 36339 h 72677"/>
                  <a:gd name="connsiteX1" fmla="*/ 36339 w 656717"/>
                  <a:gd name="connsiteY1" fmla="*/ 0 h 72677"/>
                  <a:gd name="connsiteX2" fmla="*/ 620379 w 656717"/>
                  <a:gd name="connsiteY2" fmla="*/ 0 h 72677"/>
                  <a:gd name="connsiteX3" fmla="*/ 656718 w 656717"/>
                  <a:gd name="connsiteY3" fmla="*/ 36339 h 72677"/>
                  <a:gd name="connsiteX4" fmla="*/ 620379 w 656717"/>
                  <a:gd name="connsiteY4" fmla="*/ 72678 h 72677"/>
                  <a:gd name="connsiteX5" fmla="*/ 36339 w 656717"/>
                  <a:gd name="connsiteY5" fmla="*/ 72678 h 72677"/>
                  <a:gd name="connsiteX6" fmla="*/ 0 w 656717"/>
                  <a:gd name="connsiteY6" fmla="*/ 36339 h 72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6717" h="72677">
                    <a:moveTo>
                      <a:pt x="0" y="36339"/>
                    </a:moveTo>
                    <a:cubicBezTo>
                      <a:pt x="0" y="16298"/>
                      <a:pt x="16298" y="0"/>
                      <a:pt x="36339" y="0"/>
                    </a:cubicBezTo>
                    <a:lnTo>
                      <a:pt x="620379" y="0"/>
                    </a:lnTo>
                    <a:cubicBezTo>
                      <a:pt x="640411" y="0"/>
                      <a:pt x="656718" y="16298"/>
                      <a:pt x="656718" y="36339"/>
                    </a:cubicBezTo>
                    <a:cubicBezTo>
                      <a:pt x="656718" y="56371"/>
                      <a:pt x="640411" y="72678"/>
                      <a:pt x="620379" y="72678"/>
                    </a:cubicBezTo>
                    <a:lnTo>
                      <a:pt x="36339" y="72678"/>
                    </a:lnTo>
                    <a:cubicBezTo>
                      <a:pt x="16298" y="72678"/>
                      <a:pt x="0" y="56371"/>
                      <a:pt x="0" y="36339"/>
                    </a:cubicBezTo>
                    <a:close/>
                  </a:path>
                </a:pathLst>
              </a:custGeom>
              <a:grpFill/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5C011058-E6F3-1879-DE48-AE9992C0EA13}"/>
                  </a:ext>
                </a:extLst>
              </p:cNvPr>
              <p:cNvSpPr/>
              <p:nvPr/>
            </p:nvSpPr>
            <p:spPr>
              <a:xfrm>
                <a:off x="2913504" y="5479585"/>
                <a:ext cx="1112501" cy="72677"/>
              </a:xfrm>
              <a:custGeom>
                <a:avLst/>
                <a:gdLst>
                  <a:gd name="connsiteX0" fmla="*/ 36330 w 1112501"/>
                  <a:gd name="connsiteY0" fmla="*/ 72678 h 72677"/>
                  <a:gd name="connsiteX1" fmla="*/ 0 w 1112501"/>
                  <a:gd name="connsiteY1" fmla="*/ 36339 h 72677"/>
                  <a:gd name="connsiteX2" fmla="*/ 36330 w 1112501"/>
                  <a:gd name="connsiteY2" fmla="*/ 0 h 72677"/>
                  <a:gd name="connsiteX3" fmla="*/ 1076163 w 1112501"/>
                  <a:gd name="connsiteY3" fmla="*/ 0 h 72677"/>
                  <a:gd name="connsiteX4" fmla="*/ 1112501 w 1112501"/>
                  <a:gd name="connsiteY4" fmla="*/ 36339 h 72677"/>
                  <a:gd name="connsiteX5" fmla="*/ 1076163 w 1112501"/>
                  <a:gd name="connsiteY5" fmla="*/ 72678 h 72677"/>
                  <a:gd name="connsiteX6" fmla="*/ 36330 w 1112501"/>
                  <a:gd name="connsiteY6" fmla="*/ 72678 h 72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2501" h="72677">
                    <a:moveTo>
                      <a:pt x="36330" y="72678"/>
                    </a:moveTo>
                    <a:cubicBezTo>
                      <a:pt x="16298" y="72678"/>
                      <a:pt x="0" y="56371"/>
                      <a:pt x="0" y="36339"/>
                    </a:cubicBezTo>
                    <a:cubicBezTo>
                      <a:pt x="0" y="16306"/>
                      <a:pt x="16298" y="0"/>
                      <a:pt x="36330" y="0"/>
                    </a:cubicBezTo>
                    <a:lnTo>
                      <a:pt x="1076163" y="0"/>
                    </a:lnTo>
                    <a:cubicBezTo>
                      <a:pt x="1096195" y="0"/>
                      <a:pt x="1112501" y="16306"/>
                      <a:pt x="1112501" y="36339"/>
                    </a:cubicBezTo>
                    <a:cubicBezTo>
                      <a:pt x="1112501" y="56371"/>
                      <a:pt x="1096195" y="72678"/>
                      <a:pt x="1076163" y="72678"/>
                    </a:cubicBezTo>
                    <a:lnTo>
                      <a:pt x="36330" y="72678"/>
                    </a:lnTo>
                    <a:close/>
                  </a:path>
                </a:pathLst>
              </a:custGeom>
              <a:grpFill/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72" name="图形 73">
              <a:extLst>
                <a:ext uri="{FF2B5EF4-FFF2-40B4-BE49-F238E27FC236}">
                  <a16:creationId xmlns:a16="http://schemas.microsoft.com/office/drawing/2014/main" id="{4326A736-5978-AD55-83A3-03752048A29A}"/>
                </a:ext>
              </a:extLst>
            </p:cNvPr>
            <p:cNvGrpSpPr/>
            <p:nvPr/>
          </p:nvGrpSpPr>
          <p:grpSpPr>
            <a:xfrm>
              <a:off x="2714772" y="4795504"/>
              <a:ext cx="598379" cy="757419"/>
              <a:chOff x="2714772" y="4795504"/>
              <a:chExt cx="598379" cy="757419"/>
            </a:xfrm>
          </p:grpSpPr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358029BC-E089-04D7-2029-35EFBA5623BC}"/>
                  </a:ext>
                </a:extLst>
              </p:cNvPr>
              <p:cNvSpPr/>
              <p:nvPr/>
            </p:nvSpPr>
            <p:spPr>
              <a:xfrm>
                <a:off x="2800883" y="4795504"/>
                <a:ext cx="512268" cy="531064"/>
              </a:xfrm>
              <a:custGeom>
                <a:avLst/>
                <a:gdLst>
                  <a:gd name="connsiteX0" fmla="*/ 71650 w 512268"/>
                  <a:gd name="connsiteY0" fmla="*/ 408972 h 531064"/>
                  <a:gd name="connsiteX1" fmla="*/ 0 w 512268"/>
                  <a:gd name="connsiteY1" fmla="*/ 375027 h 531064"/>
                  <a:gd name="connsiteX2" fmla="*/ 68264 w 512268"/>
                  <a:gd name="connsiteY2" fmla="*/ 531064 h 531064"/>
                  <a:gd name="connsiteX3" fmla="*/ 164848 w 512268"/>
                  <a:gd name="connsiteY3" fmla="*/ 390794 h 531064"/>
                  <a:gd name="connsiteX4" fmla="*/ 89123 w 512268"/>
                  <a:gd name="connsiteY4" fmla="*/ 410278 h 531064"/>
                  <a:gd name="connsiteX5" fmla="*/ 512268 w 512268"/>
                  <a:gd name="connsiteY5" fmla="*/ 17412 h 531064"/>
                  <a:gd name="connsiteX6" fmla="*/ 512268 w 512268"/>
                  <a:gd name="connsiteY6" fmla="*/ 0 h 531064"/>
                  <a:gd name="connsiteX7" fmla="*/ 71650 w 512268"/>
                  <a:gd name="connsiteY7" fmla="*/ 408972 h 53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2268" h="531064">
                    <a:moveTo>
                      <a:pt x="71650" y="408972"/>
                    </a:moveTo>
                    <a:lnTo>
                      <a:pt x="0" y="375027"/>
                    </a:lnTo>
                    <a:cubicBezTo>
                      <a:pt x="29391" y="416041"/>
                      <a:pt x="54708" y="480100"/>
                      <a:pt x="68264" y="531064"/>
                    </a:cubicBezTo>
                    <a:cubicBezTo>
                      <a:pt x="91221" y="483591"/>
                      <a:pt x="128222" y="425496"/>
                      <a:pt x="164848" y="390794"/>
                    </a:cubicBezTo>
                    <a:lnTo>
                      <a:pt x="89123" y="410278"/>
                    </a:lnTo>
                    <a:cubicBezTo>
                      <a:pt x="135787" y="181589"/>
                      <a:pt x="311291" y="17412"/>
                      <a:pt x="512268" y="17412"/>
                    </a:cubicBezTo>
                    <a:lnTo>
                      <a:pt x="512268" y="0"/>
                    </a:lnTo>
                    <a:cubicBezTo>
                      <a:pt x="302341" y="0"/>
                      <a:pt x="119289" y="171055"/>
                      <a:pt x="71650" y="408972"/>
                    </a:cubicBezTo>
                    <a:close/>
                  </a:path>
                </a:pathLst>
              </a:custGeom>
              <a:solidFill>
                <a:srgbClr val="FFFFFF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78201A35-D9FB-592B-FAB2-A7E93EE6A587}"/>
                  </a:ext>
                </a:extLst>
              </p:cNvPr>
              <p:cNvSpPr/>
              <p:nvPr/>
            </p:nvSpPr>
            <p:spPr>
              <a:xfrm>
                <a:off x="2714772" y="5483276"/>
                <a:ext cx="522358" cy="69647"/>
              </a:xfrm>
              <a:custGeom>
                <a:avLst/>
                <a:gdLst>
                  <a:gd name="connsiteX0" fmla="*/ 487535 w 522358"/>
                  <a:gd name="connsiteY0" fmla="*/ 69648 h 69647"/>
                  <a:gd name="connsiteX1" fmla="*/ 34824 w 522358"/>
                  <a:gd name="connsiteY1" fmla="*/ 69648 h 69647"/>
                  <a:gd name="connsiteX2" fmla="*/ 0 w 522358"/>
                  <a:gd name="connsiteY2" fmla="*/ 34824 h 69647"/>
                  <a:gd name="connsiteX3" fmla="*/ 34824 w 522358"/>
                  <a:gd name="connsiteY3" fmla="*/ 0 h 69647"/>
                  <a:gd name="connsiteX4" fmla="*/ 487535 w 522358"/>
                  <a:gd name="connsiteY4" fmla="*/ 0 h 69647"/>
                  <a:gd name="connsiteX5" fmla="*/ 522359 w 522358"/>
                  <a:gd name="connsiteY5" fmla="*/ 34824 h 69647"/>
                  <a:gd name="connsiteX6" fmla="*/ 487535 w 522358"/>
                  <a:gd name="connsiteY6" fmla="*/ 69648 h 69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2358" h="69647">
                    <a:moveTo>
                      <a:pt x="487535" y="69648"/>
                    </a:moveTo>
                    <a:lnTo>
                      <a:pt x="34824" y="69648"/>
                    </a:lnTo>
                    <a:cubicBezTo>
                      <a:pt x="15627" y="69648"/>
                      <a:pt x="0" y="54029"/>
                      <a:pt x="0" y="34824"/>
                    </a:cubicBezTo>
                    <a:cubicBezTo>
                      <a:pt x="0" y="15619"/>
                      <a:pt x="15627" y="0"/>
                      <a:pt x="34824" y="0"/>
                    </a:cubicBezTo>
                    <a:lnTo>
                      <a:pt x="487535" y="0"/>
                    </a:lnTo>
                    <a:cubicBezTo>
                      <a:pt x="506740" y="0"/>
                      <a:pt x="522359" y="15619"/>
                      <a:pt x="522359" y="34824"/>
                    </a:cubicBezTo>
                    <a:cubicBezTo>
                      <a:pt x="522359" y="54029"/>
                      <a:pt x="506740" y="69648"/>
                      <a:pt x="487535" y="69648"/>
                    </a:cubicBez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F40D910D-E8C0-228B-1FCD-45A128C3563A}"/>
                </a:ext>
              </a:extLst>
            </p:cNvPr>
            <p:cNvSpPr/>
            <p:nvPr/>
          </p:nvSpPr>
          <p:spPr>
            <a:xfrm rot="16753048">
              <a:off x="3063659" y="4682581"/>
              <a:ext cx="272625" cy="272625"/>
            </a:xfrm>
            <a:custGeom>
              <a:avLst/>
              <a:gdLst>
                <a:gd name="connsiteX0" fmla="*/ 272626 w 272625"/>
                <a:gd name="connsiteY0" fmla="*/ 136313 h 272625"/>
                <a:gd name="connsiteX1" fmla="*/ 136313 w 272625"/>
                <a:gd name="connsiteY1" fmla="*/ 272626 h 272625"/>
                <a:gd name="connsiteX2" fmla="*/ 0 w 272625"/>
                <a:gd name="connsiteY2" fmla="*/ 136313 h 272625"/>
                <a:gd name="connsiteX3" fmla="*/ 136313 w 272625"/>
                <a:gd name="connsiteY3" fmla="*/ 0 h 272625"/>
                <a:gd name="connsiteX4" fmla="*/ 272626 w 272625"/>
                <a:gd name="connsiteY4" fmla="*/ 136313 h 2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625" h="272625">
                  <a:moveTo>
                    <a:pt x="272626" y="136313"/>
                  </a:moveTo>
                  <a:cubicBezTo>
                    <a:pt x="272626" y="211596"/>
                    <a:pt x="211596" y="272626"/>
                    <a:pt x="136313" y="272626"/>
                  </a:cubicBezTo>
                  <a:cubicBezTo>
                    <a:pt x="61029" y="272626"/>
                    <a:pt x="0" y="211596"/>
                    <a:pt x="0" y="136313"/>
                  </a:cubicBezTo>
                  <a:cubicBezTo>
                    <a:pt x="0" y="61029"/>
                    <a:pt x="61029" y="0"/>
                    <a:pt x="136313" y="0"/>
                  </a:cubicBezTo>
                  <a:cubicBezTo>
                    <a:pt x="211596" y="0"/>
                    <a:pt x="272626" y="61029"/>
                    <a:pt x="272626" y="136313"/>
                  </a:cubicBez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97421FAC-31C4-B183-DD5F-FFE395CF0B1B}"/>
                </a:ext>
              </a:extLst>
            </p:cNvPr>
            <p:cNvSpPr/>
            <p:nvPr/>
          </p:nvSpPr>
          <p:spPr>
            <a:xfrm>
              <a:off x="2375889" y="3663981"/>
              <a:ext cx="168153" cy="168153"/>
            </a:xfrm>
            <a:custGeom>
              <a:avLst/>
              <a:gdLst>
                <a:gd name="connsiteX0" fmla="*/ 168154 w 168153"/>
                <a:gd name="connsiteY0" fmla="*/ 84077 h 168153"/>
                <a:gd name="connsiteX1" fmla="*/ 84077 w 168153"/>
                <a:gd name="connsiteY1" fmla="*/ 168154 h 168153"/>
                <a:gd name="connsiteX2" fmla="*/ 0 w 168153"/>
                <a:gd name="connsiteY2" fmla="*/ 84077 h 168153"/>
                <a:gd name="connsiteX3" fmla="*/ 84077 w 168153"/>
                <a:gd name="connsiteY3" fmla="*/ 0 h 168153"/>
                <a:gd name="connsiteX4" fmla="*/ 168154 w 168153"/>
                <a:gd name="connsiteY4" fmla="*/ 84077 h 16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53" h="168153">
                  <a:moveTo>
                    <a:pt x="168154" y="84077"/>
                  </a:moveTo>
                  <a:cubicBezTo>
                    <a:pt x="168154" y="130511"/>
                    <a:pt x="130511" y="168154"/>
                    <a:pt x="84077" y="168154"/>
                  </a:cubicBezTo>
                  <a:cubicBezTo>
                    <a:pt x="37643" y="168154"/>
                    <a:pt x="0" y="130511"/>
                    <a:pt x="0" y="84077"/>
                  </a:cubicBezTo>
                  <a:cubicBezTo>
                    <a:pt x="0" y="37642"/>
                    <a:pt x="37643" y="0"/>
                    <a:pt x="84077" y="0"/>
                  </a:cubicBezTo>
                  <a:cubicBezTo>
                    <a:pt x="130511" y="0"/>
                    <a:pt x="168154" y="37642"/>
                    <a:pt x="168154" y="84077"/>
                  </a:cubicBez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FFC076C1-44C6-AF30-AAE5-124849FCB46B}"/>
                </a:ext>
              </a:extLst>
            </p:cNvPr>
            <p:cNvSpPr/>
            <p:nvPr/>
          </p:nvSpPr>
          <p:spPr>
            <a:xfrm>
              <a:off x="3359664" y="5117875"/>
              <a:ext cx="168153" cy="168153"/>
            </a:xfrm>
            <a:custGeom>
              <a:avLst/>
              <a:gdLst>
                <a:gd name="connsiteX0" fmla="*/ 168154 w 168153"/>
                <a:gd name="connsiteY0" fmla="*/ 84077 h 168153"/>
                <a:gd name="connsiteX1" fmla="*/ 84077 w 168153"/>
                <a:gd name="connsiteY1" fmla="*/ 168154 h 168153"/>
                <a:gd name="connsiteX2" fmla="*/ 0 w 168153"/>
                <a:gd name="connsiteY2" fmla="*/ 84077 h 168153"/>
                <a:gd name="connsiteX3" fmla="*/ 84077 w 168153"/>
                <a:gd name="connsiteY3" fmla="*/ 0 h 168153"/>
                <a:gd name="connsiteX4" fmla="*/ 168154 w 168153"/>
                <a:gd name="connsiteY4" fmla="*/ 84077 h 16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53" h="168153">
                  <a:moveTo>
                    <a:pt x="168154" y="84077"/>
                  </a:moveTo>
                  <a:cubicBezTo>
                    <a:pt x="168154" y="130511"/>
                    <a:pt x="130511" y="168154"/>
                    <a:pt x="84077" y="168154"/>
                  </a:cubicBezTo>
                  <a:cubicBezTo>
                    <a:pt x="37643" y="168154"/>
                    <a:pt x="0" y="130511"/>
                    <a:pt x="0" y="84077"/>
                  </a:cubicBezTo>
                  <a:cubicBezTo>
                    <a:pt x="0" y="37642"/>
                    <a:pt x="37643" y="0"/>
                    <a:pt x="84077" y="0"/>
                  </a:cubicBezTo>
                  <a:cubicBezTo>
                    <a:pt x="130511" y="0"/>
                    <a:pt x="168154" y="37642"/>
                    <a:pt x="168154" y="84077"/>
                  </a:cubicBez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299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1">
            <a:extLst>
              <a:ext uri="{FF2B5EF4-FFF2-40B4-BE49-F238E27FC236}">
                <a16:creationId xmlns:a16="http://schemas.microsoft.com/office/drawing/2014/main" id="{78626261-A8D2-C155-0891-EF7C16FC5E9A}"/>
              </a:ext>
            </a:extLst>
          </p:cNvPr>
          <p:cNvSpPr/>
          <p:nvPr userDrawn="1"/>
        </p:nvSpPr>
        <p:spPr>
          <a:xfrm flipH="1">
            <a:off x="0" y="0"/>
            <a:ext cx="8671694" cy="6858000"/>
          </a:xfrm>
          <a:custGeom>
            <a:avLst/>
            <a:gdLst>
              <a:gd name="connsiteX0" fmla="*/ 8671694 w 8671694"/>
              <a:gd name="connsiteY0" fmla="*/ 0 h 6858000"/>
              <a:gd name="connsiteX1" fmla="*/ 7292614 w 8671694"/>
              <a:gd name="connsiteY1" fmla="*/ 0 h 6858000"/>
              <a:gd name="connsiteX2" fmla="*/ 7270805 w 8671694"/>
              <a:gd name="connsiteY2" fmla="*/ 15379 h 6858000"/>
              <a:gd name="connsiteX3" fmla="*/ 6471184 w 8671694"/>
              <a:gd name="connsiteY3" fmla="*/ 991195 h 6858000"/>
              <a:gd name="connsiteX4" fmla="*/ 6708251 w 8671694"/>
              <a:gd name="connsiteY4" fmla="*/ 2853861 h 6858000"/>
              <a:gd name="connsiteX5" fmla="*/ 4676251 w 8671694"/>
              <a:gd name="connsiteY5" fmla="*/ 4293195 h 6858000"/>
              <a:gd name="connsiteX6" fmla="*/ 3998917 w 8671694"/>
              <a:gd name="connsiteY6" fmla="*/ 5580129 h 6858000"/>
              <a:gd name="connsiteX7" fmla="*/ 1408118 w 8671694"/>
              <a:gd name="connsiteY7" fmla="*/ 5867995 h 6858000"/>
              <a:gd name="connsiteX8" fmla="*/ 23223 w 8671694"/>
              <a:gd name="connsiteY8" fmla="*/ 6840223 h 6858000"/>
              <a:gd name="connsiteX9" fmla="*/ 0 w 8671694"/>
              <a:gd name="connsiteY9" fmla="*/ 6858000 h 6858000"/>
              <a:gd name="connsiteX10" fmla="*/ 8671694 w 8671694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71694" h="6858000">
                <a:moveTo>
                  <a:pt x="8671694" y="0"/>
                </a:moveTo>
                <a:lnTo>
                  <a:pt x="7292614" y="0"/>
                </a:lnTo>
                <a:lnTo>
                  <a:pt x="7270805" y="15379"/>
                </a:lnTo>
                <a:cubicBezTo>
                  <a:pt x="6907526" y="286080"/>
                  <a:pt x="6601711" y="659584"/>
                  <a:pt x="6471184" y="991195"/>
                </a:cubicBezTo>
                <a:cubicBezTo>
                  <a:pt x="6262340" y="1521773"/>
                  <a:pt x="6623585" y="2035416"/>
                  <a:pt x="6708251" y="2853861"/>
                </a:cubicBezTo>
                <a:cubicBezTo>
                  <a:pt x="6792917" y="3672306"/>
                  <a:pt x="5127807" y="3838817"/>
                  <a:pt x="4676251" y="4293195"/>
                </a:cubicBezTo>
                <a:cubicBezTo>
                  <a:pt x="4224695" y="4747573"/>
                  <a:pt x="4628272" y="5199128"/>
                  <a:pt x="3998917" y="5580129"/>
                </a:cubicBezTo>
                <a:cubicBezTo>
                  <a:pt x="3369562" y="5961130"/>
                  <a:pt x="2102385" y="5633751"/>
                  <a:pt x="1408118" y="5867995"/>
                </a:cubicBezTo>
                <a:cubicBezTo>
                  <a:pt x="800635" y="6072959"/>
                  <a:pt x="452443" y="6489678"/>
                  <a:pt x="23223" y="6840223"/>
                </a:cubicBezTo>
                <a:lnTo>
                  <a:pt x="0" y="6858000"/>
                </a:lnTo>
                <a:lnTo>
                  <a:pt x="8671694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E0FB830-FAE5-8032-8855-C549BA299B7C}"/>
              </a:ext>
            </a:extLst>
          </p:cNvPr>
          <p:cNvGrpSpPr/>
          <p:nvPr userDrawn="1"/>
        </p:nvGrpSpPr>
        <p:grpSpPr>
          <a:xfrm>
            <a:off x="-27025" y="5829344"/>
            <a:ext cx="1968165" cy="1078268"/>
            <a:chOff x="13190802" y="3488516"/>
            <a:chExt cx="4378470" cy="2398765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CC1F5A4B-AFD0-B3F6-F1A6-265A2D34D0A8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B96228A5-B388-4B96-ADAA-46063572DF10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73B97792-D14D-662D-D9F9-2C61CE56E95A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52B2706F-7646-DFE8-2F43-F33DDE341586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1584184F-3C6F-D7DA-689C-F74792F04FEB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DA23FA09-7866-EAF8-368E-083EA2781D75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EBB39D57-A3FE-823C-9F64-FD3BCE899A0C}"/>
              </a:ext>
            </a:extLst>
          </p:cNvPr>
          <p:cNvSpPr txBox="1"/>
          <p:nvPr userDrawn="1"/>
        </p:nvSpPr>
        <p:spPr>
          <a:xfrm>
            <a:off x="3757922" y="2022418"/>
            <a:ext cx="1122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D3006D0B-FD87-F12A-0DB3-396249942402}"/>
              </a:ext>
            </a:extLst>
          </p:cNvPr>
          <p:cNvSpPr/>
          <p:nvPr userDrawn="1"/>
        </p:nvSpPr>
        <p:spPr>
          <a:xfrm flipH="1">
            <a:off x="9639048" y="6002594"/>
            <a:ext cx="1881440" cy="356229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GaodingPPT-3">
            <a:extLst>
              <a:ext uri="{FF2B5EF4-FFF2-40B4-BE49-F238E27FC236}">
                <a16:creationId xmlns:a16="http://schemas.microsoft.com/office/drawing/2014/main" id="{3889FCE7-F6BD-EB54-1423-B008F0D2EF3D}"/>
              </a:ext>
            </a:extLst>
          </p:cNvPr>
          <p:cNvSpPr/>
          <p:nvPr userDrawn="1"/>
        </p:nvSpPr>
        <p:spPr>
          <a:xfrm flipH="1">
            <a:off x="9984249" y="5976853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OPPOSans R" panose="00020600040101010101" pitchFamily="18" charset="-122"/>
              </a:rPr>
              <a:t>The First Part</a:t>
            </a:r>
            <a:endParaRPr lang="zh-CN" altLang="en-US" sz="1200" b="1" dirty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OPPOSans R" panose="00020600040101010101" pitchFamily="18" charset="-122"/>
            </a:endParaRPr>
          </a:p>
        </p:txBody>
      </p:sp>
      <p:sp>
        <p:nvSpPr>
          <p:cNvPr id="21" name="等腰三角形 20">
            <a:extLst>
              <a:ext uri="{FF2B5EF4-FFF2-40B4-BE49-F238E27FC236}">
                <a16:creationId xmlns:a16="http://schemas.microsoft.com/office/drawing/2014/main" id="{5998140F-D5A7-25C8-39D4-C6B2467877D0}"/>
              </a:ext>
            </a:extLst>
          </p:cNvPr>
          <p:cNvSpPr/>
          <p:nvPr userDrawn="1"/>
        </p:nvSpPr>
        <p:spPr>
          <a:xfrm rot="5400000">
            <a:off x="9839620" y="6121791"/>
            <a:ext cx="136688" cy="11783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3E751C65-2B5F-25A8-6F3C-E44449233C4C}"/>
              </a:ext>
            </a:extLst>
          </p:cNvPr>
          <p:cNvCxnSpPr>
            <a:cxnSpLocks/>
          </p:cNvCxnSpPr>
          <p:nvPr userDrawn="1"/>
        </p:nvCxnSpPr>
        <p:spPr>
          <a:xfrm flipH="1">
            <a:off x="5479087" y="6169981"/>
            <a:ext cx="4159961" cy="999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80DD6E99-3720-82D8-A7D5-5D6F830A60FB}"/>
              </a:ext>
            </a:extLst>
          </p:cNvPr>
          <p:cNvGrpSpPr/>
          <p:nvPr userDrawn="1"/>
        </p:nvGrpSpPr>
        <p:grpSpPr>
          <a:xfrm>
            <a:off x="561052" y="669603"/>
            <a:ext cx="406639" cy="95437"/>
            <a:chOff x="561052" y="669603"/>
            <a:chExt cx="406639" cy="95437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ED903F4F-70AD-0EE2-547C-1B4163BBA80A}"/>
                </a:ext>
              </a:extLst>
            </p:cNvPr>
            <p:cNvSpPr/>
            <p:nvPr/>
          </p:nvSpPr>
          <p:spPr>
            <a:xfrm flipH="1">
              <a:off x="872254" y="669603"/>
              <a:ext cx="95437" cy="95437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8C6FD349-81D1-566C-FE04-E75EBA6CEB5D}"/>
                </a:ext>
              </a:extLst>
            </p:cNvPr>
            <p:cNvSpPr/>
            <p:nvPr/>
          </p:nvSpPr>
          <p:spPr>
            <a:xfrm flipH="1">
              <a:off x="716653" y="669603"/>
              <a:ext cx="95437" cy="954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C0A76E0C-3B8C-5DEA-8300-42F4E02DA043}"/>
                </a:ext>
              </a:extLst>
            </p:cNvPr>
            <p:cNvSpPr/>
            <p:nvPr/>
          </p:nvSpPr>
          <p:spPr>
            <a:xfrm flipH="1">
              <a:off x="561052" y="669603"/>
              <a:ext cx="95437" cy="954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</p:grpSp>
      <p:pic>
        <p:nvPicPr>
          <p:cNvPr id="27" name="图形 26">
            <a:extLst>
              <a:ext uri="{FF2B5EF4-FFF2-40B4-BE49-F238E27FC236}">
                <a16:creationId xmlns:a16="http://schemas.microsoft.com/office/drawing/2014/main" id="{30BB0997-D9A6-3E77-C19B-86360EC1E5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1" r="45349" b="-4904"/>
          <a:stretch/>
        </p:blipFill>
        <p:spPr>
          <a:xfrm>
            <a:off x="10473777" y="675292"/>
            <a:ext cx="1157171" cy="169776"/>
          </a:xfrm>
          <a:prstGeom prst="rect">
            <a:avLst/>
          </a:prstGeom>
        </p:spPr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44EA96E5-D69B-05FD-51B4-07B849A37A20}"/>
              </a:ext>
            </a:extLst>
          </p:cNvPr>
          <p:cNvGrpSpPr/>
          <p:nvPr userDrawn="1"/>
        </p:nvGrpSpPr>
        <p:grpSpPr>
          <a:xfrm>
            <a:off x="384526" y="1947519"/>
            <a:ext cx="4076321" cy="4927107"/>
            <a:chOff x="384526" y="1947519"/>
            <a:chExt cx="4076321" cy="4927107"/>
          </a:xfrm>
        </p:grpSpPr>
        <p:grpSp>
          <p:nvGrpSpPr>
            <p:cNvPr id="31" name="图形 30">
              <a:extLst>
                <a:ext uri="{FF2B5EF4-FFF2-40B4-BE49-F238E27FC236}">
                  <a16:creationId xmlns:a16="http://schemas.microsoft.com/office/drawing/2014/main" id="{08C11C5F-570B-8640-121C-51FCE73E57A7}"/>
                </a:ext>
              </a:extLst>
            </p:cNvPr>
            <p:cNvGrpSpPr/>
            <p:nvPr/>
          </p:nvGrpSpPr>
          <p:grpSpPr>
            <a:xfrm>
              <a:off x="389870" y="2364614"/>
              <a:ext cx="3991997" cy="2800882"/>
              <a:chOff x="389870" y="2364614"/>
              <a:chExt cx="3991997" cy="2800882"/>
            </a:xfrm>
          </p:grpSpPr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873FDAB1-6C9A-C74E-BEA5-28F68BC732A2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4301F78D-36C1-E6D7-F4B8-E07E43D739AA}"/>
                  </a:ext>
                </a:extLst>
              </p:cNvPr>
              <p:cNvSpPr/>
              <p:nvPr/>
            </p:nvSpPr>
            <p:spPr>
              <a:xfrm>
                <a:off x="389870" y="2534335"/>
                <a:ext cx="3643143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32" name="图形 30">
              <a:extLst>
                <a:ext uri="{FF2B5EF4-FFF2-40B4-BE49-F238E27FC236}">
                  <a16:creationId xmlns:a16="http://schemas.microsoft.com/office/drawing/2014/main" id="{584D0E64-C511-F2C7-BEBC-C6347A8CDFBB}"/>
                </a:ext>
              </a:extLst>
            </p:cNvPr>
            <p:cNvGrpSpPr/>
            <p:nvPr/>
          </p:nvGrpSpPr>
          <p:grpSpPr>
            <a:xfrm>
              <a:off x="830126" y="3523832"/>
              <a:ext cx="2640875" cy="1164154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194E043B-31F5-AC3C-DED9-5BFB8D0A5AC6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78E2E27E-B553-569E-AECF-2E380899951B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07DD1B10-5AD6-93DA-7580-150827A81E0E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3" name="图形 30">
              <a:extLst>
                <a:ext uri="{FF2B5EF4-FFF2-40B4-BE49-F238E27FC236}">
                  <a16:creationId xmlns:a16="http://schemas.microsoft.com/office/drawing/2014/main" id="{00E32310-8D6E-D86A-5098-E61E3481E06C}"/>
                </a:ext>
              </a:extLst>
            </p:cNvPr>
            <p:cNvGrpSpPr/>
            <p:nvPr/>
          </p:nvGrpSpPr>
          <p:grpSpPr>
            <a:xfrm>
              <a:off x="755625" y="2778012"/>
              <a:ext cx="1430043" cy="5768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814E85C6-D633-59C7-6359-19F41B0A2B7B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BE6EBDE6-53E8-1020-2D6B-BE5476A9CAF3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613573CE-5658-B5DE-BC9D-EDC49152FCA6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F7D5E247-9FEF-3C1F-ED92-C2E268AEAACB}"/>
                </a:ext>
              </a:extLst>
            </p:cNvPr>
            <p:cNvSpPr/>
            <p:nvPr/>
          </p:nvSpPr>
          <p:spPr>
            <a:xfrm>
              <a:off x="755309" y="4670748"/>
              <a:ext cx="2867291" cy="22488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F177B187-CB96-B1D4-BBD9-08C79BB1694E}"/>
                </a:ext>
              </a:extLst>
            </p:cNvPr>
            <p:cNvSpPr/>
            <p:nvPr/>
          </p:nvSpPr>
          <p:spPr>
            <a:xfrm>
              <a:off x="2886097" y="3006595"/>
              <a:ext cx="585039" cy="42638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177A201E-6B1F-7DD7-A115-AA5FA4E3774D}"/>
                </a:ext>
              </a:extLst>
            </p:cNvPr>
            <p:cNvSpPr/>
            <p:nvPr/>
          </p:nvSpPr>
          <p:spPr>
            <a:xfrm>
              <a:off x="829296" y="3285142"/>
              <a:ext cx="2129073" cy="1401348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7" name="图形 30">
              <a:extLst>
                <a:ext uri="{FF2B5EF4-FFF2-40B4-BE49-F238E27FC236}">
                  <a16:creationId xmlns:a16="http://schemas.microsoft.com/office/drawing/2014/main" id="{30A9D00B-4C2B-D947-45F8-8C4AF7F07D80}"/>
                </a:ext>
              </a:extLst>
            </p:cNvPr>
            <p:cNvGrpSpPr/>
            <p:nvPr/>
          </p:nvGrpSpPr>
          <p:grpSpPr>
            <a:xfrm>
              <a:off x="1358589" y="3917807"/>
              <a:ext cx="403082" cy="2125074"/>
              <a:chOff x="1358589" y="3917807"/>
              <a:chExt cx="403082" cy="2125074"/>
            </a:xfrm>
          </p:grpSpPr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DBC7136C-2065-0C2C-6141-6BFD41843D0F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E08AAC68-1D56-E976-4BF7-BC37412C13C3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D30F44E5-7496-8B6B-8CBF-A1F96873C05E}"/>
                </a:ext>
              </a:extLst>
            </p:cNvPr>
            <p:cNvSpPr/>
            <p:nvPr/>
          </p:nvSpPr>
          <p:spPr>
            <a:xfrm>
              <a:off x="1521603" y="5761443"/>
              <a:ext cx="1263295" cy="1113183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51D3DBFC-E3D9-D8EF-393F-8681B117A063}"/>
                </a:ext>
              </a:extLst>
            </p:cNvPr>
            <p:cNvSpPr/>
            <p:nvPr/>
          </p:nvSpPr>
          <p:spPr>
            <a:xfrm>
              <a:off x="1593005" y="3692496"/>
              <a:ext cx="1191893" cy="244228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0" name="图形 30">
              <a:extLst>
                <a:ext uri="{FF2B5EF4-FFF2-40B4-BE49-F238E27FC236}">
                  <a16:creationId xmlns:a16="http://schemas.microsoft.com/office/drawing/2014/main" id="{18F008F2-B8E1-93D3-CF8A-1291D0206657}"/>
                </a:ext>
              </a:extLst>
            </p:cNvPr>
            <p:cNvGrpSpPr/>
            <p:nvPr/>
          </p:nvGrpSpPr>
          <p:grpSpPr>
            <a:xfrm>
              <a:off x="2466860" y="3290305"/>
              <a:ext cx="711623" cy="1533643"/>
              <a:chOff x="2466860" y="3290305"/>
              <a:chExt cx="711623" cy="1533643"/>
            </a:xfrm>
          </p:grpSpPr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C951414C-01BC-4F21-41FF-1523458921E4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78862F79-4CFD-95A4-89F5-39F4745B0402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1" name="图形 30">
              <a:extLst>
                <a:ext uri="{FF2B5EF4-FFF2-40B4-BE49-F238E27FC236}">
                  <a16:creationId xmlns:a16="http://schemas.microsoft.com/office/drawing/2014/main" id="{B98FB00A-30B9-C4A3-CA91-F6D0EF49BEFF}"/>
                </a:ext>
              </a:extLst>
            </p:cNvPr>
            <p:cNvGrpSpPr/>
            <p:nvPr/>
          </p:nvGrpSpPr>
          <p:grpSpPr>
            <a:xfrm>
              <a:off x="1813898" y="2910405"/>
              <a:ext cx="764806" cy="753151"/>
              <a:chOff x="1813898" y="2910405"/>
              <a:chExt cx="764806" cy="753151"/>
            </a:xfrm>
          </p:grpSpPr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A09F426F-0280-73BD-DE89-900DBAB935A3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51C1155-C476-3F3B-3F44-52A34F7380A8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9D232F34-CAFF-82FD-967D-79396152A756}"/>
                </a:ext>
              </a:extLst>
            </p:cNvPr>
            <p:cNvSpPr/>
            <p:nvPr/>
          </p:nvSpPr>
          <p:spPr>
            <a:xfrm>
              <a:off x="3695965" y="4356313"/>
              <a:ext cx="156181" cy="484506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C504D424-2A0A-CBA2-BEC9-7D910F46585C}"/>
                </a:ext>
              </a:extLst>
            </p:cNvPr>
            <p:cNvSpPr/>
            <p:nvPr/>
          </p:nvSpPr>
          <p:spPr>
            <a:xfrm>
              <a:off x="4149082" y="4830080"/>
              <a:ext cx="311765" cy="387101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4" name="图形 30">
              <a:extLst>
                <a:ext uri="{FF2B5EF4-FFF2-40B4-BE49-F238E27FC236}">
                  <a16:creationId xmlns:a16="http://schemas.microsoft.com/office/drawing/2014/main" id="{FCE2CABE-3B2B-3A3E-F07F-63698652D4AF}"/>
                </a:ext>
              </a:extLst>
            </p:cNvPr>
            <p:cNvGrpSpPr/>
            <p:nvPr/>
          </p:nvGrpSpPr>
          <p:grpSpPr>
            <a:xfrm>
              <a:off x="3507775" y="4932111"/>
              <a:ext cx="501793" cy="516303"/>
              <a:chOff x="3507775" y="4932111"/>
              <a:chExt cx="501793" cy="516303"/>
            </a:xfrm>
          </p:grpSpPr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0F62754E-8E58-7A43-2EFE-02676621D28E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789BE9A2-FF64-890D-637D-4175AC298E65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51" name="图形 30">
                <a:extLst>
                  <a:ext uri="{FF2B5EF4-FFF2-40B4-BE49-F238E27FC236}">
                    <a16:creationId xmlns:a16="http://schemas.microsoft.com/office/drawing/2014/main" id="{C061E9F5-E5A2-7A82-24FA-E36FFE284C16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CB643E31-7367-C6DD-7C12-55E76E180A5B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58118D6B-8D17-EF8B-5EAC-778F42B3A0F9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任意多边形: 形状 54">
                  <a:extLst>
                    <a:ext uri="{FF2B5EF4-FFF2-40B4-BE49-F238E27FC236}">
                      <a16:creationId xmlns:a16="http://schemas.microsoft.com/office/drawing/2014/main" id="{33ACAB8E-5D14-0B39-E9A3-E71EE0049F17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A5A6C9F2-8437-0C93-B083-485DFBA441E5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5" name="图形 30">
              <a:extLst>
                <a:ext uri="{FF2B5EF4-FFF2-40B4-BE49-F238E27FC236}">
                  <a16:creationId xmlns:a16="http://schemas.microsoft.com/office/drawing/2014/main" id="{30A5FDBF-006E-7029-E3FC-36B2A691A1A4}"/>
                </a:ext>
              </a:extLst>
            </p:cNvPr>
            <p:cNvGrpSpPr/>
            <p:nvPr/>
          </p:nvGrpSpPr>
          <p:grpSpPr>
            <a:xfrm>
              <a:off x="384526" y="1947519"/>
              <a:ext cx="1899192" cy="277986"/>
              <a:chOff x="384526" y="1947519"/>
              <a:chExt cx="1899192" cy="277986"/>
            </a:xfrm>
          </p:grpSpPr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5550572D-CC9B-52B2-2509-0D7389FFF69C}"/>
                  </a:ext>
                </a:extLst>
              </p:cNvPr>
              <p:cNvSpPr/>
              <p:nvPr/>
            </p:nvSpPr>
            <p:spPr>
              <a:xfrm>
                <a:off x="384526" y="1951129"/>
                <a:ext cx="280281" cy="274376"/>
              </a:xfrm>
              <a:custGeom>
                <a:avLst/>
                <a:gdLst>
                  <a:gd name="connsiteX0" fmla="*/ 280282 w 280281"/>
                  <a:gd name="connsiteY0" fmla="*/ 137188 h 274376"/>
                  <a:gd name="connsiteX1" fmla="*/ 140141 w 280281"/>
                  <a:gd name="connsiteY1" fmla="*/ 274376 h 274376"/>
                  <a:gd name="connsiteX2" fmla="*/ 0 w 280281"/>
                  <a:gd name="connsiteY2" fmla="*/ 137188 h 274376"/>
                  <a:gd name="connsiteX3" fmla="*/ 140141 w 280281"/>
                  <a:gd name="connsiteY3" fmla="*/ 0 h 274376"/>
                  <a:gd name="connsiteX4" fmla="*/ 280282 w 280281"/>
                  <a:gd name="connsiteY4" fmla="*/ 137188 h 27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281" h="274376">
                    <a:moveTo>
                      <a:pt x="280282" y="137188"/>
                    </a:moveTo>
                    <a:cubicBezTo>
                      <a:pt x="280282" y="212955"/>
                      <a:pt x="217539" y="274376"/>
                      <a:pt x="140141" y="274376"/>
                    </a:cubicBezTo>
                    <a:cubicBezTo>
                      <a:pt x="62743" y="274376"/>
                      <a:pt x="0" y="212955"/>
                      <a:pt x="0" y="137188"/>
                    </a:cubicBezTo>
                    <a:cubicBezTo>
                      <a:pt x="0" y="61421"/>
                      <a:pt x="62743" y="0"/>
                      <a:pt x="140141" y="0"/>
                    </a:cubicBezTo>
                    <a:cubicBezTo>
                      <a:pt x="217539" y="0"/>
                      <a:pt x="280282" y="61421"/>
                      <a:pt x="280282" y="137188"/>
                    </a:cubicBez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9EA135EF-0EF0-F15F-51F7-688CA2003082}"/>
                  </a:ext>
                </a:extLst>
              </p:cNvPr>
              <p:cNvSpPr/>
              <p:nvPr/>
            </p:nvSpPr>
            <p:spPr>
              <a:xfrm>
                <a:off x="846860" y="1947519"/>
                <a:ext cx="848186" cy="93865"/>
              </a:xfrm>
              <a:custGeom>
                <a:avLst/>
                <a:gdLst>
                  <a:gd name="connsiteX0" fmla="*/ 801253 w 848186"/>
                  <a:gd name="connsiteY0" fmla="*/ 93865 h 93865"/>
                  <a:gd name="connsiteX1" fmla="*/ 46933 w 848186"/>
                  <a:gd name="connsiteY1" fmla="*/ 93865 h 93865"/>
                  <a:gd name="connsiteX2" fmla="*/ 0 w 848186"/>
                  <a:gd name="connsiteY2" fmla="*/ 46933 h 93865"/>
                  <a:gd name="connsiteX3" fmla="*/ 46933 w 848186"/>
                  <a:gd name="connsiteY3" fmla="*/ 0 h 93865"/>
                  <a:gd name="connsiteX4" fmla="*/ 801253 w 848186"/>
                  <a:gd name="connsiteY4" fmla="*/ 0 h 93865"/>
                  <a:gd name="connsiteX5" fmla="*/ 848187 w 848186"/>
                  <a:gd name="connsiteY5" fmla="*/ 46933 h 93865"/>
                  <a:gd name="connsiteX6" fmla="*/ 801253 w 848186"/>
                  <a:gd name="connsiteY6" fmla="*/ 93865 h 9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186" h="93865">
                    <a:moveTo>
                      <a:pt x="801253" y="93865"/>
                    </a:moveTo>
                    <a:lnTo>
                      <a:pt x="46933" y="93865"/>
                    </a:lnTo>
                    <a:cubicBezTo>
                      <a:pt x="21055" y="93865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801253" y="0"/>
                    </a:lnTo>
                    <a:cubicBezTo>
                      <a:pt x="827137" y="0"/>
                      <a:pt x="848187" y="21055"/>
                      <a:pt x="848187" y="46933"/>
                    </a:cubicBezTo>
                    <a:cubicBezTo>
                      <a:pt x="848187" y="72811"/>
                      <a:pt x="827137" y="93865"/>
                      <a:pt x="801253" y="93865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F2FB611A-6301-348E-35FA-220DD9824053}"/>
                  </a:ext>
                </a:extLst>
              </p:cNvPr>
              <p:cNvSpPr/>
              <p:nvPr/>
            </p:nvSpPr>
            <p:spPr>
              <a:xfrm>
                <a:off x="846860" y="2106368"/>
                <a:ext cx="1436858" cy="93866"/>
              </a:xfrm>
              <a:custGeom>
                <a:avLst/>
                <a:gdLst>
                  <a:gd name="connsiteX0" fmla="*/ 1389925 w 1436858"/>
                  <a:gd name="connsiteY0" fmla="*/ 93866 h 93866"/>
                  <a:gd name="connsiteX1" fmla="*/ 46933 w 1436858"/>
                  <a:gd name="connsiteY1" fmla="*/ 93866 h 93866"/>
                  <a:gd name="connsiteX2" fmla="*/ 0 w 1436858"/>
                  <a:gd name="connsiteY2" fmla="*/ 46933 h 93866"/>
                  <a:gd name="connsiteX3" fmla="*/ 46933 w 1436858"/>
                  <a:gd name="connsiteY3" fmla="*/ 0 h 93866"/>
                  <a:gd name="connsiteX4" fmla="*/ 1389925 w 1436858"/>
                  <a:gd name="connsiteY4" fmla="*/ 0 h 93866"/>
                  <a:gd name="connsiteX5" fmla="*/ 1436858 w 1436858"/>
                  <a:gd name="connsiteY5" fmla="*/ 46933 h 93866"/>
                  <a:gd name="connsiteX6" fmla="*/ 1389925 w 1436858"/>
                  <a:gd name="connsiteY6" fmla="*/ 93866 h 93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858" h="93866">
                    <a:moveTo>
                      <a:pt x="1389925" y="93866"/>
                    </a:moveTo>
                    <a:lnTo>
                      <a:pt x="46933" y="93866"/>
                    </a:lnTo>
                    <a:cubicBezTo>
                      <a:pt x="21055" y="93866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1389925" y="0"/>
                    </a:lnTo>
                    <a:cubicBezTo>
                      <a:pt x="1415809" y="0"/>
                      <a:pt x="1436858" y="21055"/>
                      <a:pt x="1436858" y="46933"/>
                    </a:cubicBezTo>
                    <a:cubicBezTo>
                      <a:pt x="1436858" y="72811"/>
                      <a:pt x="1415809" y="93866"/>
                      <a:pt x="1389925" y="93866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4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9DD9546-4B46-05B8-D7B0-688BA97BBF13}"/>
              </a:ext>
            </a:extLst>
          </p:cNvPr>
          <p:cNvCxnSpPr>
            <a:cxnSpLocks/>
          </p:cNvCxnSpPr>
          <p:nvPr userDrawn="1"/>
        </p:nvCxnSpPr>
        <p:spPr>
          <a:xfrm>
            <a:off x="0" y="6687519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ECCA3C43-A5BE-6A9D-D961-781E744F48D7}"/>
              </a:ext>
            </a:extLst>
          </p:cNvPr>
          <p:cNvSpPr/>
          <p:nvPr userDrawn="1"/>
        </p:nvSpPr>
        <p:spPr>
          <a:xfrm>
            <a:off x="797290" y="1540410"/>
            <a:ext cx="10573698" cy="4820188"/>
          </a:xfrm>
          <a:prstGeom prst="roundRect">
            <a:avLst>
              <a:gd name="adj" fmla="val 63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716D9AD-31A6-8D8A-F5D0-9106947648F6}"/>
              </a:ext>
            </a:extLst>
          </p:cNvPr>
          <p:cNvGrpSpPr/>
          <p:nvPr userDrawn="1"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96B78934-0DB4-4960-9CE5-C328571E12CF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16" name="矩形: 圆角 15">
                <a:extLst>
                  <a:ext uri="{FF2B5EF4-FFF2-40B4-BE49-F238E27FC236}">
                    <a16:creationId xmlns:a16="http://schemas.microsoft.com/office/drawing/2014/main" id="{8CBF3C0F-F04E-6ECD-58B1-684C7CE3AA8E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: 圆角 16">
                <a:extLst>
                  <a:ext uri="{FF2B5EF4-FFF2-40B4-BE49-F238E27FC236}">
                    <a16:creationId xmlns:a16="http://schemas.microsoft.com/office/drawing/2014/main" id="{3059F390-FEB8-3B87-1A82-0C32B8C7ACED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: 圆角 17">
                <a:extLst>
                  <a:ext uri="{FF2B5EF4-FFF2-40B4-BE49-F238E27FC236}">
                    <a16:creationId xmlns:a16="http://schemas.microsoft.com/office/drawing/2014/main" id="{8C85879D-6128-ACAD-B73C-13B52803B321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E8B5A59-2F2B-1A47-1CAD-B8A6E7F6539C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12" name="矩形: 圆角 11">
                <a:extLst>
                  <a:ext uri="{FF2B5EF4-FFF2-40B4-BE49-F238E27FC236}">
                    <a16:creationId xmlns:a16="http://schemas.microsoft.com/office/drawing/2014/main" id="{5A2A797C-46D1-C8BB-E019-4E8585E2CEB7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4" name="矩形: 圆角 13">
                <a:extLst>
                  <a:ext uri="{FF2B5EF4-FFF2-40B4-BE49-F238E27FC236}">
                    <a16:creationId xmlns:a16="http://schemas.microsoft.com/office/drawing/2014/main" id="{8718D447-7062-7838-914F-C29CAA3752CB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: 圆角 14">
                <a:extLst>
                  <a:ext uri="{FF2B5EF4-FFF2-40B4-BE49-F238E27FC236}">
                    <a16:creationId xmlns:a16="http://schemas.microsoft.com/office/drawing/2014/main" id="{4342D1A8-1B31-AF4D-B974-3CF9B307A2D7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F45B0E41-99CF-4374-379E-382BEA6506B6}"/>
              </a:ext>
            </a:extLst>
          </p:cNvPr>
          <p:cNvSpPr/>
          <p:nvPr userDrawn="1"/>
        </p:nvSpPr>
        <p:spPr>
          <a:xfrm>
            <a:off x="8062926" y="1636678"/>
            <a:ext cx="3308062" cy="4723921"/>
          </a:xfrm>
          <a:custGeom>
            <a:avLst/>
            <a:gdLst>
              <a:gd name="connsiteX0" fmla="*/ 3223693 w 3308062"/>
              <a:gd name="connsiteY0" fmla="*/ 0 h 4723921"/>
              <a:gd name="connsiteX1" fmla="*/ 3255731 w 3308062"/>
              <a:gd name="connsiteY1" fmla="*/ 38830 h 4723921"/>
              <a:gd name="connsiteX2" fmla="*/ 3308062 w 3308062"/>
              <a:gd name="connsiteY2" fmla="*/ 210152 h 4723921"/>
              <a:gd name="connsiteX3" fmla="*/ 3308062 w 3308062"/>
              <a:gd name="connsiteY3" fmla="*/ 4417502 h 4723921"/>
              <a:gd name="connsiteX4" fmla="*/ 3001643 w 3308062"/>
              <a:gd name="connsiteY4" fmla="*/ 4723921 h 4723921"/>
              <a:gd name="connsiteX5" fmla="*/ 0 w 3308062"/>
              <a:gd name="connsiteY5" fmla="*/ 4723921 h 4723921"/>
              <a:gd name="connsiteX6" fmla="*/ 20202 w 3308062"/>
              <a:gd name="connsiteY6" fmla="*/ 4699799 h 4723921"/>
              <a:gd name="connsiteX7" fmla="*/ 629827 w 3308062"/>
              <a:gd name="connsiteY7" fmla="*/ 4032234 h 4723921"/>
              <a:gd name="connsiteX8" fmla="*/ 1770285 w 3308062"/>
              <a:gd name="connsiteY8" fmla="*/ 3834576 h 4723921"/>
              <a:gd name="connsiteX9" fmla="*/ 2068444 w 3308062"/>
              <a:gd name="connsiteY9" fmla="*/ 2950923 h 4723921"/>
              <a:gd name="connsiteX10" fmla="*/ 2962922 w 3308062"/>
              <a:gd name="connsiteY10" fmla="*/ 1962628 h 4723921"/>
              <a:gd name="connsiteX11" fmla="*/ 2858566 w 3308062"/>
              <a:gd name="connsiteY11" fmla="*/ 683659 h 4723921"/>
              <a:gd name="connsiteX12" fmla="*/ 3210555 w 3308062"/>
              <a:gd name="connsiteY12" fmla="*/ 13630 h 4723921"/>
              <a:gd name="connsiteX13" fmla="*/ 3223693 w 3308062"/>
              <a:gd name="connsiteY13" fmla="*/ 0 h 472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08062" h="4723921">
                <a:moveTo>
                  <a:pt x="3223693" y="0"/>
                </a:moveTo>
                <a:lnTo>
                  <a:pt x="3255731" y="38830"/>
                </a:lnTo>
                <a:cubicBezTo>
                  <a:pt x="3288770" y="87735"/>
                  <a:pt x="3308062" y="146690"/>
                  <a:pt x="3308062" y="210152"/>
                </a:cubicBezTo>
                <a:lnTo>
                  <a:pt x="3308062" y="4417502"/>
                </a:lnTo>
                <a:cubicBezTo>
                  <a:pt x="3308062" y="4586733"/>
                  <a:pt x="3170874" y="4723921"/>
                  <a:pt x="3001643" y="4723921"/>
                </a:cubicBezTo>
                <a:lnTo>
                  <a:pt x="0" y="4723921"/>
                </a:lnTo>
                <a:lnTo>
                  <a:pt x="20202" y="4699799"/>
                </a:lnTo>
                <a:cubicBezTo>
                  <a:pt x="209143" y="4459103"/>
                  <a:pt x="362416" y="4172969"/>
                  <a:pt x="629827" y="4032234"/>
                </a:cubicBezTo>
                <a:cubicBezTo>
                  <a:pt x="935440" y="3871394"/>
                  <a:pt x="1493246" y="4096184"/>
                  <a:pt x="1770285" y="3834576"/>
                </a:cubicBezTo>
                <a:cubicBezTo>
                  <a:pt x="2047324" y="3572967"/>
                  <a:pt x="1869672" y="3262914"/>
                  <a:pt x="2068444" y="2950923"/>
                </a:cubicBezTo>
                <a:cubicBezTo>
                  <a:pt x="2267217" y="2638932"/>
                  <a:pt x="3000191" y="2524600"/>
                  <a:pt x="2962922" y="1962628"/>
                </a:cubicBezTo>
                <a:cubicBezTo>
                  <a:pt x="2925652" y="1400656"/>
                  <a:pt x="2766634" y="1047971"/>
                  <a:pt x="2858566" y="683659"/>
                </a:cubicBezTo>
                <a:cubicBezTo>
                  <a:pt x="2916024" y="455964"/>
                  <a:pt x="3050642" y="199503"/>
                  <a:pt x="3210555" y="13630"/>
                </a:cubicBezTo>
                <a:lnTo>
                  <a:pt x="3223693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5412F3AE-E17F-8646-D356-E13F8A182C39}"/>
              </a:ext>
            </a:extLst>
          </p:cNvPr>
          <p:cNvSpPr/>
          <p:nvPr userDrawn="1"/>
        </p:nvSpPr>
        <p:spPr>
          <a:xfrm>
            <a:off x="797290" y="1540410"/>
            <a:ext cx="1847098" cy="2438293"/>
          </a:xfrm>
          <a:custGeom>
            <a:avLst/>
            <a:gdLst>
              <a:gd name="connsiteX0" fmla="*/ 306419 w 1847098"/>
              <a:gd name="connsiteY0" fmla="*/ 0 h 2438293"/>
              <a:gd name="connsiteX1" fmla="*/ 1847098 w 1847098"/>
              <a:gd name="connsiteY1" fmla="*/ 0 h 2438293"/>
              <a:gd name="connsiteX2" fmla="*/ 1835709 w 1847098"/>
              <a:gd name="connsiteY2" fmla="*/ 13792 h 2438293"/>
              <a:gd name="connsiteX3" fmla="*/ 1545550 w 1847098"/>
              <a:gd name="connsiteY3" fmla="*/ 278269 h 2438293"/>
              <a:gd name="connsiteX4" fmla="*/ 844858 w 1847098"/>
              <a:gd name="connsiteY4" fmla="*/ 386837 h 2438293"/>
              <a:gd name="connsiteX5" fmla="*/ 661671 w 1847098"/>
              <a:gd name="connsiteY5" fmla="*/ 872202 h 2438293"/>
              <a:gd name="connsiteX6" fmla="*/ 112107 w 1847098"/>
              <a:gd name="connsiteY6" fmla="*/ 1415043 h 2438293"/>
              <a:gd name="connsiteX7" fmla="*/ 176223 w 1847098"/>
              <a:gd name="connsiteY7" fmla="*/ 2117544 h 2438293"/>
              <a:gd name="connsiteX8" fmla="*/ 30239 w 1847098"/>
              <a:gd name="connsiteY8" fmla="*/ 2402584 h 2438293"/>
              <a:gd name="connsiteX9" fmla="*/ 0 w 1847098"/>
              <a:gd name="connsiteY9" fmla="*/ 2438293 h 2438293"/>
              <a:gd name="connsiteX10" fmla="*/ 0 w 1847098"/>
              <a:gd name="connsiteY10" fmla="*/ 306419 h 2438293"/>
              <a:gd name="connsiteX11" fmla="*/ 306419 w 1847098"/>
              <a:gd name="connsiteY11" fmla="*/ 0 h 243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098" h="2438293">
                <a:moveTo>
                  <a:pt x="306419" y="0"/>
                </a:moveTo>
                <a:lnTo>
                  <a:pt x="1847098" y="0"/>
                </a:lnTo>
                <a:lnTo>
                  <a:pt x="1835709" y="13792"/>
                </a:lnTo>
                <a:cubicBezTo>
                  <a:pt x="1752549" y="117393"/>
                  <a:pt x="1668772" y="220293"/>
                  <a:pt x="1545550" y="278269"/>
                </a:cubicBezTo>
                <a:cubicBezTo>
                  <a:pt x="1357783" y="366614"/>
                  <a:pt x="1015070" y="243143"/>
                  <a:pt x="844858" y="386837"/>
                </a:cubicBezTo>
                <a:cubicBezTo>
                  <a:pt x="674647" y="530531"/>
                  <a:pt x="783795" y="700834"/>
                  <a:pt x="661671" y="872202"/>
                </a:cubicBezTo>
                <a:cubicBezTo>
                  <a:pt x="539545" y="1043569"/>
                  <a:pt x="89210" y="1106369"/>
                  <a:pt x="112107" y="1415043"/>
                </a:cubicBezTo>
                <a:cubicBezTo>
                  <a:pt x="135006" y="1723718"/>
                  <a:pt x="232706" y="1917438"/>
                  <a:pt x="176223" y="2117544"/>
                </a:cubicBezTo>
                <a:cubicBezTo>
                  <a:pt x="149747" y="2211344"/>
                  <a:pt x="96604" y="2314031"/>
                  <a:pt x="30239" y="2402584"/>
                </a:cubicBezTo>
                <a:lnTo>
                  <a:pt x="0" y="2438293"/>
                </a:lnTo>
                <a:lnTo>
                  <a:pt x="0" y="306419"/>
                </a:lnTo>
                <a:cubicBezTo>
                  <a:pt x="0" y="137188"/>
                  <a:pt x="137188" y="0"/>
                  <a:pt x="306419" y="0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DC528A8-0E5A-DF9A-007D-756A55FE5E9F}"/>
              </a:ext>
            </a:extLst>
          </p:cNvPr>
          <p:cNvGrpSpPr/>
          <p:nvPr userDrawn="1"/>
        </p:nvGrpSpPr>
        <p:grpSpPr>
          <a:xfrm>
            <a:off x="-91729" y="2687914"/>
            <a:ext cx="3742700" cy="4146331"/>
            <a:chOff x="4909" y="2317991"/>
            <a:chExt cx="4076612" cy="4516254"/>
          </a:xfrm>
        </p:grpSpPr>
        <p:grpSp>
          <p:nvGrpSpPr>
            <p:cNvPr id="22" name="图形 30">
              <a:extLst>
                <a:ext uri="{FF2B5EF4-FFF2-40B4-BE49-F238E27FC236}">
                  <a16:creationId xmlns:a16="http://schemas.microsoft.com/office/drawing/2014/main" id="{57C5A407-4559-8299-32C2-63AABA9FACD3}"/>
                </a:ext>
              </a:extLst>
            </p:cNvPr>
            <p:cNvGrpSpPr/>
            <p:nvPr/>
          </p:nvGrpSpPr>
          <p:grpSpPr>
            <a:xfrm>
              <a:off x="4909" y="2317991"/>
              <a:ext cx="3997522" cy="2804758"/>
              <a:chOff x="389870" y="2364614"/>
              <a:chExt cx="3991997" cy="2800882"/>
            </a:xfrm>
          </p:grpSpPr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B6FEFA38-EF17-2F8C-FAD7-797E4089161B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C48A2FE1-23DF-7EB7-32B1-5D0F163FDC88}"/>
                  </a:ext>
                </a:extLst>
              </p:cNvPr>
              <p:cNvSpPr/>
              <p:nvPr/>
            </p:nvSpPr>
            <p:spPr>
              <a:xfrm>
                <a:off x="389870" y="2534335"/>
                <a:ext cx="3643143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23" name="图形 30">
              <a:extLst>
                <a:ext uri="{FF2B5EF4-FFF2-40B4-BE49-F238E27FC236}">
                  <a16:creationId xmlns:a16="http://schemas.microsoft.com/office/drawing/2014/main" id="{AAE9742F-9201-A355-898F-5806517288EC}"/>
                </a:ext>
              </a:extLst>
            </p:cNvPr>
            <p:cNvGrpSpPr/>
            <p:nvPr/>
          </p:nvGrpSpPr>
          <p:grpSpPr>
            <a:xfrm>
              <a:off x="445775" y="3478814"/>
              <a:ext cx="2644530" cy="1165765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863496A7-F675-6810-A533-E78AF6AD97D2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9FEEB2EA-72CB-B920-C132-E1D9C9D4182A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7556F153-198A-E660-4C95-FE1ECC00AFEF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4" name="图形 30">
              <a:extLst>
                <a:ext uri="{FF2B5EF4-FFF2-40B4-BE49-F238E27FC236}">
                  <a16:creationId xmlns:a16="http://schemas.microsoft.com/office/drawing/2014/main" id="{BC9F5C53-477E-1597-6B78-0AE21DADA02C}"/>
                </a:ext>
              </a:extLst>
            </p:cNvPr>
            <p:cNvGrpSpPr/>
            <p:nvPr/>
          </p:nvGrpSpPr>
          <p:grpSpPr>
            <a:xfrm>
              <a:off x="371171" y="2731961"/>
              <a:ext cx="1432022" cy="5776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DFFA3171-F205-83C4-000B-E928218E47DB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34280870-14E9-1DC3-F5E5-6735E3B1E271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88CE33E1-E6C2-9507-DFC7-4D141AC29F0B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F890E30-2E4F-62C0-F000-6ABF2F3D2343}"/>
                </a:ext>
              </a:extLst>
            </p:cNvPr>
            <p:cNvSpPr/>
            <p:nvPr/>
          </p:nvSpPr>
          <p:spPr>
            <a:xfrm>
              <a:off x="370854" y="4627317"/>
              <a:ext cx="2871260" cy="22519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AED821E6-742C-B33E-40FC-F9C58A497DF5}"/>
                </a:ext>
              </a:extLst>
            </p:cNvPr>
            <p:cNvSpPr/>
            <p:nvPr/>
          </p:nvSpPr>
          <p:spPr>
            <a:xfrm>
              <a:off x="2504591" y="2960861"/>
              <a:ext cx="585849" cy="42697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2F6711D8-74F1-23A6-F39A-6D481D339315}"/>
                </a:ext>
              </a:extLst>
            </p:cNvPr>
            <p:cNvSpPr/>
            <p:nvPr/>
          </p:nvSpPr>
          <p:spPr>
            <a:xfrm>
              <a:off x="444944" y="3239793"/>
              <a:ext cx="2132020" cy="1403287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28" name="图形 30">
              <a:extLst>
                <a:ext uri="{FF2B5EF4-FFF2-40B4-BE49-F238E27FC236}">
                  <a16:creationId xmlns:a16="http://schemas.microsoft.com/office/drawing/2014/main" id="{A80DECBE-AD64-46DD-6B5F-2CB465E44BE5}"/>
                </a:ext>
              </a:extLst>
            </p:cNvPr>
            <p:cNvGrpSpPr/>
            <p:nvPr/>
          </p:nvGrpSpPr>
          <p:grpSpPr>
            <a:xfrm>
              <a:off x="974969" y="3873334"/>
              <a:ext cx="403640" cy="2128015"/>
              <a:chOff x="1358589" y="3917807"/>
              <a:chExt cx="403082" cy="2125074"/>
            </a:xfrm>
          </p:grpSpPr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EEEC6FAD-1C81-D3EC-E3D2-52B40C4338E6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691EBD9C-60F3-A4AB-0E8B-8A3E2879CE6E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8CC4577-AC43-A53D-2859-A986AAB38397}"/>
                </a:ext>
              </a:extLst>
            </p:cNvPr>
            <p:cNvSpPr/>
            <p:nvPr/>
          </p:nvSpPr>
          <p:spPr>
            <a:xfrm>
              <a:off x="1138209" y="5719521"/>
              <a:ext cx="1265044" cy="1114724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02C8916B-10CE-8190-42ED-FEB34443CD81}"/>
                </a:ext>
              </a:extLst>
            </p:cNvPr>
            <p:cNvSpPr/>
            <p:nvPr/>
          </p:nvSpPr>
          <p:spPr>
            <a:xfrm>
              <a:off x="1209710" y="3647711"/>
              <a:ext cx="1193543" cy="244566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1" name="图形 30">
              <a:extLst>
                <a:ext uri="{FF2B5EF4-FFF2-40B4-BE49-F238E27FC236}">
                  <a16:creationId xmlns:a16="http://schemas.microsoft.com/office/drawing/2014/main" id="{1BB25D0C-DA52-EA42-824C-FD8F8B39B57A}"/>
                </a:ext>
              </a:extLst>
            </p:cNvPr>
            <p:cNvGrpSpPr/>
            <p:nvPr/>
          </p:nvGrpSpPr>
          <p:grpSpPr>
            <a:xfrm>
              <a:off x="2084774" y="3244963"/>
              <a:ext cx="712608" cy="1535766"/>
              <a:chOff x="2466860" y="3290305"/>
              <a:chExt cx="711623" cy="1533643"/>
            </a:xfrm>
          </p:grpSpPr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2ECFF604-42E8-FEA0-FBAA-437FFA90FFB5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808E0364-6021-779C-7B71-882C2004F273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2" name="图形 30">
              <a:extLst>
                <a:ext uri="{FF2B5EF4-FFF2-40B4-BE49-F238E27FC236}">
                  <a16:creationId xmlns:a16="http://schemas.microsoft.com/office/drawing/2014/main" id="{96C34BBF-A415-AF2F-A9B4-C4768EBAD14B}"/>
                </a:ext>
              </a:extLst>
            </p:cNvPr>
            <p:cNvGrpSpPr/>
            <p:nvPr/>
          </p:nvGrpSpPr>
          <p:grpSpPr>
            <a:xfrm>
              <a:off x="1430908" y="2864538"/>
              <a:ext cx="765865" cy="754193"/>
              <a:chOff x="1813898" y="2910405"/>
              <a:chExt cx="764806" cy="753151"/>
            </a:xfrm>
          </p:grpSpPr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B3B4DC2A-40DF-6168-97FF-1F36E69D6DC1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27EDE5CA-09CB-D92A-B1E5-E16E4E78E9B9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7C99C86A-3B53-8CB5-FD9D-E913773A941B}"/>
                </a:ext>
              </a:extLst>
            </p:cNvPr>
            <p:cNvSpPr/>
            <p:nvPr/>
          </p:nvSpPr>
          <p:spPr>
            <a:xfrm>
              <a:off x="3315580" y="4312447"/>
              <a:ext cx="156397" cy="485177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C82E3174-EA1E-6BB2-4B30-73A8FEAB3E18}"/>
                </a:ext>
              </a:extLst>
            </p:cNvPr>
            <p:cNvSpPr/>
            <p:nvPr/>
          </p:nvSpPr>
          <p:spPr>
            <a:xfrm>
              <a:off x="3769324" y="4786869"/>
              <a:ext cx="312197" cy="387637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35" name="图形 30">
              <a:extLst>
                <a:ext uri="{FF2B5EF4-FFF2-40B4-BE49-F238E27FC236}">
                  <a16:creationId xmlns:a16="http://schemas.microsoft.com/office/drawing/2014/main" id="{F3B22039-DD2A-1E88-7CCD-9BE4B6C90DF4}"/>
                </a:ext>
              </a:extLst>
            </p:cNvPr>
            <p:cNvGrpSpPr/>
            <p:nvPr/>
          </p:nvGrpSpPr>
          <p:grpSpPr>
            <a:xfrm>
              <a:off x="3127130" y="4889042"/>
              <a:ext cx="502488" cy="517018"/>
              <a:chOff x="3507775" y="4932111"/>
              <a:chExt cx="501793" cy="516303"/>
            </a:xfrm>
          </p:grpSpPr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ED4B10D7-37DB-EA98-5029-31FF385A1039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384EDF94-7BD6-4BCF-D487-A620200D46D0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38" name="图形 30">
                <a:extLst>
                  <a:ext uri="{FF2B5EF4-FFF2-40B4-BE49-F238E27FC236}">
                    <a16:creationId xmlns:a16="http://schemas.microsoft.com/office/drawing/2014/main" id="{FD0C2E5D-6E78-D2B7-87FE-773386B75408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40" name="任意多边形: 形状 39">
                  <a:extLst>
                    <a:ext uri="{FF2B5EF4-FFF2-40B4-BE49-F238E27FC236}">
                      <a16:creationId xmlns:a16="http://schemas.microsoft.com/office/drawing/2014/main" id="{199252D1-0E2D-EABD-0138-B0FB33CB44FC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3A6556BE-0AB6-30F5-50E3-00992B4345AB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F5F389CC-B7BD-6E5C-B7E7-4BFB3E7FB969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D7779DD9-89DC-FAFB-7A4E-037ACD7D9A50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57" name="图形 56">
            <a:extLst>
              <a:ext uri="{FF2B5EF4-FFF2-40B4-BE49-F238E27FC236}">
                <a16:creationId xmlns:a16="http://schemas.microsoft.com/office/drawing/2014/main" id="{48B5B431-18E2-19A6-93DA-A6BC3491CC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49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1">
            <a:extLst>
              <a:ext uri="{FF2B5EF4-FFF2-40B4-BE49-F238E27FC236}">
                <a16:creationId xmlns:a16="http://schemas.microsoft.com/office/drawing/2014/main" id="{B92FE96E-0A95-7FFE-E3B9-11B63F142314}"/>
              </a:ext>
            </a:extLst>
          </p:cNvPr>
          <p:cNvSpPr/>
          <p:nvPr userDrawn="1"/>
        </p:nvSpPr>
        <p:spPr>
          <a:xfrm>
            <a:off x="3735433" y="0"/>
            <a:ext cx="8484431" cy="6858000"/>
          </a:xfrm>
          <a:custGeom>
            <a:avLst/>
            <a:gdLst>
              <a:gd name="connsiteX0" fmla="*/ 7292614 w 8484431"/>
              <a:gd name="connsiteY0" fmla="*/ 0 h 6858000"/>
              <a:gd name="connsiteX1" fmla="*/ 8484431 w 8484431"/>
              <a:gd name="connsiteY1" fmla="*/ 0 h 6858000"/>
              <a:gd name="connsiteX2" fmla="*/ 8484431 w 8484431"/>
              <a:gd name="connsiteY2" fmla="*/ 6858000 h 6858000"/>
              <a:gd name="connsiteX3" fmla="*/ 0 w 8484431"/>
              <a:gd name="connsiteY3" fmla="*/ 6858000 h 6858000"/>
              <a:gd name="connsiteX4" fmla="*/ 23223 w 8484431"/>
              <a:gd name="connsiteY4" fmla="*/ 6840223 h 6858000"/>
              <a:gd name="connsiteX5" fmla="*/ 1408118 w 8484431"/>
              <a:gd name="connsiteY5" fmla="*/ 5867995 h 6858000"/>
              <a:gd name="connsiteX6" fmla="*/ 3998917 w 8484431"/>
              <a:gd name="connsiteY6" fmla="*/ 5580129 h 6858000"/>
              <a:gd name="connsiteX7" fmla="*/ 4676251 w 8484431"/>
              <a:gd name="connsiteY7" fmla="*/ 4293195 h 6858000"/>
              <a:gd name="connsiteX8" fmla="*/ 6708251 w 8484431"/>
              <a:gd name="connsiteY8" fmla="*/ 2853861 h 6858000"/>
              <a:gd name="connsiteX9" fmla="*/ 6471184 w 8484431"/>
              <a:gd name="connsiteY9" fmla="*/ 991195 h 6858000"/>
              <a:gd name="connsiteX10" fmla="*/ 7270805 w 8484431"/>
              <a:gd name="connsiteY10" fmla="*/ 1537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84431" h="6858000">
                <a:moveTo>
                  <a:pt x="7292614" y="0"/>
                </a:moveTo>
                <a:lnTo>
                  <a:pt x="8484431" y="0"/>
                </a:lnTo>
                <a:lnTo>
                  <a:pt x="8484431" y="6858000"/>
                </a:lnTo>
                <a:lnTo>
                  <a:pt x="0" y="6858000"/>
                </a:lnTo>
                <a:lnTo>
                  <a:pt x="23223" y="6840223"/>
                </a:lnTo>
                <a:cubicBezTo>
                  <a:pt x="452443" y="6489678"/>
                  <a:pt x="800636" y="6072959"/>
                  <a:pt x="1408118" y="5867995"/>
                </a:cubicBezTo>
                <a:cubicBezTo>
                  <a:pt x="2102385" y="5633751"/>
                  <a:pt x="3369562" y="5961130"/>
                  <a:pt x="3998917" y="5580129"/>
                </a:cubicBezTo>
                <a:cubicBezTo>
                  <a:pt x="4628272" y="5199128"/>
                  <a:pt x="4224695" y="4747573"/>
                  <a:pt x="4676251" y="4293195"/>
                </a:cubicBezTo>
                <a:cubicBezTo>
                  <a:pt x="5127807" y="3838817"/>
                  <a:pt x="6792917" y="3672306"/>
                  <a:pt x="6708251" y="2853861"/>
                </a:cubicBezTo>
                <a:cubicBezTo>
                  <a:pt x="6623585" y="2035416"/>
                  <a:pt x="6262340" y="1521773"/>
                  <a:pt x="6471184" y="991195"/>
                </a:cubicBezTo>
                <a:cubicBezTo>
                  <a:pt x="6601711" y="659584"/>
                  <a:pt x="6907526" y="286080"/>
                  <a:pt x="7270805" y="153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4A2A2EA-BFDD-EA9E-62E2-093AD93A06F5}"/>
              </a:ext>
            </a:extLst>
          </p:cNvPr>
          <p:cNvGrpSpPr/>
          <p:nvPr userDrawn="1"/>
        </p:nvGrpSpPr>
        <p:grpSpPr>
          <a:xfrm>
            <a:off x="561052" y="669603"/>
            <a:ext cx="406639" cy="95437"/>
            <a:chOff x="4397499" y="884141"/>
            <a:chExt cx="406639" cy="95437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4682E449-DF69-429E-68DD-2717DDBD4305}"/>
                </a:ext>
              </a:extLst>
            </p:cNvPr>
            <p:cNvSpPr/>
            <p:nvPr/>
          </p:nvSpPr>
          <p:spPr>
            <a:xfrm flipH="1">
              <a:off x="4708701" y="884141"/>
              <a:ext cx="95437" cy="954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99CFE71A-4AFC-5005-915D-DC1D08D08821}"/>
                </a:ext>
              </a:extLst>
            </p:cNvPr>
            <p:cNvSpPr/>
            <p:nvPr/>
          </p:nvSpPr>
          <p:spPr>
            <a:xfrm flipH="1">
              <a:off x="4553100" y="884141"/>
              <a:ext cx="95437" cy="954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503FC669-244D-DED5-5006-16CB15E79D66}"/>
                </a:ext>
              </a:extLst>
            </p:cNvPr>
            <p:cNvSpPr/>
            <p:nvPr/>
          </p:nvSpPr>
          <p:spPr>
            <a:xfrm flipH="1">
              <a:off x="4397499" y="884141"/>
              <a:ext cx="95437" cy="954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0178094C-58B7-7045-08C0-3A79AD4944AB}"/>
              </a:ext>
            </a:extLst>
          </p:cNvPr>
          <p:cNvGrpSpPr/>
          <p:nvPr userDrawn="1"/>
        </p:nvGrpSpPr>
        <p:grpSpPr>
          <a:xfrm>
            <a:off x="6761589" y="3392487"/>
            <a:ext cx="5451616" cy="3474393"/>
            <a:chOff x="6761589" y="3392487"/>
            <a:chExt cx="5451616" cy="3474393"/>
          </a:xfrm>
        </p:grpSpPr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454EEB44-7F28-BD35-35D1-B8A935F53C2D}"/>
                </a:ext>
              </a:extLst>
            </p:cNvPr>
            <p:cNvSpPr/>
            <p:nvPr/>
          </p:nvSpPr>
          <p:spPr>
            <a:xfrm flipH="1">
              <a:off x="10468958" y="4210686"/>
              <a:ext cx="633540" cy="580562"/>
            </a:xfrm>
            <a:custGeom>
              <a:avLst/>
              <a:gdLst>
                <a:gd name="connsiteX0" fmla="*/ 46119 w 633540"/>
                <a:gd name="connsiteY0" fmla="*/ 0 h 580562"/>
                <a:gd name="connsiteX1" fmla="*/ 252301 w 633540"/>
                <a:gd name="connsiteY1" fmla="*/ 281456 h 580562"/>
                <a:gd name="connsiteX2" fmla="*/ 633540 w 633540"/>
                <a:gd name="connsiteY2" fmla="*/ 503792 h 580562"/>
                <a:gd name="connsiteX3" fmla="*/ 584359 w 633540"/>
                <a:gd name="connsiteY3" fmla="*/ 580563 h 580562"/>
                <a:gd name="connsiteX4" fmla="*/ 158467 w 633540"/>
                <a:gd name="connsiteY4" fmla="*/ 383034 h 580562"/>
                <a:gd name="connsiteX5" fmla="*/ 0 w 633540"/>
                <a:gd name="connsiteY5" fmla="*/ 134606 h 580562"/>
                <a:gd name="connsiteX6" fmla="*/ 46119 w 633540"/>
                <a:gd name="connsiteY6" fmla="*/ 0 h 5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540" h="580562">
                  <a:moveTo>
                    <a:pt x="46119" y="0"/>
                  </a:moveTo>
                  <a:lnTo>
                    <a:pt x="252301" y="281456"/>
                  </a:lnTo>
                  <a:cubicBezTo>
                    <a:pt x="252301" y="281456"/>
                    <a:pt x="428091" y="355369"/>
                    <a:pt x="633540" y="503792"/>
                  </a:cubicBezTo>
                  <a:lnTo>
                    <a:pt x="584359" y="580563"/>
                  </a:lnTo>
                  <a:cubicBezTo>
                    <a:pt x="584359" y="580563"/>
                    <a:pt x="245251" y="441702"/>
                    <a:pt x="158467" y="383034"/>
                  </a:cubicBezTo>
                  <a:lnTo>
                    <a:pt x="0" y="134606"/>
                  </a:lnTo>
                  <a:lnTo>
                    <a:pt x="46119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6E952C98-968B-67A7-E045-95E0359A3797}"/>
                </a:ext>
              </a:extLst>
            </p:cNvPr>
            <p:cNvSpPr/>
            <p:nvPr/>
          </p:nvSpPr>
          <p:spPr>
            <a:xfrm rot="3339207" flipH="1">
              <a:off x="10370332" y="4684447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3CE4EF18-DE9B-0899-15BC-5A49278B3574}"/>
                </a:ext>
              </a:extLst>
            </p:cNvPr>
            <p:cNvSpPr/>
            <p:nvPr/>
          </p:nvSpPr>
          <p:spPr>
            <a:xfrm flipH="1">
              <a:off x="10841215" y="3951274"/>
              <a:ext cx="315941" cy="636366"/>
            </a:xfrm>
            <a:custGeom>
              <a:avLst/>
              <a:gdLst>
                <a:gd name="connsiteX0" fmla="*/ 0 w 315941"/>
                <a:gd name="connsiteY0" fmla="*/ 19139 h 636366"/>
                <a:gd name="connsiteX1" fmla="*/ 67475 w 315941"/>
                <a:gd name="connsiteY1" fmla="*/ 0 h 636366"/>
                <a:gd name="connsiteX2" fmla="*/ 128908 w 315941"/>
                <a:gd name="connsiteY2" fmla="*/ 38653 h 636366"/>
                <a:gd name="connsiteX3" fmla="*/ 300520 w 315941"/>
                <a:gd name="connsiteY3" fmla="*/ 434530 h 636366"/>
                <a:gd name="connsiteX4" fmla="*/ 296029 w 315941"/>
                <a:gd name="connsiteY4" fmla="*/ 458231 h 636366"/>
                <a:gd name="connsiteX5" fmla="*/ 312466 w 315941"/>
                <a:gd name="connsiteY5" fmla="*/ 473041 h 636366"/>
                <a:gd name="connsiteX6" fmla="*/ 315941 w 315941"/>
                <a:gd name="connsiteY6" fmla="*/ 508665 h 636366"/>
                <a:gd name="connsiteX7" fmla="*/ 142855 w 315941"/>
                <a:gd name="connsiteY7" fmla="*/ 636366 h 636366"/>
                <a:gd name="connsiteX8" fmla="*/ 0 w 315941"/>
                <a:gd name="connsiteY8" fmla="*/ 19139 h 63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941" h="636366">
                  <a:moveTo>
                    <a:pt x="0" y="19139"/>
                  </a:moveTo>
                  <a:lnTo>
                    <a:pt x="67475" y="0"/>
                  </a:lnTo>
                  <a:cubicBezTo>
                    <a:pt x="67475" y="0"/>
                    <a:pt x="106750" y="75"/>
                    <a:pt x="128908" y="38653"/>
                  </a:cubicBezTo>
                  <a:cubicBezTo>
                    <a:pt x="151066" y="77232"/>
                    <a:pt x="307952" y="421202"/>
                    <a:pt x="300520" y="434530"/>
                  </a:cubicBezTo>
                  <a:cubicBezTo>
                    <a:pt x="293081" y="447851"/>
                    <a:pt x="282700" y="450799"/>
                    <a:pt x="296029" y="458231"/>
                  </a:cubicBezTo>
                  <a:cubicBezTo>
                    <a:pt x="309350" y="465671"/>
                    <a:pt x="321555" y="461897"/>
                    <a:pt x="312466" y="473041"/>
                  </a:cubicBezTo>
                  <a:cubicBezTo>
                    <a:pt x="303384" y="484185"/>
                    <a:pt x="315941" y="508665"/>
                    <a:pt x="315941" y="508665"/>
                  </a:cubicBezTo>
                  <a:lnTo>
                    <a:pt x="142855" y="636366"/>
                  </a:lnTo>
                  <a:lnTo>
                    <a:pt x="0" y="19139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A2052A8F-5595-A805-83A7-6BBB8EA7C272}"/>
                </a:ext>
              </a:extLst>
            </p:cNvPr>
            <p:cNvSpPr/>
            <p:nvPr/>
          </p:nvSpPr>
          <p:spPr>
            <a:xfrm flipH="1">
              <a:off x="11297460" y="6481303"/>
              <a:ext cx="121491" cy="317522"/>
            </a:xfrm>
            <a:custGeom>
              <a:avLst/>
              <a:gdLst>
                <a:gd name="connsiteX0" fmla="*/ 15 w 121491"/>
                <a:gd name="connsiteY0" fmla="*/ 317522 h 317522"/>
                <a:gd name="connsiteX1" fmla="*/ 82331 w 121491"/>
                <a:gd name="connsiteY1" fmla="*/ 317515 h 317522"/>
                <a:gd name="connsiteX2" fmla="*/ 121491 w 121491"/>
                <a:gd name="connsiteY2" fmla="*/ 0 h 317522"/>
                <a:gd name="connsiteX3" fmla="*/ 0 w 121491"/>
                <a:gd name="connsiteY3" fmla="*/ 8 h 317522"/>
                <a:gd name="connsiteX4" fmla="*/ 15 w 121491"/>
                <a:gd name="connsiteY4" fmla="*/ 317522 h 3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91" h="317522">
                  <a:moveTo>
                    <a:pt x="15" y="317522"/>
                  </a:moveTo>
                  <a:lnTo>
                    <a:pt x="82331" y="317515"/>
                  </a:lnTo>
                  <a:lnTo>
                    <a:pt x="121491" y="0"/>
                  </a:lnTo>
                  <a:lnTo>
                    <a:pt x="0" y="8"/>
                  </a:lnTo>
                  <a:lnTo>
                    <a:pt x="15" y="317522"/>
                  </a:lnTo>
                  <a:close/>
                </a:path>
              </a:pathLst>
            </a:custGeom>
            <a:solidFill>
              <a:srgbClr val="A0616A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0A72650-F028-C82D-9D72-33F84F7DFA07}"/>
                </a:ext>
              </a:extLst>
            </p:cNvPr>
            <p:cNvSpPr/>
            <p:nvPr/>
          </p:nvSpPr>
          <p:spPr>
            <a:xfrm flipH="1">
              <a:off x="11132990" y="6704090"/>
              <a:ext cx="304990" cy="144077"/>
            </a:xfrm>
            <a:custGeom>
              <a:avLst/>
              <a:gdLst>
                <a:gd name="connsiteX0" fmla="*/ 301072 w 304990"/>
                <a:gd name="connsiteY0" fmla="*/ 92871 h 144077"/>
                <a:gd name="connsiteX1" fmla="*/ 301072 w 304990"/>
                <a:gd name="connsiteY1" fmla="*/ 92871 h 144077"/>
                <a:gd name="connsiteX2" fmla="*/ 304990 w 304990"/>
                <a:gd name="connsiteY2" fmla="*/ 116137 h 144077"/>
                <a:gd name="connsiteX3" fmla="*/ 304990 w 304990"/>
                <a:gd name="connsiteY3" fmla="*/ 116137 h 144077"/>
                <a:gd name="connsiteX4" fmla="*/ 277050 w 304990"/>
                <a:gd name="connsiteY4" fmla="*/ 144077 h 144077"/>
                <a:gd name="connsiteX5" fmla="*/ 22122 w 304990"/>
                <a:gd name="connsiteY5" fmla="*/ 144077 h 144077"/>
                <a:gd name="connsiteX6" fmla="*/ 3065 w 304990"/>
                <a:gd name="connsiteY6" fmla="*/ 125020 h 144077"/>
                <a:gd name="connsiteX7" fmla="*/ 3065 w 304990"/>
                <a:gd name="connsiteY7" fmla="*/ 114403 h 144077"/>
                <a:gd name="connsiteX8" fmla="*/ 16416 w 304990"/>
                <a:gd name="connsiteY8" fmla="*/ 43186 h 144077"/>
                <a:gd name="connsiteX9" fmla="*/ 96906 w 304990"/>
                <a:gd name="connsiteY9" fmla="*/ 25756 h 144077"/>
                <a:gd name="connsiteX10" fmla="*/ 111121 w 304990"/>
                <a:gd name="connsiteY10" fmla="*/ 0 h 144077"/>
                <a:gd name="connsiteX11" fmla="*/ 214051 w 304990"/>
                <a:gd name="connsiteY11" fmla="*/ 75273 h 144077"/>
                <a:gd name="connsiteX12" fmla="*/ 271108 w 304990"/>
                <a:gd name="connsiteY12" fmla="*/ 82293 h 144077"/>
                <a:gd name="connsiteX13" fmla="*/ 301072 w 304990"/>
                <a:gd name="connsiteY13" fmla="*/ 92871 h 14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990" h="144077">
                  <a:moveTo>
                    <a:pt x="301072" y="92871"/>
                  </a:moveTo>
                  <a:lnTo>
                    <a:pt x="301072" y="92871"/>
                  </a:lnTo>
                  <a:cubicBezTo>
                    <a:pt x="303638" y="97187"/>
                    <a:pt x="304990" y="111119"/>
                    <a:pt x="304990" y="116137"/>
                  </a:cubicBezTo>
                  <a:lnTo>
                    <a:pt x="304990" y="116137"/>
                  </a:lnTo>
                  <a:cubicBezTo>
                    <a:pt x="304990" y="131573"/>
                    <a:pt x="292479" y="144077"/>
                    <a:pt x="277050" y="144077"/>
                  </a:cubicBezTo>
                  <a:lnTo>
                    <a:pt x="22122" y="144077"/>
                  </a:lnTo>
                  <a:cubicBezTo>
                    <a:pt x="11597" y="144077"/>
                    <a:pt x="3065" y="135545"/>
                    <a:pt x="3065" y="125020"/>
                  </a:cubicBezTo>
                  <a:lnTo>
                    <a:pt x="3065" y="114403"/>
                  </a:lnTo>
                  <a:cubicBezTo>
                    <a:pt x="3065" y="114403"/>
                    <a:pt x="-9553" y="82507"/>
                    <a:pt x="16416" y="43186"/>
                  </a:cubicBezTo>
                  <a:cubicBezTo>
                    <a:pt x="16416" y="43186"/>
                    <a:pt x="48687" y="73975"/>
                    <a:pt x="96906" y="25756"/>
                  </a:cubicBezTo>
                  <a:lnTo>
                    <a:pt x="111121" y="0"/>
                  </a:lnTo>
                  <a:lnTo>
                    <a:pt x="214051" y="75273"/>
                  </a:lnTo>
                  <a:lnTo>
                    <a:pt x="271108" y="82293"/>
                  </a:lnTo>
                  <a:cubicBezTo>
                    <a:pt x="283588" y="83835"/>
                    <a:pt x="294656" y="82056"/>
                    <a:pt x="301072" y="92871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EC00F8E1-104F-2789-F5A7-29EAC937A7DE}"/>
                </a:ext>
              </a:extLst>
            </p:cNvPr>
            <p:cNvSpPr/>
            <p:nvPr/>
          </p:nvSpPr>
          <p:spPr>
            <a:xfrm flipH="1">
              <a:off x="10948599" y="6405480"/>
              <a:ext cx="172399" cy="326756"/>
            </a:xfrm>
            <a:custGeom>
              <a:avLst/>
              <a:gdLst>
                <a:gd name="connsiteX0" fmla="*/ 0 w 172399"/>
                <a:gd name="connsiteY0" fmla="*/ 313131 h 326756"/>
                <a:gd name="connsiteX1" fmla="*/ 81178 w 172399"/>
                <a:gd name="connsiteY1" fmla="*/ 326757 h 326756"/>
                <a:gd name="connsiteX2" fmla="*/ 172399 w 172399"/>
                <a:gd name="connsiteY2" fmla="*/ 20119 h 326756"/>
                <a:gd name="connsiteX3" fmla="*/ 52588 w 172399"/>
                <a:gd name="connsiteY3" fmla="*/ 0 h 326756"/>
                <a:gd name="connsiteX4" fmla="*/ 0 w 172399"/>
                <a:gd name="connsiteY4" fmla="*/ 313131 h 3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399" h="326756">
                  <a:moveTo>
                    <a:pt x="0" y="313131"/>
                  </a:moveTo>
                  <a:lnTo>
                    <a:pt x="81178" y="326757"/>
                  </a:lnTo>
                  <a:lnTo>
                    <a:pt x="172399" y="20119"/>
                  </a:lnTo>
                  <a:lnTo>
                    <a:pt x="52588" y="0"/>
                  </a:lnTo>
                  <a:lnTo>
                    <a:pt x="0" y="313131"/>
                  </a:lnTo>
                  <a:close/>
                </a:path>
              </a:pathLst>
            </a:custGeom>
            <a:solidFill>
              <a:srgbClr val="A0616A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C92B6D25-95C2-710A-CE9C-C05E3FEE6424}"/>
                </a:ext>
              </a:extLst>
            </p:cNvPr>
            <p:cNvSpPr/>
            <p:nvPr/>
          </p:nvSpPr>
          <p:spPr>
            <a:xfrm flipH="1">
              <a:off x="10841534" y="6640427"/>
              <a:ext cx="300513" cy="169977"/>
            </a:xfrm>
            <a:custGeom>
              <a:avLst/>
              <a:gdLst>
                <a:gd name="connsiteX0" fmla="*/ 299487 w 300513"/>
                <a:gd name="connsiteY0" fmla="*/ 123065 h 169977"/>
                <a:gd name="connsiteX1" fmla="*/ 299487 w 300513"/>
                <a:gd name="connsiteY1" fmla="*/ 123065 h 169977"/>
                <a:gd name="connsiteX2" fmla="*/ 299495 w 300513"/>
                <a:gd name="connsiteY2" fmla="*/ 146659 h 169977"/>
                <a:gd name="connsiteX3" fmla="*/ 299495 w 300513"/>
                <a:gd name="connsiteY3" fmla="*/ 146659 h 169977"/>
                <a:gd name="connsiteX4" fmla="*/ 267316 w 300513"/>
                <a:gd name="connsiteY4" fmla="*/ 169588 h 169977"/>
                <a:gd name="connsiteX5" fmla="*/ 15908 w 300513"/>
                <a:gd name="connsiteY5" fmla="*/ 127350 h 169977"/>
                <a:gd name="connsiteX6" fmla="*/ 266 w 300513"/>
                <a:gd name="connsiteY6" fmla="*/ 105398 h 169977"/>
                <a:gd name="connsiteX7" fmla="*/ 2030 w 300513"/>
                <a:gd name="connsiteY7" fmla="*/ 94926 h 169977"/>
                <a:gd name="connsiteX8" fmla="*/ 26991 w 300513"/>
                <a:gd name="connsiteY8" fmla="*/ 26909 h 169977"/>
                <a:gd name="connsiteX9" fmla="*/ 109261 w 300513"/>
                <a:gd name="connsiteY9" fmla="*/ 23052 h 169977"/>
                <a:gd name="connsiteX10" fmla="*/ 127554 w 300513"/>
                <a:gd name="connsiteY10" fmla="*/ 0 h 169977"/>
                <a:gd name="connsiteX11" fmla="*/ 216584 w 300513"/>
                <a:gd name="connsiteY11" fmla="*/ 91290 h 169977"/>
                <a:gd name="connsiteX12" fmla="*/ 271685 w 300513"/>
                <a:gd name="connsiteY12" fmla="*/ 107674 h 169977"/>
                <a:gd name="connsiteX13" fmla="*/ 299487 w 300513"/>
                <a:gd name="connsiteY13" fmla="*/ 123065 h 1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513" h="169977">
                  <a:moveTo>
                    <a:pt x="299487" y="123065"/>
                  </a:moveTo>
                  <a:lnTo>
                    <a:pt x="299487" y="123065"/>
                  </a:lnTo>
                  <a:cubicBezTo>
                    <a:pt x="301298" y="127747"/>
                    <a:pt x="300328" y="141709"/>
                    <a:pt x="299495" y="146659"/>
                  </a:cubicBezTo>
                  <a:lnTo>
                    <a:pt x="299495" y="146659"/>
                  </a:lnTo>
                  <a:cubicBezTo>
                    <a:pt x="296936" y="161881"/>
                    <a:pt x="282531" y="172139"/>
                    <a:pt x="267316" y="169588"/>
                  </a:cubicBezTo>
                  <a:lnTo>
                    <a:pt x="15908" y="127350"/>
                  </a:lnTo>
                  <a:cubicBezTo>
                    <a:pt x="5528" y="125601"/>
                    <a:pt x="-1476" y="115778"/>
                    <a:pt x="266" y="105398"/>
                  </a:cubicBezTo>
                  <a:lnTo>
                    <a:pt x="2030" y="94926"/>
                  </a:lnTo>
                  <a:cubicBezTo>
                    <a:pt x="2030" y="94926"/>
                    <a:pt x="-5127" y="61379"/>
                    <a:pt x="26991" y="26909"/>
                  </a:cubicBezTo>
                  <a:cubicBezTo>
                    <a:pt x="26991" y="26909"/>
                    <a:pt x="53717" y="62617"/>
                    <a:pt x="109261" y="23052"/>
                  </a:cubicBezTo>
                  <a:lnTo>
                    <a:pt x="127554" y="0"/>
                  </a:lnTo>
                  <a:lnTo>
                    <a:pt x="216584" y="91290"/>
                  </a:lnTo>
                  <a:lnTo>
                    <a:pt x="271685" y="107674"/>
                  </a:lnTo>
                  <a:cubicBezTo>
                    <a:pt x="283738" y="111256"/>
                    <a:pt x="294950" y="111340"/>
                    <a:pt x="299487" y="123065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2523C3FE-B195-BEFA-E0E3-FE0982ED90DA}"/>
                </a:ext>
              </a:extLst>
            </p:cNvPr>
            <p:cNvSpPr/>
            <p:nvPr/>
          </p:nvSpPr>
          <p:spPr>
            <a:xfrm flipH="1">
              <a:off x="10838962" y="5089378"/>
              <a:ext cx="740753" cy="1594242"/>
            </a:xfrm>
            <a:custGeom>
              <a:avLst/>
              <a:gdLst>
                <a:gd name="connsiteX0" fmla="*/ 627458 w 740753"/>
                <a:gd name="connsiteY0" fmla="*/ 0 h 1594242"/>
                <a:gd name="connsiteX1" fmla="*/ 738057 w 740753"/>
                <a:gd name="connsiteY1" fmla="*/ 248176 h 1594242"/>
                <a:gd name="connsiteX2" fmla="*/ 740753 w 740753"/>
                <a:gd name="connsiteY2" fmla="*/ 739717 h 1594242"/>
                <a:gd name="connsiteX3" fmla="*/ 659828 w 740753"/>
                <a:gd name="connsiteY3" fmla="*/ 1370347 h 1594242"/>
                <a:gd name="connsiteX4" fmla="*/ 635554 w 740753"/>
                <a:gd name="connsiteY4" fmla="*/ 1499828 h 1594242"/>
                <a:gd name="connsiteX5" fmla="*/ 479095 w 740753"/>
                <a:gd name="connsiteY5" fmla="*/ 1462065 h 1594242"/>
                <a:gd name="connsiteX6" fmla="*/ 522258 w 740753"/>
                <a:gd name="connsiteY6" fmla="*/ 784980 h 1594242"/>
                <a:gd name="connsiteX7" fmla="*/ 365800 w 740753"/>
                <a:gd name="connsiteY7" fmla="*/ 342591 h 1594242"/>
                <a:gd name="connsiteX8" fmla="*/ 311844 w 740753"/>
                <a:gd name="connsiteY8" fmla="*/ 1594242 h 1594242"/>
                <a:gd name="connsiteX9" fmla="*/ 130221 w 740753"/>
                <a:gd name="connsiteY9" fmla="*/ 1594242 h 1594242"/>
                <a:gd name="connsiteX10" fmla="*/ 85255 w 740753"/>
                <a:gd name="connsiteY10" fmla="*/ 763403 h 1594242"/>
                <a:gd name="connsiteX11" fmla="*/ 4329 w 740753"/>
                <a:gd name="connsiteY11" fmla="*/ 67437 h 1594242"/>
                <a:gd name="connsiteX12" fmla="*/ 627458 w 740753"/>
                <a:gd name="connsiteY12" fmla="*/ 0 h 15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0753" h="1594242">
                  <a:moveTo>
                    <a:pt x="627458" y="0"/>
                  </a:moveTo>
                  <a:cubicBezTo>
                    <a:pt x="627458" y="0"/>
                    <a:pt x="738057" y="129481"/>
                    <a:pt x="738057" y="248176"/>
                  </a:cubicBezTo>
                  <a:cubicBezTo>
                    <a:pt x="738057" y="366864"/>
                    <a:pt x="740753" y="739717"/>
                    <a:pt x="740753" y="739717"/>
                  </a:cubicBezTo>
                  <a:cubicBezTo>
                    <a:pt x="740753" y="739717"/>
                    <a:pt x="676013" y="1321792"/>
                    <a:pt x="659828" y="1370347"/>
                  </a:cubicBezTo>
                  <a:cubicBezTo>
                    <a:pt x="643643" y="1418903"/>
                    <a:pt x="635554" y="1499828"/>
                    <a:pt x="635554" y="1499828"/>
                  </a:cubicBezTo>
                  <a:lnTo>
                    <a:pt x="479095" y="1462065"/>
                  </a:lnTo>
                  <a:cubicBezTo>
                    <a:pt x="479095" y="1462065"/>
                    <a:pt x="457510" y="914461"/>
                    <a:pt x="522258" y="784980"/>
                  </a:cubicBezTo>
                  <a:lnTo>
                    <a:pt x="365800" y="342591"/>
                  </a:lnTo>
                  <a:lnTo>
                    <a:pt x="311844" y="1594242"/>
                  </a:lnTo>
                  <a:lnTo>
                    <a:pt x="130221" y="1594242"/>
                  </a:lnTo>
                  <a:cubicBezTo>
                    <a:pt x="130221" y="1594242"/>
                    <a:pt x="36700" y="936046"/>
                    <a:pt x="85255" y="763403"/>
                  </a:cubicBezTo>
                  <a:cubicBezTo>
                    <a:pt x="85255" y="763403"/>
                    <a:pt x="-22646" y="105207"/>
                    <a:pt x="4329" y="67437"/>
                  </a:cubicBezTo>
                  <a:cubicBezTo>
                    <a:pt x="31304" y="29674"/>
                    <a:pt x="627458" y="0"/>
                    <a:pt x="627458" y="0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25A3CB03-9B40-17CC-92D1-0BBA1D0857A2}"/>
                </a:ext>
              </a:extLst>
            </p:cNvPr>
            <p:cNvSpPr/>
            <p:nvPr/>
          </p:nvSpPr>
          <p:spPr>
            <a:xfrm flipH="1">
              <a:off x="10927976" y="3799960"/>
              <a:ext cx="712150" cy="1354158"/>
            </a:xfrm>
            <a:custGeom>
              <a:avLst/>
              <a:gdLst>
                <a:gd name="connsiteX0" fmla="*/ 285938 w 712150"/>
                <a:gd name="connsiteY0" fmla="*/ 1 h 1354158"/>
                <a:gd name="connsiteX1" fmla="*/ 431604 w 712150"/>
                <a:gd name="connsiteY1" fmla="*/ 10790 h 1354158"/>
                <a:gd name="connsiteX2" fmla="*/ 480159 w 712150"/>
                <a:gd name="connsiteY2" fmla="*/ 91717 h 1354158"/>
                <a:gd name="connsiteX3" fmla="*/ 609640 w 712150"/>
                <a:gd name="connsiteY3" fmla="*/ 210408 h 1354158"/>
                <a:gd name="connsiteX4" fmla="*/ 631225 w 712150"/>
                <a:gd name="connsiteY4" fmla="*/ 1100590 h 1354158"/>
                <a:gd name="connsiteX5" fmla="*/ 712151 w 712150"/>
                <a:gd name="connsiteY5" fmla="*/ 1219285 h 1354158"/>
                <a:gd name="connsiteX6" fmla="*/ 706751 w 712150"/>
                <a:gd name="connsiteY6" fmla="*/ 1321788 h 1354158"/>
                <a:gd name="connsiteX7" fmla="*/ 59346 w 712150"/>
                <a:gd name="connsiteY7" fmla="*/ 1354159 h 1354158"/>
                <a:gd name="connsiteX8" fmla="*/ 59346 w 712150"/>
                <a:gd name="connsiteY8" fmla="*/ 1255604 h 1354158"/>
                <a:gd name="connsiteX9" fmla="*/ 0 w 712150"/>
                <a:gd name="connsiteY9" fmla="*/ 1138360 h 1354158"/>
                <a:gd name="connsiteX10" fmla="*/ 80926 w 712150"/>
                <a:gd name="connsiteY10" fmla="*/ 194223 h 1354158"/>
                <a:gd name="connsiteX11" fmla="*/ 221198 w 712150"/>
                <a:gd name="connsiteY11" fmla="*/ 102507 h 1354158"/>
                <a:gd name="connsiteX12" fmla="*/ 285938 w 712150"/>
                <a:gd name="connsiteY12" fmla="*/ 0 h 135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150" h="1354158">
                  <a:moveTo>
                    <a:pt x="285938" y="1"/>
                  </a:moveTo>
                  <a:lnTo>
                    <a:pt x="431604" y="10790"/>
                  </a:lnTo>
                  <a:lnTo>
                    <a:pt x="480159" y="91717"/>
                  </a:lnTo>
                  <a:cubicBezTo>
                    <a:pt x="480159" y="91717"/>
                    <a:pt x="593455" y="140272"/>
                    <a:pt x="609640" y="210408"/>
                  </a:cubicBezTo>
                  <a:cubicBezTo>
                    <a:pt x="625825" y="280544"/>
                    <a:pt x="631225" y="1100590"/>
                    <a:pt x="631225" y="1100590"/>
                  </a:cubicBezTo>
                  <a:lnTo>
                    <a:pt x="712151" y="1219285"/>
                  </a:lnTo>
                  <a:lnTo>
                    <a:pt x="706751" y="1321788"/>
                  </a:lnTo>
                  <a:lnTo>
                    <a:pt x="59346" y="1354159"/>
                  </a:lnTo>
                  <a:lnTo>
                    <a:pt x="59346" y="1255604"/>
                  </a:lnTo>
                  <a:lnTo>
                    <a:pt x="0" y="1138360"/>
                  </a:lnTo>
                  <a:cubicBezTo>
                    <a:pt x="0" y="1138360"/>
                    <a:pt x="64741" y="199617"/>
                    <a:pt x="80926" y="194223"/>
                  </a:cubicBezTo>
                  <a:cubicBezTo>
                    <a:pt x="97111" y="188828"/>
                    <a:pt x="221198" y="102507"/>
                    <a:pt x="221198" y="102507"/>
                  </a:cubicBezTo>
                  <a:lnTo>
                    <a:pt x="28593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2999894F-C048-A53A-FAB1-53A9800BFAA0}"/>
                </a:ext>
              </a:extLst>
            </p:cNvPr>
            <p:cNvSpPr/>
            <p:nvPr/>
          </p:nvSpPr>
          <p:spPr>
            <a:xfrm flipH="1">
              <a:off x="11104832" y="3413020"/>
              <a:ext cx="366864" cy="366864"/>
            </a:xfrm>
            <a:custGeom>
              <a:avLst/>
              <a:gdLst>
                <a:gd name="connsiteX0" fmla="*/ 366864 w 366864"/>
                <a:gd name="connsiteY0" fmla="*/ 183432 h 366864"/>
                <a:gd name="connsiteX1" fmla="*/ 183432 w 366864"/>
                <a:gd name="connsiteY1" fmla="*/ 366864 h 366864"/>
                <a:gd name="connsiteX2" fmla="*/ 0 w 366864"/>
                <a:gd name="connsiteY2" fmla="*/ 183432 h 366864"/>
                <a:gd name="connsiteX3" fmla="*/ 183432 w 366864"/>
                <a:gd name="connsiteY3" fmla="*/ 0 h 366864"/>
                <a:gd name="connsiteX4" fmla="*/ 366864 w 366864"/>
                <a:gd name="connsiteY4" fmla="*/ 183432 h 36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864" h="366864">
                  <a:moveTo>
                    <a:pt x="366864" y="183432"/>
                  </a:moveTo>
                  <a:cubicBezTo>
                    <a:pt x="366864" y="284739"/>
                    <a:pt x="284739" y="366864"/>
                    <a:pt x="183432" y="366864"/>
                  </a:cubicBezTo>
                  <a:cubicBezTo>
                    <a:pt x="82125" y="366864"/>
                    <a:pt x="0" y="284739"/>
                    <a:pt x="0" y="183432"/>
                  </a:cubicBezTo>
                  <a:cubicBezTo>
                    <a:pt x="0" y="82125"/>
                    <a:pt x="82125" y="0"/>
                    <a:pt x="183432" y="0"/>
                  </a:cubicBezTo>
                  <a:cubicBezTo>
                    <a:pt x="284739" y="0"/>
                    <a:pt x="366864" y="82125"/>
                    <a:pt x="366864" y="183432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A58D1BF-20D9-3605-8EE6-1DE0C717627F}"/>
                </a:ext>
              </a:extLst>
            </p:cNvPr>
            <p:cNvSpPr/>
            <p:nvPr/>
          </p:nvSpPr>
          <p:spPr>
            <a:xfrm flipH="1">
              <a:off x="11132241" y="3395758"/>
              <a:ext cx="384261" cy="385030"/>
            </a:xfrm>
            <a:custGeom>
              <a:avLst/>
              <a:gdLst>
                <a:gd name="connsiteX0" fmla="*/ 374760 w 384261"/>
                <a:gd name="connsiteY0" fmla="*/ 53154 h 385030"/>
                <a:gd name="connsiteX1" fmla="*/ 311470 w 384261"/>
                <a:gd name="connsiteY1" fmla="*/ 11248 h 385030"/>
                <a:gd name="connsiteX2" fmla="*/ 307911 w 384261"/>
                <a:gd name="connsiteY2" fmla="*/ 11215 h 385030"/>
                <a:gd name="connsiteX3" fmla="*/ 266360 w 384261"/>
                <a:gd name="connsiteY3" fmla="*/ 2978 h 385030"/>
                <a:gd name="connsiteX4" fmla="*/ 188375 w 384261"/>
                <a:gd name="connsiteY4" fmla="*/ 8038 h 385030"/>
                <a:gd name="connsiteX5" fmla="*/ 164674 w 384261"/>
                <a:gd name="connsiteY5" fmla="*/ 14054 h 385030"/>
                <a:gd name="connsiteX6" fmla="*/ 145556 w 384261"/>
                <a:gd name="connsiteY6" fmla="*/ 1616 h 385030"/>
                <a:gd name="connsiteX7" fmla="*/ 144135 w 384261"/>
                <a:gd name="connsiteY7" fmla="*/ 23198 h 385030"/>
                <a:gd name="connsiteX8" fmla="*/ 136138 w 384261"/>
                <a:gd name="connsiteY8" fmla="*/ 5730 h 385030"/>
                <a:gd name="connsiteX9" fmla="*/ 130799 w 384261"/>
                <a:gd name="connsiteY9" fmla="*/ 28950 h 385030"/>
                <a:gd name="connsiteX10" fmla="*/ 113690 w 384261"/>
                <a:gd name="connsiteY10" fmla="*/ 9544 h 385030"/>
                <a:gd name="connsiteX11" fmla="*/ 103478 w 384261"/>
                <a:gd name="connsiteY11" fmla="*/ 32187 h 385030"/>
                <a:gd name="connsiteX12" fmla="*/ 80396 w 384261"/>
                <a:gd name="connsiteY12" fmla="*/ 44089 h 385030"/>
                <a:gd name="connsiteX13" fmla="*/ 3558 w 384261"/>
                <a:gd name="connsiteY13" fmla="*/ 120995 h 385030"/>
                <a:gd name="connsiteX14" fmla="*/ 3890 w 384261"/>
                <a:gd name="connsiteY14" fmla="*/ 191552 h 385030"/>
                <a:gd name="connsiteX15" fmla="*/ 21304 w 384261"/>
                <a:gd name="connsiteY15" fmla="*/ 251403 h 385030"/>
                <a:gd name="connsiteX16" fmla="*/ 43347 w 384261"/>
                <a:gd name="connsiteY16" fmla="*/ 284932 h 385030"/>
                <a:gd name="connsiteX17" fmla="*/ 51731 w 384261"/>
                <a:gd name="connsiteY17" fmla="*/ 321370 h 385030"/>
                <a:gd name="connsiteX18" fmla="*/ 81526 w 384261"/>
                <a:gd name="connsiteY18" fmla="*/ 343011 h 385030"/>
                <a:gd name="connsiteX19" fmla="*/ 116149 w 384261"/>
                <a:gd name="connsiteY19" fmla="*/ 357583 h 385030"/>
                <a:gd name="connsiteX20" fmla="*/ 160397 w 384261"/>
                <a:gd name="connsiteY20" fmla="*/ 384986 h 385030"/>
                <a:gd name="connsiteX21" fmla="*/ 167569 w 384261"/>
                <a:gd name="connsiteY21" fmla="*/ 371516 h 385030"/>
                <a:gd name="connsiteX22" fmla="*/ 147359 w 384261"/>
                <a:gd name="connsiteY22" fmla="*/ 360761 h 385030"/>
                <a:gd name="connsiteX23" fmla="*/ 175513 w 384261"/>
                <a:gd name="connsiteY23" fmla="*/ 337101 h 385030"/>
                <a:gd name="connsiteX24" fmla="*/ 150452 w 384261"/>
                <a:gd name="connsiteY24" fmla="*/ 301241 h 385030"/>
                <a:gd name="connsiteX25" fmla="*/ 136780 w 384261"/>
                <a:gd name="connsiteY25" fmla="*/ 253181 h 385030"/>
                <a:gd name="connsiteX26" fmla="*/ 145999 w 384261"/>
                <a:gd name="connsiteY26" fmla="*/ 235196 h 385030"/>
                <a:gd name="connsiteX27" fmla="*/ 190262 w 384261"/>
                <a:gd name="connsiteY27" fmla="*/ 229311 h 385030"/>
                <a:gd name="connsiteX28" fmla="*/ 218309 w 384261"/>
                <a:gd name="connsiteY28" fmla="*/ 220154 h 385030"/>
                <a:gd name="connsiteX29" fmla="*/ 218446 w 384261"/>
                <a:gd name="connsiteY29" fmla="*/ 184214 h 385030"/>
                <a:gd name="connsiteX30" fmla="*/ 239756 w 384261"/>
                <a:gd name="connsiteY30" fmla="*/ 153392 h 385030"/>
                <a:gd name="connsiteX31" fmla="*/ 272027 w 384261"/>
                <a:gd name="connsiteY31" fmla="*/ 131989 h 385030"/>
                <a:gd name="connsiteX32" fmla="*/ 284233 w 384261"/>
                <a:gd name="connsiteY32" fmla="*/ 97471 h 385030"/>
                <a:gd name="connsiteX33" fmla="*/ 384261 w 384261"/>
                <a:gd name="connsiteY33" fmla="*/ 88321 h 385030"/>
                <a:gd name="connsiteX34" fmla="*/ 374760 w 384261"/>
                <a:gd name="connsiteY34" fmla="*/ 53154 h 38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4261" h="385030">
                  <a:moveTo>
                    <a:pt x="374760" y="53154"/>
                  </a:moveTo>
                  <a:cubicBezTo>
                    <a:pt x="365426" y="26682"/>
                    <a:pt x="339533" y="10622"/>
                    <a:pt x="311470" y="11248"/>
                  </a:cubicBezTo>
                  <a:cubicBezTo>
                    <a:pt x="310279" y="11274"/>
                    <a:pt x="309095" y="11263"/>
                    <a:pt x="307911" y="11215"/>
                  </a:cubicBezTo>
                  <a:cubicBezTo>
                    <a:pt x="293781" y="10637"/>
                    <a:pt x="280215" y="5810"/>
                    <a:pt x="266360" y="2978"/>
                  </a:cubicBezTo>
                  <a:cubicBezTo>
                    <a:pt x="240536" y="-2300"/>
                    <a:pt x="213298" y="-533"/>
                    <a:pt x="188375" y="8038"/>
                  </a:cubicBezTo>
                  <a:cubicBezTo>
                    <a:pt x="180622" y="10703"/>
                    <a:pt x="172870" y="14053"/>
                    <a:pt x="164674" y="14054"/>
                  </a:cubicBezTo>
                  <a:cubicBezTo>
                    <a:pt x="156479" y="14055"/>
                    <a:pt x="147557" y="9562"/>
                    <a:pt x="145556" y="1616"/>
                  </a:cubicBezTo>
                  <a:cubicBezTo>
                    <a:pt x="145083" y="8810"/>
                    <a:pt x="144609" y="16004"/>
                    <a:pt x="144135" y="23198"/>
                  </a:cubicBezTo>
                  <a:cubicBezTo>
                    <a:pt x="141470" y="17375"/>
                    <a:pt x="138804" y="11553"/>
                    <a:pt x="136138" y="5730"/>
                  </a:cubicBezTo>
                  <a:lnTo>
                    <a:pt x="130799" y="28950"/>
                  </a:lnTo>
                  <a:lnTo>
                    <a:pt x="113690" y="9544"/>
                  </a:lnTo>
                  <a:cubicBezTo>
                    <a:pt x="115218" y="18098"/>
                    <a:pt x="110230" y="26719"/>
                    <a:pt x="103478" y="32187"/>
                  </a:cubicBezTo>
                  <a:cubicBezTo>
                    <a:pt x="96726" y="37656"/>
                    <a:pt x="88385" y="40681"/>
                    <a:pt x="80396" y="44089"/>
                  </a:cubicBezTo>
                  <a:cubicBezTo>
                    <a:pt x="45893" y="58795"/>
                    <a:pt x="13499" y="84832"/>
                    <a:pt x="3558" y="120995"/>
                  </a:cubicBezTo>
                  <a:cubicBezTo>
                    <a:pt x="-2723" y="143843"/>
                    <a:pt x="562" y="168092"/>
                    <a:pt x="3890" y="191552"/>
                  </a:cubicBezTo>
                  <a:cubicBezTo>
                    <a:pt x="6832" y="212292"/>
                    <a:pt x="10031" y="233749"/>
                    <a:pt x="21304" y="251403"/>
                  </a:cubicBezTo>
                  <a:cubicBezTo>
                    <a:pt x="28531" y="262721"/>
                    <a:pt x="38948" y="272244"/>
                    <a:pt x="43347" y="284932"/>
                  </a:cubicBezTo>
                  <a:cubicBezTo>
                    <a:pt x="47449" y="296757"/>
                    <a:pt x="45895" y="310296"/>
                    <a:pt x="51731" y="321370"/>
                  </a:cubicBezTo>
                  <a:cubicBezTo>
                    <a:pt x="57591" y="332492"/>
                    <a:pt x="69687" y="338785"/>
                    <a:pt x="81526" y="343011"/>
                  </a:cubicBezTo>
                  <a:cubicBezTo>
                    <a:pt x="93365" y="347239"/>
                    <a:pt x="105953" y="350229"/>
                    <a:pt x="116149" y="357583"/>
                  </a:cubicBezTo>
                  <a:cubicBezTo>
                    <a:pt x="126346" y="364939"/>
                    <a:pt x="138178" y="386126"/>
                    <a:pt x="160397" y="384986"/>
                  </a:cubicBezTo>
                  <a:lnTo>
                    <a:pt x="167569" y="371516"/>
                  </a:lnTo>
                  <a:cubicBezTo>
                    <a:pt x="174940" y="365506"/>
                    <a:pt x="147649" y="370271"/>
                    <a:pt x="147359" y="360761"/>
                  </a:cubicBezTo>
                  <a:cubicBezTo>
                    <a:pt x="147076" y="351251"/>
                    <a:pt x="180202" y="345376"/>
                    <a:pt x="175513" y="337101"/>
                  </a:cubicBezTo>
                  <a:cubicBezTo>
                    <a:pt x="168310" y="324411"/>
                    <a:pt x="158571" y="313368"/>
                    <a:pt x="150452" y="301241"/>
                  </a:cubicBezTo>
                  <a:cubicBezTo>
                    <a:pt x="140966" y="287059"/>
                    <a:pt x="133503" y="270489"/>
                    <a:pt x="136780" y="253181"/>
                  </a:cubicBezTo>
                  <a:cubicBezTo>
                    <a:pt x="138048" y="246448"/>
                    <a:pt x="141202" y="240088"/>
                    <a:pt x="145999" y="235196"/>
                  </a:cubicBezTo>
                  <a:cubicBezTo>
                    <a:pt x="159839" y="221096"/>
                    <a:pt x="175268" y="227294"/>
                    <a:pt x="190262" y="229311"/>
                  </a:cubicBezTo>
                  <a:cubicBezTo>
                    <a:pt x="200596" y="230702"/>
                    <a:pt x="212939" y="229096"/>
                    <a:pt x="218309" y="220154"/>
                  </a:cubicBezTo>
                  <a:cubicBezTo>
                    <a:pt x="224587" y="209693"/>
                    <a:pt x="217591" y="196385"/>
                    <a:pt x="218446" y="184214"/>
                  </a:cubicBezTo>
                  <a:cubicBezTo>
                    <a:pt x="219348" y="171319"/>
                    <a:pt x="229124" y="160744"/>
                    <a:pt x="239756" y="153392"/>
                  </a:cubicBezTo>
                  <a:cubicBezTo>
                    <a:pt x="250389" y="146041"/>
                    <a:pt x="262457" y="140684"/>
                    <a:pt x="272027" y="131989"/>
                  </a:cubicBezTo>
                  <a:cubicBezTo>
                    <a:pt x="281590" y="123292"/>
                    <a:pt x="288403" y="109707"/>
                    <a:pt x="284233" y="97471"/>
                  </a:cubicBezTo>
                  <a:cubicBezTo>
                    <a:pt x="329573" y="78594"/>
                    <a:pt x="336516" y="76809"/>
                    <a:pt x="384261" y="88321"/>
                  </a:cubicBezTo>
                  <a:cubicBezTo>
                    <a:pt x="381985" y="76381"/>
                    <a:pt x="378800" y="64617"/>
                    <a:pt x="374760" y="53154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22" name="图形 116">
              <a:extLst>
                <a:ext uri="{FF2B5EF4-FFF2-40B4-BE49-F238E27FC236}">
                  <a16:creationId xmlns:a16="http://schemas.microsoft.com/office/drawing/2014/main" id="{F160674A-0631-91C1-2409-A0803CCB1D6F}"/>
                </a:ext>
              </a:extLst>
            </p:cNvPr>
            <p:cNvGrpSpPr/>
            <p:nvPr/>
          </p:nvGrpSpPr>
          <p:grpSpPr>
            <a:xfrm flipH="1">
              <a:off x="11438505" y="5175429"/>
              <a:ext cx="477627" cy="708232"/>
              <a:chOff x="7056689" y="5175429"/>
              <a:chExt cx="477627" cy="708232"/>
            </a:xfrm>
          </p:grpSpPr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E0F55870-35C4-A8E0-5B9F-9F3F2A290B35}"/>
                  </a:ext>
                </a:extLst>
              </p:cNvPr>
              <p:cNvSpPr/>
              <p:nvPr/>
            </p:nvSpPr>
            <p:spPr>
              <a:xfrm>
                <a:off x="7056689" y="5175429"/>
                <a:ext cx="477627" cy="658669"/>
              </a:xfrm>
              <a:custGeom>
                <a:avLst/>
                <a:gdLst>
                  <a:gd name="connsiteX0" fmla="*/ 0 w 477627"/>
                  <a:gd name="connsiteY0" fmla="*/ 619562 h 658669"/>
                  <a:gd name="connsiteX1" fmla="*/ 0 w 477627"/>
                  <a:gd name="connsiteY1" fmla="*/ 62785 h 658669"/>
                  <a:gd name="connsiteX2" fmla="*/ 17859 w 477627"/>
                  <a:gd name="connsiteY2" fmla="*/ 22677 h 658669"/>
                  <a:gd name="connsiteX3" fmla="*/ 59614 w 477627"/>
                  <a:gd name="connsiteY3" fmla="*/ 9119 h 658669"/>
                  <a:gd name="connsiteX4" fmla="*/ 452959 w 477627"/>
                  <a:gd name="connsiteY4" fmla="*/ 50602 h 658669"/>
                  <a:gd name="connsiteX5" fmla="*/ 477627 w 477627"/>
                  <a:gd name="connsiteY5" fmla="*/ 75273 h 658669"/>
                  <a:gd name="connsiteX6" fmla="*/ 477627 w 477627"/>
                  <a:gd name="connsiteY6" fmla="*/ 633998 h 658669"/>
                  <a:gd name="connsiteX7" fmla="*/ 452959 w 477627"/>
                  <a:gd name="connsiteY7" fmla="*/ 658669 h 658669"/>
                  <a:gd name="connsiteX8" fmla="*/ 39107 w 477627"/>
                  <a:gd name="connsiteY8" fmla="*/ 658669 h 658669"/>
                  <a:gd name="connsiteX9" fmla="*/ 0 w 477627"/>
                  <a:gd name="connsiteY9" fmla="*/ 619562 h 658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7627" h="658669">
                    <a:moveTo>
                      <a:pt x="0" y="619562"/>
                    </a:moveTo>
                    <a:lnTo>
                      <a:pt x="0" y="62785"/>
                    </a:lnTo>
                    <a:cubicBezTo>
                      <a:pt x="0" y="47516"/>
                      <a:pt x="6508" y="32897"/>
                      <a:pt x="17859" y="22677"/>
                    </a:cubicBezTo>
                    <a:cubicBezTo>
                      <a:pt x="29208" y="12465"/>
                      <a:pt x="44423" y="7523"/>
                      <a:pt x="59614" y="9119"/>
                    </a:cubicBezTo>
                    <a:cubicBezTo>
                      <a:pt x="200325" y="-9808"/>
                      <a:pt x="332853" y="-802"/>
                      <a:pt x="452959" y="50602"/>
                    </a:cubicBezTo>
                    <a:cubicBezTo>
                      <a:pt x="466563" y="50602"/>
                      <a:pt x="477627" y="61669"/>
                      <a:pt x="477627" y="75273"/>
                    </a:cubicBezTo>
                    <a:lnTo>
                      <a:pt x="477627" y="633998"/>
                    </a:lnTo>
                    <a:cubicBezTo>
                      <a:pt x="477627" y="647602"/>
                      <a:pt x="466563" y="658669"/>
                      <a:pt x="452959" y="658669"/>
                    </a:cubicBezTo>
                    <a:cubicBezTo>
                      <a:pt x="320750" y="627659"/>
                      <a:pt x="181304" y="635732"/>
                      <a:pt x="39107" y="658669"/>
                    </a:cubicBezTo>
                    <a:cubicBezTo>
                      <a:pt x="17543" y="658669"/>
                      <a:pt x="0" y="641125"/>
                      <a:pt x="0" y="619562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D8E1085A-586C-A1AF-56C1-FDAEEC728B7B}"/>
                  </a:ext>
                </a:extLst>
              </p:cNvPr>
              <p:cNvSpPr/>
              <p:nvPr/>
            </p:nvSpPr>
            <p:spPr>
              <a:xfrm>
                <a:off x="7056689" y="5201507"/>
                <a:ext cx="477627" cy="682154"/>
              </a:xfrm>
              <a:custGeom>
                <a:avLst/>
                <a:gdLst>
                  <a:gd name="connsiteX0" fmla="*/ 0 w 477627"/>
                  <a:gd name="connsiteY0" fmla="*/ 643048 h 682154"/>
                  <a:gd name="connsiteX1" fmla="*/ 0 w 477627"/>
                  <a:gd name="connsiteY1" fmla="*/ 80381 h 682154"/>
                  <a:gd name="connsiteX2" fmla="*/ 53957 w 477627"/>
                  <a:gd name="connsiteY2" fmla="*/ 26426 h 682154"/>
                  <a:gd name="connsiteX3" fmla="*/ 452959 w 477627"/>
                  <a:gd name="connsiteY3" fmla="*/ 26426 h 682154"/>
                  <a:gd name="connsiteX4" fmla="*/ 477627 w 477627"/>
                  <a:gd name="connsiteY4" fmla="*/ 51097 h 682154"/>
                  <a:gd name="connsiteX5" fmla="*/ 477627 w 477627"/>
                  <a:gd name="connsiteY5" fmla="*/ 604101 h 682154"/>
                  <a:gd name="connsiteX6" fmla="*/ 453019 w 477627"/>
                  <a:gd name="connsiteY6" fmla="*/ 628780 h 682154"/>
                  <a:gd name="connsiteX7" fmla="*/ 39107 w 477627"/>
                  <a:gd name="connsiteY7" fmla="*/ 682155 h 682154"/>
                  <a:gd name="connsiteX8" fmla="*/ 0 w 477627"/>
                  <a:gd name="connsiteY8" fmla="*/ 643048 h 682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7627" h="682154">
                    <a:moveTo>
                      <a:pt x="0" y="643048"/>
                    </a:moveTo>
                    <a:lnTo>
                      <a:pt x="0" y="80381"/>
                    </a:lnTo>
                    <a:cubicBezTo>
                      <a:pt x="0" y="50631"/>
                      <a:pt x="24204" y="26426"/>
                      <a:pt x="53957" y="26426"/>
                    </a:cubicBezTo>
                    <a:cubicBezTo>
                      <a:pt x="188512" y="-8778"/>
                      <a:pt x="321514" y="-8839"/>
                      <a:pt x="452959" y="26426"/>
                    </a:cubicBezTo>
                    <a:cubicBezTo>
                      <a:pt x="466563" y="26426"/>
                      <a:pt x="477627" y="37493"/>
                      <a:pt x="477627" y="51097"/>
                    </a:cubicBezTo>
                    <a:lnTo>
                      <a:pt x="477627" y="604101"/>
                    </a:lnTo>
                    <a:cubicBezTo>
                      <a:pt x="477627" y="617689"/>
                      <a:pt x="466596" y="628742"/>
                      <a:pt x="453019" y="628780"/>
                    </a:cubicBezTo>
                    <a:cubicBezTo>
                      <a:pt x="323412" y="606225"/>
                      <a:pt x="184578" y="628192"/>
                      <a:pt x="39107" y="682155"/>
                    </a:cubicBezTo>
                    <a:cubicBezTo>
                      <a:pt x="17543" y="682155"/>
                      <a:pt x="0" y="664610"/>
                      <a:pt x="0" y="643048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2C46F4DA-89A0-8380-8AA5-D55219621786}"/>
                  </a:ext>
                </a:extLst>
              </p:cNvPr>
              <p:cNvSpPr/>
              <p:nvPr/>
            </p:nvSpPr>
            <p:spPr>
              <a:xfrm>
                <a:off x="7159626" y="5296561"/>
                <a:ext cx="289721" cy="163897"/>
              </a:xfrm>
              <a:custGeom>
                <a:avLst/>
                <a:gdLst>
                  <a:gd name="connsiteX0" fmla="*/ 207769 w 289721"/>
                  <a:gd name="connsiteY0" fmla="*/ 163898 h 163897"/>
                  <a:gd name="connsiteX1" fmla="*/ 81949 w 289721"/>
                  <a:gd name="connsiteY1" fmla="*/ 163898 h 163897"/>
                  <a:gd name="connsiteX2" fmla="*/ 0 w 289721"/>
                  <a:gd name="connsiteY2" fmla="*/ 81949 h 163897"/>
                  <a:gd name="connsiteX3" fmla="*/ 81949 w 289721"/>
                  <a:gd name="connsiteY3" fmla="*/ 0 h 163897"/>
                  <a:gd name="connsiteX4" fmla="*/ 207769 w 289721"/>
                  <a:gd name="connsiteY4" fmla="*/ 0 h 163897"/>
                  <a:gd name="connsiteX5" fmla="*/ 289721 w 289721"/>
                  <a:gd name="connsiteY5" fmla="*/ 81949 h 163897"/>
                  <a:gd name="connsiteX6" fmla="*/ 207769 w 289721"/>
                  <a:gd name="connsiteY6" fmla="*/ 163898 h 163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721" h="163897">
                    <a:moveTo>
                      <a:pt x="207769" y="163898"/>
                    </a:moveTo>
                    <a:lnTo>
                      <a:pt x="81949" y="163898"/>
                    </a:lnTo>
                    <a:cubicBezTo>
                      <a:pt x="36762" y="163898"/>
                      <a:pt x="0" y="127136"/>
                      <a:pt x="0" y="81949"/>
                    </a:cubicBezTo>
                    <a:cubicBezTo>
                      <a:pt x="0" y="36762"/>
                      <a:pt x="36762" y="0"/>
                      <a:pt x="81949" y="0"/>
                    </a:cubicBezTo>
                    <a:lnTo>
                      <a:pt x="207769" y="0"/>
                    </a:lnTo>
                    <a:cubicBezTo>
                      <a:pt x="252959" y="0"/>
                      <a:pt x="289721" y="36762"/>
                      <a:pt x="289721" y="81949"/>
                    </a:cubicBezTo>
                    <a:cubicBezTo>
                      <a:pt x="289721" y="127136"/>
                      <a:pt x="252959" y="163898"/>
                      <a:pt x="207769" y="163898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8F2599A1-6210-580C-445C-F91E0E001580}"/>
                </a:ext>
              </a:extLst>
            </p:cNvPr>
            <p:cNvSpPr/>
            <p:nvPr/>
          </p:nvSpPr>
          <p:spPr>
            <a:xfrm flipH="1">
              <a:off x="11490110" y="4355321"/>
              <a:ext cx="149340" cy="777464"/>
            </a:xfrm>
            <a:custGeom>
              <a:avLst/>
              <a:gdLst>
                <a:gd name="connsiteX0" fmla="*/ 149340 w 149340"/>
                <a:gd name="connsiteY0" fmla="*/ 0 h 777464"/>
                <a:gd name="connsiteX1" fmla="*/ 144531 w 149340"/>
                <a:gd name="connsiteY1" fmla="*/ 290491 h 777464"/>
                <a:gd name="connsiteX2" fmla="*/ 90988 w 149340"/>
                <a:gd name="connsiteY2" fmla="*/ 771660 h 777464"/>
                <a:gd name="connsiteX3" fmla="*/ 0 w 149340"/>
                <a:gd name="connsiteY3" fmla="*/ 777465 h 777464"/>
                <a:gd name="connsiteX4" fmla="*/ 7116 w 149340"/>
                <a:gd name="connsiteY4" fmla="*/ 274986 h 777464"/>
                <a:gd name="connsiteX5" fmla="*/ 13551 w 149340"/>
                <a:gd name="connsiteY5" fmla="*/ 42498 h 777464"/>
                <a:gd name="connsiteX6" fmla="*/ 149340 w 149340"/>
                <a:gd name="connsiteY6" fmla="*/ 0 h 77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340" h="777464">
                  <a:moveTo>
                    <a:pt x="149340" y="0"/>
                  </a:moveTo>
                  <a:lnTo>
                    <a:pt x="144531" y="290491"/>
                  </a:lnTo>
                  <a:cubicBezTo>
                    <a:pt x="144531" y="290491"/>
                    <a:pt x="129160" y="516884"/>
                    <a:pt x="90988" y="771660"/>
                  </a:cubicBezTo>
                  <a:lnTo>
                    <a:pt x="0" y="777465"/>
                  </a:lnTo>
                  <a:cubicBezTo>
                    <a:pt x="0" y="777465"/>
                    <a:pt x="11195" y="379666"/>
                    <a:pt x="7116" y="274986"/>
                  </a:cubicBezTo>
                  <a:lnTo>
                    <a:pt x="13551" y="42498"/>
                  </a:lnTo>
                  <a:lnTo>
                    <a:pt x="149340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2C257F75-6B01-C2E6-D3C9-6B5409FCC706}"/>
                </a:ext>
              </a:extLst>
            </p:cNvPr>
            <p:cNvSpPr/>
            <p:nvPr/>
          </p:nvSpPr>
          <p:spPr>
            <a:xfrm rot="116807" flipH="1">
              <a:off x="11525828" y="5094396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43CC362-7D8D-2B87-DE6E-9FD9521AC0D8}"/>
                </a:ext>
              </a:extLst>
            </p:cNvPr>
            <p:cNvSpPr/>
            <p:nvPr/>
          </p:nvSpPr>
          <p:spPr>
            <a:xfrm flipH="1">
              <a:off x="11468793" y="3985487"/>
              <a:ext cx="206409" cy="637876"/>
            </a:xfrm>
            <a:custGeom>
              <a:avLst/>
              <a:gdLst>
                <a:gd name="connsiteX0" fmla="*/ 183678 w 206409"/>
                <a:gd name="connsiteY0" fmla="*/ 0 h 637876"/>
                <a:gd name="connsiteX1" fmla="*/ 113589 w 206409"/>
                <a:gd name="connsiteY1" fmla="*/ 2553 h 637876"/>
                <a:gd name="connsiteX2" fmla="*/ 67029 w 206409"/>
                <a:gd name="connsiteY2" fmla="*/ 58235 h 637876"/>
                <a:gd name="connsiteX3" fmla="*/ 4418 w 206409"/>
                <a:gd name="connsiteY3" fmla="*/ 562588 h 637876"/>
                <a:gd name="connsiteX4" fmla="*/ 15986 w 206409"/>
                <a:gd name="connsiteY4" fmla="*/ 583761 h 637876"/>
                <a:gd name="connsiteX5" fmla="*/ 4898 w 206409"/>
                <a:gd name="connsiteY5" fmla="*/ 602909 h 637876"/>
                <a:gd name="connsiteX6" fmla="*/ 12559 w 206409"/>
                <a:gd name="connsiteY6" fmla="*/ 637876 h 637876"/>
                <a:gd name="connsiteX7" fmla="*/ 206409 w 206409"/>
                <a:gd name="connsiteY7" fmla="*/ 624136 h 637876"/>
                <a:gd name="connsiteX8" fmla="*/ 183678 w 206409"/>
                <a:gd name="connsiteY8" fmla="*/ 0 h 63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409" h="637876">
                  <a:moveTo>
                    <a:pt x="183678" y="0"/>
                  </a:moveTo>
                  <a:lnTo>
                    <a:pt x="113589" y="2553"/>
                  </a:lnTo>
                  <a:cubicBezTo>
                    <a:pt x="113589" y="2553"/>
                    <a:pt x="76241" y="14710"/>
                    <a:pt x="67029" y="58235"/>
                  </a:cubicBezTo>
                  <a:cubicBezTo>
                    <a:pt x="57816" y="101760"/>
                    <a:pt x="-6757" y="552200"/>
                    <a:pt x="4418" y="562588"/>
                  </a:cubicBezTo>
                  <a:cubicBezTo>
                    <a:pt x="15594" y="572976"/>
                    <a:pt x="26377" y="572586"/>
                    <a:pt x="15986" y="583761"/>
                  </a:cubicBezTo>
                  <a:cubicBezTo>
                    <a:pt x="5596" y="594935"/>
                    <a:pt x="-7172" y="595103"/>
                    <a:pt x="4898" y="602909"/>
                  </a:cubicBezTo>
                  <a:cubicBezTo>
                    <a:pt x="16968" y="610715"/>
                    <a:pt x="12559" y="637876"/>
                    <a:pt x="12559" y="637876"/>
                  </a:cubicBezTo>
                  <a:lnTo>
                    <a:pt x="206409" y="624136"/>
                  </a:lnTo>
                  <a:lnTo>
                    <a:pt x="18367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5C22689-40E0-92D3-CB19-68C688A75E2A}"/>
                </a:ext>
              </a:extLst>
            </p:cNvPr>
            <p:cNvSpPr/>
            <p:nvPr/>
          </p:nvSpPr>
          <p:spPr>
            <a:xfrm flipH="1">
              <a:off x="6761589" y="3392487"/>
              <a:ext cx="3609388" cy="3188347"/>
            </a:xfrm>
            <a:custGeom>
              <a:avLst/>
              <a:gdLst>
                <a:gd name="connsiteX0" fmla="*/ 3503785 w 3609388"/>
                <a:gd name="connsiteY0" fmla="*/ 3188347 h 3188347"/>
                <a:gd name="connsiteX1" fmla="*/ 1638933 w 3609388"/>
                <a:gd name="connsiteY1" fmla="*/ 3188347 h 3188347"/>
                <a:gd name="connsiteX2" fmla="*/ 1607090 w 3609388"/>
                <a:gd name="connsiteY2" fmla="*/ 3183436 h 3188347"/>
                <a:gd name="connsiteX3" fmla="*/ 1605990 w 3609388"/>
                <a:gd name="connsiteY3" fmla="*/ 3182993 h 3188347"/>
                <a:gd name="connsiteX4" fmla="*/ 75449 w 3609388"/>
                <a:gd name="connsiteY4" fmla="*/ 2698777 h 3188347"/>
                <a:gd name="connsiteX5" fmla="*/ 73753 w 3609388"/>
                <a:gd name="connsiteY5" fmla="*/ 2698441 h 3188347"/>
                <a:gd name="connsiteX6" fmla="*/ 0 w 3609388"/>
                <a:gd name="connsiteY6" fmla="*/ 2597748 h 3188347"/>
                <a:gd name="connsiteX7" fmla="*/ 0 w 3609388"/>
                <a:gd name="connsiteY7" fmla="*/ 105699 h 3188347"/>
                <a:gd name="connsiteX8" fmla="*/ 43193 w 3609388"/>
                <a:gd name="connsiteY8" fmla="*/ 20509 h 3188347"/>
                <a:gd name="connsiteX9" fmla="*/ 137455 w 3609388"/>
                <a:gd name="connsiteY9" fmla="*/ 5009 h 3188347"/>
                <a:gd name="connsiteX10" fmla="*/ 1611695 w 3609388"/>
                <a:gd name="connsiteY10" fmla="*/ 471315 h 3188347"/>
                <a:gd name="connsiteX11" fmla="*/ 1638933 w 3609388"/>
                <a:gd name="connsiteY11" fmla="*/ 475522 h 3188347"/>
                <a:gd name="connsiteX12" fmla="*/ 3503785 w 3609388"/>
                <a:gd name="connsiteY12" fmla="*/ 475522 h 3188347"/>
                <a:gd name="connsiteX13" fmla="*/ 3609389 w 3609388"/>
                <a:gd name="connsiteY13" fmla="*/ 581128 h 3188347"/>
                <a:gd name="connsiteX14" fmla="*/ 3609389 w 3609388"/>
                <a:gd name="connsiteY14" fmla="*/ 3082743 h 3188347"/>
                <a:gd name="connsiteX15" fmla="*/ 3503785 w 3609388"/>
                <a:gd name="connsiteY15" fmla="*/ 3188347 h 3188347"/>
                <a:gd name="connsiteX16" fmla="*/ 1612245 w 3609388"/>
                <a:gd name="connsiteY16" fmla="*/ 3169046 h 3188347"/>
                <a:gd name="connsiteX17" fmla="*/ 1638933 w 3609388"/>
                <a:gd name="connsiteY17" fmla="*/ 3173071 h 3188347"/>
                <a:gd name="connsiteX18" fmla="*/ 3503785 w 3609388"/>
                <a:gd name="connsiteY18" fmla="*/ 3173071 h 3188347"/>
                <a:gd name="connsiteX19" fmla="*/ 3594113 w 3609388"/>
                <a:gd name="connsiteY19" fmla="*/ 3082743 h 3188347"/>
                <a:gd name="connsiteX20" fmla="*/ 3594113 w 3609388"/>
                <a:gd name="connsiteY20" fmla="*/ 581128 h 3188347"/>
                <a:gd name="connsiteX21" fmla="*/ 3503785 w 3609388"/>
                <a:gd name="connsiteY21" fmla="*/ 490798 h 3188347"/>
                <a:gd name="connsiteX22" fmla="*/ 1638933 w 3609388"/>
                <a:gd name="connsiteY22" fmla="*/ 490798 h 3188347"/>
                <a:gd name="connsiteX23" fmla="*/ 1607090 w 3609388"/>
                <a:gd name="connsiteY23" fmla="*/ 485883 h 3188347"/>
                <a:gd name="connsiteX24" fmla="*/ 132841 w 3609388"/>
                <a:gd name="connsiteY24" fmla="*/ 19576 h 3188347"/>
                <a:gd name="connsiteX25" fmla="*/ 52221 w 3609388"/>
                <a:gd name="connsiteY25" fmla="*/ 32831 h 3188347"/>
                <a:gd name="connsiteX26" fmla="*/ 15276 w 3609388"/>
                <a:gd name="connsiteY26" fmla="*/ 105699 h 3188347"/>
                <a:gd name="connsiteX27" fmla="*/ 15276 w 3609388"/>
                <a:gd name="connsiteY27" fmla="*/ 2597748 h 3188347"/>
                <a:gd name="connsiteX28" fmla="*/ 77557 w 3609388"/>
                <a:gd name="connsiteY28" fmla="*/ 2683615 h 3188347"/>
                <a:gd name="connsiteX29" fmla="*/ 1612245 w 3609388"/>
                <a:gd name="connsiteY29" fmla="*/ 3169046 h 318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09388" h="3188347">
                  <a:moveTo>
                    <a:pt x="3503785" y="3188347"/>
                  </a:moveTo>
                  <a:lnTo>
                    <a:pt x="1638933" y="3188347"/>
                  </a:lnTo>
                  <a:cubicBezTo>
                    <a:pt x="1628117" y="3188347"/>
                    <a:pt x="1617401" y="3186690"/>
                    <a:pt x="1607090" y="3183436"/>
                  </a:cubicBezTo>
                  <a:lnTo>
                    <a:pt x="1605990" y="3182993"/>
                  </a:lnTo>
                  <a:cubicBezTo>
                    <a:pt x="1022059" y="2892792"/>
                    <a:pt x="521413" y="2734409"/>
                    <a:pt x="75449" y="2698777"/>
                  </a:cubicBezTo>
                  <a:lnTo>
                    <a:pt x="73753" y="2698441"/>
                  </a:lnTo>
                  <a:cubicBezTo>
                    <a:pt x="29636" y="2684479"/>
                    <a:pt x="0" y="2644020"/>
                    <a:pt x="0" y="2597748"/>
                  </a:cubicBezTo>
                  <a:lnTo>
                    <a:pt x="0" y="105699"/>
                  </a:lnTo>
                  <a:cubicBezTo>
                    <a:pt x="0" y="71670"/>
                    <a:pt x="15742" y="40618"/>
                    <a:pt x="43193" y="20509"/>
                  </a:cubicBezTo>
                  <a:cubicBezTo>
                    <a:pt x="70645" y="399"/>
                    <a:pt x="104993" y="-5244"/>
                    <a:pt x="137455" y="5009"/>
                  </a:cubicBezTo>
                  <a:lnTo>
                    <a:pt x="1611695" y="471315"/>
                  </a:lnTo>
                  <a:cubicBezTo>
                    <a:pt x="1620517" y="474109"/>
                    <a:pt x="1629691" y="475522"/>
                    <a:pt x="1638933" y="475522"/>
                  </a:cubicBezTo>
                  <a:lnTo>
                    <a:pt x="3503785" y="475522"/>
                  </a:lnTo>
                  <a:cubicBezTo>
                    <a:pt x="3562017" y="475522"/>
                    <a:pt x="3609389" y="522898"/>
                    <a:pt x="3609389" y="581128"/>
                  </a:cubicBezTo>
                  <a:lnTo>
                    <a:pt x="3609389" y="3082743"/>
                  </a:lnTo>
                  <a:cubicBezTo>
                    <a:pt x="3609389" y="3140976"/>
                    <a:pt x="3562017" y="3188347"/>
                    <a:pt x="3503785" y="3188347"/>
                  </a:cubicBezTo>
                  <a:close/>
                  <a:moveTo>
                    <a:pt x="1612245" y="3169046"/>
                  </a:moveTo>
                  <a:cubicBezTo>
                    <a:pt x="1620899" y="3171712"/>
                    <a:pt x="1629874" y="3173071"/>
                    <a:pt x="1638933" y="3173071"/>
                  </a:cubicBezTo>
                  <a:lnTo>
                    <a:pt x="3503785" y="3173071"/>
                  </a:lnTo>
                  <a:cubicBezTo>
                    <a:pt x="3553593" y="3173071"/>
                    <a:pt x="3594113" y="3132559"/>
                    <a:pt x="3594113" y="3082743"/>
                  </a:cubicBezTo>
                  <a:lnTo>
                    <a:pt x="3594113" y="581128"/>
                  </a:lnTo>
                  <a:cubicBezTo>
                    <a:pt x="3594113" y="531320"/>
                    <a:pt x="3553593" y="490798"/>
                    <a:pt x="3503785" y="490798"/>
                  </a:cubicBezTo>
                  <a:lnTo>
                    <a:pt x="1638933" y="490798"/>
                  </a:lnTo>
                  <a:cubicBezTo>
                    <a:pt x="1628125" y="490798"/>
                    <a:pt x="1617409" y="489146"/>
                    <a:pt x="1607090" y="485883"/>
                  </a:cubicBezTo>
                  <a:lnTo>
                    <a:pt x="132841" y="19576"/>
                  </a:lnTo>
                  <a:cubicBezTo>
                    <a:pt x="105085" y="10789"/>
                    <a:pt x="75701" y="15630"/>
                    <a:pt x="52221" y="32831"/>
                  </a:cubicBezTo>
                  <a:cubicBezTo>
                    <a:pt x="28742" y="50035"/>
                    <a:pt x="15276" y="76593"/>
                    <a:pt x="15276" y="105699"/>
                  </a:cubicBezTo>
                  <a:lnTo>
                    <a:pt x="15276" y="2597748"/>
                  </a:lnTo>
                  <a:cubicBezTo>
                    <a:pt x="15276" y="2637039"/>
                    <a:pt x="40260" y="2671433"/>
                    <a:pt x="77557" y="2683615"/>
                  </a:cubicBezTo>
                  <a:cubicBezTo>
                    <a:pt x="525133" y="2719537"/>
                    <a:pt x="1027161" y="2878325"/>
                    <a:pt x="1612245" y="3169046"/>
                  </a:cubicBez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5AB0CCE9-8501-888C-4FFE-87294BFA4260}"/>
                </a:ext>
              </a:extLst>
            </p:cNvPr>
            <p:cNvSpPr/>
            <p:nvPr/>
          </p:nvSpPr>
          <p:spPr>
            <a:xfrm flipH="1">
              <a:off x="6855736" y="3458609"/>
              <a:ext cx="3421094" cy="3016064"/>
            </a:xfrm>
            <a:custGeom>
              <a:avLst/>
              <a:gdLst>
                <a:gd name="connsiteX0" fmla="*/ 1594586 w 3421094"/>
                <a:gd name="connsiteY0" fmla="*/ 3009060 h 3016064"/>
                <a:gd name="connsiteX1" fmla="*/ 3272909 w 3421094"/>
                <a:gd name="connsiteY1" fmla="*/ 2991118 h 3016064"/>
                <a:gd name="connsiteX2" fmla="*/ 3421095 w 3421094"/>
                <a:gd name="connsiteY2" fmla="*/ 2874194 h 3016064"/>
                <a:gd name="connsiteX3" fmla="*/ 3421095 w 3421094"/>
                <a:gd name="connsiteY3" fmla="*/ 597181 h 3016064"/>
                <a:gd name="connsiteX4" fmla="*/ 3329682 w 3421094"/>
                <a:gd name="connsiteY4" fmla="*/ 480405 h 3016064"/>
                <a:gd name="connsiteX5" fmla="*/ 1576904 w 3421094"/>
                <a:gd name="connsiteY5" fmla="*/ 481074 h 3016064"/>
                <a:gd name="connsiteX6" fmla="*/ 1463670 w 3421094"/>
                <a:gd name="connsiteY6" fmla="*/ 462650 h 3016064"/>
                <a:gd name="connsiteX7" fmla="*/ 106658 w 3421094"/>
                <a:gd name="connsiteY7" fmla="*/ 8659 h 3016064"/>
                <a:gd name="connsiteX8" fmla="*/ 0 w 3421094"/>
                <a:gd name="connsiteY8" fmla="*/ 128162 h 3016064"/>
                <a:gd name="connsiteX9" fmla="*/ 0 w 3421094"/>
                <a:gd name="connsiteY9" fmla="*/ 2430009 h 3016064"/>
                <a:gd name="connsiteX10" fmla="*/ 107934 w 3421094"/>
                <a:gd name="connsiteY10" fmla="*/ 2549553 h 3016064"/>
                <a:gd name="connsiteX11" fmla="*/ 1495352 w 3421094"/>
                <a:gd name="connsiteY11" fmla="*/ 3000734 h 3016064"/>
                <a:gd name="connsiteX12" fmla="*/ 1594586 w 3421094"/>
                <a:gd name="connsiteY12" fmla="*/ 3009060 h 301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1094" h="3016064">
                  <a:moveTo>
                    <a:pt x="1594586" y="3009060"/>
                  </a:moveTo>
                  <a:cubicBezTo>
                    <a:pt x="2103053" y="2829137"/>
                    <a:pt x="2670295" y="2849790"/>
                    <a:pt x="3272909" y="2991118"/>
                  </a:cubicBezTo>
                  <a:cubicBezTo>
                    <a:pt x="3348563" y="3008861"/>
                    <a:pt x="3421095" y="2951904"/>
                    <a:pt x="3421095" y="2874194"/>
                  </a:cubicBezTo>
                  <a:lnTo>
                    <a:pt x="3421095" y="597181"/>
                  </a:lnTo>
                  <a:cubicBezTo>
                    <a:pt x="3421095" y="541886"/>
                    <a:pt x="3383393" y="493539"/>
                    <a:pt x="3329682" y="480405"/>
                  </a:cubicBezTo>
                  <a:cubicBezTo>
                    <a:pt x="2693980" y="324951"/>
                    <a:pt x="2100189" y="296349"/>
                    <a:pt x="1576904" y="481074"/>
                  </a:cubicBezTo>
                  <a:cubicBezTo>
                    <a:pt x="1538569" y="494606"/>
                    <a:pt x="1496017" y="487274"/>
                    <a:pt x="1463670" y="462650"/>
                  </a:cubicBezTo>
                  <a:cubicBezTo>
                    <a:pt x="1022716" y="126985"/>
                    <a:pt x="571428" y="-41314"/>
                    <a:pt x="106658" y="8659"/>
                  </a:cubicBezTo>
                  <a:cubicBezTo>
                    <a:pt x="45859" y="15196"/>
                    <a:pt x="0" y="67011"/>
                    <a:pt x="0" y="128162"/>
                  </a:cubicBezTo>
                  <a:lnTo>
                    <a:pt x="0" y="2430009"/>
                  </a:lnTo>
                  <a:cubicBezTo>
                    <a:pt x="0" y="2491641"/>
                    <a:pt x="46630" y="2543175"/>
                    <a:pt x="107934" y="2549553"/>
                  </a:cubicBezTo>
                  <a:cubicBezTo>
                    <a:pt x="608182" y="2601584"/>
                    <a:pt x="1067857" y="2759264"/>
                    <a:pt x="1495352" y="3000734"/>
                  </a:cubicBezTo>
                  <a:cubicBezTo>
                    <a:pt x="1525622" y="3017828"/>
                    <a:pt x="1561811" y="3020662"/>
                    <a:pt x="1594586" y="3009060"/>
                  </a:cubicBezTo>
                  <a:close/>
                </a:path>
              </a:pathLst>
            </a:custGeom>
            <a:solidFill>
              <a:srgbClr val="F2F2F2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CAE095BD-114A-381F-0544-2F5672C50B2B}"/>
                </a:ext>
              </a:extLst>
            </p:cNvPr>
            <p:cNvSpPr/>
            <p:nvPr/>
          </p:nvSpPr>
          <p:spPr>
            <a:xfrm flipH="1">
              <a:off x="7000202" y="3581503"/>
              <a:ext cx="3132161" cy="2758479"/>
            </a:xfrm>
            <a:custGeom>
              <a:avLst/>
              <a:gdLst>
                <a:gd name="connsiteX0" fmla="*/ 1433789 w 3132161"/>
                <a:gd name="connsiteY0" fmla="*/ 2758480 h 2758479"/>
                <a:gd name="connsiteX1" fmla="*/ 1334999 w 3132161"/>
                <a:gd name="connsiteY1" fmla="*/ 2730303 h 2758479"/>
                <a:gd name="connsiteX2" fmla="*/ 172422 w 3132161"/>
                <a:gd name="connsiteY2" fmla="*/ 2343144 h 2758479"/>
                <a:gd name="connsiteX3" fmla="*/ 0 w 3132161"/>
                <a:gd name="connsiteY3" fmla="*/ 2155393 h 2758479"/>
                <a:gd name="connsiteX4" fmla="*/ 0 w 3132161"/>
                <a:gd name="connsiteY4" fmla="*/ 189237 h 2758479"/>
                <a:gd name="connsiteX5" fmla="*/ 178173 w 3132161"/>
                <a:gd name="connsiteY5" fmla="*/ 992 h 2758479"/>
                <a:gd name="connsiteX6" fmla="*/ 1325451 w 3132161"/>
                <a:gd name="connsiteY6" fmla="*/ 422235 h 2758479"/>
                <a:gd name="connsiteX7" fmla="*/ 1461607 w 3132161"/>
                <a:gd name="connsiteY7" fmla="*/ 443023 h 2758479"/>
                <a:gd name="connsiteX8" fmla="*/ 2981065 w 3132161"/>
                <a:gd name="connsiteY8" fmla="*/ 432033 h 2758479"/>
                <a:gd name="connsiteX9" fmla="*/ 3132162 w 3132161"/>
                <a:gd name="connsiteY9" fmla="*/ 616809 h 2758479"/>
                <a:gd name="connsiteX10" fmla="*/ 3132162 w 3132161"/>
                <a:gd name="connsiteY10" fmla="*/ 2535960 h 2758479"/>
                <a:gd name="connsiteX11" fmla="*/ 3060692 w 3132161"/>
                <a:gd name="connsiteY11" fmla="*/ 2683535 h 2758479"/>
                <a:gd name="connsiteX12" fmla="*/ 2899170 w 3132161"/>
                <a:gd name="connsiteY12" fmla="*/ 2719090 h 2758479"/>
                <a:gd name="connsiteX13" fmla="*/ 1498660 w 3132161"/>
                <a:gd name="connsiteY13" fmla="*/ 2747160 h 2758479"/>
                <a:gd name="connsiteX14" fmla="*/ 1498660 w 3132161"/>
                <a:gd name="connsiteY14" fmla="*/ 2747160 h 2758479"/>
                <a:gd name="connsiteX15" fmla="*/ 1433789 w 3132161"/>
                <a:gd name="connsiteY15" fmla="*/ 2758480 h 2758479"/>
                <a:gd name="connsiteX16" fmla="*/ 221038 w 3132161"/>
                <a:gd name="connsiteY16" fmla="*/ 15284 h 2758479"/>
                <a:gd name="connsiteX17" fmla="*/ 178884 w 3132161"/>
                <a:gd name="connsiteY17" fmla="*/ 16254 h 2758479"/>
                <a:gd name="connsiteX18" fmla="*/ 15276 w 3132161"/>
                <a:gd name="connsiteY18" fmla="*/ 189236 h 2758479"/>
                <a:gd name="connsiteX19" fmla="*/ 15276 w 3132161"/>
                <a:gd name="connsiteY19" fmla="*/ 2155393 h 2758479"/>
                <a:gd name="connsiteX20" fmla="*/ 173675 w 3132161"/>
                <a:gd name="connsiteY20" fmla="*/ 2327914 h 2758479"/>
                <a:gd name="connsiteX21" fmla="*/ 1343057 w 3132161"/>
                <a:gd name="connsiteY21" fmla="*/ 2717318 h 2758479"/>
                <a:gd name="connsiteX22" fmla="*/ 1493527 w 3132161"/>
                <a:gd name="connsiteY22" fmla="*/ 2732778 h 2758479"/>
                <a:gd name="connsiteX23" fmla="*/ 1496093 w 3132161"/>
                <a:gd name="connsiteY23" fmla="*/ 2739965 h 2758479"/>
                <a:gd name="connsiteX24" fmla="*/ 1493527 w 3132161"/>
                <a:gd name="connsiteY24" fmla="*/ 2732778 h 2758479"/>
                <a:gd name="connsiteX25" fmla="*/ 2902706 w 3132161"/>
                <a:gd name="connsiteY25" fmla="*/ 2704227 h 2758479"/>
                <a:gd name="connsiteX26" fmla="*/ 3051229 w 3132161"/>
                <a:gd name="connsiteY26" fmla="*/ 2671551 h 2758479"/>
                <a:gd name="connsiteX27" fmla="*/ 3116886 w 3132161"/>
                <a:gd name="connsiteY27" fmla="*/ 2535960 h 2758479"/>
                <a:gd name="connsiteX28" fmla="*/ 3116886 w 3132161"/>
                <a:gd name="connsiteY28" fmla="*/ 616809 h 2758479"/>
                <a:gd name="connsiteX29" fmla="*/ 2977987 w 3132161"/>
                <a:gd name="connsiteY29" fmla="*/ 446995 h 2758479"/>
                <a:gd name="connsiteX30" fmla="*/ 1465571 w 3132161"/>
                <a:gd name="connsiteY30" fmla="*/ 457778 h 2758479"/>
                <a:gd name="connsiteX31" fmla="*/ 1317355 w 3132161"/>
                <a:gd name="connsiteY31" fmla="*/ 435191 h 2758479"/>
                <a:gd name="connsiteX32" fmla="*/ 221038 w 3132161"/>
                <a:gd name="connsiteY32" fmla="*/ 15284 h 27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132161" h="2758479">
                  <a:moveTo>
                    <a:pt x="1433789" y="2758480"/>
                  </a:moveTo>
                  <a:cubicBezTo>
                    <a:pt x="1399158" y="2758480"/>
                    <a:pt x="1365054" y="2748963"/>
                    <a:pt x="1334999" y="2730303"/>
                  </a:cubicBezTo>
                  <a:cubicBezTo>
                    <a:pt x="975971" y="2507325"/>
                    <a:pt x="584825" y="2377065"/>
                    <a:pt x="172422" y="2343144"/>
                  </a:cubicBezTo>
                  <a:cubicBezTo>
                    <a:pt x="75739" y="2335185"/>
                    <a:pt x="0" y="2252717"/>
                    <a:pt x="0" y="2155393"/>
                  </a:cubicBezTo>
                  <a:lnTo>
                    <a:pt x="0" y="189237"/>
                  </a:lnTo>
                  <a:cubicBezTo>
                    <a:pt x="0" y="88323"/>
                    <a:pt x="78260" y="5636"/>
                    <a:pt x="178173" y="992"/>
                  </a:cubicBezTo>
                  <a:cubicBezTo>
                    <a:pt x="478426" y="-13009"/>
                    <a:pt x="843007" y="120893"/>
                    <a:pt x="1325451" y="422235"/>
                  </a:cubicBezTo>
                  <a:cubicBezTo>
                    <a:pt x="1366261" y="447719"/>
                    <a:pt x="1415886" y="455286"/>
                    <a:pt x="1461607" y="443023"/>
                  </a:cubicBezTo>
                  <a:cubicBezTo>
                    <a:pt x="1920106" y="319949"/>
                    <a:pt x="2417115" y="316354"/>
                    <a:pt x="2981065" y="432033"/>
                  </a:cubicBezTo>
                  <a:cubicBezTo>
                    <a:pt x="3068613" y="449994"/>
                    <a:pt x="3132162" y="527703"/>
                    <a:pt x="3132162" y="616809"/>
                  </a:cubicBezTo>
                  <a:lnTo>
                    <a:pt x="3132162" y="2535960"/>
                  </a:lnTo>
                  <a:cubicBezTo>
                    <a:pt x="3132162" y="2593872"/>
                    <a:pt x="3106116" y="2647667"/>
                    <a:pt x="3060692" y="2683535"/>
                  </a:cubicBezTo>
                  <a:cubicBezTo>
                    <a:pt x="3014940" y="2719678"/>
                    <a:pt x="2956073" y="2732633"/>
                    <a:pt x="2899170" y="2719090"/>
                  </a:cubicBezTo>
                  <a:cubicBezTo>
                    <a:pt x="2365681" y="2592115"/>
                    <a:pt x="1907579" y="2601288"/>
                    <a:pt x="1498660" y="2747160"/>
                  </a:cubicBezTo>
                  <a:lnTo>
                    <a:pt x="1498660" y="2747160"/>
                  </a:lnTo>
                  <a:cubicBezTo>
                    <a:pt x="1477426" y="2754737"/>
                    <a:pt x="1455497" y="2758480"/>
                    <a:pt x="1433789" y="2758480"/>
                  </a:cubicBezTo>
                  <a:close/>
                  <a:moveTo>
                    <a:pt x="221038" y="15284"/>
                  </a:moveTo>
                  <a:cubicBezTo>
                    <a:pt x="206824" y="15284"/>
                    <a:pt x="192800" y="15604"/>
                    <a:pt x="178884" y="16254"/>
                  </a:cubicBezTo>
                  <a:cubicBezTo>
                    <a:pt x="87143" y="20516"/>
                    <a:pt x="15276" y="96498"/>
                    <a:pt x="15276" y="189236"/>
                  </a:cubicBezTo>
                  <a:lnTo>
                    <a:pt x="15276" y="2155393"/>
                  </a:lnTo>
                  <a:cubicBezTo>
                    <a:pt x="15276" y="2244827"/>
                    <a:pt x="84851" y="2320612"/>
                    <a:pt x="173675" y="2327914"/>
                  </a:cubicBezTo>
                  <a:cubicBezTo>
                    <a:pt x="588514" y="2362049"/>
                    <a:pt x="981951" y="2493057"/>
                    <a:pt x="1343057" y="2717318"/>
                  </a:cubicBezTo>
                  <a:cubicBezTo>
                    <a:pt x="1387984" y="2745236"/>
                    <a:pt x="1442833" y="2750857"/>
                    <a:pt x="1493527" y="2732778"/>
                  </a:cubicBezTo>
                  <a:lnTo>
                    <a:pt x="1496093" y="2739965"/>
                  </a:lnTo>
                  <a:lnTo>
                    <a:pt x="1493527" y="2732778"/>
                  </a:lnTo>
                  <a:cubicBezTo>
                    <a:pt x="1905303" y="2585875"/>
                    <a:pt x="2366253" y="2576541"/>
                    <a:pt x="2902706" y="2704227"/>
                  </a:cubicBezTo>
                  <a:cubicBezTo>
                    <a:pt x="2955035" y="2716677"/>
                    <a:pt x="3009158" y="2704784"/>
                    <a:pt x="3051229" y="2671551"/>
                  </a:cubicBezTo>
                  <a:cubicBezTo>
                    <a:pt x="3092956" y="2638593"/>
                    <a:pt x="3116886" y="2589174"/>
                    <a:pt x="3116886" y="2535960"/>
                  </a:cubicBezTo>
                  <a:lnTo>
                    <a:pt x="3116886" y="616809"/>
                  </a:lnTo>
                  <a:cubicBezTo>
                    <a:pt x="3116886" y="534923"/>
                    <a:pt x="3058470" y="463507"/>
                    <a:pt x="2977987" y="446995"/>
                  </a:cubicBezTo>
                  <a:cubicBezTo>
                    <a:pt x="2416428" y="331798"/>
                    <a:pt x="1921717" y="335326"/>
                    <a:pt x="1465571" y="457778"/>
                  </a:cubicBezTo>
                  <a:cubicBezTo>
                    <a:pt x="1415756" y="471137"/>
                    <a:pt x="1361747" y="462913"/>
                    <a:pt x="1317355" y="435191"/>
                  </a:cubicBezTo>
                  <a:cubicBezTo>
                    <a:pt x="860155" y="149617"/>
                    <a:pt x="510040" y="15284"/>
                    <a:pt x="221038" y="15284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85FD2C9-884D-B169-4689-D6C79160742D}"/>
                </a:ext>
              </a:extLst>
            </p:cNvPr>
            <p:cNvSpPr/>
            <p:nvPr/>
          </p:nvSpPr>
          <p:spPr>
            <a:xfrm rot="31762" flipH="1">
              <a:off x="8722635" y="4035957"/>
              <a:ext cx="15276" cy="2300511"/>
            </a:xfrm>
            <a:custGeom>
              <a:avLst/>
              <a:gdLst>
                <a:gd name="connsiteX0" fmla="*/ 0 w 15276"/>
                <a:gd name="connsiteY0" fmla="*/ 0 h 2300511"/>
                <a:gd name="connsiteX1" fmla="*/ 15277 w 15276"/>
                <a:gd name="connsiteY1" fmla="*/ 0 h 2300511"/>
                <a:gd name="connsiteX2" fmla="*/ 15277 w 15276"/>
                <a:gd name="connsiteY2" fmla="*/ 2300512 h 2300511"/>
                <a:gd name="connsiteX3" fmla="*/ 0 w 15276"/>
                <a:gd name="connsiteY3" fmla="*/ 2300512 h 230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300511">
                  <a:moveTo>
                    <a:pt x="0" y="0"/>
                  </a:moveTo>
                  <a:lnTo>
                    <a:pt x="15277" y="0"/>
                  </a:lnTo>
                  <a:lnTo>
                    <a:pt x="15277" y="2300512"/>
                  </a:lnTo>
                  <a:lnTo>
                    <a:pt x="0" y="230051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C9EA6534-2920-912C-32B9-2CC479419938}"/>
                </a:ext>
              </a:extLst>
            </p:cNvPr>
            <p:cNvSpPr/>
            <p:nvPr/>
          </p:nvSpPr>
          <p:spPr>
            <a:xfrm rot="4301494" flipH="1">
              <a:off x="9443413" y="350501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84210663-BE20-26DE-98A5-9F47B2B006E1}"/>
                </a:ext>
              </a:extLst>
            </p:cNvPr>
            <p:cNvSpPr/>
            <p:nvPr/>
          </p:nvSpPr>
          <p:spPr>
            <a:xfrm rot="4301494" flipH="1">
              <a:off x="9443410" y="378814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96C714E3-DE77-ED00-EA5B-E0C0CE51BFFF}"/>
                </a:ext>
              </a:extLst>
            </p:cNvPr>
            <p:cNvSpPr/>
            <p:nvPr/>
          </p:nvSpPr>
          <p:spPr>
            <a:xfrm rot="4301494" flipH="1">
              <a:off x="9443413" y="4071268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A228B169-782A-D313-E493-34C76593C88C}"/>
                </a:ext>
              </a:extLst>
            </p:cNvPr>
            <p:cNvSpPr/>
            <p:nvPr/>
          </p:nvSpPr>
          <p:spPr>
            <a:xfrm rot="4301494" flipH="1">
              <a:off x="9443412" y="435439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571930A4-FC48-56FA-2A40-B6D7F8812131}"/>
                </a:ext>
              </a:extLst>
            </p:cNvPr>
            <p:cNvSpPr/>
            <p:nvPr/>
          </p:nvSpPr>
          <p:spPr>
            <a:xfrm flipH="1">
              <a:off x="7193919" y="4253375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C325EAFA-C5EE-DF34-5E40-B67028075E80}"/>
                </a:ext>
              </a:extLst>
            </p:cNvPr>
            <p:cNvSpPr/>
            <p:nvPr/>
          </p:nvSpPr>
          <p:spPr>
            <a:xfrm flipH="1">
              <a:off x="7193919" y="4520769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2E17AB8C-7483-51B0-15FC-99A83D38659B}"/>
                </a:ext>
              </a:extLst>
            </p:cNvPr>
            <p:cNvSpPr/>
            <p:nvPr/>
          </p:nvSpPr>
          <p:spPr>
            <a:xfrm flipH="1">
              <a:off x="7193919" y="4788163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DBD51522-7B7F-F437-B237-807AC3D12985}"/>
                </a:ext>
              </a:extLst>
            </p:cNvPr>
            <p:cNvSpPr/>
            <p:nvPr/>
          </p:nvSpPr>
          <p:spPr>
            <a:xfrm flipH="1">
              <a:off x="7193919" y="5055564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B9AAE76-8458-3B81-7D35-EDC4721D2C43}"/>
                </a:ext>
              </a:extLst>
            </p:cNvPr>
            <p:cNvSpPr/>
            <p:nvPr/>
          </p:nvSpPr>
          <p:spPr>
            <a:xfrm flipH="1">
              <a:off x="7193919" y="5322958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DF747D7B-B19A-89FD-B8B0-94CBEDB24810}"/>
                </a:ext>
              </a:extLst>
            </p:cNvPr>
            <p:cNvSpPr/>
            <p:nvPr/>
          </p:nvSpPr>
          <p:spPr>
            <a:xfrm flipH="1">
              <a:off x="7193919" y="5590352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29392D1F-0982-297F-006C-FC3EB56199C7}"/>
                </a:ext>
              </a:extLst>
            </p:cNvPr>
            <p:cNvSpPr/>
            <p:nvPr/>
          </p:nvSpPr>
          <p:spPr>
            <a:xfrm flipH="1">
              <a:off x="11786829" y="6097288"/>
              <a:ext cx="426376" cy="760090"/>
            </a:xfrm>
            <a:custGeom>
              <a:avLst/>
              <a:gdLst>
                <a:gd name="connsiteX0" fmla="*/ 414434 w 426376"/>
                <a:gd name="connsiteY0" fmla="*/ 637202 h 760090"/>
                <a:gd name="connsiteX1" fmla="*/ 401871 w 426376"/>
                <a:gd name="connsiteY1" fmla="*/ 607154 h 760090"/>
                <a:gd name="connsiteX2" fmla="*/ 403059 w 426376"/>
                <a:gd name="connsiteY2" fmla="*/ 602433 h 760090"/>
                <a:gd name="connsiteX3" fmla="*/ 402587 w 426376"/>
                <a:gd name="connsiteY3" fmla="*/ 601303 h 760090"/>
                <a:gd name="connsiteX4" fmla="*/ 316724 w 426376"/>
                <a:gd name="connsiteY4" fmla="*/ 601624 h 760090"/>
                <a:gd name="connsiteX5" fmla="*/ 280399 w 426376"/>
                <a:gd name="connsiteY5" fmla="*/ 705082 h 760090"/>
                <a:gd name="connsiteX6" fmla="*/ 282817 w 426376"/>
                <a:gd name="connsiteY6" fmla="*/ 752445 h 760090"/>
                <a:gd name="connsiteX7" fmla="*/ 232596 w 426376"/>
                <a:gd name="connsiteY7" fmla="*/ 523142 h 760090"/>
                <a:gd name="connsiteX8" fmla="*/ 235901 w 426376"/>
                <a:gd name="connsiteY8" fmla="*/ 463695 h 760090"/>
                <a:gd name="connsiteX9" fmla="*/ 243498 w 426376"/>
                <a:gd name="connsiteY9" fmla="*/ 415499 h 760090"/>
                <a:gd name="connsiteX10" fmla="*/ 354251 w 426376"/>
                <a:gd name="connsiteY10" fmla="*/ 178795 h 760090"/>
                <a:gd name="connsiteX11" fmla="*/ 416066 w 426376"/>
                <a:gd name="connsiteY11" fmla="*/ 114666 h 760090"/>
                <a:gd name="connsiteX12" fmla="*/ 426377 w 426376"/>
                <a:gd name="connsiteY12" fmla="*/ 83686 h 760090"/>
                <a:gd name="connsiteX13" fmla="*/ 417300 w 426376"/>
                <a:gd name="connsiteY13" fmla="*/ 35436 h 760090"/>
                <a:gd name="connsiteX14" fmla="*/ 401020 w 426376"/>
                <a:gd name="connsiteY14" fmla="*/ 19694 h 760090"/>
                <a:gd name="connsiteX15" fmla="*/ 330472 w 426376"/>
                <a:gd name="connsiteY15" fmla="*/ 36177 h 760090"/>
                <a:gd name="connsiteX16" fmla="*/ 316610 w 426376"/>
                <a:gd name="connsiteY16" fmla="*/ 111305 h 760090"/>
                <a:gd name="connsiteX17" fmla="*/ 344138 w 426376"/>
                <a:gd name="connsiteY17" fmla="*/ 172677 h 760090"/>
                <a:gd name="connsiteX18" fmla="*/ 340389 w 426376"/>
                <a:gd name="connsiteY18" fmla="*/ 177367 h 760090"/>
                <a:gd name="connsiteX19" fmla="*/ 281720 w 426376"/>
                <a:gd name="connsiteY19" fmla="*/ 270314 h 760090"/>
                <a:gd name="connsiteX20" fmla="*/ 267770 w 426376"/>
                <a:gd name="connsiteY20" fmla="*/ 161777 h 760090"/>
                <a:gd name="connsiteX21" fmla="*/ 207349 w 426376"/>
                <a:gd name="connsiteY21" fmla="*/ 74589 h 760090"/>
                <a:gd name="connsiteX22" fmla="*/ 121925 w 426376"/>
                <a:gd name="connsiteY22" fmla="*/ 98137 h 760090"/>
                <a:gd name="connsiteX23" fmla="*/ 121792 w 426376"/>
                <a:gd name="connsiteY23" fmla="*/ 99367 h 760090"/>
                <a:gd name="connsiteX24" fmla="*/ 131406 w 426376"/>
                <a:gd name="connsiteY24" fmla="*/ 105248 h 760090"/>
                <a:gd name="connsiteX25" fmla="*/ 121927 w 426376"/>
                <a:gd name="connsiteY25" fmla="*/ 148037 h 760090"/>
                <a:gd name="connsiteX26" fmla="*/ 121448 w 426376"/>
                <a:gd name="connsiteY26" fmla="*/ 148113 h 760090"/>
                <a:gd name="connsiteX27" fmla="*/ 127614 w 426376"/>
                <a:gd name="connsiteY27" fmla="*/ 183088 h 760090"/>
                <a:gd name="connsiteX28" fmla="*/ 247543 w 426376"/>
                <a:gd name="connsiteY28" fmla="*/ 334047 h 760090"/>
                <a:gd name="connsiteX29" fmla="*/ 253266 w 426376"/>
                <a:gd name="connsiteY29" fmla="*/ 336957 h 760090"/>
                <a:gd name="connsiteX30" fmla="*/ 232151 w 426376"/>
                <a:gd name="connsiteY30" fmla="*/ 413177 h 760090"/>
                <a:gd name="connsiteX31" fmla="*/ 222383 w 426376"/>
                <a:gd name="connsiteY31" fmla="*/ 482294 h 760090"/>
                <a:gd name="connsiteX32" fmla="*/ 222778 w 426376"/>
                <a:gd name="connsiteY32" fmla="*/ 570155 h 760090"/>
                <a:gd name="connsiteX33" fmla="*/ 222630 w 426376"/>
                <a:gd name="connsiteY33" fmla="*/ 569124 h 760090"/>
                <a:gd name="connsiteX34" fmla="*/ 173543 w 426376"/>
                <a:gd name="connsiteY34" fmla="*/ 486090 h 760090"/>
                <a:gd name="connsiteX35" fmla="*/ 41647 w 426376"/>
                <a:gd name="connsiteY35" fmla="*/ 418692 h 760090"/>
                <a:gd name="connsiteX36" fmla="*/ 316 w 426376"/>
                <a:gd name="connsiteY36" fmla="*/ 444944 h 760090"/>
                <a:gd name="connsiteX37" fmla="*/ 482 w 426376"/>
                <a:gd name="connsiteY37" fmla="*/ 446036 h 760090"/>
                <a:gd name="connsiteX38" fmla="*/ 18193 w 426376"/>
                <a:gd name="connsiteY38" fmla="*/ 454568 h 760090"/>
                <a:gd name="connsiteX39" fmla="*/ 27806 w 426376"/>
                <a:gd name="connsiteY39" fmla="*/ 460449 h 760090"/>
                <a:gd name="connsiteX40" fmla="*/ 18327 w 426376"/>
                <a:gd name="connsiteY40" fmla="*/ 503238 h 760090"/>
                <a:gd name="connsiteX41" fmla="*/ 17847 w 426376"/>
                <a:gd name="connsiteY41" fmla="*/ 503314 h 760090"/>
                <a:gd name="connsiteX42" fmla="*/ 16861 w 426376"/>
                <a:gd name="connsiteY42" fmla="*/ 503459 h 760090"/>
                <a:gd name="connsiteX43" fmla="*/ 59929 w 426376"/>
                <a:gd name="connsiteY43" fmla="*/ 570896 h 760090"/>
                <a:gd name="connsiteX44" fmla="*/ 234766 w 426376"/>
                <a:gd name="connsiteY44" fmla="*/ 647613 h 760090"/>
                <a:gd name="connsiteX45" fmla="*/ 234815 w 426376"/>
                <a:gd name="connsiteY45" fmla="*/ 647613 h 760090"/>
                <a:gd name="connsiteX46" fmla="*/ 273345 w 426376"/>
                <a:gd name="connsiteY46" fmla="*/ 760091 h 760090"/>
                <a:gd name="connsiteX47" fmla="*/ 410984 w 426376"/>
                <a:gd name="connsiteY47" fmla="*/ 760091 h 760090"/>
                <a:gd name="connsiteX48" fmla="*/ 412366 w 426376"/>
                <a:gd name="connsiteY48" fmla="*/ 755455 h 760090"/>
                <a:gd name="connsiteX49" fmla="*/ 374280 w 426376"/>
                <a:gd name="connsiteY49" fmla="*/ 753186 h 760090"/>
                <a:gd name="connsiteX50" fmla="*/ 404917 w 426376"/>
                <a:gd name="connsiteY50" fmla="*/ 715492 h 760090"/>
                <a:gd name="connsiteX51" fmla="*/ 405558 w 426376"/>
                <a:gd name="connsiteY51" fmla="*/ 714751 h 760090"/>
                <a:gd name="connsiteX52" fmla="*/ 421147 w 426376"/>
                <a:gd name="connsiteY52" fmla="*/ 695564 h 760090"/>
                <a:gd name="connsiteX53" fmla="*/ 421150 w 426376"/>
                <a:gd name="connsiteY53" fmla="*/ 695557 h 760090"/>
                <a:gd name="connsiteX54" fmla="*/ 414438 w 426376"/>
                <a:gd name="connsiteY54" fmla="*/ 637202 h 760090"/>
                <a:gd name="connsiteX55" fmla="*/ 414434 w 426376"/>
                <a:gd name="connsiteY55" fmla="*/ 637202 h 76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6376" h="760090">
                  <a:moveTo>
                    <a:pt x="414434" y="637202"/>
                  </a:moveTo>
                  <a:cubicBezTo>
                    <a:pt x="398654" y="638187"/>
                    <a:pt x="389933" y="618580"/>
                    <a:pt x="401871" y="607154"/>
                  </a:cubicBezTo>
                  <a:lnTo>
                    <a:pt x="403059" y="602433"/>
                  </a:lnTo>
                  <a:cubicBezTo>
                    <a:pt x="402902" y="602059"/>
                    <a:pt x="402745" y="601677"/>
                    <a:pt x="402587" y="601303"/>
                  </a:cubicBezTo>
                  <a:cubicBezTo>
                    <a:pt x="386630" y="563250"/>
                    <a:pt x="332547" y="563510"/>
                    <a:pt x="316724" y="601624"/>
                  </a:cubicBezTo>
                  <a:cubicBezTo>
                    <a:pt x="302681" y="635445"/>
                    <a:pt x="284802" y="669320"/>
                    <a:pt x="280399" y="705082"/>
                  </a:cubicBezTo>
                  <a:cubicBezTo>
                    <a:pt x="278426" y="720869"/>
                    <a:pt x="279314" y="736955"/>
                    <a:pt x="282817" y="752445"/>
                  </a:cubicBezTo>
                  <a:cubicBezTo>
                    <a:pt x="249911" y="680563"/>
                    <a:pt x="232596" y="602075"/>
                    <a:pt x="232596" y="523142"/>
                  </a:cubicBezTo>
                  <a:cubicBezTo>
                    <a:pt x="232596" y="503314"/>
                    <a:pt x="233681" y="483478"/>
                    <a:pt x="235901" y="463695"/>
                  </a:cubicBezTo>
                  <a:cubicBezTo>
                    <a:pt x="237726" y="447518"/>
                    <a:pt x="240242" y="431432"/>
                    <a:pt x="243498" y="415499"/>
                  </a:cubicBezTo>
                  <a:cubicBezTo>
                    <a:pt x="261110" y="329365"/>
                    <a:pt x="299245" y="247324"/>
                    <a:pt x="354251" y="178795"/>
                  </a:cubicBezTo>
                  <a:cubicBezTo>
                    <a:pt x="380694" y="164344"/>
                    <a:pt x="402746" y="141750"/>
                    <a:pt x="416066" y="114666"/>
                  </a:cubicBezTo>
                  <a:cubicBezTo>
                    <a:pt x="420851" y="104897"/>
                    <a:pt x="424601" y="94387"/>
                    <a:pt x="426377" y="83686"/>
                  </a:cubicBezTo>
                  <a:cubicBezTo>
                    <a:pt x="423367" y="84075"/>
                    <a:pt x="415029" y="38247"/>
                    <a:pt x="417300" y="35436"/>
                  </a:cubicBezTo>
                  <a:cubicBezTo>
                    <a:pt x="413105" y="29073"/>
                    <a:pt x="405599" y="25904"/>
                    <a:pt x="401020" y="19694"/>
                  </a:cubicBezTo>
                  <a:cubicBezTo>
                    <a:pt x="378240" y="-11187"/>
                    <a:pt x="346856" y="-5794"/>
                    <a:pt x="330472" y="36177"/>
                  </a:cubicBezTo>
                  <a:cubicBezTo>
                    <a:pt x="295473" y="53836"/>
                    <a:pt x="295135" y="83136"/>
                    <a:pt x="316610" y="111305"/>
                  </a:cubicBezTo>
                  <a:cubicBezTo>
                    <a:pt x="330273" y="129232"/>
                    <a:pt x="332149" y="153490"/>
                    <a:pt x="344138" y="172677"/>
                  </a:cubicBezTo>
                  <a:cubicBezTo>
                    <a:pt x="342905" y="174258"/>
                    <a:pt x="341621" y="175786"/>
                    <a:pt x="340389" y="177367"/>
                  </a:cubicBezTo>
                  <a:cubicBezTo>
                    <a:pt x="317772" y="206376"/>
                    <a:pt x="298210" y="237555"/>
                    <a:pt x="281720" y="270314"/>
                  </a:cubicBezTo>
                  <a:cubicBezTo>
                    <a:pt x="286381" y="233904"/>
                    <a:pt x="279500" y="190046"/>
                    <a:pt x="267770" y="161777"/>
                  </a:cubicBezTo>
                  <a:cubicBezTo>
                    <a:pt x="254417" y="129568"/>
                    <a:pt x="229389" y="102437"/>
                    <a:pt x="207349" y="74589"/>
                  </a:cubicBezTo>
                  <a:cubicBezTo>
                    <a:pt x="180876" y="41142"/>
                    <a:pt x="126589" y="55738"/>
                    <a:pt x="121925" y="98137"/>
                  </a:cubicBezTo>
                  <a:cubicBezTo>
                    <a:pt x="121880" y="98550"/>
                    <a:pt x="121836" y="98962"/>
                    <a:pt x="121792" y="99367"/>
                  </a:cubicBezTo>
                  <a:cubicBezTo>
                    <a:pt x="125067" y="101215"/>
                    <a:pt x="128273" y="103178"/>
                    <a:pt x="131406" y="105248"/>
                  </a:cubicBezTo>
                  <a:cubicBezTo>
                    <a:pt x="149276" y="117072"/>
                    <a:pt x="143100" y="144767"/>
                    <a:pt x="121927" y="148037"/>
                  </a:cubicBezTo>
                  <a:lnTo>
                    <a:pt x="121448" y="148113"/>
                  </a:lnTo>
                  <a:cubicBezTo>
                    <a:pt x="122632" y="159898"/>
                    <a:pt x="124654" y="171592"/>
                    <a:pt x="127614" y="183088"/>
                  </a:cubicBezTo>
                  <a:cubicBezTo>
                    <a:pt x="99339" y="292434"/>
                    <a:pt x="160382" y="332259"/>
                    <a:pt x="247543" y="334047"/>
                  </a:cubicBezTo>
                  <a:cubicBezTo>
                    <a:pt x="249467" y="335032"/>
                    <a:pt x="251342" y="336025"/>
                    <a:pt x="253266" y="336957"/>
                  </a:cubicBezTo>
                  <a:cubicBezTo>
                    <a:pt x="244435" y="361826"/>
                    <a:pt x="237380" y="387330"/>
                    <a:pt x="232151" y="413177"/>
                  </a:cubicBezTo>
                  <a:cubicBezTo>
                    <a:pt x="227464" y="436023"/>
                    <a:pt x="224208" y="459105"/>
                    <a:pt x="222383" y="482294"/>
                  </a:cubicBezTo>
                  <a:cubicBezTo>
                    <a:pt x="220113" y="511548"/>
                    <a:pt x="220311" y="540955"/>
                    <a:pt x="222778" y="570155"/>
                  </a:cubicBezTo>
                  <a:lnTo>
                    <a:pt x="222630" y="569124"/>
                  </a:lnTo>
                  <a:cubicBezTo>
                    <a:pt x="216365" y="536960"/>
                    <a:pt x="198901" y="506912"/>
                    <a:pt x="173543" y="486090"/>
                  </a:cubicBezTo>
                  <a:cubicBezTo>
                    <a:pt x="135768" y="455064"/>
                    <a:pt x="82400" y="443638"/>
                    <a:pt x="41647" y="418692"/>
                  </a:cubicBezTo>
                  <a:cubicBezTo>
                    <a:pt x="22030" y="406685"/>
                    <a:pt x="-3108" y="422205"/>
                    <a:pt x="316" y="444944"/>
                  </a:cubicBezTo>
                  <a:lnTo>
                    <a:pt x="482" y="446036"/>
                  </a:lnTo>
                  <a:cubicBezTo>
                    <a:pt x="6550" y="448503"/>
                    <a:pt x="12470" y="451360"/>
                    <a:pt x="18193" y="454568"/>
                  </a:cubicBezTo>
                  <a:cubicBezTo>
                    <a:pt x="21466" y="456416"/>
                    <a:pt x="24673" y="458379"/>
                    <a:pt x="27806" y="460449"/>
                  </a:cubicBezTo>
                  <a:cubicBezTo>
                    <a:pt x="45676" y="472265"/>
                    <a:pt x="39500" y="499969"/>
                    <a:pt x="18327" y="503238"/>
                  </a:cubicBezTo>
                  <a:lnTo>
                    <a:pt x="17847" y="503314"/>
                  </a:lnTo>
                  <a:cubicBezTo>
                    <a:pt x="17502" y="503360"/>
                    <a:pt x="17206" y="503413"/>
                    <a:pt x="16861" y="503459"/>
                  </a:cubicBezTo>
                  <a:cubicBezTo>
                    <a:pt x="27270" y="528176"/>
                    <a:pt x="41774" y="551113"/>
                    <a:pt x="59929" y="570896"/>
                  </a:cubicBezTo>
                  <a:cubicBezTo>
                    <a:pt x="77608" y="666349"/>
                    <a:pt x="153541" y="675408"/>
                    <a:pt x="234766" y="647613"/>
                  </a:cubicBezTo>
                  <a:lnTo>
                    <a:pt x="234815" y="647613"/>
                  </a:lnTo>
                  <a:cubicBezTo>
                    <a:pt x="243695" y="686292"/>
                    <a:pt x="256670" y="724077"/>
                    <a:pt x="273345" y="760091"/>
                  </a:cubicBezTo>
                  <a:lnTo>
                    <a:pt x="410984" y="760091"/>
                  </a:lnTo>
                  <a:cubicBezTo>
                    <a:pt x="411478" y="758563"/>
                    <a:pt x="411922" y="756982"/>
                    <a:pt x="412366" y="755455"/>
                  </a:cubicBezTo>
                  <a:cubicBezTo>
                    <a:pt x="399638" y="756241"/>
                    <a:pt x="386811" y="755500"/>
                    <a:pt x="374280" y="753186"/>
                  </a:cubicBezTo>
                  <a:cubicBezTo>
                    <a:pt x="384492" y="740652"/>
                    <a:pt x="394705" y="728026"/>
                    <a:pt x="404917" y="715492"/>
                  </a:cubicBezTo>
                  <a:cubicBezTo>
                    <a:pt x="405163" y="715248"/>
                    <a:pt x="405360" y="715003"/>
                    <a:pt x="405558" y="714751"/>
                  </a:cubicBezTo>
                  <a:cubicBezTo>
                    <a:pt x="410738" y="708343"/>
                    <a:pt x="415967" y="701973"/>
                    <a:pt x="421147" y="695564"/>
                  </a:cubicBezTo>
                  <a:lnTo>
                    <a:pt x="421150" y="695557"/>
                  </a:lnTo>
                  <a:cubicBezTo>
                    <a:pt x="421474" y="675866"/>
                    <a:pt x="419114" y="656244"/>
                    <a:pt x="414438" y="637202"/>
                  </a:cubicBezTo>
                  <a:lnTo>
                    <a:pt x="414434" y="637202"/>
                  </a:lnTo>
                  <a:close/>
                </a:path>
              </a:pathLst>
            </a:custGeom>
            <a:solidFill>
              <a:srgbClr val="2F3290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06A775A9-2B15-7E53-5556-5EA92E86596C}"/>
                </a:ext>
              </a:extLst>
            </p:cNvPr>
            <p:cNvSpPr/>
            <p:nvPr/>
          </p:nvSpPr>
          <p:spPr>
            <a:xfrm flipH="1">
              <a:off x="10259309" y="6848702"/>
              <a:ext cx="1952825" cy="18178"/>
            </a:xfrm>
            <a:custGeom>
              <a:avLst/>
              <a:gdLst>
                <a:gd name="connsiteX0" fmla="*/ 1952826 w 1952825"/>
                <a:gd name="connsiteY0" fmla="*/ 9089 h 18178"/>
                <a:gd name="connsiteX1" fmla="*/ 1943736 w 1952825"/>
                <a:gd name="connsiteY1" fmla="*/ 18179 h 18178"/>
                <a:gd name="connsiteX2" fmla="*/ 9089 w 1952825"/>
                <a:gd name="connsiteY2" fmla="*/ 18179 h 18178"/>
                <a:gd name="connsiteX3" fmla="*/ 0 w 1952825"/>
                <a:gd name="connsiteY3" fmla="*/ 9089 h 18178"/>
                <a:gd name="connsiteX4" fmla="*/ 9089 w 1952825"/>
                <a:gd name="connsiteY4" fmla="*/ 0 h 18178"/>
                <a:gd name="connsiteX5" fmla="*/ 1943736 w 1952825"/>
                <a:gd name="connsiteY5" fmla="*/ 0 h 18178"/>
                <a:gd name="connsiteX6" fmla="*/ 1952826 w 1952825"/>
                <a:gd name="connsiteY6" fmla="*/ 9089 h 1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2825" h="18178">
                  <a:moveTo>
                    <a:pt x="1952826" y="9089"/>
                  </a:moveTo>
                  <a:cubicBezTo>
                    <a:pt x="1952826" y="14130"/>
                    <a:pt x="1948778" y="18179"/>
                    <a:pt x="1943736" y="18179"/>
                  </a:cubicBezTo>
                  <a:lnTo>
                    <a:pt x="9089" y="18179"/>
                  </a:lnTo>
                  <a:cubicBezTo>
                    <a:pt x="4048" y="18179"/>
                    <a:pt x="0" y="14130"/>
                    <a:pt x="0" y="9089"/>
                  </a:cubicBezTo>
                  <a:cubicBezTo>
                    <a:pt x="0" y="4048"/>
                    <a:pt x="4048" y="0"/>
                    <a:pt x="9089" y="0"/>
                  </a:cubicBezTo>
                  <a:lnTo>
                    <a:pt x="1943736" y="0"/>
                  </a:lnTo>
                  <a:cubicBezTo>
                    <a:pt x="1948778" y="0"/>
                    <a:pt x="1952826" y="4048"/>
                    <a:pt x="1952826" y="9089"/>
                  </a:cubicBezTo>
                  <a:close/>
                </a:path>
              </a:pathLst>
            </a:custGeom>
            <a:solidFill>
              <a:srgbClr val="CCCCCC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2" name="图形 116">
              <a:extLst>
                <a:ext uri="{FF2B5EF4-FFF2-40B4-BE49-F238E27FC236}">
                  <a16:creationId xmlns:a16="http://schemas.microsoft.com/office/drawing/2014/main" id="{392C15AB-D04B-06C8-01D2-D1CE74E40941}"/>
                </a:ext>
              </a:extLst>
            </p:cNvPr>
            <p:cNvGrpSpPr/>
            <p:nvPr/>
          </p:nvGrpSpPr>
          <p:grpSpPr>
            <a:xfrm flipH="1">
              <a:off x="6964395" y="6023255"/>
              <a:ext cx="351351" cy="351351"/>
              <a:chOff x="11657075" y="6023255"/>
              <a:chExt cx="351351" cy="351351"/>
            </a:xfrm>
          </p:grpSpPr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6ACB1119-78B6-AEB0-C477-9D59406C8B7A}"/>
                  </a:ext>
                </a:extLst>
              </p:cNvPr>
              <p:cNvSpPr/>
              <p:nvPr/>
            </p:nvSpPr>
            <p:spPr>
              <a:xfrm>
                <a:off x="11657075" y="6023255"/>
                <a:ext cx="351351" cy="351351"/>
              </a:xfrm>
              <a:custGeom>
                <a:avLst/>
                <a:gdLst>
                  <a:gd name="connsiteX0" fmla="*/ 351352 w 351351"/>
                  <a:gd name="connsiteY0" fmla="*/ 175676 h 351351"/>
                  <a:gd name="connsiteX1" fmla="*/ 175676 w 351351"/>
                  <a:gd name="connsiteY1" fmla="*/ 351352 h 351351"/>
                  <a:gd name="connsiteX2" fmla="*/ 0 w 351351"/>
                  <a:gd name="connsiteY2" fmla="*/ 175676 h 351351"/>
                  <a:gd name="connsiteX3" fmla="*/ 175676 w 351351"/>
                  <a:gd name="connsiteY3" fmla="*/ 0 h 351351"/>
                  <a:gd name="connsiteX4" fmla="*/ 351352 w 351351"/>
                  <a:gd name="connsiteY4" fmla="*/ 175676 h 351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351" h="351351">
                    <a:moveTo>
                      <a:pt x="351352" y="175676"/>
                    </a:moveTo>
                    <a:cubicBezTo>
                      <a:pt x="351352" y="272699"/>
                      <a:pt x="272699" y="351352"/>
                      <a:pt x="175676" y="351352"/>
                    </a:cubicBezTo>
                    <a:cubicBezTo>
                      <a:pt x="78653" y="351352"/>
                      <a:pt x="0" y="272699"/>
                      <a:pt x="0" y="175676"/>
                    </a:cubicBezTo>
                    <a:cubicBezTo>
                      <a:pt x="0" y="78653"/>
                      <a:pt x="78653" y="0"/>
                      <a:pt x="175676" y="0"/>
                    </a:cubicBezTo>
                    <a:cubicBezTo>
                      <a:pt x="272699" y="0"/>
                      <a:pt x="351352" y="78653"/>
                      <a:pt x="351352" y="175676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066F9628-AE63-01CE-CB2B-B1CEA2DCD941}"/>
                  </a:ext>
                </a:extLst>
              </p:cNvPr>
              <p:cNvSpPr/>
              <p:nvPr/>
            </p:nvSpPr>
            <p:spPr>
              <a:xfrm>
                <a:off x="11754224" y="6128343"/>
                <a:ext cx="164612" cy="141182"/>
              </a:xfrm>
              <a:custGeom>
                <a:avLst/>
                <a:gdLst>
                  <a:gd name="connsiteX0" fmla="*/ 160797 w 164612"/>
                  <a:gd name="connsiteY0" fmla="*/ 63973 h 141182"/>
                  <a:gd name="connsiteX1" fmla="*/ 51794 w 164612"/>
                  <a:gd name="connsiteY1" fmla="*/ 1035 h 141182"/>
                  <a:gd name="connsiteX2" fmla="*/ 40337 w 164612"/>
                  <a:gd name="connsiteY2" fmla="*/ 7650 h 141182"/>
                  <a:gd name="connsiteX3" fmla="*/ 40337 w 164612"/>
                  <a:gd name="connsiteY3" fmla="*/ 62950 h 141182"/>
                  <a:gd name="connsiteX4" fmla="*/ 7638 w 164612"/>
                  <a:gd name="connsiteY4" fmla="*/ 62950 h 141182"/>
                  <a:gd name="connsiteX5" fmla="*/ 0 w 164612"/>
                  <a:gd name="connsiteY5" fmla="*/ 70588 h 141182"/>
                  <a:gd name="connsiteX6" fmla="*/ 7638 w 164612"/>
                  <a:gd name="connsiteY6" fmla="*/ 78226 h 141182"/>
                  <a:gd name="connsiteX7" fmla="*/ 40337 w 164612"/>
                  <a:gd name="connsiteY7" fmla="*/ 78226 h 141182"/>
                  <a:gd name="connsiteX8" fmla="*/ 40337 w 164612"/>
                  <a:gd name="connsiteY8" fmla="*/ 133533 h 141182"/>
                  <a:gd name="connsiteX9" fmla="*/ 51794 w 164612"/>
                  <a:gd name="connsiteY9" fmla="*/ 140148 h 141182"/>
                  <a:gd name="connsiteX10" fmla="*/ 160797 w 164612"/>
                  <a:gd name="connsiteY10" fmla="*/ 77202 h 141182"/>
                  <a:gd name="connsiteX11" fmla="*/ 160797 w 164612"/>
                  <a:gd name="connsiteY11" fmla="*/ 63973 h 14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612" h="141182">
                    <a:moveTo>
                      <a:pt x="160797" y="63973"/>
                    </a:moveTo>
                    <a:lnTo>
                      <a:pt x="51794" y="1035"/>
                    </a:lnTo>
                    <a:cubicBezTo>
                      <a:pt x="46699" y="-1905"/>
                      <a:pt x="40337" y="1768"/>
                      <a:pt x="40337" y="7650"/>
                    </a:cubicBezTo>
                    <a:lnTo>
                      <a:pt x="40337" y="62950"/>
                    </a:lnTo>
                    <a:lnTo>
                      <a:pt x="7638" y="62950"/>
                    </a:lnTo>
                    <a:cubicBezTo>
                      <a:pt x="3422" y="62950"/>
                      <a:pt x="0" y="66371"/>
                      <a:pt x="0" y="70588"/>
                    </a:cubicBezTo>
                    <a:cubicBezTo>
                      <a:pt x="0" y="74804"/>
                      <a:pt x="3422" y="78226"/>
                      <a:pt x="7638" y="78226"/>
                    </a:cubicBezTo>
                    <a:lnTo>
                      <a:pt x="40337" y="78226"/>
                    </a:lnTo>
                    <a:lnTo>
                      <a:pt x="40337" y="133533"/>
                    </a:lnTo>
                    <a:cubicBezTo>
                      <a:pt x="40337" y="139414"/>
                      <a:pt x="46699" y="143088"/>
                      <a:pt x="51794" y="140148"/>
                    </a:cubicBezTo>
                    <a:lnTo>
                      <a:pt x="160797" y="77202"/>
                    </a:lnTo>
                    <a:cubicBezTo>
                      <a:pt x="165884" y="74261"/>
                      <a:pt x="165884" y="66914"/>
                      <a:pt x="160797" y="639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3" name="图形 116">
              <a:extLst>
                <a:ext uri="{FF2B5EF4-FFF2-40B4-BE49-F238E27FC236}">
                  <a16:creationId xmlns:a16="http://schemas.microsoft.com/office/drawing/2014/main" id="{9B8EA53B-61EB-8B95-D443-66EF3DD72596}"/>
                </a:ext>
              </a:extLst>
            </p:cNvPr>
            <p:cNvGrpSpPr/>
            <p:nvPr/>
          </p:nvGrpSpPr>
          <p:grpSpPr>
            <a:xfrm flipH="1">
              <a:off x="9119056" y="5309173"/>
              <a:ext cx="522689" cy="402459"/>
              <a:chOff x="9331076" y="5309173"/>
              <a:chExt cx="522689" cy="402459"/>
            </a:xfrm>
            <a:solidFill>
              <a:srgbClr val="FFFFFF"/>
            </a:solidFill>
          </p:grpSpPr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F6884C3D-D6B3-5149-81D9-964FBB8F9F96}"/>
                  </a:ext>
                </a:extLst>
              </p:cNvPr>
              <p:cNvSpPr/>
              <p:nvPr/>
            </p:nvSpPr>
            <p:spPr>
              <a:xfrm>
                <a:off x="9331076" y="5370916"/>
                <a:ext cx="420583" cy="340716"/>
              </a:xfrm>
              <a:custGeom>
                <a:avLst/>
                <a:gdLst>
                  <a:gd name="connsiteX0" fmla="*/ 37 w 420583"/>
                  <a:gd name="connsiteY0" fmla="*/ 332815 h 340716"/>
                  <a:gd name="connsiteX1" fmla="*/ 91403 w 420583"/>
                  <a:gd name="connsiteY1" fmla="*/ 120889 h 340716"/>
                  <a:gd name="connsiteX2" fmla="*/ 286037 w 420583"/>
                  <a:gd name="connsiteY2" fmla="*/ 8205 h 340716"/>
                  <a:gd name="connsiteX3" fmla="*/ 413150 w 420583"/>
                  <a:gd name="connsiteY3" fmla="*/ 3538 h 340716"/>
                  <a:gd name="connsiteX4" fmla="*/ 412775 w 420583"/>
                  <a:gd name="connsiteY4" fmla="*/ 19570 h 340716"/>
                  <a:gd name="connsiteX5" fmla="*/ 202048 w 420583"/>
                  <a:gd name="connsiteY5" fmla="*/ 55033 h 340716"/>
                  <a:gd name="connsiteX6" fmla="*/ 50158 w 420583"/>
                  <a:gd name="connsiteY6" fmla="*/ 211080 h 340716"/>
                  <a:gd name="connsiteX7" fmla="*/ 16077 w 420583"/>
                  <a:gd name="connsiteY7" fmla="*/ 333197 h 340716"/>
                  <a:gd name="connsiteX8" fmla="*/ 37 w 420583"/>
                  <a:gd name="connsiteY8" fmla="*/ 332815 h 340716"/>
                  <a:gd name="connsiteX9" fmla="*/ 37 w 420583"/>
                  <a:gd name="connsiteY9" fmla="*/ 332815 h 34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0583" h="340716">
                    <a:moveTo>
                      <a:pt x="37" y="332815"/>
                    </a:moveTo>
                    <a:cubicBezTo>
                      <a:pt x="6880" y="254533"/>
                      <a:pt x="39388" y="179740"/>
                      <a:pt x="91403" y="120889"/>
                    </a:cubicBezTo>
                    <a:cubicBezTo>
                      <a:pt x="142082" y="63550"/>
                      <a:pt x="211344" y="24221"/>
                      <a:pt x="286037" y="8205"/>
                    </a:cubicBezTo>
                    <a:cubicBezTo>
                      <a:pt x="327733" y="-740"/>
                      <a:pt x="370926" y="-2489"/>
                      <a:pt x="413150" y="3538"/>
                    </a:cubicBezTo>
                    <a:cubicBezTo>
                      <a:pt x="423255" y="4981"/>
                      <a:pt x="422987" y="21029"/>
                      <a:pt x="412775" y="19570"/>
                    </a:cubicBezTo>
                    <a:cubicBezTo>
                      <a:pt x="340909" y="9320"/>
                      <a:pt x="266629" y="21846"/>
                      <a:pt x="202048" y="55033"/>
                    </a:cubicBezTo>
                    <a:cubicBezTo>
                      <a:pt x="135864" y="89046"/>
                      <a:pt x="82887" y="144369"/>
                      <a:pt x="50158" y="211080"/>
                    </a:cubicBezTo>
                    <a:cubicBezTo>
                      <a:pt x="31444" y="249232"/>
                      <a:pt x="19774" y="290867"/>
                      <a:pt x="16077" y="333197"/>
                    </a:cubicBezTo>
                    <a:cubicBezTo>
                      <a:pt x="15175" y="343440"/>
                      <a:pt x="-865" y="343127"/>
                      <a:pt x="37" y="332815"/>
                    </a:cubicBezTo>
                    <a:lnTo>
                      <a:pt x="37" y="332815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7A91AC4C-A88D-4B34-C1B6-45003DA8217B}"/>
                  </a:ext>
                </a:extLst>
              </p:cNvPr>
              <p:cNvSpPr/>
              <p:nvPr/>
            </p:nvSpPr>
            <p:spPr>
              <a:xfrm>
                <a:off x="9714150" y="5309173"/>
                <a:ext cx="139615" cy="173045"/>
              </a:xfrm>
              <a:custGeom>
                <a:avLst/>
                <a:gdLst>
                  <a:gd name="connsiteX0" fmla="*/ 12294 w 139615"/>
                  <a:gd name="connsiteY0" fmla="*/ 907 h 173045"/>
                  <a:gd name="connsiteX1" fmla="*/ 135741 w 139615"/>
                  <a:gd name="connsiteY1" fmla="*/ 61821 h 173045"/>
                  <a:gd name="connsiteX2" fmla="*/ 137154 w 139615"/>
                  <a:gd name="connsiteY2" fmla="*/ 74500 h 173045"/>
                  <a:gd name="connsiteX3" fmla="*/ 20291 w 139615"/>
                  <a:gd name="connsiteY3" fmla="*/ 171106 h 173045"/>
                  <a:gd name="connsiteX4" fmla="*/ 9216 w 139615"/>
                  <a:gd name="connsiteY4" fmla="*/ 159496 h 173045"/>
                  <a:gd name="connsiteX5" fmla="*/ 126086 w 139615"/>
                  <a:gd name="connsiteY5" fmla="*/ 62898 h 173045"/>
                  <a:gd name="connsiteX6" fmla="*/ 127499 w 139615"/>
                  <a:gd name="connsiteY6" fmla="*/ 75577 h 173045"/>
                  <a:gd name="connsiteX7" fmla="*/ 4045 w 139615"/>
                  <a:gd name="connsiteY7" fmla="*/ 14671 h 173045"/>
                  <a:gd name="connsiteX8" fmla="*/ 12294 w 139615"/>
                  <a:gd name="connsiteY8" fmla="*/ 907 h 173045"/>
                  <a:gd name="connsiteX9" fmla="*/ 12294 w 139615"/>
                  <a:gd name="connsiteY9" fmla="*/ 907 h 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15" h="173045">
                    <a:moveTo>
                      <a:pt x="12294" y="907"/>
                    </a:moveTo>
                    <a:lnTo>
                      <a:pt x="135741" y="61821"/>
                    </a:lnTo>
                    <a:cubicBezTo>
                      <a:pt x="140232" y="64036"/>
                      <a:pt x="140973" y="71345"/>
                      <a:pt x="137154" y="74500"/>
                    </a:cubicBezTo>
                    <a:lnTo>
                      <a:pt x="20291" y="171106"/>
                    </a:lnTo>
                    <a:cubicBezTo>
                      <a:pt x="12378" y="177645"/>
                      <a:pt x="1250" y="166088"/>
                      <a:pt x="9216" y="159496"/>
                    </a:cubicBezTo>
                    <a:lnTo>
                      <a:pt x="126086" y="62898"/>
                    </a:lnTo>
                    <a:lnTo>
                      <a:pt x="127499" y="75577"/>
                    </a:lnTo>
                    <a:lnTo>
                      <a:pt x="4045" y="14671"/>
                    </a:lnTo>
                    <a:cubicBezTo>
                      <a:pt x="-5220" y="10096"/>
                      <a:pt x="3098" y="-3630"/>
                      <a:pt x="12294" y="907"/>
                    </a:cubicBezTo>
                    <a:lnTo>
                      <a:pt x="12294" y="907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BC737F6E-482F-ED58-AAD1-369ED6C3089B}"/>
              </a:ext>
            </a:extLst>
          </p:cNvPr>
          <p:cNvGrpSpPr/>
          <p:nvPr userDrawn="1"/>
        </p:nvGrpSpPr>
        <p:grpSpPr>
          <a:xfrm>
            <a:off x="20767" y="5953425"/>
            <a:ext cx="1893643" cy="1037441"/>
            <a:chOff x="13190802" y="3488516"/>
            <a:chExt cx="4378470" cy="2398765"/>
          </a:xfrm>
        </p:grpSpPr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AE187A29-DEA2-7025-F7C0-624467837181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672C5DEF-A459-7FE4-EF78-508D7ECA6D90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8D51E5E9-EDEB-4B4D-C9B7-C83E5379A72D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AA27C1C9-D39E-1FC3-1562-A0F6B320F8DC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CAE8AEE9-336A-1080-76FF-063110543199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835A40D6-9EFC-F5E7-CE46-82B4B6A884D4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pic>
        <p:nvPicPr>
          <p:cNvPr id="58" name="图形 57">
            <a:extLst>
              <a:ext uri="{FF2B5EF4-FFF2-40B4-BE49-F238E27FC236}">
                <a16:creationId xmlns:a16="http://schemas.microsoft.com/office/drawing/2014/main" id="{76FDDDD0-B87F-4329-D504-F5871C54A2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1" r="45349" b="-4904"/>
          <a:stretch/>
        </p:blipFill>
        <p:spPr>
          <a:xfrm>
            <a:off x="10473777" y="675292"/>
            <a:ext cx="1157171" cy="1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8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注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形状&#10;&#10;描述已自动生成">
            <a:extLst>
              <a:ext uri="{FF2B5EF4-FFF2-40B4-BE49-F238E27FC236}">
                <a16:creationId xmlns:a16="http://schemas.microsoft.com/office/drawing/2014/main" id="{2B6B1E38-92E7-264B-8E89-41E6E84A3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占位符 2">
            <a:extLst>
              <a:ext uri="{FF2B5EF4-FFF2-40B4-BE49-F238E27FC236}">
                <a16:creationId xmlns:a16="http://schemas.microsoft.com/office/drawing/2014/main" id="{8FD8A64B-6AD0-3A41-814C-1B63096892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0603" y="182445"/>
            <a:ext cx="1657138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9" name="文本占位符 2">
            <a:extLst>
              <a:ext uri="{FF2B5EF4-FFF2-40B4-BE49-F238E27FC236}">
                <a16:creationId xmlns:a16="http://schemas.microsoft.com/office/drawing/2014/main" id="{54EE1A10-8007-A34C-90EC-12BF9C0AE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3012" y="759876"/>
            <a:ext cx="7074345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0" name="文本占位符 2">
            <a:extLst>
              <a:ext uri="{FF2B5EF4-FFF2-40B4-BE49-F238E27FC236}">
                <a16:creationId xmlns:a16="http://schemas.microsoft.com/office/drawing/2014/main" id="{FCC17F7B-0108-144F-8488-1E2862B90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3012" y="182445"/>
            <a:ext cx="2259871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11" name="文本占位符 2">
            <a:extLst>
              <a:ext uri="{FF2B5EF4-FFF2-40B4-BE49-F238E27FC236}">
                <a16:creationId xmlns:a16="http://schemas.microsoft.com/office/drawing/2014/main" id="{30BB9E0B-0189-FE49-A78C-FE753F2AA7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603" y="759873"/>
            <a:ext cx="1657138" cy="440267"/>
          </a:xfrm>
          <a:prstGeom prst="rect">
            <a:avLst/>
          </a:prstGeo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67" b="0" i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6" name="文本占位符 2">
            <a:extLst>
              <a:ext uri="{FF2B5EF4-FFF2-40B4-BE49-F238E27FC236}">
                <a16:creationId xmlns:a16="http://schemas.microsoft.com/office/drawing/2014/main" id="{0794DEC1-0DDB-5444-9DA7-6EDC75F3C8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603" y="1490309"/>
            <a:ext cx="1657138" cy="46078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2E329B3E-8E5D-6C4F-8355-071113D73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77999" y="182445"/>
            <a:ext cx="1494754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4" name="文本占位符 2">
            <a:extLst>
              <a:ext uri="{FF2B5EF4-FFF2-40B4-BE49-F238E27FC236}">
                <a16:creationId xmlns:a16="http://schemas.microsoft.com/office/drawing/2014/main" id="{EE8BE598-6F23-D84B-ABD3-65A6F031CF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78000" y="759876"/>
            <a:ext cx="1494754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99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0" r:id="rId5"/>
    <p:sldLayoutId id="2147483655" r:id="rId6"/>
    <p:sldLayoutId id="214748365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EA7A6432-8355-F616-8B55-9A8F65485562}"/>
              </a:ext>
            </a:extLst>
          </p:cNvPr>
          <p:cNvSpPr/>
          <p:nvPr/>
        </p:nvSpPr>
        <p:spPr>
          <a:xfrm>
            <a:off x="858805" y="4581630"/>
            <a:ext cx="1610850" cy="3562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4FADFF9-932A-A810-2ED6-4F06D6662353}"/>
              </a:ext>
            </a:extLst>
          </p:cNvPr>
          <p:cNvSpPr/>
          <p:nvPr/>
        </p:nvSpPr>
        <p:spPr>
          <a:xfrm>
            <a:off x="2585090" y="4581630"/>
            <a:ext cx="2072165" cy="356229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GaodingPPT-3">
            <a:extLst>
              <a:ext uri="{FF2B5EF4-FFF2-40B4-BE49-F238E27FC236}">
                <a16:creationId xmlns:a16="http://schemas.microsoft.com/office/drawing/2014/main" id="{75721857-F7F4-CA37-4813-F827A3989E75}"/>
              </a:ext>
            </a:extLst>
          </p:cNvPr>
          <p:cNvSpPr/>
          <p:nvPr/>
        </p:nvSpPr>
        <p:spPr>
          <a:xfrm>
            <a:off x="2585090" y="4581544"/>
            <a:ext cx="2072164" cy="35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endParaRPr lang="zh-CN" altLang="en-US" sz="1200" dirty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OPPOSans R" panose="00020600040101010101" pitchFamily="18" charset="-122"/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A685600B-604B-643B-299D-CA4873B70455}"/>
              </a:ext>
            </a:extLst>
          </p:cNvPr>
          <p:cNvSpPr txBox="1"/>
          <p:nvPr/>
        </p:nvSpPr>
        <p:spPr>
          <a:xfrm>
            <a:off x="1104779" y="4348467"/>
            <a:ext cx="2930364" cy="5127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 dirty="0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03166639-1231-03AE-5B00-A7EC10489F78}"/>
              </a:ext>
            </a:extLst>
          </p:cNvPr>
          <p:cNvSpPr txBox="1"/>
          <p:nvPr/>
        </p:nvSpPr>
        <p:spPr>
          <a:xfrm>
            <a:off x="795552" y="1714349"/>
            <a:ext cx="6383299" cy="1754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+mj-ea"/>
                <a:ea typeface="+mj-ea"/>
              </a:rPr>
              <a:t>插画风</a:t>
            </a:r>
            <a:endParaRPr lang="en-US" altLang="zh-CN" sz="5400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CN" altLang="en-US" sz="5400" dirty="0">
                <a:solidFill>
                  <a:schemeClr val="bg1"/>
                </a:solidFill>
                <a:latin typeface="+mj-ea"/>
                <a:ea typeface="+mj-ea"/>
              </a:rPr>
              <a:t>教育教学</a:t>
            </a:r>
            <a:r>
              <a:rPr lang="en-US" altLang="zh-CN" sz="5400" dirty="0">
                <a:solidFill>
                  <a:schemeClr val="bg1"/>
                </a:solidFill>
                <a:latin typeface="+mj-ea"/>
                <a:ea typeface="+mj-ea"/>
              </a:rPr>
              <a:t>PPT</a:t>
            </a:r>
            <a:r>
              <a:rPr lang="zh-CN" altLang="en-US" sz="5400" dirty="0">
                <a:solidFill>
                  <a:schemeClr val="bg1"/>
                </a:solidFill>
                <a:latin typeface="+mj-ea"/>
                <a:ea typeface="+mj-ea"/>
              </a:rPr>
              <a:t>模板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46F65521-7A44-0BD1-D939-93F79230C1A7}"/>
              </a:ext>
            </a:extLst>
          </p:cNvPr>
          <p:cNvSpPr txBox="1"/>
          <p:nvPr/>
        </p:nvSpPr>
        <p:spPr>
          <a:xfrm>
            <a:off x="814526" y="3351177"/>
            <a:ext cx="55903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/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EDUCATION AND TEACHING PPT TEMPLATE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D460125E-9EDC-0313-2CCC-DC6BBE624564}"/>
              </a:ext>
            </a:extLst>
          </p:cNvPr>
          <p:cNvSpPr txBox="1"/>
          <p:nvPr/>
        </p:nvSpPr>
        <p:spPr>
          <a:xfrm>
            <a:off x="814526" y="3673724"/>
            <a:ext cx="5651014" cy="5530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spc="13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请在这里输入您对本次授课的概述内容，简短而有力的语句可以辅助您的授课，请在这里输入您对本次授课的概述内容。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BD903684-7490-A1CF-8C8D-A98DCEF80AF6}"/>
              </a:ext>
            </a:extLst>
          </p:cNvPr>
          <p:cNvSpPr txBox="1"/>
          <p:nvPr/>
        </p:nvSpPr>
        <p:spPr>
          <a:xfrm>
            <a:off x="841862" y="4621245"/>
            <a:ext cx="1644737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1200" dirty="0">
                <a:solidFill>
                  <a:srgbClr val="2F3290"/>
                </a:solidFill>
                <a:latin typeface="+mn-ea"/>
                <a:cs typeface="OPPOSans R" panose="00020600040101010101" pitchFamily="18" charset="-122"/>
              </a:rPr>
              <a:t>授课人：</a:t>
            </a:r>
            <a:r>
              <a:rPr lang="en-US" altLang="zh-CN" sz="1200" dirty="0" err="1">
                <a:solidFill>
                  <a:srgbClr val="2F3290"/>
                </a:solidFill>
                <a:latin typeface="+mn-ea"/>
                <a:cs typeface="OPPOSans R" panose="00020600040101010101" pitchFamily="18" charset="-122"/>
              </a:rPr>
              <a:t>OfficePLUS</a:t>
            </a:r>
            <a:endParaRPr lang="zh-CN" altLang="en-US" sz="1200" dirty="0">
              <a:solidFill>
                <a:srgbClr val="2F3290"/>
              </a:solidFill>
              <a:latin typeface="+mn-ea"/>
              <a:cs typeface="OPPOSans R" panose="00020600040101010101" pitchFamily="18" charset="-122"/>
            </a:endParaRP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40220C7C-FD8F-27D2-D780-A733B18FA7A4}"/>
              </a:ext>
            </a:extLst>
          </p:cNvPr>
          <p:cNvSpPr txBox="1"/>
          <p:nvPr/>
        </p:nvSpPr>
        <p:spPr>
          <a:xfrm>
            <a:off x="2544646" y="4621245"/>
            <a:ext cx="2153052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时间日期：</a:t>
            </a:r>
            <a:r>
              <a:rPr lang="en-US" altLang="zh-CN" sz="1200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20XX.05.20</a:t>
            </a:r>
            <a:endParaRPr lang="zh-CN" altLang="en-US" sz="1200" dirty="0">
              <a:solidFill>
                <a:schemeClr val="bg1"/>
              </a:solidFill>
              <a:latin typeface="+mn-ea"/>
              <a:cs typeface="OPPOSans R" panose="00020600040101010101" pitchFamily="18" charset="-122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577187B-D6E0-5B91-DD6A-28D3E2E6054D}"/>
              </a:ext>
            </a:extLst>
          </p:cNvPr>
          <p:cNvGrpSpPr/>
          <p:nvPr/>
        </p:nvGrpSpPr>
        <p:grpSpPr>
          <a:xfrm>
            <a:off x="2902360" y="1906064"/>
            <a:ext cx="2091367" cy="626699"/>
            <a:chOff x="2909258" y="1856255"/>
            <a:chExt cx="2407817" cy="721526"/>
          </a:xfrm>
        </p:grpSpPr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13BABDA3-6338-07C7-3E81-337C3A7B99EB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A4703E67-CAE1-1A81-7C70-5C8A8D579F85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92B4E12-7AB8-21EA-48DD-2D502362A613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8D3344BA-F8C6-E4CF-8240-7736EA34B274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26128B77-EA4D-4282-3A76-0982113E6A82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1AEBA2A-4480-EAE8-5026-E87E5B93DD13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4E251B0B-5D25-A731-45B9-A1FBEF03E0B2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D277DBC4-F336-796B-34CC-E09BD74E7E9A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E2D80056-0620-E16A-58F9-AD58A602188B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A81441DB-A71A-AE25-4578-B0134F2B8641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CE579CF8-2721-BEDA-8773-BA2B4F35EA1F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BA267E95-76D2-B1FF-B010-7786BC7B6954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2510EDCC-9733-24F1-F029-7AEA986D0A56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31E6005F-DA5B-4D31-DAA9-5947D37D1DD4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F72DB00-9AF2-520D-C447-48B0FB96A0DF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611A1DE-7175-AA06-E2D4-1F83A7AD0AF7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6B4668F6-5119-6AB9-5A32-AFA2EDC7CD0F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262A3462-8B57-0C81-0261-6D38D9489911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FDCE04FA-3B12-9455-FADB-6F6DFCF84B3D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54" name="图形 11">
              <a:extLst>
                <a:ext uri="{FF2B5EF4-FFF2-40B4-BE49-F238E27FC236}">
                  <a16:creationId xmlns:a16="http://schemas.microsoft.com/office/drawing/2014/main" id="{D126DABA-B79E-FF2C-CF44-3A2349F8E9C3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FD87085C-E24D-855F-E755-A27074C3F245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E16D6BAE-DA95-CFDF-9A31-86CA475BACDE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77A3C9C-4DAF-7079-893E-5024AD5F3853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56743D7-694D-02DF-F198-4D0AD499FAC4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99A177B4-CEA7-23B1-BD2C-2B2B1FF6F381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96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任意多边形: 形状 109">
            <a:extLst>
              <a:ext uri="{FF2B5EF4-FFF2-40B4-BE49-F238E27FC236}">
                <a16:creationId xmlns:a16="http://schemas.microsoft.com/office/drawing/2014/main" id="{DE767BD1-CCA7-844D-2AC1-C3DF1D5D33CC}"/>
              </a:ext>
            </a:extLst>
          </p:cNvPr>
          <p:cNvSpPr/>
          <p:nvPr/>
        </p:nvSpPr>
        <p:spPr>
          <a:xfrm flipV="1">
            <a:off x="2" y="4627398"/>
            <a:ext cx="12191999" cy="2230602"/>
          </a:xfrm>
          <a:custGeom>
            <a:avLst/>
            <a:gdLst>
              <a:gd name="connsiteX0" fmla="*/ 0 w 12191999"/>
              <a:gd name="connsiteY0" fmla="*/ 2230602 h 2230602"/>
              <a:gd name="connsiteX1" fmla="*/ 47682 w 12191999"/>
              <a:gd name="connsiteY1" fmla="*/ 2205478 h 2230602"/>
              <a:gd name="connsiteX2" fmla="*/ 1325404 w 12191999"/>
              <a:gd name="connsiteY2" fmla="*/ 1704935 h 2230602"/>
              <a:gd name="connsiteX3" fmla="*/ 3899559 w 12191999"/>
              <a:gd name="connsiteY3" fmla="*/ 1340744 h 2230602"/>
              <a:gd name="connsiteX4" fmla="*/ 6086510 w 12191999"/>
              <a:gd name="connsiteY4" fmla="*/ 768767 h 2230602"/>
              <a:gd name="connsiteX5" fmla="*/ 8173729 w 12191999"/>
              <a:gd name="connsiteY5" fmla="*/ 597260 h 2230602"/>
              <a:gd name="connsiteX6" fmla="*/ 10235875 w 12191999"/>
              <a:gd name="connsiteY6" fmla="*/ 281474 h 2230602"/>
              <a:gd name="connsiteX7" fmla="*/ 11857829 w 12191999"/>
              <a:gd name="connsiteY7" fmla="*/ 193290 h 2230602"/>
              <a:gd name="connsiteX8" fmla="*/ 12191999 w 12191999"/>
              <a:gd name="connsiteY8" fmla="*/ 163212 h 2230602"/>
              <a:gd name="connsiteX9" fmla="*/ 12191999 w 12191999"/>
              <a:gd name="connsiteY9" fmla="*/ 0 h 2230602"/>
              <a:gd name="connsiteX10" fmla="*/ 0 w 12191999"/>
              <a:gd name="connsiteY10" fmla="*/ 0 h 223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1999" h="2230602">
                <a:moveTo>
                  <a:pt x="0" y="2230602"/>
                </a:moveTo>
                <a:lnTo>
                  <a:pt x="47682" y="2205478"/>
                </a:lnTo>
                <a:cubicBezTo>
                  <a:pt x="418844" y="2015854"/>
                  <a:pt x="751420" y="1990561"/>
                  <a:pt x="1325404" y="1704935"/>
                </a:cubicBezTo>
                <a:cubicBezTo>
                  <a:pt x="1918474" y="1409811"/>
                  <a:pt x="3008224" y="1471605"/>
                  <a:pt x="3899559" y="1340744"/>
                </a:cubicBezTo>
                <a:cubicBezTo>
                  <a:pt x="4790893" y="1209883"/>
                  <a:pt x="5256769" y="708123"/>
                  <a:pt x="6086510" y="768767"/>
                </a:cubicBezTo>
                <a:cubicBezTo>
                  <a:pt x="6916252" y="829411"/>
                  <a:pt x="7579986" y="837867"/>
                  <a:pt x="8173729" y="597260"/>
                </a:cubicBezTo>
                <a:cubicBezTo>
                  <a:pt x="8767471" y="356653"/>
                  <a:pt x="9479742" y="243713"/>
                  <a:pt x="10235875" y="281474"/>
                </a:cubicBezTo>
                <a:cubicBezTo>
                  <a:pt x="10472167" y="293275"/>
                  <a:pt x="11155059" y="252956"/>
                  <a:pt x="11857829" y="193290"/>
                </a:cubicBezTo>
                <a:lnTo>
                  <a:pt x="12191999" y="16321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1217A9EE-9334-87A3-6DD1-90E6AE958BA2}"/>
              </a:ext>
            </a:extLst>
          </p:cNvPr>
          <p:cNvGrpSpPr/>
          <p:nvPr/>
        </p:nvGrpSpPr>
        <p:grpSpPr>
          <a:xfrm flipH="1">
            <a:off x="-1" y="6147758"/>
            <a:ext cx="1296405" cy="710241"/>
            <a:chOff x="13190802" y="3488516"/>
            <a:chExt cx="4378470" cy="2398765"/>
          </a:xfrm>
        </p:grpSpPr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A2870D65-6629-F79E-9429-C12A53A29570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4860A008-91F1-4E07-BFC8-29AC1C573141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B5C1708C-2167-D98C-2EBF-54340EF9BBD1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95835DC8-C5EB-7FC7-DDD1-FC7A228EACE3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52E91182-0BC4-B035-AD39-39A59F37051B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86A8B71A-92C7-0719-B114-E04563479B96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A3EE7E7E-1D2E-58EC-F0FD-3FA2F52C22C6}"/>
              </a:ext>
            </a:extLst>
          </p:cNvPr>
          <p:cNvSpPr/>
          <p:nvPr/>
        </p:nvSpPr>
        <p:spPr>
          <a:xfrm>
            <a:off x="2616200" y="2098850"/>
            <a:ext cx="8747655" cy="4141613"/>
          </a:xfrm>
          <a:custGeom>
            <a:avLst/>
            <a:gdLst>
              <a:gd name="connsiteX0" fmla="*/ 0 w 7586133"/>
              <a:gd name="connsiteY0" fmla="*/ 0 h 3708400"/>
              <a:gd name="connsiteX1" fmla="*/ 5638800 w 7586133"/>
              <a:gd name="connsiteY1" fmla="*/ 863600 h 3708400"/>
              <a:gd name="connsiteX2" fmla="*/ 1981200 w 7586133"/>
              <a:gd name="connsiteY2" fmla="*/ 2827867 h 3708400"/>
              <a:gd name="connsiteX3" fmla="*/ 7586133 w 7586133"/>
              <a:gd name="connsiteY3" fmla="*/ 3708400 h 3708400"/>
              <a:gd name="connsiteX4" fmla="*/ 7586133 w 7586133"/>
              <a:gd name="connsiteY4" fmla="*/ 3708400 h 3708400"/>
              <a:gd name="connsiteX0" fmla="*/ 0 w 7586133"/>
              <a:gd name="connsiteY0" fmla="*/ 0 h 3708400"/>
              <a:gd name="connsiteX1" fmla="*/ 6792601 w 7586133"/>
              <a:gd name="connsiteY1" fmla="*/ 863600 h 3708400"/>
              <a:gd name="connsiteX2" fmla="*/ 1981200 w 7586133"/>
              <a:gd name="connsiteY2" fmla="*/ 2827867 h 3708400"/>
              <a:gd name="connsiteX3" fmla="*/ 7586133 w 7586133"/>
              <a:gd name="connsiteY3" fmla="*/ 3708400 h 3708400"/>
              <a:gd name="connsiteX4" fmla="*/ 7586133 w 7586133"/>
              <a:gd name="connsiteY4" fmla="*/ 3708400 h 3708400"/>
              <a:gd name="connsiteX0" fmla="*/ 0 w 7586133"/>
              <a:gd name="connsiteY0" fmla="*/ 0 h 3708400"/>
              <a:gd name="connsiteX1" fmla="*/ 6792601 w 7586133"/>
              <a:gd name="connsiteY1" fmla="*/ 863600 h 3708400"/>
              <a:gd name="connsiteX2" fmla="*/ 572886 w 7586133"/>
              <a:gd name="connsiteY2" fmla="*/ 3034810 h 3708400"/>
              <a:gd name="connsiteX3" fmla="*/ 7586133 w 7586133"/>
              <a:gd name="connsiteY3" fmla="*/ 3708400 h 3708400"/>
              <a:gd name="connsiteX4" fmla="*/ 7586133 w 7586133"/>
              <a:gd name="connsiteY4" fmla="*/ 3708400 h 3708400"/>
              <a:gd name="connsiteX0" fmla="*/ 0 w 7586133"/>
              <a:gd name="connsiteY0" fmla="*/ 0 h 3742213"/>
              <a:gd name="connsiteX1" fmla="*/ 6792601 w 7586133"/>
              <a:gd name="connsiteY1" fmla="*/ 863600 h 3742213"/>
              <a:gd name="connsiteX2" fmla="*/ 572886 w 7586133"/>
              <a:gd name="connsiteY2" fmla="*/ 3034810 h 3742213"/>
              <a:gd name="connsiteX3" fmla="*/ 7586133 w 7586133"/>
              <a:gd name="connsiteY3" fmla="*/ 3708400 h 3742213"/>
              <a:gd name="connsiteX4" fmla="*/ 7586133 w 7586133"/>
              <a:gd name="connsiteY4" fmla="*/ 3708400 h 3742213"/>
              <a:gd name="connsiteX0" fmla="*/ 0 w 7586133"/>
              <a:gd name="connsiteY0" fmla="*/ 0 h 4297391"/>
              <a:gd name="connsiteX1" fmla="*/ 6792601 w 7586133"/>
              <a:gd name="connsiteY1" fmla="*/ 863600 h 4297391"/>
              <a:gd name="connsiteX2" fmla="*/ 572886 w 7586133"/>
              <a:gd name="connsiteY2" fmla="*/ 3034810 h 4297391"/>
              <a:gd name="connsiteX3" fmla="*/ 7586133 w 7586133"/>
              <a:gd name="connsiteY3" fmla="*/ 3708400 h 4297391"/>
              <a:gd name="connsiteX4" fmla="*/ 7416457 w 7586133"/>
              <a:gd name="connsiteY4" fmla="*/ 4297391 h 4297391"/>
              <a:gd name="connsiteX0" fmla="*/ 0 w 7586133"/>
              <a:gd name="connsiteY0" fmla="*/ 0 h 3742213"/>
              <a:gd name="connsiteX1" fmla="*/ 6792601 w 7586133"/>
              <a:gd name="connsiteY1" fmla="*/ 863600 h 3742213"/>
              <a:gd name="connsiteX2" fmla="*/ 572886 w 7586133"/>
              <a:gd name="connsiteY2" fmla="*/ 3034810 h 3742213"/>
              <a:gd name="connsiteX3" fmla="*/ 7586133 w 7586133"/>
              <a:gd name="connsiteY3" fmla="*/ 3708400 h 3742213"/>
              <a:gd name="connsiteX0" fmla="*/ 0 w 7416457"/>
              <a:gd name="connsiteY0" fmla="*/ 0 h 4281473"/>
              <a:gd name="connsiteX1" fmla="*/ 6792601 w 7416457"/>
              <a:gd name="connsiteY1" fmla="*/ 863600 h 4281473"/>
              <a:gd name="connsiteX2" fmla="*/ 572886 w 7416457"/>
              <a:gd name="connsiteY2" fmla="*/ 3034810 h 4281473"/>
              <a:gd name="connsiteX3" fmla="*/ 7416457 w 7416457"/>
              <a:gd name="connsiteY3" fmla="*/ 4281473 h 4281473"/>
              <a:gd name="connsiteX0" fmla="*/ 0 w 7416457"/>
              <a:gd name="connsiteY0" fmla="*/ 0 h 4281473"/>
              <a:gd name="connsiteX1" fmla="*/ 6792601 w 7416457"/>
              <a:gd name="connsiteY1" fmla="*/ 863600 h 4281473"/>
              <a:gd name="connsiteX2" fmla="*/ 572886 w 7416457"/>
              <a:gd name="connsiteY2" fmla="*/ 3034810 h 4281473"/>
              <a:gd name="connsiteX3" fmla="*/ 7416457 w 7416457"/>
              <a:gd name="connsiteY3" fmla="*/ 4281473 h 4281473"/>
              <a:gd name="connsiteX0" fmla="*/ 0 w 7416457"/>
              <a:gd name="connsiteY0" fmla="*/ 0 h 4281473"/>
              <a:gd name="connsiteX1" fmla="*/ 6758666 w 7416457"/>
              <a:gd name="connsiteY1" fmla="*/ 1245649 h 4281473"/>
              <a:gd name="connsiteX2" fmla="*/ 572886 w 7416457"/>
              <a:gd name="connsiteY2" fmla="*/ 3034810 h 4281473"/>
              <a:gd name="connsiteX3" fmla="*/ 7416457 w 7416457"/>
              <a:gd name="connsiteY3" fmla="*/ 4281473 h 4281473"/>
              <a:gd name="connsiteX0" fmla="*/ 0 w 7416457"/>
              <a:gd name="connsiteY0" fmla="*/ 0 h 4281473"/>
              <a:gd name="connsiteX1" fmla="*/ 6758666 w 7416457"/>
              <a:gd name="connsiteY1" fmla="*/ 1245649 h 4281473"/>
              <a:gd name="connsiteX2" fmla="*/ 572886 w 7416457"/>
              <a:gd name="connsiteY2" fmla="*/ 3034810 h 4281473"/>
              <a:gd name="connsiteX3" fmla="*/ 7416457 w 7416457"/>
              <a:gd name="connsiteY3" fmla="*/ 4281473 h 4281473"/>
              <a:gd name="connsiteX0" fmla="*/ 0 w 7416457"/>
              <a:gd name="connsiteY0" fmla="*/ 0 h 4281473"/>
              <a:gd name="connsiteX1" fmla="*/ 6758666 w 7416457"/>
              <a:gd name="connsiteY1" fmla="*/ 1245649 h 4281473"/>
              <a:gd name="connsiteX2" fmla="*/ 572886 w 7416457"/>
              <a:gd name="connsiteY2" fmla="*/ 3034810 h 4281473"/>
              <a:gd name="connsiteX3" fmla="*/ 7416457 w 7416457"/>
              <a:gd name="connsiteY3" fmla="*/ 4281473 h 4281473"/>
              <a:gd name="connsiteX0" fmla="*/ 0 w 7416457"/>
              <a:gd name="connsiteY0" fmla="*/ 0 h 4281473"/>
              <a:gd name="connsiteX1" fmla="*/ 6758666 w 7416457"/>
              <a:gd name="connsiteY1" fmla="*/ 1245649 h 4281473"/>
              <a:gd name="connsiteX2" fmla="*/ 572886 w 7416457"/>
              <a:gd name="connsiteY2" fmla="*/ 3034810 h 4281473"/>
              <a:gd name="connsiteX3" fmla="*/ 7416457 w 7416457"/>
              <a:gd name="connsiteY3" fmla="*/ 4281473 h 4281473"/>
              <a:gd name="connsiteX0" fmla="*/ 0 w 8765386"/>
              <a:gd name="connsiteY0" fmla="*/ 0 h 4715243"/>
              <a:gd name="connsiteX1" fmla="*/ 8107595 w 8765386"/>
              <a:gd name="connsiteY1" fmla="*/ 1679419 h 4715243"/>
              <a:gd name="connsiteX2" fmla="*/ 1921815 w 8765386"/>
              <a:gd name="connsiteY2" fmla="*/ 3468580 h 4715243"/>
              <a:gd name="connsiteX3" fmla="*/ 8765386 w 8765386"/>
              <a:gd name="connsiteY3" fmla="*/ 4715243 h 4715243"/>
              <a:gd name="connsiteX0" fmla="*/ 0 w 8765386"/>
              <a:gd name="connsiteY0" fmla="*/ 0 h 4715243"/>
              <a:gd name="connsiteX1" fmla="*/ 8107595 w 8765386"/>
              <a:gd name="connsiteY1" fmla="*/ 1679419 h 4715243"/>
              <a:gd name="connsiteX2" fmla="*/ 1921815 w 8765386"/>
              <a:gd name="connsiteY2" fmla="*/ 3468580 h 4715243"/>
              <a:gd name="connsiteX3" fmla="*/ 8765386 w 8765386"/>
              <a:gd name="connsiteY3" fmla="*/ 4715243 h 471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5386" h="4715243">
                <a:moveTo>
                  <a:pt x="0" y="0"/>
                </a:moveTo>
                <a:cubicBezTo>
                  <a:pt x="2654300" y="196144"/>
                  <a:pt x="7914551" y="884437"/>
                  <a:pt x="8107595" y="1679419"/>
                </a:cubicBezTo>
                <a:cubicBezTo>
                  <a:pt x="8300639" y="2474401"/>
                  <a:pt x="1947925" y="2628316"/>
                  <a:pt x="1921815" y="3468580"/>
                </a:cubicBezTo>
                <a:cubicBezTo>
                  <a:pt x="1895705" y="4308844"/>
                  <a:pt x="8765386" y="4715243"/>
                  <a:pt x="8765386" y="4715243"/>
                </a:cubicBezTo>
              </a:path>
            </a:pathLst>
          </a:custGeom>
          <a:noFill/>
          <a:ln w="9525">
            <a:gradFill>
              <a:gsLst>
                <a:gs pos="0">
                  <a:schemeClr val="bg1">
                    <a:alpha val="0"/>
                  </a:schemeClr>
                </a:gs>
                <a:gs pos="15000">
                  <a:schemeClr val="bg1"/>
                </a:gs>
              </a:gsLst>
              <a:lin ang="5400000" scaled="1"/>
            </a:gra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09A1183A-7D27-7775-1B42-9AEE17E7ABCE}"/>
              </a:ext>
            </a:extLst>
          </p:cNvPr>
          <p:cNvSpPr/>
          <p:nvPr/>
        </p:nvSpPr>
        <p:spPr>
          <a:xfrm>
            <a:off x="6050958" y="1292786"/>
            <a:ext cx="3961086" cy="101238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3" name="GaodingPPT-1-4">
            <a:extLst>
              <a:ext uri="{FF2B5EF4-FFF2-40B4-BE49-F238E27FC236}">
                <a16:creationId xmlns:a16="http://schemas.microsoft.com/office/drawing/2014/main" id="{65AEFA28-48D3-74C1-D586-A402D97DBE99}"/>
              </a:ext>
            </a:extLst>
          </p:cNvPr>
          <p:cNvSpPr txBox="1"/>
          <p:nvPr/>
        </p:nvSpPr>
        <p:spPr>
          <a:xfrm>
            <a:off x="7249604" y="1383478"/>
            <a:ext cx="2529091" cy="830997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b="0" dirty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OPPOSans M" panose="00020600040101010101" pitchFamily="18" charset="-122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76DDCFDB-40BC-9839-F841-D118C8A476A0}"/>
              </a:ext>
            </a:extLst>
          </p:cNvPr>
          <p:cNvGrpSpPr/>
          <p:nvPr/>
        </p:nvGrpSpPr>
        <p:grpSpPr>
          <a:xfrm>
            <a:off x="6289154" y="1559540"/>
            <a:ext cx="817175" cy="478873"/>
            <a:chOff x="3390841" y="3661817"/>
            <a:chExt cx="817175" cy="478873"/>
          </a:xfrm>
        </p:grpSpPr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743E3E40-5019-F629-A758-596D8D64366D}"/>
                </a:ext>
              </a:extLst>
            </p:cNvPr>
            <p:cNvSpPr/>
            <p:nvPr/>
          </p:nvSpPr>
          <p:spPr>
            <a:xfrm>
              <a:off x="3390841" y="3661817"/>
              <a:ext cx="817175" cy="47887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6" name="GaodingPPT-1-3">
              <a:extLst>
                <a:ext uri="{FF2B5EF4-FFF2-40B4-BE49-F238E27FC236}">
                  <a16:creationId xmlns:a16="http://schemas.microsoft.com/office/drawing/2014/main" id="{787EF2B2-57A1-7B0B-4F18-4561F6A7657B}"/>
                </a:ext>
              </a:extLst>
            </p:cNvPr>
            <p:cNvSpPr txBox="1"/>
            <p:nvPr/>
          </p:nvSpPr>
          <p:spPr>
            <a:xfrm>
              <a:off x="3448546" y="3701198"/>
              <a:ext cx="701765" cy="40011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000" dirty="0">
                  <a:solidFill>
                    <a:schemeClr val="tx2"/>
                  </a:solidFill>
                  <a:latin typeface="+mn-ea"/>
                  <a:cs typeface="OPPOSans B" panose="00020600040101010101" pitchFamily="18" charset="-122"/>
                </a:rPr>
                <a:t>01</a:t>
              </a:r>
              <a:endParaRPr lang="zh-CN" altLang="en-US" sz="2000" dirty="0">
                <a:solidFill>
                  <a:schemeClr val="tx2"/>
                </a:solidFill>
                <a:latin typeface="+mn-ea"/>
                <a:cs typeface="OPPOSans B" panose="00020600040101010101" pitchFamily="18" charset="-122"/>
              </a:endParaRPr>
            </a:p>
          </p:txBody>
        </p:sp>
      </p:grp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946860D5-F6C1-5FE1-5565-7CBA0FBF5E61}"/>
              </a:ext>
            </a:extLst>
          </p:cNvPr>
          <p:cNvSpPr/>
          <p:nvPr/>
        </p:nvSpPr>
        <p:spPr>
          <a:xfrm>
            <a:off x="4352331" y="2978245"/>
            <a:ext cx="3961086" cy="1012381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9" name="GaodingPPT-1-4">
            <a:extLst>
              <a:ext uri="{FF2B5EF4-FFF2-40B4-BE49-F238E27FC236}">
                <a16:creationId xmlns:a16="http://schemas.microsoft.com/office/drawing/2014/main" id="{006125FA-44A7-2484-DBF8-69F3EE174473}"/>
              </a:ext>
            </a:extLst>
          </p:cNvPr>
          <p:cNvSpPr txBox="1"/>
          <p:nvPr/>
        </p:nvSpPr>
        <p:spPr>
          <a:xfrm>
            <a:off x="5550977" y="3068937"/>
            <a:ext cx="2529091" cy="830997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800" dirty="0">
              <a:solidFill>
                <a:schemeClr val="bg1"/>
              </a:solidFill>
              <a:effectLst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5F193037-3009-18CA-C7B4-A76A6244B34A}"/>
              </a:ext>
            </a:extLst>
          </p:cNvPr>
          <p:cNvGrpSpPr/>
          <p:nvPr/>
        </p:nvGrpSpPr>
        <p:grpSpPr>
          <a:xfrm>
            <a:off x="4590527" y="3244999"/>
            <a:ext cx="817175" cy="478873"/>
            <a:chOff x="3390841" y="3661817"/>
            <a:chExt cx="817175" cy="478873"/>
          </a:xfrm>
        </p:grpSpPr>
        <p:sp>
          <p:nvSpPr>
            <p:cNvPr id="31" name="矩形: 圆角 30">
              <a:extLst>
                <a:ext uri="{FF2B5EF4-FFF2-40B4-BE49-F238E27FC236}">
                  <a16:creationId xmlns:a16="http://schemas.microsoft.com/office/drawing/2014/main" id="{0031D9F2-6222-C5B4-C93A-7FCE8CC30006}"/>
                </a:ext>
              </a:extLst>
            </p:cNvPr>
            <p:cNvSpPr/>
            <p:nvPr/>
          </p:nvSpPr>
          <p:spPr>
            <a:xfrm>
              <a:off x="3390841" y="3661817"/>
              <a:ext cx="817175" cy="47887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2" name="GaodingPPT-1-3">
              <a:extLst>
                <a:ext uri="{FF2B5EF4-FFF2-40B4-BE49-F238E27FC236}">
                  <a16:creationId xmlns:a16="http://schemas.microsoft.com/office/drawing/2014/main" id="{30C48EAF-A941-EC76-5A21-F84E0A594F9C}"/>
                </a:ext>
              </a:extLst>
            </p:cNvPr>
            <p:cNvSpPr txBox="1"/>
            <p:nvPr/>
          </p:nvSpPr>
          <p:spPr>
            <a:xfrm>
              <a:off x="3448546" y="3701198"/>
              <a:ext cx="701765" cy="40011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000" dirty="0">
                  <a:solidFill>
                    <a:schemeClr val="bg2"/>
                  </a:solidFill>
                  <a:latin typeface="+mn-ea"/>
                  <a:cs typeface="OPPOSans B" panose="00020600040101010101" pitchFamily="18" charset="-122"/>
                </a:rPr>
                <a:t>02</a:t>
              </a:r>
              <a:endParaRPr lang="zh-CN" altLang="en-US" sz="2000" dirty="0">
                <a:solidFill>
                  <a:schemeClr val="bg2"/>
                </a:solidFill>
                <a:latin typeface="+mn-ea"/>
                <a:cs typeface="OPPOSans B" panose="00020600040101010101" pitchFamily="18" charset="-122"/>
              </a:endParaRPr>
            </a:p>
          </p:txBody>
        </p:sp>
      </p:grp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77F992E1-6AD6-7742-BD43-FFC255EED45C}"/>
              </a:ext>
            </a:extLst>
          </p:cNvPr>
          <p:cNvSpPr/>
          <p:nvPr/>
        </p:nvSpPr>
        <p:spPr>
          <a:xfrm>
            <a:off x="7036516" y="4669599"/>
            <a:ext cx="3961086" cy="101238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5" name="GaodingPPT-1-4">
            <a:extLst>
              <a:ext uri="{FF2B5EF4-FFF2-40B4-BE49-F238E27FC236}">
                <a16:creationId xmlns:a16="http://schemas.microsoft.com/office/drawing/2014/main" id="{B1F541CF-FCB0-2007-E610-1BB18B1C70B7}"/>
              </a:ext>
            </a:extLst>
          </p:cNvPr>
          <p:cNvSpPr txBox="1"/>
          <p:nvPr/>
        </p:nvSpPr>
        <p:spPr>
          <a:xfrm>
            <a:off x="8235162" y="4760291"/>
            <a:ext cx="2529091" cy="830997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b="0" dirty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OPPOSans M" panose="00020600040101010101" pitchFamily="18" charset="-122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CB1F7849-B61B-26A1-836E-520308B6F9BC}"/>
              </a:ext>
            </a:extLst>
          </p:cNvPr>
          <p:cNvGrpSpPr/>
          <p:nvPr/>
        </p:nvGrpSpPr>
        <p:grpSpPr>
          <a:xfrm>
            <a:off x="7274712" y="4936353"/>
            <a:ext cx="817175" cy="478873"/>
            <a:chOff x="3390841" y="3661817"/>
            <a:chExt cx="817175" cy="478873"/>
          </a:xfrm>
        </p:grpSpPr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3B8D6726-B7A7-59B4-80B8-B8D75A36124C}"/>
                </a:ext>
              </a:extLst>
            </p:cNvPr>
            <p:cNvSpPr/>
            <p:nvPr/>
          </p:nvSpPr>
          <p:spPr>
            <a:xfrm>
              <a:off x="3390841" y="3661817"/>
              <a:ext cx="817175" cy="47887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8" name="GaodingPPT-1-3">
              <a:extLst>
                <a:ext uri="{FF2B5EF4-FFF2-40B4-BE49-F238E27FC236}">
                  <a16:creationId xmlns:a16="http://schemas.microsoft.com/office/drawing/2014/main" id="{C5C27105-3BD0-921A-7BFA-49982DC42979}"/>
                </a:ext>
              </a:extLst>
            </p:cNvPr>
            <p:cNvSpPr txBox="1"/>
            <p:nvPr/>
          </p:nvSpPr>
          <p:spPr>
            <a:xfrm>
              <a:off x="3448546" y="3701198"/>
              <a:ext cx="701765" cy="40011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000" dirty="0">
                  <a:solidFill>
                    <a:schemeClr val="tx2"/>
                  </a:solidFill>
                  <a:latin typeface="+mn-ea"/>
                  <a:cs typeface="OPPOSans B" panose="00020600040101010101" pitchFamily="18" charset="-122"/>
                </a:rPr>
                <a:t>03</a:t>
              </a:r>
              <a:endParaRPr lang="zh-CN" altLang="en-US" sz="2000" dirty="0">
                <a:solidFill>
                  <a:schemeClr val="tx2"/>
                </a:solidFill>
                <a:latin typeface="+mn-ea"/>
                <a:cs typeface="OPPOSans B" panose="00020600040101010101" pitchFamily="18" charset="-122"/>
              </a:endParaRPr>
            </a:p>
          </p:txBody>
        </p:sp>
      </p:grp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165228B9-B781-C333-94E0-70CD5316C577}"/>
              </a:ext>
            </a:extLst>
          </p:cNvPr>
          <p:cNvSpPr/>
          <p:nvPr/>
        </p:nvSpPr>
        <p:spPr>
          <a:xfrm>
            <a:off x="9710136" y="2047495"/>
            <a:ext cx="173686" cy="166979"/>
          </a:xfrm>
          <a:custGeom>
            <a:avLst/>
            <a:gdLst>
              <a:gd name="connsiteX0" fmla="*/ 152925 w 359004"/>
              <a:gd name="connsiteY0" fmla="*/ 125701 h 345141"/>
              <a:gd name="connsiteX1" fmla="*/ 128863 w 359004"/>
              <a:gd name="connsiteY1" fmla="*/ 149836 h 345141"/>
              <a:gd name="connsiteX2" fmla="*/ 153572 w 359004"/>
              <a:gd name="connsiteY2" fmla="*/ 173971 h 345141"/>
              <a:gd name="connsiteX3" fmla="*/ 155655 w 359004"/>
              <a:gd name="connsiteY3" fmla="*/ 173971 h 345141"/>
              <a:gd name="connsiteX4" fmla="*/ 155871 w 359004"/>
              <a:gd name="connsiteY4" fmla="*/ 173971 h 345141"/>
              <a:gd name="connsiteX5" fmla="*/ 179861 w 359004"/>
              <a:gd name="connsiteY5" fmla="*/ 149764 h 345141"/>
              <a:gd name="connsiteX6" fmla="*/ 155511 w 359004"/>
              <a:gd name="connsiteY6" fmla="*/ 125701 h 345141"/>
              <a:gd name="connsiteX7" fmla="*/ 153931 w 359004"/>
              <a:gd name="connsiteY7" fmla="*/ 125701 h 345141"/>
              <a:gd name="connsiteX8" fmla="*/ 153572 w 359004"/>
              <a:gd name="connsiteY8" fmla="*/ 111407 h 345141"/>
              <a:gd name="connsiteX9" fmla="*/ 155081 w 359004"/>
              <a:gd name="connsiteY9" fmla="*/ 111407 h 345141"/>
              <a:gd name="connsiteX10" fmla="*/ 194227 w 359004"/>
              <a:gd name="connsiteY10" fmla="*/ 149836 h 345141"/>
              <a:gd name="connsiteX11" fmla="*/ 155081 w 359004"/>
              <a:gd name="connsiteY11" fmla="*/ 188337 h 345141"/>
              <a:gd name="connsiteX12" fmla="*/ 153572 w 359004"/>
              <a:gd name="connsiteY12" fmla="*/ 188337 h 345141"/>
              <a:gd name="connsiteX13" fmla="*/ 114497 w 359004"/>
              <a:gd name="connsiteY13" fmla="*/ 149836 h 345141"/>
              <a:gd name="connsiteX14" fmla="*/ 153572 w 359004"/>
              <a:gd name="connsiteY14" fmla="*/ 111407 h 345141"/>
              <a:gd name="connsiteX15" fmla="*/ 154505 w 359004"/>
              <a:gd name="connsiteY15" fmla="*/ 100345 h 345141"/>
              <a:gd name="connsiteX16" fmla="*/ 144808 w 359004"/>
              <a:gd name="connsiteY16" fmla="*/ 101135 h 345141"/>
              <a:gd name="connsiteX17" fmla="*/ 105230 w 359004"/>
              <a:gd name="connsiteY17" fmla="*/ 137050 h 345141"/>
              <a:gd name="connsiteX18" fmla="*/ 126348 w 359004"/>
              <a:gd name="connsiteY18" fmla="*/ 191209 h 345141"/>
              <a:gd name="connsiteX19" fmla="*/ 138702 w 359004"/>
              <a:gd name="connsiteY19" fmla="*/ 199254 h 345141"/>
              <a:gd name="connsiteX20" fmla="*/ 124337 w 359004"/>
              <a:gd name="connsiteY20" fmla="*/ 203995 h 345141"/>
              <a:gd name="connsiteX21" fmla="*/ 80233 w 359004"/>
              <a:gd name="connsiteY21" fmla="*/ 237253 h 345141"/>
              <a:gd name="connsiteX22" fmla="*/ 79587 w 359004"/>
              <a:gd name="connsiteY22" fmla="*/ 241275 h 345141"/>
              <a:gd name="connsiteX23" fmla="*/ 82531 w 359004"/>
              <a:gd name="connsiteY23" fmla="*/ 244292 h 345141"/>
              <a:gd name="connsiteX24" fmla="*/ 84255 w 359004"/>
              <a:gd name="connsiteY24" fmla="*/ 244938 h 345141"/>
              <a:gd name="connsiteX25" fmla="*/ 90289 w 359004"/>
              <a:gd name="connsiteY25" fmla="*/ 242927 h 345141"/>
              <a:gd name="connsiteX26" fmla="*/ 154146 w 359004"/>
              <a:gd name="connsiteY26" fmla="*/ 210316 h 345141"/>
              <a:gd name="connsiteX27" fmla="*/ 155726 w 359004"/>
              <a:gd name="connsiteY27" fmla="*/ 210316 h 345141"/>
              <a:gd name="connsiteX28" fmla="*/ 219439 w 359004"/>
              <a:gd name="connsiteY28" fmla="*/ 242927 h 345141"/>
              <a:gd name="connsiteX29" fmla="*/ 225472 w 359004"/>
              <a:gd name="connsiteY29" fmla="*/ 244938 h 345141"/>
              <a:gd name="connsiteX30" fmla="*/ 227196 w 359004"/>
              <a:gd name="connsiteY30" fmla="*/ 244292 h 345141"/>
              <a:gd name="connsiteX31" fmla="*/ 230141 w 359004"/>
              <a:gd name="connsiteY31" fmla="*/ 241275 h 345141"/>
              <a:gd name="connsiteX32" fmla="*/ 229854 w 359004"/>
              <a:gd name="connsiteY32" fmla="*/ 237253 h 345141"/>
              <a:gd name="connsiteX33" fmla="*/ 185679 w 359004"/>
              <a:gd name="connsiteY33" fmla="*/ 203995 h 345141"/>
              <a:gd name="connsiteX34" fmla="*/ 171744 w 359004"/>
              <a:gd name="connsiteY34" fmla="*/ 199254 h 345141"/>
              <a:gd name="connsiteX35" fmla="*/ 184098 w 359004"/>
              <a:gd name="connsiteY35" fmla="*/ 191209 h 345141"/>
              <a:gd name="connsiteX36" fmla="*/ 205217 w 359004"/>
              <a:gd name="connsiteY36" fmla="*/ 137050 h 345141"/>
              <a:gd name="connsiteX37" fmla="*/ 165639 w 359004"/>
              <a:gd name="connsiteY37" fmla="*/ 101135 h 345141"/>
              <a:gd name="connsiteX38" fmla="*/ 155295 w 359004"/>
              <a:gd name="connsiteY38" fmla="*/ 100345 h 345141"/>
              <a:gd name="connsiteX39" fmla="*/ 154648 w 359004"/>
              <a:gd name="connsiteY39" fmla="*/ 85907 h 345141"/>
              <a:gd name="connsiteX40" fmla="*/ 167578 w 359004"/>
              <a:gd name="connsiteY40" fmla="*/ 86913 h 345141"/>
              <a:gd name="connsiteX41" fmla="*/ 218505 w 359004"/>
              <a:gd name="connsiteY41" fmla="*/ 133531 h 345141"/>
              <a:gd name="connsiteX42" fmla="*/ 201410 w 359004"/>
              <a:gd name="connsiteY42" fmla="*/ 195232 h 345141"/>
              <a:gd name="connsiteX43" fmla="*/ 240988 w 359004"/>
              <a:gd name="connsiteY43" fmla="*/ 228992 h 345141"/>
              <a:gd name="connsiteX44" fmla="*/ 243574 w 359004"/>
              <a:gd name="connsiteY44" fmla="*/ 245585 h 345141"/>
              <a:gd name="connsiteX45" fmla="*/ 231865 w 359004"/>
              <a:gd name="connsiteY45" fmla="*/ 257796 h 345141"/>
              <a:gd name="connsiteX46" fmla="*/ 230141 w 359004"/>
              <a:gd name="connsiteY46" fmla="*/ 258442 h 345141"/>
              <a:gd name="connsiteX47" fmla="*/ 207443 w 359004"/>
              <a:gd name="connsiteY47" fmla="*/ 251259 h 345141"/>
              <a:gd name="connsiteX48" fmla="*/ 154648 w 359004"/>
              <a:gd name="connsiteY48" fmla="*/ 224682 h 345141"/>
              <a:gd name="connsiteX49" fmla="*/ 101710 w 359004"/>
              <a:gd name="connsiteY49" fmla="*/ 251259 h 345141"/>
              <a:gd name="connsiteX50" fmla="*/ 85620 w 359004"/>
              <a:gd name="connsiteY50" fmla="*/ 259591 h 345141"/>
              <a:gd name="connsiteX51" fmla="*/ 79012 w 359004"/>
              <a:gd name="connsiteY51" fmla="*/ 258442 h 345141"/>
              <a:gd name="connsiteX52" fmla="*/ 77288 w 359004"/>
              <a:gd name="connsiteY52" fmla="*/ 257796 h 345141"/>
              <a:gd name="connsiteX53" fmla="*/ 65580 w 359004"/>
              <a:gd name="connsiteY53" fmla="*/ 245585 h 345141"/>
              <a:gd name="connsiteX54" fmla="*/ 68165 w 359004"/>
              <a:gd name="connsiteY54" fmla="*/ 228992 h 345141"/>
              <a:gd name="connsiteX55" fmla="*/ 107743 w 359004"/>
              <a:gd name="connsiteY55" fmla="*/ 195232 h 345141"/>
              <a:gd name="connsiteX56" fmla="*/ 90648 w 359004"/>
              <a:gd name="connsiteY56" fmla="*/ 133531 h 345141"/>
              <a:gd name="connsiteX57" fmla="*/ 141576 w 359004"/>
              <a:gd name="connsiteY57" fmla="*/ 86913 h 345141"/>
              <a:gd name="connsiteX58" fmla="*/ 154648 w 359004"/>
              <a:gd name="connsiteY58" fmla="*/ 85907 h 345141"/>
              <a:gd name="connsiteX59" fmla="*/ 24781 w 359004"/>
              <a:gd name="connsiteY59" fmla="*/ 59762 h 345141"/>
              <a:gd name="connsiteX60" fmla="*/ 14366 w 359004"/>
              <a:gd name="connsiteY60" fmla="*/ 69890 h 345141"/>
              <a:gd name="connsiteX61" fmla="*/ 14366 w 359004"/>
              <a:gd name="connsiteY61" fmla="*/ 280063 h 345141"/>
              <a:gd name="connsiteX62" fmla="*/ 24781 w 359004"/>
              <a:gd name="connsiteY62" fmla="*/ 290120 h 345141"/>
              <a:gd name="connsiteX63" fmla="*/ 102142 w 359004"/>
              <a:gd name="connsiteY63" fmla="*/ 290120 h 345141"/>
              <a:gd name="connsiteX64" fmla="*/ 119884 w 359004"/>
              <a:gd name="connsiteY64" fmla="*/ 297303 h 345141"/>
              <a:gd name="connsiteX65" fmla="*/ 150555 w 359004"/>
              <a:gd name="connsiteY65" fmla="*/ 328046 h 345141"/>
              <a:gd name="connsiteX66" fmla="*/ 165352 w 359004"/>
              <a:gd name="connsiteY66" fmla="*/ 328046 h 345141"/>
              <a:gd name="connsiteX67" fmla="*/ 199471 w 359004"/>
              <a:gd name="connsiteY67" fmla="*/ 296441 h 345141"/>
              <a:gd name="connsiteX68" fmla="*/ 216494 w 359004"/>
              <a:gd name="connsiteY68" fmla="*/ 289761 h 345141"/>
              <a:gd name="connsiteX69" fmla="*/ 285738 w 359004"/>
              <a:gd name="connsiteY69" fmla="*/ 289761 h 345141"/>
              <a:gd name="connsiteX70" fmla="*/ 296225 w 359004"/>
              <a:gd name="connsiteY70" fmla="*/ 279704 h 345141"/>
              <a:gd name="connsiteX71" fmla="*/ 296225 w 359004"/>
              <a:gd name="connsiteY71" fmla="*/ 69890 h 345141"/>
              <a:gd name="connsiteX72" fmla="*/ 285738 w 359004"/>
              <a:gd name="connsiteY72" fmla="*/ 59762 h 345141"/>
              <a:gd name="connsiteX73" fmla="*/ 102070 w 359004"/>
              <a:gd name="connsiteY73" fmla="*/ 14366 h 345141"/>
              <a:gd name="connsiteX74" fmla="*/ 79300 w 359004"/>
              <a:gd name="connsiteY74" fmla="*/ 37136 h 345141"/>
              <a:gd name="connsiteX75" fmla="*/ 79300 w 359004"/>
              <a:gd name="connsiteY75" fmla="*/ 45396 h 345141"/>
              <a:gd name="connsiteX76" fmla="*/ 285738 w 359004"/>
              <a:gd name="connsiteY76" fmla="*/ 45396 h 345141"/>
              <a:gd name="connsiteX77" fmla="*/ 310591 w 359004"/>
              <a:gd name="connsiteY77" fmla="*/ 69890 h 345141"/>
              <a:gd name="connsiteX78" fmla="*/ 310591 w 359004"/>
              <a:gd name="connsiteY78" fmla="*/ 258586 h 345141"/>
              <a:gd name="connsiteX79" fmla="*/ 322299 w 359004"/>
              <a:gd name="connsiteY79" fmla="*/ 258586 h 345141"/>
              <a:gd name="connsiteX80" fmla="*/ 345069 w 359004"/>
              <a:gd name="connsiteY80" fmla="*/ 235817 h 345141"/>
              <a:gd name="connsiteX81" fmla="*/ 345069 w 359004"/>
              <a:gd name="connsiteY81" fmla="*/ 37136 h 345141"/>
              <a:gd name="connsiteX82" fmla="*/ 322299 w 359004"/>
              <a:gd name="connsiteY82" fmla="*/ 14366 h 345141"/>
              <a:gd name="connsiteX83" fmla="*/ 102070 w 359004"/>
              <a:gd name="connsiteY83" fmla="*/ 0 h 345141"/>
              <a:gd name="connsiteX84" fmla="*/ 322299 w 359004"/>
              <a:gd name="connsiteY84" fmla="*/ 0 h 345141"/>
              <a:gd name="connsiteX85" fmla="*/ 359004 w 359004"/>
              <a:gd name="connsiteY85" fmla="*/ 37136 h 345141"/>
              <a:gd name="connsiteX86" fmla="*/ 359004 w 359004"/>
              <a:gd name="connsiteY86" fmla="*/ 235817 h 345141"/>
              <a:gd name="connsiteX87" fmla="*/ 321869 w 359004"/>
              <a:gd name="connsiteY87" fmla="*/ 272952 h 345141"/>
              <a:gd name="connsiteX88" fmla="*/ 310160 w 359004"/>
              <a:gd name="connsiteY88" fmla="*/ 272952 h 345141"/>
              <a:gd name="connsiteX89" fmla="*/ 310160 w 359004"/>
              <a:gd name="connsiteY89" fmla="*/ 279632 h 345141"/>
              <a:gd name="connsiteX90" fmla="*/ 285308 w 359004"/>
              <a:gd name="connsiteY90" fmla="*/ 304055 h 345141"/>
              <a:gd name="connsiteX91" fmla="*/ 216064 w 359004"/>
              <a:gd name="connsiteY91" fmla="*/ 304055 h 345141"/>
              <a:gd name="connsiteX92" fmla="*/ 208881 w 359004"/>
              <a:gd name="connsiteY92" fmla="*/ 306856 h 345141"/>
              <a:gd name="connsiteX93" fmla="*/ 174762 w 359004"/>
              <a:gd name="connsiteY93" fmla="*/ 338533 h 345141"/>
              <a:gd name="connsiteX94" fmla="*/ 157738 w 359004"/>
              <a:gd name="connsiteY94" fmla="*/ 345141 h 345141"/>
              <a:gd name="connsiteX95" fmla="*/ 140067 w 359004"/>
              <a:gd name="connsiteY95" fmla="*/ 337958 h 345141"/>
              <a:gd name="connsiteX96" fmla="*/ 109325 w 359004"/>
              <a:gd name="connsiteY96" fmla="*/ 307215 h 345141"/>
              <a:gd name="connsiteX97" fmla="*/ 102142 w 359004"/>
              <a:gd name="connsiteY97" fmla="*/ 304127 h 345141"/>
              <a:gd name="connsiteX98" fmla="*/ 24781 w 359004"/>
              <a:gd name="connsiteY98" fmla="*/ 304127 h 345141"/>
              <a:gd name="connsiteX99" fmla="*/ 0 w 359004"/>
              <a:gd name="connsiteY99" fmla="*/ 279704 h 345141"/>
              <a:gd name="connsiteX100" fmla="*/ 0 w 359004"/>
              <a:gd name="connsiteY100" fmla="*/ 69890 h 345141"/>
              <a:gd name="connsiteX101" fmla="*/ 24781 w 359004"/>
              <a:gd name="connsiteY101" fmla="*/ 45396 h 345141"/>
              <a:gd name="connsiteX102" fmla="*/ 64934 w 359004"/>
              <a:gd name="connsiteY102" fmla="*/ 45396 h 345141"/>
              <a:gd name="connsiteX103" fmla="*/ 64934 w 359004"/>
              <a:gd name="connsiteY103" fmla="*/ 37136 h 345141"/>
              <a:gd name="connsiteX104" fmla="*/ 102070 w 359004"/>
              <a:gd name="connsiteY104" fmla="*/ 0 h 34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59004" h="345141">
                <a:moveTo>
                  <a:pt x="152925" y="125701"/>
                </a:moveTo>
                <a:cubicBezTo>
                  <a:pt x="139709" y="125859"/>
                  <a:pt x="129006" y="136584"/>
                  <a:pt x="128863" y="149836"/>
                </a:cubicBezTo>
                <a:cubicBezTo>
                  <a:pt x="129006" y="163326"/>
                  <a:pt x="140068" y="174129"/>
                  <a:pt x="153572" y="173971"/>
                </a:cubicBezTo>
                <a:lnTo>
                  <a:pt x="155655" y="173971"/>
                </a:lnTo>
                <a:lnTo>
                  <a:pt x="155871" y="173971"/>
                </a:lnTo>
                <a:cubicBezTo>
                  <a:pt x="169087" y="173741"/>
                  <a:pt x="179718" y="163003"/>
                  <a:pt x="179861" y="149764"/>
                </a:cubicBezTo>
                <a:cubicBezTo>
                  <a:pt x="179646" y="136447"/>
                  <a:pt x="168799" y="125737"/>
                  <a:pt x="155511" y="125701"/>
                </a:cubicBezTo>
                <a:lnTo>
                  <a:pt x="153931" y="125701"/>
                </a:lnTo>
                <a:close/>
                <a:moveTo>
                  <a:pt x="153572" y="111407"/>
                </a:moveTo>
                <a:lnTo>
                  <a:pt x="155081" y="111407"/>
                </a:lnTo>
                <a:cubicBezTo>
                  <a:pt x="176486" y="111206"/>
                  <a:pt x="194012" y="128417"/>
                  <a:pt x="194227" y="149836"/>
                </a:cubicBezTo>
                <a:cubicBezTo>
                  <a:pt x="194012" y="171270"/>
                  <a:pt x="176486" y="188495"/>
                  <a:pt x="155081" y="188337"/>
                </a:cubicBezTo>
                <a:lnTo>
                  <a:pt x="153572" y="188337"/>
                </a:lnTo>
                <a:cubicBezTo>
                  <a:pt x="132166" y="188495"/>
                  <a:pt x="114640" y="171256"/>
                  <a:pt x="114497" y="149836"/>
                </a:cubicBezTo>
                <a:cubicBezTo>
                  <a:pt x="114712" y="128446"/>
                  <a:pt x="132166" y="111249"/>
                  <a:pt x="153572" y="111407"/>
                </a:cubicBezTo>
                <a:close/>
                <a:moveTo>
                  <a:pt x="154505" y="100345"/>
                </a:moveTo>
                <a:cubicBezTo>
                  <a:pt x="151273" y="100331"/>
                  <a:pt x="148040" y="100596"/>
                  <a:pt x="144808" y="101135"/>
                </a:cubicBezTo>
                <a:cubicBezTo>
                  <a:pt x="125701" y="104238"/>
                  <a:pt x="110186" y="118310"/>
                  <a:pt x="105230" y="137050"/>
                </a:cubicBezTo>
                <a:cubicBezTo>
                  <a:pt x="99699" y="157773"/>
                  <a:pt x="108247" y="179688"/>
                  <a:pt x="126348" y="191209"/>
                </a:cubicBezTo>
                <a:lnTo>
                  <a:pt x="138702" y="199254"/>
                </a:lnTo>
                <a:lnTo>
                  <a:pt x="124337" y="203995"/>
                </a:lnTo>
                <a:cubicBezTo>
                  <a:pt x="106451" y="210086"/>
                  <a:pt x="91008" y="221744"/>
                  <a:pt x="80233" y="237253"/>
                </a:cubicBezTo>
                <a:cubicBezTo>
                  <a:pt x="79371" y="238409"/>
                  <a:pt x="79155" y="239910"/>
                  <a:pt x="79587" y="241275"/>
                </a:cubicBezTo>
                <a:cubicBezTo>
                  <a:pt x="80017" y="242683"/>
                  <a:pt x="81167" y="243803"/>
                  <a:pt x="82531" y="244292"/>
                </a:cubicBezTo>
                <a:lnTo>
                  <a:pt x="84255" y="244938"/>
                </a:lnTo>
                <a:cubicBezTo>
                  <a:pt x="86482" y="245678"/>
                  <a:pt x="88924" y="244859"/>
                  <a:pt x="90289" y="242927"/>
                </a:cubicBezTo>
                <a:cubicBezTo>
                  <a:pt x="105014" y="222355"/>
                  <a:pt x="128862" y="210201"/>
                  <a:pt x="154146" y="210316"/>
                </a:cubicBezTo>
                <a:lnTo>
                  <a:pt x="155726" y="210316"/>
                </a:lnTo>
                <a:cubicBezTo>
                  <a:pt x="181010" y="210252"/>
                  <a:pt x="204713" y="222398"/>
                  <a:pt x="219439" y="242927"/>
                </a:cubicBezTo>
                <a:cubicBezTo>
                  <a:pt x="220803" y="244859"/>
                  <a:pt x="223246" y="245678"/>
                  <a:pt x="225472" y="244938"/>
                </a:cubicBezTo>
                <a:lnTo>
                  <a:pt x="227196" y="244292"/>
                </a:lnTo>
                <a:cubicBezTo>
                  <a:pt x="228561" y="243803"/>
                  <a:pt x="229710" y="242683"/>
                  <a:pt x="230141" y="241275"/>
                </a:cubicBezTo>
                <a:cubicBezTo>
                  <a:pt x="230644" y="239960"/>
                  <a:pt x="230573" y="238481"/>
                  <a:pt x="229854" y="237253"/>
                </a:cubicBezTo>
                <a:cubicBezTo>
                  <a:pt x="219079" y="221723"/>
                  <a:pt x="203565" y="210065"/>
                  <a:pt x="185679" y="203995"/>
                </a:cubicBezTo>
                <a:lnTo>
                  <a:pt x="171744" y="199254"/>
                </a:lnTo>
                <a:lnTo>
                  <a:pt x="184098" y="191209"/>
                </a:lnTo>
                <a:cubicBezTo>
                  <a:pt x="202200" y="179674"/>
                  <a:pt x="210676" y="157773"/>
                  <a:pt x="205217" y="137050"/>
                </a:cubicBezTo>
                <a:cubicBezTo>
                  <a:pt x="200260" y="118310"/>
                  <a:pt x="184746" y="104238"/>
                  <a:pt x="165639" y="101135"/>
                </a:cubicBezTo>
                <a:cubicBezTo>
                  <a:pt x="162191" y="100568"/>
                  <a:pt x="158743" y="100302"/>
                  <a:pt x="155295" y="100345"/>
                </a:cubicBezTo>
                <a:close/>
                <a:moveTo>
                  <a:pt x="154648" y="85907"/>
                </a:moveTo>
                <a:cubicBezTo>
                  <a:pt x="158958" y="85871"/>
                  <a:pt x="163340" y="86209"/>
                  <a:pt x="167578" y="86913"/>
                </a:cubicBezTo>
                <a:cubicBezTo>
                  <a:pt x="192287" y="91007"/>
                  <a:pt x="212256" y="109281"/>
                  <a:pt x="218505" y="133531"/>
                </a:cubicBezTo>
                <a:cubicBezTo>
                  <a:pt x="224395" y="155675"/>
                  <a:pt x="217859" y="179264"/>
                  <a:pt x="201410" y="195232"/>
                </a:cubicBezTo>
                <a:cubicBezTo>
                  <a:pt x="217284" y="202882"/>
                  <a:pt x="230931" y="214511"/>
                  <a:pt x="240988" y="228992"/>
                </a:cubicBezTo>
                <a:cubicBezTo>
                  <a:pt x="244364" y="233833"/>
                  <a:pt x="245297" y="239953"/>
                  <a:pt x="243574" y="245585"/>
                </a:cubicBezTo>
                <a:cubicBezTo>
                  <a:pt x="241778" y="251252"/>
                  <a:pt x="237468" y="255763"/>
                  <a:pt x="231865" y="257796"/>
                </a:cubicBezTo>
                <a:lnTo>
                  <a:pt x="230141" y="258442"/>
                </a:lnTo>
                <a:cubicBezTo>
                  <a:pt x="221809" y="261416"/>
                  <a:pt x="212544" y="258478"/>
                  <a:pt x="207443" y="251259"/>
                </a:cubicBezTo>
                <a:cubicBezTo>
                  <a:pt x="195232" y="234300"/>
                  <a:pt x="175551" y="224373"/>
                  <a:pt x="154648" y="224682"/>
                </a:cubicBezTo>
                <a:cubicBezTo>
                  <a:pt x="133674" y="224251"/>
                  <a:pt x="113850" y="234199"/>
                  <a:pt x="101710" y="251259"/>
                </a:cubicBezTo>
                <a:cubicBezTo>
                  <a:pt x="97975" y="256459"/>
                  <a:pt x="92013" y="259555"/>
                  <a:pt x="85620" y="259591"/>
                </a:cubicBezTo>
                <a:cubicBezTo>
                  <a:pt x="83393" y="259598"/>
                  <a:pt x="81095" y="259210"/>
                  <a:pt x="79012" y="258442"/>
                </a:cubicBezTo>
                <a:lnTo>
                  <a:pt x="77288" y="257796"/>
                </a:lnTo>
                <a:cubicBezTo>
                  <a:pt x="71685" y="255763"/>
                  <a:pt x="67375" y="251252"/>
                  <a:pt x="65580" y="245585"/>
                </a:cubicBezTo>
                <a:cubicBezTo>
                  <a:pt x="63784" y="239953"/>
                  <a:pt x="64718" y="233804"/>
                  <a:pt x="68165" y="228992"/>
                </a:cubicBezTo>
                <a:cubicBezTo>
                  <a:pt x="78222" y="214511"/>
                  <a:pt x="91869" y="202875"/>
                  <a:pt x="107743" y="195232"/>
                </a:cubicBezTo>
                <a:cubicBezTo>
                  <a:pt x="91295" y="179264"/>
                  <a:pt x="84758" y="155675"/>
                  <a:pt x="90648" y="133531"/>
                </a:cubicBezTo>
                <a:cubicBezTo>
                  <a:pt x="96897" y="109274"/>
                  <a:pt x="116866" y="90993"/>
                  <a:pt x="141576" y="86913"/>
                </a:cubicBezTo>
                <a:cubicBezTo>
                  <a:pt x="145885" y="86202"/>
                  <a:pt x="150267" y="85864"/>
                  <a:pt x="154648" y="85907"/>
                </a:cubicBezTo>
                <a:close/>
                <a:moveTo>
                  <a:pt x="24781" y="59762"/>
                </a:moveTo>
                <a:cubicBezTo>
                  <a:pt x="19107" y="59719"/>
                  <a:pt x="14509" y="64237"/>
                  <a:pt x="14366" y="69890"/>
                </a:cubicBezTo>
                <a:lnTo>
                  <a:pt x="14366" y="280063"/>
                </a:lnTo>
                <a:cubicBezTo>
                  <a:pt x="14509" y="285709"/>
                  <a:pt x="19107" y="290199"/>
                  <a:pt x="24781" y="290120"/>
                </a:cubicBezTo>
                <a:lnTo>
                  <a:pt x="102142" y="290120"/>
                </a:lnTo>
                <a:cubicBezTo>
                  <a:pt x="108750" y="290091"/>
                  <a:pt x="115143" y="292670"/>
                  <a:pt x="119884" y="297303"/>
                </a:cubicBezTo>
                <a:lnTo>
                  <a:pt x="150555" y="328046"/>
                </a:lnTo>
                <a:cubicBezTo>
                  <a:pt x="154721" y="331968"/>
                  <a:pt x="161186" y="331968"/>
                  <a:pt x="165352" y="328046"/>
                </a:cubicBezTo>
                <a:lnTo>
                  <a:pt x="199471" y="296441"/>
                </a:lnTo>
                <a:cubicBezTo>
                  <a:pt x="204068" y="292145"/>
                  <a:pt x="210173" y="289761"/>
                  <a:pt x="216494" y="289761"/>
                </a:cubicBezTo>
                <a:lnTo>
                  <a:pt x="285738" y="289761"/>
                </a:lnTo>
                <a:cubicBezTo>
                  <a:pt x="291413" y="289840"/>
                  <a:pt x="296082" y="285357"/>
                  <a:pt x="296225" y="279704"/>
                </a:cubicBezTo>
                <a:lnTo>
                  <a:pt x="296225" y="69890"/>
                </a:lnTo>
                <a:cubicBezTo>
                  <a:pt x="296082" y="64222"/>
                  <a:pt x="291413" y="59719"/>
                  <a:pt x="285738" y="59762"/>
                </a:cubicBezTo>
                <a:close/>
                <a:moveTo>
                  <a:pt x="102070" y="14366"/>
                </a:moveTo>
                <a:cubicBezTo>
                  <a:pt x="89500" y="14366"/>
                  <a:pt x="79300" y="24558"/>
                  <a:pt x="79300" y="37136"/>
                </a:cubicBezTo>
                <a:lnTo>
                  <a:pt x="79300" y="45396"/>
                </a:lnTo>
                <a:lnTo>
                  <a:pt x="285738" y="45396"/>
                </a:lnTo>
                <a:cubicBezTo>
                  <a:pt x="299386" y="45317"/>
                  <a:pt x="310448" y="56271"/>
                  <a:pt x="310591" y="69890"/>
                </a:cubicBezTo>
                <a:lnTo>
                  <a:pt x="310591" y="258586"/>
                </a:lnTo>
                <a:lnTo>
                  <a:pt x="322299" y="258586"/>
                </a:lnTo>
                <a:cubicBezTo>
                  <a:pt x="334869" y="258586"/>
                  <a:pt x="345069" y="248394"/>
                  <a:pt x="345069" y="235817"/>
                </a:cubicBezTo>
                <a:lnTo>
                  <a:pt x="345069" y="37136"/>
                </a:lnTo>
                <a:cubicBezTo>
                  <a:pt x="345069" y="24558"/>
                  <a:pt x="334869" y="14366"/>
                  <a:pt x="322299" y="14366"/>
                </a:cubicBezTo>
                <a:close/>
                <a:moveTo>
                  <a:pt x="102070" y="0"/>
                </a:moveTo>
                <a:lnTo>
                  <a:pt x="322299" y="0"/>
                </a:lnTo>
                <a:cubicBezTo>
                  <a:pt x="342628" y="273"/>
                  <a:pt x="358933" y="16808"/>
                  <a:pt x="359004" y="37136"/>
                </a:cubicBezTo>
                <a:lnTo>
                  <a:pt x="359004" y="235817"/>
                </a:lnTo>
                <a:cubicBezTo>
                  <a:pt x="358933" y="256309"/>
                  <a:pt x="342340" y="272916"/>
                  <a:pt x="321869" y="272952"/>
                </a:cubicBezTo>
                <a:lnTo>
                  <a:pt x="310160" y="272952"/>
                </a:lnTo>
                <a:lnTo>
                  <a:pt x="310160" y="279632"/>
                </a:lnTo>
                <a:cubicBezTo>
                  <a:pt x="310017" y="293223"/>
                  <a:pt x="298883" y="304134"/>
                  <a:pt x="285308" y="304055"/>
                </a:cubicBezTo>
                <a:lnTo>
                  <a:pt x="216064" y="304055"/>
                </a:lnTo>
                <a:cubicBezTo>
                  <a:pt x="213406" y="304069"/>
                  <a:pt x="210820" y="305067"/>
                  <a:pt x="208881" y="306856"/>
                </a:cubicBezTo>
                <a:lnTo>
                  <a:pt x="174762" y="338533"/>
                </a:lnTo>
                <a:cubicBezTo>
                  <a:pt x="170093" y="342792"/>
                  <a:pt x="164059" y="345148"/>
                  <a:pt x="157738" y="345141"/>
                </a:cubicBezTo>
                <a:cubicBezTo>
                  <a:pt x="151129" y="345184"/>
                  <a:pt x="144737" y="342598"/>
                  <a:pt x="140067" y="337958"/>
                </a:cubicBezTo>
                <a:lnTo>
                  <a:pt x="109325" y="307215"/>
                </a:lnTo>
                <a:cubicBezTo>
                  <a:pt x="107385" y="305319"/>
                  <a:pt x="104872" y="304213"/>
                  <a:pt x="102142" y="304127"/>
                </a:cubicBezTo>
                <a:lnTo>
                  <a:pt x="24781" y="304127"/>
                </a:lnTo>
                <a:cubicBezTo>
                  <a:pt x="11206" y="304206"/>
                  <a:pt x="143" y="293280"/>
                  <a:pt x="0" y="279704"/>
                </a:cubicBezTo>
                <a:lnTo>
                  <a:pt x="0" y="69890"/>
                </a:lnTo>
                <a:cubicBezTo>
                  <a:pt x="143" y="56300"/>
                  <a:pt x="11206" y="45353"/>
                  <a:pt x="24781" y="45396"/>
                </a:cubicBezTo>
                <a:lnTo>
                  <a:pt x="64934" y="45396"/>
                </a:lnTo>
                <a:lnTo>
                  <a:pt x="64934" y="37136"/>
                </a:lnTo>
                <a:cubicBezTo>
                  <a:pt x="65006" y="16643"/>
                  <a:pt x="81598" y="36"/>
                  <a:pt x="102070" y="0"/>
                </a:cubicBezTo>
                <a:close/>
              </a:path>
            </a:pathLst>
          </a:custGeom>
          <a:solidFill>
            <a:schemeClr val="bg1"/>
          </a:solidFill>
          <a:ln w="71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FCFE1242-C22D-73B0-5E93-9C904651E9B9}"/>
              </a:ext>
            </a:extLst>
          </p:cNvPr>
          <p:cNvSpPr/>
          <p:nvPr/>
        </p:nvSpPr>
        <p:spPr>
          <a:xfrm>
            <a:off x="10719754" y="5360656"/>
            <a:ext cx="170003" cy="172124"/>
          </a:xfrm>
          <a:custGeom>
            <a:avLst/>
            <a:gdLst>
              <a:gd name="connsiteX0" fmla="*/ 177490 w 351391"/>
              <a:gd name="connsiteY0" fmla="*/ 125012 h 355774"/>
              <a:gd name="connsiteX1" fmla="*/ 167363 w 351391"/>
              <a:gd name="connsiteY1" fmla="*/ 125126 h 355774"/>
              <a:gd name="connsiteX2" fmla="*/ 117082 w 351391"/>
              <a:gd name="connsiteY2" fmla="*/ 175407 h 355774"/>
              <a:gd name="connsiteX3" fmla="*/ 101710 w 351391"/>
              <a:gd name="connsiteY3" fmla="*/ 181728 h 355774"/>
              <a:gd name="connsiteX4" fmla="*/ 68381 w 351391"/>
              <a:gd name="connsiteY4" fmla="*/ 181728 h 355774"/>
              <a:gd name="connsiteX5" fmla="*/ 61198 w 351391"/>
              <a:gd name="connsiteY5" fmla="*/ 188552 h 355774"/>
              <a:gd name="connsiteX6" fmla="*/ 68381 w 351391"/>
              <a:gd name="connsiteY6" fmla="*/ 195735 h 355774"/>
              <a:gd name="connsiteX7" fmla="*/ 113777 w 351391"/>
              <a:gd name="connsiteY7" fmla="*/ 195735 h 355774"/>
              <a:gd name="connsiteX8" fmla="*/ 118950 w 351391"/>
              <a:gd name="connsiteY8" fmla="*/ 193652 h 355774"/>
              <a:gd name="connsiteX9" fmla="*/ 157307 w 351391"/>
              <a:gd name="connsiteY9" fmla="*/ 155367 h 355774"/>
              <a:gd name="connsiteX10" fmla="*/ 157378 w 351391"/>
              <a:gd name="connsiteY10" fmla="*/ 155317 h 355774"/>
              <a:gd name="connsiteX11" fmla="*/ 187834 w 351391"/>
              <a:gd name="connsiteY11" fmla="*/ 155367 h 355774"/>
              <a:gd name="connsiteX12" fmla="*/ 224467 w 351391"/>
              <a:gd name="connsiteY12" fmla="*/ 191282 h 355774"/>
              <a:gd name="connsiteX13" fmla="*/ 229639 w 351391"/>
              <a:gd name="connsiteY13" fmla="*/ 193293 h 355774"/>
              <a:gd name="connsiteX14" fmla="*/ 283511 w 351391"/>
              <a:gd name="connsiteY14" fmla="*/ 193293 h 355774"/>
              <a:gd name="connsiteX15" fmla="*/ 283511 w 351391"/>
              <a:gd name="connsiteY15" fmla="*/ 193077 h 355774"/>
              <a:gd name="connsiteX16" fmla="*/ 290766 w 351391"/>
              <a:gd name="connsiteY16" fmla="*/ 186182 h 355774"/>
              <a:gd name="connsiteX17" fmla="*/ 283583 w 351391"/>
              <a:gd name="connsiteY17" fmla="*/ 178999 h 355774"/>
              <a:gd name="connsiteX18" fmla="*/ 241634 w 351391"/>
              <a:gd name="connsiteY18" fmla="*/ 178999 h 355774"/>
              <a:gd name="connsiteX19" fmla="*/ 226407 w 351391"/>
              <a:gd name="connsiteY19" fmla="*/ 172821 h 355774"/>
              <a:gd name="connsiteX20" fmla="*/ 177634 w 351391"/>
              <a:gd name="connsiteY20" fmla="*/ 125126 h 355774"/>
              <a:gd name="connsiteX21" fmla="*/ 177490 w 351391"/>
              <a:gd name="connsiteY21" fmla="*/ 125012 h 355774"/>
              <a:gd name="connsiteX22" fmla="*/ 172391 w 351391"/>
              <a:gd name="connsiteY22" fmla="*/ 109127 h 355774"/>
              <a:gd name="connsiteX23" fmla="*/ 187618 w 351391"/>
              <a:gd name="connsiteY23" fmla="*/ 115430 h 355774"/>
              <a:gd name="connsiteX24" fmla="*/ 236391 w 351391"/>
              <a:gd name="connsiteY24" fmla="*/ 163125 h 355774"/>
              <a:gd name="connsiteX25" fmla="*/ 241563 w 351391"/>
              <a:gd name="connsiteY25" fmla="*/ 165208 h 355774"/>
              <a:gd name="connsiteX26" fmla="*/ 283511 w 351391"/>
              <a:gd name="connsiteY26" fmla="*/ 165208 h 355774"/>
              <a:gd name="connsiteX27" fmla="*/ 304988 w 351391"/>
              <a:gd name="connsiteY27" fmla="*/ 186541 h 355774"/>
              <a:gd name="connsiteX28" fmla="*/ 283439 w 351391"/>
              <a:gd name="connsiteY28" fmla="*/ 208090 h 355774"/>
              <a:gd name="connsiteX29" fmla="*/ 229567 w 351391"/>
              <a:gd name="connsiteY29" fmla="*/ 208090 h 355774"/>
              <a:gd name="connsiteX30" fmla="*/ 214411 w 351391"/>
              <a:gd name="connsiteY30" fmla="*/ 201984 h 355774"/>
              <a:gd name="connsiteX31" fmla="*/ 177706 w 351391"/>
              <a:gd name="connsiteY31" fmla="*/ 166069 h 355774"/>
              <a:gd name="connsiteX32" fmla="*/ 177562 w 351391"/>
              <a:gd name="connsiteY32" fmla="*/ 165955 h 355774"/>
              <a:gd name="connsiteX33" fmla="*/ 167435 w 351391"/>
              <a:gd name="connsiteY33" fmla="*/ 166069 h 355774"/>
              <a:gd name="connsiteX34" fmla="*/ 129077 w 351391"/>
              <a:gd name="connsiteY34" fmla="*/ 204283 h 355774"/>
              <a:gd name="connsiteX35" fmla="*/ 113705 w 351391"/>
              <a:gd name="connsiteY35" fmla="*/ 210604 h 355774"/>
              <a:gd name="connsiteX36" fmla="*/ 68310 w 351391"/>
              <a:gd name="connsiteY36" fmla="*/ 210604 h 355774"/>
              <a:gd name="connsiteX37" fmla="*/ 46761 w 351391"/>
              <a:gd name="connsiteY37" fmla="*/ 189055 h 355774"/>
              <a:gd name="connsiteX38" fmla="*/ 68310 w 351391"/>
              <a:gd name="connsiteY38" fmla="*/ 167865 h 355774"/>
              <a:gd name="connsiteX39" fmla="*/ 101639 w 351391"/>
              <a:gd name="connsiteY39" fmla="*/ 167865 h 355774"/>
              <a:gd name="connsiteX40" fmla="*/ 106882 w 351391"/>
              <a:gd name="connsiteY40" fmla="*/ 165710 h 355774"/>
              <a:gd name="connsiteX41" fmla="*/ 157163 w 351391"/>
              <a:gd name="connsiteY41" fmla="*/ 115430 h 355774"/>
              <a:gd name="connsiteX42" fmla="*/ 172391 w 351391"/>
              <a:gd name="connsiteY42" fmla="*/ 109127 h 355774"/>
              <a:gd name="connsiteX43" fmla="*/ 24422 w 351391"/>
              <a:gd name="connsiteY43" fmla="*/ 50855 h 355774"/>
              <a:gd name="connsiteX44" fmla="*/ 14869 w 351391"/>
              <a:gd name="connsiteY44" fmla="*/ 59618 h 355774"/>
              <a:gd name="connsiteX45" fmla="*/ 14869 w 351391"/>
              <a:gd name="connsiteY45" fmla="*/ 271372 h 355774"/>
              <a:gd name="connsiteX46" fmla="*/ 24422 w 351391"/>
              <a:gd name="connsiteY46" fmla="*/ 280135 h 355774"/>
              <a:gd name="connsiteX47" fmla="*/ 105086 w 351391"/>
              <a:gd name="connsiteY47" fmla="*/ 280135 h 355774"/>
              <a:gd name="connsiteX48" fmla="*/ 79084 w 351391"/>
              <a:gd name="connsiteY48" fmla="*/ 323233 h 355774"/>
              <a:gd name="connsiteX49" fmla="*/ 81024 w 351391"/>
              <a:gd name="connsiteY49" fmla="*/ 334510 h 355774"/>
              <a:gd name="connsiteX50" fmla="*/ 89069 w 351391"/>
              <a:gd name="connsiteY50" fmla="*/ 340400 h 355774"/>
              <a:gd name="connsiteX51" fmla="*/ 93378 w 351391"/>
              <a:gd name="connsiteY51" fmla="*/ 341478 h 355774"/>
              <a:gd name="connsiteX52" fmla="*/ 97544 w 351391"/>
              <a:gd name="connsiteY52" fmla="*/ 338389 h 355774"/>
              <a:gd name="connsiteX53" fmla="*/ 130801 w 351391"/>
              <a:gd name="connsiteY53" fmla="*/ 280351 h 355774"/>
              <a:gd name="connsiteX54" fmla="*/ 166716 w 351391"/>
              <a:gd name="connsiteY54" fmla="*/ 280351 h 355774"/>
              <a:gd name="connsiteX55" fmla="*/ 166716 w 351391"/>
              <a:gd name="connsiteY55" fmla="*/ 331063 h 355774"/>
              <a:gd name="connsiteX56" fmla="*/ 173109 w 351391"/>
              <a:gd name="connsiteY56" fmla="*/ 336809 h 355774"/>
              <a:gd name="connsiteX57" fmla="*/ 182806 w 351391"/>
              <a:gd name="connsiteY57" fmla="*/ 336809 h 355774"/>
              <a:gd name="connsiteX58" fmla="*/ 189199 w 351391"/>
              <a:gd name="connsiteY58" fmla="*/ 331063 h 355774"/>
              <a:gd name="connsiteX59" fmla="*/ 189199 w 351391"/>
              <a:gd name="connsiteY59" fmla="*/ 280351 h 355774"/>
              <a:gd name="connsiteX60" fmla="*/ 225113 w 351391"/>
              <a:gd name="connsiteY60" fmla="*/ 280351 h 355774"/>
              <a:gd name="connsiteX61" fmla="*/ 258371 w 351391"/>
              <a:gd name="connsiteY61" fmla="*/ 338389 h 355774"/>
              <a:gd name="connsiteX62" fmla="*/ 262537 w 351391"/>
              <a:gd name="connsiteY62" fmla="*/ 341478 h 355774"/>
              <a:gd name="connsiteX63" fmla="*/ 266847 w 351391"/>
              <a:gd name="connsiteY63" fmla="*/ 340472 h 355774"/>
              <a:gd name="connsiteX64" fmla="*/ 274892 w 351391"/>
              <a:gd name="connsiteY64" fmla="*/ 334510 h 355774"/>
              <a:gd name="connsiteX65" fmla="*/ 276759 w 351391"/>
              <a:gd name="connsiteY65" fmla="*/ 323305 h 355774"/>
              <a:gd name="connsiteX66" fmla="*/ 250757 w 351391"/>
              <a:gd name="connsiteY66" fmla="*/ 280207 h 355774"/>
              <a:gd name="connsiteX67" fmla="*/ 328046 w 351391"/>
              <a:gd name="connsiteY67" fmla="*/ 280207 h 355774"/>
              <a:gd name="connsiteX68" fmla="*/ 337599 w 351391"/>
              <a:gd name="connsiteY68" fmla="*/ 271444 h 355774"/>
              <a:gd name="connsiteX69" fmla="*/ 337527 w 351391"/>
              <a:gd name="connsiteY69" fmla="*/ 59618 h 355774"/>
              <a:gd name="connsiteX70" fmla="*/ 327974 w 351391"/>
              <a:gd name="connsiteY70" fmla="*/ 50855 h 355774"/>
              <a:gd name="connsiteX71" fmla="*/ 100131 w 351391"/>
              <a:gd name="connsiteY71" fmla="*/ 14366 h 355774"/>
              <a:gd name="connsiteX72" fmla="*/ 86195 w 351391"/>
              <a:gd name="connsiteY72" fmla="*/ 28301 h 355774"/>
              <a:gd name="connsiteX73" fmla="*/ 86267 w 351391"/>
              <a:gd name="connsiteY73" fmla="*/ 36489 h 355774"/>
              <a:gd name="connsiteX74" fmla="*/ 265841 w 351391"/>
              <a:gd name="connsiteY74" fmla="*/ 36489 h 355774"/>
              <a:gd name="connsiteX75" fmla="*/ 265841 w 351391"/>
              <a:gd name="connsiteY75" fmla="*/ 28301 h 355774"/>
              <a:gd name="connsiteX76" fmla="*/ 265841 w 351391"/>
              <a:gd name="connsiteY76" fmla="*/ 27863 h 355774"/>
              <a:gd name="connsiteX77" fmla="*/ 251475 w 351391"/>
              <a:gd name="connsiteY77" fmla="*/ 14366 h 355774"/>
              <a:gd name="connsiteX78" fmla="*/ 99843 w 351391"/>
              <a:gd name="connsiteY78" fmla="*/ 0 h 355774"/>
              <a:gd name="connsiteX79" fmla="*/ 251475 w 351391"/>
              <a:gd name="connsiteY79" fmla="*/ 0 h 355774"/>
              <a:gd name="connsiteX80" fmla="*/ 280207 w 351391"/>
              <a:gd name="connsiteY80" fmla="*/ 28301 h 355774"/>
              <a:gd name="connsiteX81" fmla="*/ 280207 w 351391"/>
              <a:gd name="connsiteY81" fmla="*/ 36489 h 355774"/>
              <a:gd name="connsiteX82" fmla="*/ 327758 w 351391"/>
              <a:gd name="connsiteY82" fmla="*/ 36489 h 355774"/>
              <a:gd name="connsiteX83" fmla="*/ 351391 w 351391"/>
              <a:gd name="connsiteY83" fmla="*/ 59618 h 355774"/>
              <a:gd name="connsiteX84" fmla="*/ 351391 w 351391"/>
              <a:gd name="connsiteY84" fmla="*/ 270654 h 355774"/>
              <a:gd name="connsiteX85" fmla="*/ 327471 w 351391"/>
              <a:gd name="connsiteY85" fmla="*/ 293783 h 355774"/>
              <a:gd name="connsiteX86" fmla="*/ 275682 w 351391"/>
              <a:gd name="connsiteY86" fmla="*/ 293783 h 355774"/>
              <a:gd name="connsiteX87" fmla="*/ 288468 w 351391"/>
              <a:gd name="connsiteY87" fmla="*/ 315332 h 355774"/>
              <a:gd name="connsiteX88" fmla="*/ 282865 w 351391"/>
              <a:gd name="connsiteY88" fmla="*/ 345500 h 355774"/>
              <a:gd name="connsiteX89" fmla="*/ 274748 w 351391"/>
              <a:gd name="connsiteY89" fmla="*/ 351462 h 355774"/>
              <a:gd name="connsiteX90" fmla="*/ 263040 w 351391"/>
              <a:gd name="connsiteY90" fmla="*/ 355341 h 355774"/>
              <a:gd name="connsiteX91" fmla="*/ 259161 w 351391"/>
              <a:gd name="connsiteY91" fmla="*/ 355341 h 355774"/>
              <a:gd name="connsiteX92" fmla="*/ 245514 w 351391"/>
              <a:gd name="connsiteY92" fmla="*/ 345572 h 355774"/>
              <a:gd name="connsiteX93" fmla="*/ 214627 w 351391"/>
              <a:gd name="connsiteY93" fmla="*/ 294501 h 355774"/>
              <a:gd name="connsiteX94" fmla="*/ 202990 w 351391"/>
              <a:gd name="connsiteY94" fmla="*/ 294501 h 355774"/>
              <a:gd name="connsiteX95" fmla="*/ 202990 w 351391"/>
              <a:gd name="connsiteY95" fmla="*/ 330919 h 355774"/>
              <a:gd name="connsiteX96" fmla="*/ 182231 w 351391"/>
              <a:gd name="connsiteY96" fmla="*/ 351031 h 355774"/>
              <a:gd name="connsiteX97" fmla="*/ 172535 w 351391"/>
              <a:gd name="connsiteY97" fmla="*/ 351031 h 355774"/>
              <a:gd name="connsiteX98" fmla="*/ 151776 w 351391"/>
              <a:gd name="connsiteY98" fmla="*/ 330919 h 355774"/>
              <a:gd name="connsiteX99" fmla="*/ 151776 w 351391"/>
              <a:gd name="connsiteY99" fmla="*/ 294573 h 355774"/>
              <a:gd name="connsiteX100" fmla="*/ 140139 w 351391"/>
              <a:gd name="connsiteY100" fmla="*/ 294573 h 355774"/>
              <a:gd name="connsiteX101" fmla="*/ 109252 w 351391"/>
              <a:gd name="connsiteY101" fmla="*/ 345644 h 355774"/>
              <a:gd name="connsiteX102" fmla="*/ 95605 w 351391"/>
              <a:gd name="connsiteY102" fmla="*/ 355413 h 355774"/>
              <a:gd name="connsiteX103" fmla="*/ 80018 w 351391"/>
              <a:gd name="connsiteY103" fmla="*/ 351893 h 355774"/>
              <a:gd name="connsiteX104" fmla="*/ 71973 w 351391"/>
              <a:gd name="connsiteY104" fmla="*/ 345931 h 355774"/>
              <a:gd name="connsiteX105" fmla="*/ 66298 w 351391"/>
              <a:gd name="connsiteY105" fmla="*/ 315691 h 355774"/>
              <a:gd name="connsiteX106" fmla="*/ 79084 w 351391"/>
              <a:gd name="connsiteY106" fmla="*/ 294573 h 355774"/>
              <a:gd name="connsiteX107" fmla="*/ 23919 w 351391"/>
              <a:gd name="connsiteY107" fmla="*/ 294573 h 355774"/>
              <a:gd name="connsiteX108" fmla="*/ 0 w 351391"/>
              <a:gd name="connsiteY108" fmla="*/ 271444 h 355774"/>
              <a:gd name="connsiteX109" fmla="*/ 0 w 351391"/>
              <a:gd name="connsiteY109" fmla="*/ 59618 h 355774"/>
              <a:gd name="connsiteX110" fmla="*/ 23919 w 351391"/>
              <a:gd name="connsiteY110" fmla="*/ 36489 h 355774"/>
              <a:gd name="connsiteX111" fmla="*/ 71542 w 351391"/>
              <a:gd name="connsiteY111" fmla="*/ 36489 h 355774"/>
              <a:gd name="connsiteX112" fmla="*/ 71542 w 351391"/>
              <a:gd name="connsiteY112" fmla="*/ 28301 h 355774"/>
              <a:gd name="connsiteX113" fmla="*/ 99843 w 351391"/>
              <a:gd name="connsiteY113" fmla="*/ 0 h 3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51391" h="355774">
                <a:moveTo>
                  <a:pt x="177490" y="125012"/>
                </a:moveTo>
                <a:cubicBezTo>
                  <a:pt x="174690" y="122239"/>
                  <a:pt x="170164" y="122290"/>
                  <a:pt x="167363" y="125126"/>
                </a:cubicBezTo>
                <a:lnTo>
                  <a:pt x="117082" y="175407"/>
                </a:lnTo>
                <a:cubicBezTo>
                  <a:pt x="112987" y="179487"/>
                  <a:pt x="107456" y="181764"/>
                  <a:pt x="101710" y="181728"/>
                </a:cubicBezTo>
                <a:lnTo>
                  <a:pt x="68381" y="181728"/>
                </a:lnTo>
                <a:cubicBezTo>
                  <a:pt x="64574" y="181721"/>
                  <a:pt x="61414" y="184724"/>
                  <a:pt x="61198" y="188552"/>
                </a:cubicBezTo>
                <a:cubicBezTo>
                  <a:pt x="61198" y="192517"/>
                  <a:pt x="64430" y="195735"/>
                  <a:pt x="68381" y="195735"/>
                </a:cubicBezTo>
                <a:lnTo>
                  <a:pt x="113777" y="195735"/>
                </a:lnTo>
                <a:cubicBezTo>
                  <a:pt x="115717" y="195764"/>
                  <a:pt x="117585" y="195017"/>
                  <a:pt x="118950" y="193652"/>
                </a:cubicBezTo>
                <a:lnTo>
                  <a:pt x="157307" y="155367"/>
                </a:lnTo>
                <a:cubicBezTo>
                  <a:pt x="157307" y="155352"/>
                  <a:pt x="157307" y="155331"/>
                  <a:pt x="157378" y="155317"/>
                </a:cubicBezTo>
                <a:cubicBezTo>
                  <a:pt x="165782" y="146913"/>
                  <a:pt x="179430" y="146934"/>
                  <a:pt x="187834" y="155367"/>
                </a:cubicBezTo>
                <a:lnTo>
                  <a:pt x="224467" y="191282"/>
                </a:lnTo>
                <a:cubicBezTo>
                  <a:pt x="225832" y="192618"/>
                  <a:pt x="227699" y="193343"/>
                  <a:pt x="229639" y="193293"/>
                </a:cubicBezTo>
                <a:lnTo>
                  <a:pt x="283511" y="193293"/>
                </a:lnTo>
                <a:lnTo>
                  <a:pt x="283511" y="193077"/>
                </a:lnTo>
                <a:cubicBezTo>
                  <a:pt x="287390" y="193120"/>
                  <a:pt x="290622" y="190068"/>
                  <a:pt x="290766" y="186182"/>
                </a:cubicBezTo>
                <a:cubicBezTo>
                  <a:pt x="290766" y="182217"/>
                  <a:pt x="287534" y="178999"/>
                  <a:pt x="283583" y="178999"/>
                </a:cubicBezTo>
                <a:lnTo>
                  <a:pt x="241634" y="178999"/>
                </a:lnTo>
                <a:cubicBezTo>
                  <a:pt x="235960" y="179035"/>
                  <a:pt x="230501" y="176808"/>
                  <a:pt x="226407" y="172821"/>
                </a:cubicBezTo>
                <a:lnTo>
                  <a:pt x="177634" y="125126"/>
                </a:lnTo>
                <a:cubicBezTo>
                  <a:pt x="177562" y="125091"/>
                  <a:pt x="177562" y="125048"/>
                  <a:pt x="177490" y="125012"/>
                </a:cubicBezTo>
                <a:close/>
                <a:moveTo>
                  <a:pt x="172391" y="109127"/>
                </a:moveTo>
                <a:cubicBezTo>
                  <a:pt x="177903" y="109127"/>
                  <a:pt x="183416" y="111228"/>
                  <a:pt x="187618" y="115430"/>
                </a:cubicBezTo>
                <a:lnTo>
                  <a:pt x="236391" y="163125"/>
                </a:lnTo>
                <a:cubicBezTo>
                  <a:pt x="237755" y="164489"/>
                  <a:pt x="239623" y="165236"/>
                  <a:pt x="241563" y="165208"/>
                </a:cubicBezTo>
                <a:lnTo>
                  <a:pt x="283511" y="165208"/>
                </a:lnTo>
                <a:cubicBezTo>
                  <a:pt x="295291" y="165244"/>
                  <a:pt x="304845" y="174754"/>
                  <a:pt x="304988" y="186541"/>
                </a:cubicBezTo>
                <a:cubicBezTo>
                  <a:pt x="304988" y="198443"/>
                  <a:pt x="295363" y="208090"/>
                  <a:pt x="283439" y="208090"/>
                </a:cubicBezTo>
                <a:lnTo>
                  <a:pt x="229567" y="208090"/>
                </a:lnTo>
                <a:cubicBezTo>
                  <a:pt x="223893" y="208126"/>
                  <a:pt x="218434" y="205928"/>
                  <a:pt x="214411" y="201984"/>
                </a:cubicBezTo>
                <a:lnTo>
                  <a:pt x="177706" y="166069"/>
                </a:lnTo>
                <a:cubicBezTo>
                  <a:pt x="177634" y="166034"/>
                  <a:pt x="177634" y="165991"/>
                  <a:pt x="177562" y="165955"/>
                </a:cubicBezTo>
                <a:cubicBezTo>
                  <a:pt x="174761" y="163182"/>
                  <a:pt x="170235" y="163232"/>
                  <a:pt x="167435" y="166069"/>
                </a:cubicBezTo>
                <a:lnTo>
                  <a:pt x="129077" y="204283"/>
                </a:lnTo>
                <a:cubicBezTo>
                  <a:pt x="124983" y="208363"/>
                  <a:pt x="119452" y="210640"/>
                  <a:pt x="113705" y="210604"/>
                </a:cubicBezTo>
                <a:lnTo>
                  <a:pt x="68310" y="210604"/>
                </a:lnTo>
                <a:cubicBezTo>
                  <a:pt x="56386" y="210604"/>
                  <a:pt x="46761" y="200957"/>
                  <a:pt x="46761" y="189055"/>
                </a:cubicBezTo>
                <a:cubicBezTo>
                  <a:pt x="46976" y="177296"/>
                  <a:pt x="56529" y="167865"/>
                  <a:pt x="68310" y="167865"/>
                </a:cubicBezTo>
                <a:lnTo>
                  <a:pt x="101639" y="167865"/>
                </a:lnTo>
                <a:cubicBezTo>
                  <a:pt x="103578" y="167894"/>
                  <a:pt x="105518" y="167118"/>
                  <a:pt x="106882" y="165710"/>
                </a:cubicBezTo>
                <a:lnTo>
                  <a:pt x="157163" y="115430"/>
                </a:lnTo>
                <a:cubicBezTo>
                  <a:pt x="161365" y="111228"/>
                  <a:pt x="166878" y="109127"/>
                  <a:pt x="172391" y="109127"/>
                </a:cubicBezTo>
                <a:close/>
                <a:moveTo>
                  <a:pt x="24422" y="50855"/>
                </a:moveTo>
                <a:cubicBezTo>
                  <a:pt x="19393" y="50654"/>
                  <a:pt x="15084" y="54569"/>
                  <a:pt x="14869" y="59618"/>
                </a:cubicBezTo>
                <a:lnTo>
                  <a:pt x="14869" y="271372"/>
                </a:lnTo>
                <a:cubicBezTo>
                  <a:pt x="15084" y="276422"/>
                  <a:pt x="19393" y="280337"/>
                  <a:pt x="24422" y="280135"/>
                </a:cubicBezTo>
                <a:lnTo>
                  <a:pt x="105086" y="280135"/>
                </a:lnTo>
                <a:lnTo>
                  <a:pt x="79084" y="323233"/>
                </a:lnTo>
                <a:cubicBezTo>
                  <a:pt x="76857" y="326954"/>
                  <a:pt x="77648" y="331752"/>
                  <a:pt x="81024" y="334510"/>
                </a:cubicBezTo>
                <a:lnTo>
                  <a:pt x="89069" y="340400"/>
                </a:lnTo>
                <a:cubicBezTo>
                  <a:pt x="90290" y="341320"/>
                  <a:pt x="91870" y="341708"/>
                  <a:pt x="93378" y="341478"/>
                </a:cubicBezTo>
                <a:cubicBezTo>
                  <a:pt x="95102" y="341068"/>
                  <a:pt x="96610" y="339948"/>
                  <a:pt x="97544" y="338389"/>
                </a:cubicBezTo>
                <a:lnTo>
                  <a:pt x="130801" y="280351"/>
                </a:lnTo>
                <a:lnTo>
                  <a:pt x="166716" y="280351"/>
                </a:lnTo>
                <a:lnTo>
                  <a:pt x="166716" y="331063"/>
                </a:lnTo>
                <a:cubicBezTo>
                  <a:pt x="166932" y="334410"/>
                  <a:pt x="169733" y="336974"/>
                  <a:pt x="173109" y="336809"/>
                </a:cubicBezTo>
                <a:lnTo>
                  <a:pt x="182806" y="336809"/>
                </a:lnTo>
                <a:cubicBezTo>
                  <a:pt x="186182" y="336974"/>
                  <a:pt x="188984" y="334410"/>
                  <a:pt x="189199" y="331063"/>
                </a:cubicBezTo>
                <a:lnTo>
                  <a:pt x="189199" y="280351"/>
                </a:lnTo>
                <a:lnTo>
                  <a:pt x="225113" y="280351"/>
                </a:lnTo>
                <a:lnTo>
                  <a:pt x="258371" y="338389"/>
                </a:lnTo>
                <a:cubicBezTo>
                  <a:pt x="259304" y="339948"/>
                  <a:pt x="260813" y="341068"/>
                  <a:pt x="262537" y="341478"/>
                </a:cubicBezTo>
                <a:cubicBezTo>
                  <a:pt x="264045" y="341794"/>
                  <a:pt x="265625" y="341428"/>
                  <a:pt x="266847" y="340472"/>
                </a:cubicBezTo>
                <a:lnTo>
                  <a:pt x="274892" y="334510"/>
                </a:lnTo>
                <a:cubicBezTo>
                  <a:pt x="278196" y="331752"/>
                  <a:pt x="278986" y="326990"/>
                  <a:pt x="276759" y="323305"/>
                </a:cubicBezTo>
                <a:lnTo>
                  <a:pt x="250757" y="280207"/>
                </a:lnTo>
                <a:lnTo>
                  <a:pt x="328046" y="280207"/>
                </a:lnTo>
                <a:cubicBezTo>
                  <a:pt x="333074" y="280408"/>
                  <a:pt x="337383" y="276493"/>
                  <a:pt x="337599" y="271444"/>
                </a:cubicBezTo>
                <a:lnTo>
                  <a:pt x="337527" y="59618"/>
                </a:lnTo>
                <a:cubicBezTo>
                  <a:pt x="337311" y="54569"/>
                  <a:pt x="333002" y="50654"/>
                  <a:pt x="327974" y="50855"/>
                </a:cubicBezTo>
                <a:close/>
                <a:moveTo>
                  <a:pt x="100131" y="14366"/>
                </a:moveTo>
                <a:cubicBezTo>
                  <a:pt x="92444" y="14366"/>
                  <a:pt x="86195" y="20608"/>
                  <a:pt x="86195" y="28301"/>
                </a:cubicBezTo>
                <a:lnTo>
                  <a:pt x="86267" y="36489"/>
                </a:lnTo>
                <a:lnTo>
                  <a:pt x="265841" y="36489"/>
                </a:lnTo>
                <a:lnTo>
                  <a:pt x="265841" y="28301"/>
                </a:lnTo>
                <a:cubicBezTo>
                  <a:pt x="265841" y="28157"/>
                  <a:pt x="265841" y="28006"/>
                  <a:pt x="265841" y="27863"/>
                </a:cubicBezTo>
                <a:cubicBezTo>
                  <a:pt x="265625" y="20169"/>
                  <a:pt x="259161" y="14128"/>
                  <a:pt x="251475" y="14366"/>
                </a:cubicBezTo>
                <a:close/>
                <a:moveTo>
                  <a:pt x="99843" y="0"/>
                </a:moveTo>
                <a:lnTo>
                  <a:pt x="251475" y="0"/>
                </a:lnTo>
                <a:cubicBezTo>
                  <a:pt x="267206" y="0"/>
                  <a:pt x="279991" y="12599"/>
                  <a:pt x="280207" y="28301"/>
                </a:cubicBezTo>
                <a:lnTo>
                  <a:pt x="280207" y="36489"/>
                </a:lnTo>
                <a:lnTo>
                  <a:pt x="327758" y="36489"/>
                </a:lnTo>
                <a:cubicBezTo>
                  <a:pt x="340616" y="36446"/>
                  <a:pt x="351175" y="46746"/>
                  <a:pt x="351391" y="59618"/>
                </a:cubicBezTo>
                <a:lnTo>
                  <a:pt x="351391" y="270654"/>
                </a:lnTo>
                <a:cubicBezTo>
                  <a:pt x="351175" y="283640"/>
                  <a:pt x="340472" y="293984"/>
                  <a:pt x="327471" y="293783"/>
                </a:cubicBezTo>
                <a:lnTo>
                  <a:pt x="275682" y="293783"/>
                </a:lnTo>
                <a:lnTo>
                  <a:pt x="288468" y="315332"/>
                </a:lnTo>
                <a:cubicBezTo>
                  <a:pt x="294645" y="325330"/>
                  <a:pt x="292203" y="338382"/>
                  <a:pt x="282865" y="345500"/>
                </a:cubicBezTo>
                <a:lnTo>
                  <a:pt x="274748" y="351462"/>
                </a:lnTo>
                <a:cubicBezTo>
                  <a:pt x="271372" y="353983"/>
                  <a:pt x="267277" y="355341"/>
                  <a:pt x="263040" y="355341"/>
                </a:cubicBezTo>
                <a:cubicBezTo>
                  <a:pt x="261747" y="355485"/>
                  <a:pt x="260454" y="355485"/>
                  <a:pt x="259161" y="355341"/>
                </a:cubicBezTo>
                <a:cubicBezTo>
                  <a:pt x="253415" y="354156"/>
                  <a:pt x="248458" y="350607"/>
                  <a:pt x="245514" y="345572"/>
                </a:cubicBezTo>
                <a:lnTo>
                  <a:pt x="214627" y="294501"/>
                </a:lnTo>
                <a:lnTo>
                  <a:pt x="202990" y="294501"/>
                </a:lnTo>
                <a:lnTo>
                  <a:pt x="202990" y="330919"/>
                </a:lnTo>
                <a:cubicBezTo>
                  <a:pt x="202775" y="342196"/>
                  <a:pt x="193509" y="351189"/>
                  <a:pt x="182231" y="351031"/>
                </a:cubicBezTo>
                <a:lnTo>
                  <a:pt x="172535" y="351031"/>
                </a:lnTo>
                <a:cubicBezTo>
                  <a:pt x="161257" y="351189"/>
                  <a:pt x="151991" y="342196"/>
                  <a:pt x="151776" y="330919"/>
                </a:cubicBezTo>
                <a:lnTo>
                  <a:pt x="151776" y="294573"/>
                </a:lnTo>
                <a:lnTo>
                  <a:pt x="140139" y="294573"/>
                </a:lnTo>
                <a:lnTo>
                  <a:pt x="109252" y="345644"/>
                </a:lnTo>
                <a:cubicBezTo>
                  <a:pt x="106236" y="350658"/>
                  <a:pt x="101351" y="354199"/>
                  <a:pt x="95605" y="355413"/>
                </a:cubicBezTo>
                <a:cubicBezTo>
                  <a:pt x="90146" y="356469"/>
                  <a:pt x="84471" y="355190"/>
                  <a:pt x="80018" y="351893"/>
                </a:cubicBezTo>
                <a:lnTo>
                  <a:pt x="71973" y="345931"/>
                </a:lnTo>
                <a:cubicBezTo>
                  <a:pt x="62563" y="338827"/>
                  <a:pt x="60121" y="325725"/>
                  <a:pt x="66298" y="315691"/>
                </a:cubicBezTo>
                <a:lnTo>
                  <a:pt x="79084" y="294573"/>
                </a:lnTo>
                <a:lnTo>
                  <a:pt x="23919" y="294573"/>
                </a:lnTo>
                <a:cubicBezTo>
                  <a:pt x="10918" y="294774"/>
                  <a:pt x="215" y="284431"/>
                  <a:pt x="0" y="271444"/>
                </a:cubicBezTo>
                <a:lnTo>
                  <a:pt x="0" y="59618"/>
                </a:lnTo>
                <a:cubicBezTo>
                  <a:pt x="215" y="46632"/>
                  <a:pt x="10918" y="36288"/>
                  <a:pt x="23919" y="36489"/>
                </a:cubicBezTo>
                <a:lnTo>
                  <a:pt x="71542" y="36489"/>
                </a:lnTo>
                <a:lnTo>
                  <a:pt x="71542" y="28301"/>
                </a:lnTo>
                <a:cubicBezTo>
                  <a:pt x="71757" y="12764"/>
                  <a:pt x="84328" y="229"/>
                  <a:pt x="99843" y="0"/>
                </a:cubicBezTo>
                <a:close/>
              </a:path>
            </a:pathLst>
          </a:custGeom>
          <a:solidFill>
            <a:schemeClr val="bg1"/>
          </a:solidFill>
          <a:ln w="71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5E77B3B7-932A-56B2-7EF2-75CBC77F217B}"/>
              </a:ext>
            </a:extLst>
          </p:cNvPr>
          <p:cNvSpPr/>
          <p:nvPr/>
        </p:nvSpPr>
        <p:spPr>
          <a:xfrm>
            <a:off x="8034182" y="3676780"/>
            <a:ext cx="170638" cy="171621"/>
          </a:xfrm>
          <a:custGeom>
            <a:avLst/>
            <a:gdLst>
              <a:gd name="connsiteX0" fmla="*/ 157378 w 352703"/>
              <a:gd name="connsiteY0" fmla="*/ 188306 h 354736"/>
              <a:gd name="connsiteX1" fmla="*/ 153284 w 352703"/>
              <a:gd name="connsiteY1" fmla="*/ 192400 h 354736"/>
              <a:gd name="connsiteX2" fmla="*/ 153284 w 352703"/>
              <a:gd name="connsiteY2" fmla="*/ 211650 h 354736"/>
              <a:gd name="connsiteX3" fmla="*/ 157594 w 352703"/>
              <a:gd name="connsiteY3" fmla="*/ 215745 h 354736"/>
              <a:gd name="connsiteX4" fmla="*/ 163556 w 352703"/>
              <a:gd name="connsiteY4" fmla="*/ 215745 h 354736"/>
              <a:gd name="connsiteX5" fmla="*/ 173756 w 352703"/>
              <a:gd name="connsiteY5" fmla="*/ 201450 h 354736"/>
              <a:gd name="connsiteX6" fmla="*/ 157378 w 352703"/>
              <a:gd name="connsiteY6" fmla="*/ 188306 h 354736"/>
              <a:gd name="connsiteX7" fmla="*/ 157594 w 352703"/>
              <a:gd name="connsiteY7" fmla="*/ 174227 h 354736"/>
              <a:gd name="connsiteX8" fmla="*/ 188337 w 352703"/>
              <a:gd name="connsiteY8" fmla="*/ 200660 h 354736"/>
              <a:gd name="connsiteX9" fmla="*/ 188337 w 352703"/>
              <a:gd name="connsiteY9" fmla="*/ 201091 h 354736"/>
              <a:gd name="connsiteX10" fmla="*/ 163986 w 352703"/>
              <a:gd name="connsiteY10" fmla="*/ 229823 h 354736"/>
              <a:gd name="connsiteX11" fmla="*/ 157594 w 352703"/>
              <a:gd name="connsiteY11" fmla="*/ 229823 h 354736"/>
              <a:gd name="connsiteX12" fmla="*/ 138775 w 352703"/>
              <a:gd name="connsiteY12" fmla="*/ 211650 h 354736"/>
              <a:gd name="connsiteX13" fmla="*/ 138775 w 352703"/>
              <a:gd name="connsiteY13" fmla="*/ 192400 h 354736"/>
              <a:gd name="connsiteX14" fmla="*/ 157594 w 352703"/>
              <a:gd name="connsiteY14" fmla="*/ 174227 h 354736"/>
              <a:gd name="connsiteX15" fmla="*/ 113994 w 352703"/>
              <a:gd name="connsiteY15" fmla="*/ 158424 h 354736"/>
              <a:gd name="connsiteX16" fmla="*/ 109756 w 352703"/>
              <a:gd name="connsiteY16" fmla="*/ 162519 h 354736"/>
              <a:gd name="connsiteX17" fmla="*/ 109756 w 352703"/>
              <a:gd name="connsiteY17" fmla="*/ 289370 h 354736"/>
              <a:gd name="connsiteX18" fmla="*/ 113994 w 352703"/>
              <a:gd name="connsiteY18" fmla="*/ 293464 h 354736"/>
              <a:gd name="connsiteX19" fmla="*/ 134465 w 352703"/>
              <a:gd name="connsiteY19" fmla="*/ 293464 h 354736"/>
              <a:gd name="connsiteX20" fmla="*/ 138775 w 352703"/>
              <a:gd name="connsiteY20" fmla="*/ 289370 h 354736"/>
              <a:gd name="connsiteX21" fmla="*/ 138775 w 352703"/>
              <a:gd name="connsiteY21" fmla="*/ 263727 h 354736"/>
              <a:gd name="connsiteX22" fmla="*/ 138775 w 352703"/>
              <a:gd name="connsiteY22" fmla="*/ 263719 h 354736"/>
              <a:gd name="connsiteX23" fmla="*/ 157595 w 352703"/>
              <a:gd name="connsiteY23" fmla="*/ 245625 h 354736"/>
              <a:gd name="connsiteX24" fmla="*/ 167651 w 352703"/>
              <a:gd name="connsiteY24" fmla="*/ 245625 h 354736"/>
              <a:gd name="connsiteX25" fmla="*/ 193366 w 352703"/>
              <a:gd name="connsiteY25" fmla="*/ 239592 h 354736"/>
              <a:gd name="connsiteX26" fmla="*/ 209671 w 352703"/>
              <a:gd name="connsiteY26" fmla="*/ 223646 h 354736"/>
              <a:gd name="connsiteX27" fmla="*/ 214843 w 352703"/>
              <a:gd name="connsiteY27" fmla="*/ 202456 h 354736"/>
              <a:gd name="connsiteX28" fmla="*/ 209096 w 352703"/>
              <a:gd name="connsiteY28" fmla="*/ 180907 h 354736"/>
              <a:gd name="connsiteX29" fmla="*/ 193366 w 352703"/>
              <a:gd name="connsiteY29" fmla="*/ 164961 h 354736"/>
              <a:gd name="connsiteX30" fmla="*/ 165999 w 352703"/>
              <a:gd name="connsiteY30" fmla="*/ 158424 h 354736"/>
              <a:gd name="connsiteX31" fmla="*/ 113994 w 352703"/>
              <a:gd name="connsiteY31" fmla="*/ 144417 h 354736"/>
              <a:gd name="connsiteX32" fmla="*/ 165783 w 352703"/>
              <a:gd name="connsiteY32" fmla="*/ 144417 h 354736"/>
              <a:gd name="connsiteX33" fmla="*/ 200405 w 352703"/>
              <a:gd name="connsiteY33" fmla="*/ 152822 h 354736"/>
              <a:gd name="connsiteX34" fmla="*/ 222457 w 352703"/>
              <a:gd name="connsiteY34" fmla="*/ 174083 h 354736"/>
              <a:gd name="connsiteX35" fmla="*/ 229640 w 352703"/>
              <a:gd name="connsiteY35" fmla="*/ 202456 h 354736"/>
              <a:gd name="connsiteX36" fmla="*/ 222457 w 352703"/>
              <a:gd name="connsiteY36" fmla="*/ 230254 h 354736"/>
              <a:gd name="connsiteX37" fmla="*/ 200549 w 352703"/>
              <a:gd name="connsiteY37" fmla="*/ 251803 h 354736"/>
              <a:gd name="connsiteX38" fmla="*/ 167651 w 352703"/>
              <a:gd name="connsiteY38" fmla="*/ 259632 h 354736"/>
              <a:gd name="connsiteX39" fmla="*/ 157595 w 352703"/>
              <a:gd name="connsiteY39" fmla="*/ 259632 h 354736"/>
              <a:gd name="connsiteX40" fmla="*/ 153285 w 352703"/>
              <a:gd name="connsiteY40" fmla="*/ 263727 h 354736"/>
              <a:gd name="connsiteX41" fmla="*/ 153285 w 352703"/>
              <a:gd name="connsiteY41" fmla="*/ 289370 h 354736"/>
              <a:gd name="connsiteX42" fmla="*/ 134465 w 352703"/>
              <a:gd name="connsiteY42" fmla="*/ 307543 h 354736"/>
              <a:gd name="connsiteX43" fmla="*/ 113994 w 352703"/>
              <a:gd name="connsiteY43" fmla="*/ 307543 h 354736"/>
              <a:gd name="connsiteX44" fmla="*/ 95175 w 352703"/>
              <a:gd name="connsiteY44" fmla="*/ 289370 h 354736"/>
              <a:gd name="connsiteX45" fmla="*/ 95175 w 352703"/>
              <a:gd name="connsiteY45" fmla="*/ 162519 h 354736"/>
              <a:gd name="connsiteX46" fmla="*/ 113994 w 352703"/>
              <a:gd name="connsiteY46" fmla="*/ 144417 h 354736"/>
              <a:gd name="connsiteX47" fmla="*/ 18891 w 352703"/>
              <a:gd name="connsiteY47" fmla="*/ 78765 h 354736"/>
              <a:gd name="connsiteX48" fmla="*/ 14653 w 352703"/>
              <a:gd name="connsiteY48" fmla="*/ 82859 h 354736"/>
              <a:gd name="connsiteX49" fmla="*/ 14653 w 352703"/>
              <a:gd name="connsiteY49" fmla="*/ 336561 h 354736"/>
              <a:gd name="connsiteX50" fmla="*/ 14653 w 352703"/>
              <a:gd name="connsiteY50" fmla="*/ 336705 h 354736"/>
              <a:gd name="connsiteX51" fmla="*/ 18891 w 352703"/>
              <a:gd name="connsiteY51" fmla="*/ 340656 h 354736"/>
              <a:gd name="connsiteX52" fmla="*/ 278196 w 352703"/>
              <a:gd name="connsiteY52" fmla="*/ 340656 h 354736"/>
              <a:gd name="connsiteX53" fmla="*/ 282434 w 352703"/>
              <a:gd name="connsiteY53" fmla="*/ 336561 h 354736"/>
              <a:gd name="connsiteX54" fmla="*/ 282434 w 352703"/>
              <a:gd name="connsiteY54" fmla="*/ 115614 h 354736"/>
              <a:gd name="connsiteX55" fmla="*/ 278196 w 352703"/>
              <a:gd name="connsiteY55" fmla="*/ 111519 h 354736"/>
              <a:gd name="connsiteX56" fmla="*/ 173827 w 352703"/>
              <a:gd name="connsiteY56" fmla="*/ 111519 h 354736"/>
              <a:gd name="connsiteX57" fmla="*/ 155511 w 352703"/>
              <a:gd name="connsiteY57" fmla="*/ 97153 h 354736"/>
              <a:gd name="connsiteX58" fmla="*/ 151848 w 352703"/>
              <a:gd name="connsiteY58" fmla="*/ 81926 h 354736"/>
              <a:gd name="connsiteX59" fmla="*/ 147681 w 352703"/>
              <a:gd name="connsiteY59" fmla="*/ 78765 h 354736"/>
              <a:gd name="connsiteX60" fmla="*/ 91367 w 352703"/>
              <a:gd name="connsiteY60" fmla="*/ 14262 h 354736"/>
              <a:gd name="connsiteX61" fmla="*/ 83681 w 352703"/>
              <a:gd name="connsiteY61" fmla="*/ 14837 h 354736"/>
              <a:gd name="connsiteX62" fmla="*/ 78581 w 352703"/>
              <a:gd name="connsiteY62" fmla="*/ 20511 h 354736"/>
              <a:gd name="connsiteX63" fmla="*/ 63641 w 352703"/>
              <a:gd name="connsiteY63" fmla="*/ 64399 h 354736"/>
              <a:gd name="connsiteX64" fmla="*/ 147681 w 352703"/>
              <a:gd name="connsiteY64" fmla="*/ 64399 h 354736"/>
              <a:gd name="connsiteX65" fmla="*/ 165998 w 352703"/>
              <a:gd name="connsiteY65" fmla="*/ 78765 h 354736"/>
              <a:gd name="connsiteX66" fmla="*/ 169661 w 352703"/>
              <a:gd name="connsiteY66" fmla="*/ 93993 h 354736"/>
              <a:gd name="connsiteX67" fmla="*/ 173827 w 352703"/>
              <a:gd name="connsiteY67" fmla="*/ 97153 h 354736"/>
              <a:gd name="connsiteX68" fmla="*/ 278196 w 352703"/>
              <a:gd name="connsiteY68" fmla="*/ 97153 h 354736"/>
              <a:gd name="connsiteX69" fmla="*/ 297015 w 352703"/>
              <a:gd name="connsiteY69" fmla="*/ 115326 h 354736"/>
              <a:gd name="connsiteX70" fmla="*/ 297015 w 352703"/>
              <a:gd name="connsiteY70" fmla="*/ 222352 h 354736"/>
              <a:gd name="connsiteX71" fmla="*/ 337658 w 352703"/>
              <a:gd name="connsiteY71" fmla="*/ 103154 h 354736"/>
              <a:gd name="connsiteX72" fmla="*/ 337671 w 352703"/>
              <a:gd name="connsiteY72" fmla="*/ 103331 h 354736"/>
              <a:gd name="connsiteX73" fmla="*/ 337671 w 352703"/>
              <a:gd name="connsiteY73" fmla="*/ 103115 h 354736"/>
              <a:gd name="connsiteX74" fmla="*/ 337658 w 352703"/>
              <a:gd name="connsiteY74" fmla="*/ 103154 h 354736"/>
              <a:gd name="connsiteX75" fmla="*/ 337096 w 352703"/>
              <a:gd name="connsiteY75" fmla="*/ 95645 h 354736"/>
              <a:gd name="connsiteX76" fmla="*/ 331206 w 352703"/>
              <a:gd name="connsiteY76" fmla="*/ 90761 h 354736"/>
              <a:gd name="connsiteX77" fmla="*/ 95892 w 352703"/>
              <a:gd name="connsiteY77" fmla="*/ 1189 h 354736"/>
              <a:gd name="connsiteX78" fmla="*/ 335731 w 352703"/>
              <a:gd name="connsiteY78" fmla="*/ 77400 h 354736"/>
              <a:gd name="connsiteX79" fmla="*/ 350097 w 352703"/>
              <a:gd name="connsiteY79" fmla="*/ 89324 h 354736"/>
              <a:gd name="connsiteX80" fmla="*/ 351462 w 352703"/>
              <a:gd name="connsiteY80" fmla="*/ 107497 h 354736"/>
              <a:gd name="connsiteX81" fmla="*/ 296943 w 352703"/>
              <a:gd name="connsiteY81" fmla="*/ 267318 h 354736"/>
              <a:gd name="connsiteX82" fmla="*/ 296943 w 352703"/>
              <a:gd name="connsiteY82" fmla="*/ 336561 h 354736"/>
              <a:gd name="connsiteX83" fmla="*/ 278124 w 352703"/>
              <a:gd name="connsiteY83" fmla="*/ 354734 h 354736"/>
              <a:gd name="connsiteX84" fmla="*/ 18819 w 352703"/>
              <a:gd name="connsiteY84" fmla="*/ 354734 h 354736"/>
              <a:gd name="connsiteX85" fmla="*/ 18747 w 352703"/>
              <a:gd name="connsiteY85" fmla="*/ 354734 h 354736"/>
              <a:gd name="connsiteX86" fmla="*/ 0 w 352703"/>
              <a:gd name="connsiteY86" fmla="*/ 336561 h 354736"/>
              <a:gd name="connsiteX87" fmla="*/ 0 w 352703"/>
              <a:gd name="connsiteY87" fmla="*/ 82859 h 354736"/>
              <a:gd name="connsiteX88" fmla="*/ 18819 w 352703"/>
              <a:gd name="connsiteY88" fmla="*/ 64686 h 354736"/>
              <a:gd name="connsiteX89" fmla="*/ 48197 w 352703"/>
              <a:gd name="connsiteY89" fmla="*/ 64686 h 354736"/>
              <a:gd name="connsiteX90" fmla="*/ 64718 w 352703"/>
              <a:gd name="connsiteY90" fmla="*/ 16345 h 354736"/>
              <a:gd name="connsiteX91" fmla="*/ 77001 w 352703"/>
              <a:gd name="connsiteY91" fmla="*/ 2553 h 354736"/>
              <a:gd name="connsiteX92" fmla="*/ 95892 w 352703"/>
              <a:gd name="connsiteY92" fmla="*/ 1189 h 3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52703" h="354736">
                <a:moveTo>
                  <a:pt x="157378" y="188306"/>
                </a:moveTo>
                <a:cubicBezTo>
                  <a:pt x="155130" y="188342"/>
                  <a:pt x="153320" y="190151"/>
                  <a:pt x="153284" y="192400"/>
                </a:cubicBezTo>
                <a:lnTo>
                  <a:pt x="153284" y="211650"/>
                </a:lnTo>
                <a:cubicBezTo>
                  <a:pt x="153363" y="213963"/>
                  <a:pt x="155281" y="215788"/>
                  <a:pt x="157594" y="215745"/>
                </a:cubicBezTo>
                <a:lnTo>
                  <a:pt x="163556" y="215745"/>
                </a:lnTo>
                <a:cubicBezTo>
                  <a:pt x="168153" y="215457"/>
                  <a:pt x="173612" y="214020"/>
                  <a:pt x="173756" y="201450"/>
                </a:cubicBezTo>
                <a:cubicBezTo>
                  <a:pt x="173397" y="194770"/>
                  <a:pt x="171098" y="188306"/>
                  <a:pt x="157378" y="188306"/>
                </a:cubicBezTo>
                <a:close/>
                <a:moveTo>
                  <a:pt x="157594" y="174227"/>
                </a:moveTo>
                <a:cubicBezTo>
                  <a:pt x="176700" y="174730"/>
                  <a:pt x="187547" y="184211"/>
                  <a:pt x="188337" y="200660"/>
                </a:cubicBezTo>
                <a:lnTo>
                  <a:pt x="188337" y="201091"/>
                </a:lnTo>
                <a:cubicBezTo>
                  <a:pt x="188122" y="224795"/>
                  <a:pt x="173037" y="229249"/>
                  <a:pt x="163986" y="229823"/>
                </a:cubicBezTo>
                <a:lnTo>
                  <a:pt x="157594" y="229823"/>
                </a:lnTo>
                <a:cubicBezTo>
                  <a:pt x="147387" y="229981"/>
                  <a:pt x="138968" y="221857"/>
                  <a:pt x="138775" y="211650"/>
                </a:cubicBezTo>
                <a:lnTo>
                  <a:pt x="138775" y="192400"/>
                </a:lnTo>
                <a:cubicBezTo>
                  <a:pt x="138968" y="182193"/>
                  <a:pt x="147387" y="174069"/>
                  <a:pt x="157594" y="174227"/>
                </a:cubicBezTo>
                <a:close/>
                <a:moveTo>
                  <a:pt x="113994" y="158424"/>
                </a:moveTo>
                <a:cubicBezTo>
                  <a:pt x="111695" y="158381"/>
                  <a:pt x="109792" y="160220"/>
                  <a:pt x="109756" y="162519"/>
                </a:cubicBezTo>
                <a:lnTo>
                  <a:pt x="109756" y="289370"/>
                </a:lnTo>
                <a:cubicBezTo>
                  <a:pt x="109799" y="291668"/>
                  <a:pt x="111695" y="293507"/>
                  <a:pt x="113994" y="293464"/>
                </a:cubicBezTo>
                <a:lnTo>
                  <a:pt x="134465" y="293464"/>
                </a:lnTo>
                <a:cubicBezTo>
                  <a:pt x="136778" y="293507"/>
                  <a:pt x="138696" y="291683"/>
                  <a:pt x="138775" y="289370"/>
                </a:cubicBezTo>
                <a:lnTo>
                  <a:pt x="138775" y="263727"/>
                </a:lnTo>
                <a:cubicBezTo>
                  <a:pt x="138775" y="263727"/>
                  <a:pt x="138775" y="263719"/>
                  <a:pt x="138775" y="263719"/>
                </a:cubicBezTo>
                <a:cubicBezTo>
                  <a:pt x="138976" y="253527"/>
                  <a:pt x="147402" y="245424"/>
                  <a:pt x="157595" y="245625"/>
                </a:cubicBezTo>
                <a:lnTo>
                  <a:pt x="167651" y="245625"/>
                </a:lnTo>
                <a:cubicBezTo>
                  <a:pt x="176593" y="245812"/>
                  <a:pt x="185436" y="243736"/>
                  <a:pt x="193366" y="239592"/>
                </a:cubicBezTo>
                <a:cubicBezTo>
                  <a:pt x="200247" y="235986"/>
                  <a:pt x="205914" y="230441"/>
                  <a:pt x="209671" y="223646"/>
                </a:cubicBezTo>
                <a:cubicBezTo>
                  <a:pt x="213219" y="217159"/>
                  <a:pt x="215001" y="209847"/>
                  <a:pt x="214843" y="202456"/>
                </a:cubicBezTo>
                <a:cubicBezTo>
                  <a:pt x="214850" y="194892"/>
                  <a:pt x="212868" y="187458"/>
                  <a:pt x="209096" y="180907"/>
                </a:cubicBezTo>
                <a:cubicBezTo>
                  <a:pt x="205404" y="174256"/>
                  <a:pt x="199967" y="168739"/>
                  <a:pt x="193366" y="164961"/>
                </a:cubicBezTo>
                <a:cubicBezTo>
                  <a:pt x="184926" y="160550"/>
                  <a:pt x="175523" y="158302"/>
                  <a:pt x="165999" y="158424"/>
                </a:cubicBezTo>
                <a:close/>
                <a:moveTo>
                  <a:pt x="113994" y="144417"/>
                </a:moveTo>
                <a:lnTo>
                  <a:pt x="165783" y="144417"/>
                </a:lnTo>
                <a:cubicBezTo>
                  <a:pt x="177843" y="144267"/>
                  <a:pt x="189753" y="147154"/>
                  <a:pt x="200405" y="152822"/>
                </a:cubicBezTo>
                <a:cubicBezTo>
                  <a:pt x="209542" y="157785"/>
                  <a:pt x="217163" y="165133"/>
                  <a:pt x="222457" y="174083"/>
                </a:cubicBezTo>
                <a:cubicBezTo>
                  <a:pt x="227291" y="182746"/>
                  <a:pt x="229769" y="192529"/>
                  <a:pt x="229640" y="202456"/>
                </a:cubicBezTo>
                <a:cubicBezTo>
                  <a:pt x="229704" y="212189"/>
                  <a:pt x="227226" y="221771"/>
                  <a:pt x="222457" y="230254"/>
                </a:cubicBezTo>
                <a:cubicBezTo>
                  <a:pt x="217400" y="239412"/>
                  <a:pt x="209786" y="246897"/>
                  <a:pt x="200549" y="251803"/>
                </a:cubicBezTo>
                <a:cubicBezTo>
                  <a:pt x="190435" y="257183"/>
                  <a:pt x="179108" y="259884"/>
                  <a:pt x="167651" y="259632"/>
                </a:cubicBezTo>
                <a:lnTo>
                  <a:pt x="157595" y="259632"/>
                </a:lnTo>
                <a:cubicBezTo>
                  <a:pt x="155282" y="259589"/>
                  <a:pt x="153364" y="261414"/>
                  <a:pt x="153285" y="263727"/>
                </a:cubicBezTo>
                <a:lnTo>
                  <a:pt x="153285" y="289370"/>
                </a:lnTo>
                <a:cubicBezTo>
                  <a:pt x="153091" y="299577"/>
                  <a:pt x="144672" y="307701"/>
                  <a:pt x="134465" y="307543"/>
                </a:cubicBezTo>
                <a:lnTo>
                  <a:pt x="113994" y="307543"/>
                </a:lnTo>
                <a:cubicBezTo>
                  <a:pt x="103801" y="307665"/>
                  <a:pt x="95411" y="299562"/>
                  <a:pt x="95175" y="289370"/>
                </a:cubicBezTo>
                <a:lnTo>
                  <a:pt x="95175" y="162519"/>
                </a:lnTo>
                <a:cubicBezTo>
                  <a:pt x="95411" y="152340"/>
                  <a:pt x="103816" y="144259"/>
                  <a:pt x="113994" y="144417"/>
                </a:cubicBezTo>
                <a:close/>
                <a:moveTo>
                  <a:pt x="18891" y="78765"/>
                </a:moveTo>
                <a:cubicBezTo>
                  <a:pt x="16592" y="78729"/>
                  <a:pt x="14725" y="80561"/>
                  <a:pt x="14653" y="82859"/>
                </a:cubicBezTo>
                <a:lnTo>
                  <a:pt x="14653" y="336561"/>
                </a:lnTo>
                <a:cubicBezTo>
                  <a:pt x="14653" y="336612"/>
                  <a:pt x="14653" y="336662"/>
                  <a:pt x="14653" y="336705"/>
                </a:cubicBezTo>
                <a:cubicBezTo>
                  <a:pt x="14725" y="338968"/>
                  <a:pt x="16664" y="340735"/>
                  <a:pt x="18891" y="340656"/>
                </a:cubicBezTo>
                <a:lnTo>
                  <a:pt x="278196" y="340656"/>
                </a:lnTo>
                <a:cubicBezTo>
                  <a:pt x="280494" y="340692"/>
                  <a:pt x="282398" y="338860"/>
                  <a:pt x="282434" y="336561"/>
                </a:cubicBezTo>
                <a:lnTo>
                  <a:pt x="282434" y="115614"/>
                </a:lnTo>
                <a:cubicBezTo>
                  <a:pt x="282354" y="113330"/>
                  <a:pt x="280480" y="111519"/>
                  <a:pt x="278196" y="111519"/>
                </a:cubicBezTo>
                <a:lnTo>
                  <a:pt x="173827" y="111519"/>
                </a:lnTo>
                <a:cubicBezTo>
                  <a:pt x="165093" y="111670"/>
                  <a:pt x="157450" y="105672"/>
                  <a:pt x="155511" y="97153"/>
                </a:cubicBezTo>
                <a:lnTo>
                  <a:pt x="151848" y="81926"/>
                </a:lnTo>
                <a:cubicBezTo>
                  <a:pt x="151352" y="80036"/>
                  <a:pt x="149635" y="78736"/>
                  <a:pt x="147681" y="78765"/>
                </a:cubicBezTo>
                <a:close/>
                <a:moveTo>
                  <a:pt x="91367" y="14262"/>
                </a:moveTo>
                <a:cubicBezTo>
                  <a:pt x="88853" y="13443"/>
                  <a:pt x="86051" y="13644"/>
                  <a:pt x="83681" y="14837"/>
                </a:cubicBezTo>
                <a:cubicBezTo>
                  <a:pt x="81311" y="15950"/>
                  <a:pt x="79443" y="18004"/>
                  <a:pt x="78581" y="20511"/>
                </a:cubicBezTo>
                <a:lnTo>
                  <a:pt x="63641" y="64399"/>
                </a:lnTo>
                <a:lnTo>
                  <a:pt x="147681" y="64399"/>
                </a:lnTo>
                <a:cubicBezTo>
                  <a:pt x="156387" y="64334"/>
                  <a:pt x="163986" y="70289"/>
                  <a:pt x="165998" y="78765"/>
                </a:cubicBezTo>
                <a:lnTo>
                  <a:pt x="169661" y="93993"/>
                </a:lnTo>
                <a:cubicBezTo>
                  <a:pt x="170135" y="95897"/>
                  <a:pt x="171866" y="97211"/>
                  <a:pt x="173827" y="97153"/>
                </a:cubicBezTo>
                <a:lnTo>
                  <a:pt x="278196" y="97153"/>
                </a:lnTo>
                <a:cubicBezTo>
                  <a:pt x="288388" y="97031"/>
                  <a:pt x="296778" y="105133"/>
                  <a:pt x="297015" y="115326"/>
                </a:cubicBezTo>
                <a:lnTo>
                  <a:pt x="297015" y="222352"/>
                </a:lnTo>
                <a:lnTo>
                  <a:pt x="337658" y="103154"/>
                </a:lnTo>
                <a:lnTo>
                  <a:pt x="337671" y="103331"/>
                </a:lnTo>
                <a:lnTo>
                  <a:pt x="337671" y="103115"/>
                </a:lnTo>
                <a:lnTo>
                  <a:pt x="337658" y="103154"/>
                </a:lnTo>
                <a:lnTo>
                  <a:pt x="337096" y="95645"/>
                </a:lnTo>
                <a:cubicBezTo>
                  <a:pt x="335882" y="93282"/>
                  <a:pt x="333749" y="91522"/>
                  <a:pt x="331206" y="90761"/>
                </a:cubicBezTo>
                <a:close/>
                <a:moveTo>
                  <a:pt x="95892" y="1189"/>
                </a:moveTo>
                <a:lnTo>
                  <a:pt x="335731" y="77400"/>
                </a:lnTo>
                <a:cubicBezTo>
                  <a:pt x="341923" y="79289"/>
                  <a:pt x="347102" y="83585"/>
                  <a:pt x="350097" y="89324"/>
                </a:cubicBezTo>
                <a:cubicBezTo>
                  <a:pt x="353014" y="94941"/>
                  <a:pt x="353502" y="101506"/>
                  <a:pt x="351462" y="107497"/>
                </a:cubicBezTo>
                <a:lnTo>
                  <a:pt x="296943" y="267318"/>
                </a:lnTo>
                <a:lnTo>
                  <a:pt x="296943" y="336561"/>
                </a:lnTo>
                <a:cubicBezTo>
                  <a:pt x="296749" y="346768"/>
                  <a:pt x="288331" y="354892"/>
                  <a:pt x="278124" y="354734"/>
                </a:cubicBezTo>
                <a:lnTo>
                  <a:pt x="18819" y="354734"/>
                </a:lnTo>
                <a:cubicBezTo>
                  <a:pt x="18819" y="354734"/>
                  <a:pt x="18747" y="354734"/>
                  <a:pt x="18747" y="354734"/>
                </a:cubicBezTo>
                <a:cubicBezTo>
                  <a:pt x="8547" y="354892"/>
                  <a:pt x="143" y="346754"/>
                  <a:pt x="0" y="336561"/>
                </a:cubicBezTo>
                <a:lnTo>
                  <a:pt x="0" y="82859"/>
                </a:lnTo>
                <a:cubicBezTo>
                  <a:pt x="215" y="72652"/>
                  <a:pt x="8619" y="64528"/>
                  <a:pt x="18819" y="64686"/>
                </a:cubicBezTo>
                <a:lnTo>
                  <a:pt x="48197" y="64686"/>
                </a:lnTo>
                <a:lnTo>
                  <a:pt x="64718" y="16345"/>
                </a:lnTo>
                <a:cubicBezTo>
                  <a:pt x="66801" y="10290"/>
                  <a:pt x="71255" y="5319"/>
                  <a:pt x="77001" y="2553"/>
                </a:cubicBezTo>
                <a:cubicBezTo>
                  <a:pt x="82891" y="-291"/>
                  <a:pt x="89643" y="-779"/>
                  <a:pt x="95892" y="1189"/>
                </a:cubicBezTo>
                <a:close/>
              </a:path>
            </a:pathLst>
          </a:custGeom>
          <a:solidFill>
            <a:schemeClr val="bg1"/>
          </a:solidFill>
          <a:ln w="71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B5FB0C9-3D3E-A806-7BDB-16D906F54483}"/>
              </a:ext>
            </a:extLst>
          </p:cNvPr>
          <p:cNvGrpSpPr/>
          <p:nvPr/>
        </p:nvGrpSpPr>
        <p:grpSpPr>
          <a:xfrm>
            <a:off x="999883" y="349028"/>
            <a:ext cx="1898118" cy="704479"/>
            <a:chOff x="1140656" y="501427"/>
            <a:chExt cx="1898118" cy="704479"/>
          </a:xfrm>
        </p:grpSpPr>
        <p:sp>
          <p:nvSpPr>
            <p:cNvPr id="42" name="GaodingPPT-1-4">
              <a:extLst>
                <a:ext uri="{FF2B5EF4-FFF2-40B4-BE49-F238E27FC236}">
                  <a16:creationId xmlns:a16="http://schemas.microsoft.com/office/drawing/2014/main" id="{F4986771-7093-3572-4904-EFF7D124C0F6}"/>
                </a:ext>
              </a:extLst>
            </p:cNvPr>
            <p:cNvSpPr txBox="1"/>
            <p:nvPr/>
          </p:nvSpPr>
          <p:spPr>
            <a:xfrm>
              <a:off x="1306110" y="959685"/>
              <a:ext cx="1573848" cy="246221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000" b="0" i="0" dirty="0">
                  <a:solidFill>
                    <a:schemeClr val="bg1"/>
                  </a:solidFill>
                  <a:effectLst/>
                  <a:latin typeface="+mn-ea"/>
                </a:rPr>
                <a:t>CONTENT OF COURSES</a:t>
              </a:r>
            </a:p>
          </p:txBody>
        </p:sp>
        <p:sp>
          <p:nvSpPr>
            <p:cNvPr id="43" name="GaodingPPT-1-4">
              <a:extLst>
                <a:ext uri="{FF2B5EF4-FFF2-40B4-BE49-F238E27FC236}">
                  <a16:creationId xmlns:a16="http://schemas.microsoft.com/office/drawing/2014/main" id="{5CE7BE0D-E6F7-426C-7263-AAC2057A7355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教学内容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FB45AA3F-B0C7-37AD-2B2E-7F712C6ECB56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D9667351-5315-C447-E0DE-C8B158252E9A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50" name="矩形: 圆角 49">
                <a:extLst>
                  <a:ext uri="{FF2B5EF4-FFF2-40B4-BE49-F238E27FC236}">
                    <a16:creationId xmlns:a16="http://schemas.microsoft.com/office/drawing/2014/main" id="{4DB93F39-14D9-6B64-F59F-A6DBAE23597F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>
                <a:extLst>
                  <a:ext uri="{FF2B5EF4-FFF2-40B4-BE49-F238E27FC236}">
                    <a16:creationId xmlns:a16="http://schemas.microsoft.com/office/drawing/2014/main" id="{09714489-6D49-51CC-994A-114B2E23970B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矩形: 圆角 51">
                <a:extLst>
                  <a:ext uri="{FF2B5EF4-FFF2-40B4-BE49-F238E27FC236}">
                    <a16:creationId xmlns:a16="http://schemas.microsoft.com/office/drawing/2014/main" id="{FDA8708E-A50F-B3D6-ECAF-48096967CFAE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78C9A42C-C610-A8F4-F085-1B14F851AFE9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47" name="矩形: 圆角 46">
                <a:extLst>
                  <a:ext uri="{FF2B5EF4-FFF2-40B4-BE49-F238E27FC236}">
                    <a16:creationId xmlns:a16="http://schemas.microsoft.com/office/drawing/2014/main" id="{0251264C-6959-503E-079F-B4AB86F28CDA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" name="矩形: 圆角 47">
                <a:extLst>
                  <a:ext uri="{FF2B5EF4-FFF2-40B4-BE49-F238E27FC236}">
                    <a16:creationId xmlns:a16="http://schemas.microsoft.com/office/drawing/2014/main" id="{1B18A420-9649-DD48-8392-3B985AF46CA2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矩形: 圆角 48">
                <a:extLst>
                  <a:ext uri="{FF2B5EF4-FFF2-40B4-BE49-F238E27FC236}">
                    <a16:creationId xmlns:a16="http://schemas.microsoft.com/office/drawing/2014/main" id="{2D03DF26-26E0-675D-30D0-3046C0674F65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3" name="图形 52">
            <a:extLst>
              <a:ext uri="{FF2B5EF4-FFF2-40B4-BE49-F238E27FC236}">
                <a16:creationId xmlns:a16="http://schemas.microsoft.com/office/drawing/2014/main" id="{AB4A01EA-F1F4-9EE8-548E-E9DE547333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grpSp>
        <p:nvGrpSpPr>
          <p:cNvPr id="54" name="组合 53">
            <a:extLst>
              <a:ext uri="{FF2B5EF4-FFF2-40B4-BE49-F238E27FC236}">
                <a16:creationId xmlns:a16="http://schemas.microsoft.com/office/drawing/2014/main" id="{DFA81EFA-0B18-2A7A-ECBC-F654E8BA4C41}"/>
              </a:ext>
            </a:extLst>
          </p:cNvPr>
          <p:cNvGrpSpPr/>
          <p:nvPr/>
        </p:nvGrpSpPr>
        <p:grpSpPr>
          <a:xfrm>
            <a:off x="241785" y="2812077"/>
            <a:ext cx="3377939" cy="4082963"/>
            <a:chOff x="384526" y="1947519"/>
            <a:chExt cx="4076321" cy="4927107"/>
          </a:xfrm>
        </p:grpSpPr>
        <p:grpSp>
          <p:nvGrpSpPr>
            <p:cNvPr id="55" name="图形 30">
              <a:extLst>
                <a:ext uri="{FF2B5EF4-FFF2-40B4-BE49-F238E27FC236}">
                  <a16:creationId xmlns:a16="http://schemas.microsoft.com/office/drawing/2014/main" id="{C21D08EF-F270-2B88-F116-386603391B7C}"/>
                </a:ext>
              </a:extLst>
            </p:cNvPr>
            <p:cNvGrpSpPr/>
            <p:nvPr/>
          </p:nvGrpSpPr>
          <p:grpSpPr>
            <a:xfrm>
              <a:off x="389870" y="2364614"/>
              <a:ext cx="3991997" cy="2800882"/>
              <a:chOff x="389870" y="2364614"/>
              <a:chExt cx="3991997" cy="2800882"/>
            </a:xfrm>
          </p:grpSpPr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9EB15CB3-FED9-566D-6116-775A5A89783A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ACBB63F5-F8C6-EC84-596F-A5183EDD850D}"/>
                  </a:ext>
                </a:extLst>
              </p:cNvPr>
              <p:cNvSpPr/>
              <p:nvPr/>
            </p:nvSpPr>
            <p:spPr>
              <a:xfrm>
                <a:off x="389870" y="2534335"/>
                <a:ext cx="3643143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56" name="图形 30">
              <a:extLst>
                <a:ext uri="{FF2B5EF4-FFF2-40B4-BE49-F238E27FC236}">
                  <a16:creationId xmlns:a16="http://schemas.microsoft.com/office/drawing/2014/main" id="{76C708FE-674E-C2FE-7332-3F0B3D6DF2EA}"/>
                </a:ext>
              </a:extLst>
            </p:cNvPr>
            <p:cNvGrpSpPr/>
            <p:nvPr/>
          </p:nvGrpSpPr>
          <p:grpSpPr>
            <a:xfrm>
              <a:off x="830126" y="3523832"/>
              <a:ext cx="2640875" cy="1164154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A96F015A-DA1B-617E-8B0E-5115D3ABE696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A322BB18-86C1-C50B-4316-F20A9D9D7864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19C88581-F891-13F5-2E19-6CC0F2A90F17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57" name="图形 30">
              <a:extLst>
                <a:ext uri="{FF2B5EF4-FFF2-40B4-BE49-F238E27FC236}">
                  <a16:creationId xmlns:a16="http://schemas.microsoft.com/office/drawing/2014/main" id="{6B88B881-EC32-754A-03A1-108163B46D51}"/>
                </a:ext>
              </a:extLst>
            </p:cNvPr>
            <p:cNvGrpSpPr/>
            <p:nvPr/>
          </p:nvGrpSpPr>
          <p:grpSpPr>
            <a:xfrm>
              <a:off x="755625" y="2778012"/>
              <a:ext cx="1430043" cy="5768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61E63020-EDC3-5808-9F31-E7E2AC91201B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E722A061-8874-7F55-E029-091A7FFCC7F5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B7D67921-2328-23D4-A477-215EC03FE2E2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0E1D3ACA-BEF3-70C3-DE2D-E09C4577DEA6}"/>
                </a:ext>
              </a:extLst>
            </p:cNvPr>
            <p:cNvSpPr/>
            <p:nvPr/>
          </p:nvSpPr>
          <p:spPr>
            <a:xfrm>
              <a:off x="755309" y="4670748"/>
              <a:ext cx="2867291" cy="22488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3ECBB6A0-540F-9C23-104C-7196477262C6}"/>
                </a:ext>
              </a:extLst>
            </p:cNvPr>
            <p:cNvSpPr/>
            <p:nvPr/>
          </p:nvSpPr>
          <p:spPr>
            <a:xfrm>
              <a:off x="2886097" y="3006595"/>
              <a:ext cx="585039" cy="42638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DFED9495-D4FB-0B70-6338-C73460C9FFB2}"/>
                </a:ext>
              </a:extLst>
            </p:cNvPr>
            <p:cNvSpPr/>
            <p:nvPr/>
          </p:nvSpPr>
          <p:spPr>
            <a:xfrm>
              <a:off x="829296" y="3285142"/>
              <a:ext cx="2129073" cy="1401348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1" name="图形 30">
              <a:extLst>
                <a:ext uri="{FF2B5EF4-FFF2-40B4-BE49-F238E27FC236}">
                  <a16:creationId xmlns:a16="http://schemas.microsoft.com/office/drawing/2014/main" id="{4CDDBEC8-37D6-55B1-EED8-68DBA7951966}"/>
                </a:ext>
              </a:extLst>
            </p:cNvPr>
            <p:cNvGrpSpPr/>
            <p:nvPr/>
          </p:nvGrpSpPr>
          <p:grpSpPr>
            <a:xfrm>
              <a:off x="1358589" y="3917807"/>
              <a:ext cx="403082" cy="2125074"/>
              <a:chOff x="1358589" y="3917807"/>
              <a:chExt cx="403082" cy="2125074"/>
            </a:xfrm>
          </p:grpSpPr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B741329F-A840-DB16-6795-363EFE84BDE6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DAA0EDD7-B112-E27D-EAD7-D9CD0A79519D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65CFD09F-FF77-648A-EFBF-5B0F675219F5}"/>
                </a:ext>
              </a:extLst>
            </p:cNvPr>
            <p:cNvSpPr/>
            <p:nvPr/>
          </p:nvSpPr>
          <p:spPr>
            <a:xfrm>
              <a:off x="1521603" y="5761443"/>
              <a:ext cx="1263295" cy="1113183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44E9FB14-1AF5-A17A-7612-79217DEF5D94}"/>
                </a:ext>
              </a:extLst>
            </p:cNvPr>
            <p:cNvSpPr/>
            <p:nvPr/>
          </p:nvSpPr>
          <p:spPr>
            <a:xfrm>
              <a:off x="1593005" y="3692496"/>
              <a:ext cx="1191893" cy="244228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4" name="图形 30">
              <a:extLst>
                <a:ext uri="{FF2B5EF4-FFF2-40B4-BE49-F238E27FC236}">
                  <a16:creationId xmlns:a16="http://schemas.microsoft.com/office/drawing/2014/main" id="{5A7A9A37-85D6-9406-45B6-5A1BC9A96BE1}"/>
                </a:ext>
              </a:extLst>
            </p:cNvPr>
            <p:cNvGrpSpPr/>
            <p:nvPr/>
          </p:nvGrpSpPr>
          <p:grpSpPr>
            <a:xfrm>
              <a:off x="2466860" y="3290305"/>
              <a:ext cx="711623" cy="1533643"/>
              <a:chOff x="2466860" y="3290305"/>
              <a:chExt cx="711623" cy="1533643"/>
            </a:xfrm>
          </p:grpSpPr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37935A01-0491-C9BB-123B-20453FBCC444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BA73E071-BD85-8120-8605-FA92C7D637DC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5" name="图形 30">
              <a:extLst>
                <a:ext uri="{FF2B5EF4-FFF2-40B4-BE49-F238E27FC236}">
                  <a16:creationId xmlns:a16="http://schemas.microsoft.com/office/drawing/2014/main" id="{016A5471-8075-2FE2-0C4F-4C3D7F68B118}"/>
                </a:ext>
              </a:extLst>
            </p:cNvPr>
            <p:cNvGrpSpPr/>
            <p:nvPr/>
          </p:nvGrpSpPr>
          <p:grpSpPr>
            <a:xfrm>
              <a:off x="1813898" y="2910405"/>
              <a:ext cx="764806" cy="753151"/>
              <a:chOff x="1813898" y="2910405"/>
              <a:chExt cx="764806" cy="753151"/>
            </a:xfrm>
          </p:grpSpPr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6E0A065C-7A03-BD73-D83E-CA928EF3ADBC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5A20C33C-5310-32BD-00D7-1D64DC4BDC80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C29A94C6-E078-D396-E327-23C06F93166A}"/>
                </a:ext>
              </a:extLst>
            </p:cNvPr>
            <p:cNvSpPr/>
            <p:nvPr/>
          </p:nvSpPr>
          <p:spPr>
            <a:xfrm>
              <a:off x="3695965" y="4356313"/>
              <a:ext cx="156181" cy="484506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B845BE3D-71E8-EAAB-5D99-05D6F1DB97CB}"/>
                </a:ext>
              </a:extLst>
            </p:cNvPr>
            <p:cNvSpPr/>
            <p:nvPr/>
          </p:nvSpPr>
          <p:spPr>
            <a:xfrm>
              <a:off x="4149082" y="4830080"/>
              <a:ext cx="311765" cy="387101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8" name="图形 30">
              <a:extLst>
                <a:ext uri="{FF2B5EF4-FFF2-40B4-BE49-F238E27FC236}">
                  <a16:creationId xmlns:a16="http://schemas.microsoft.com/office/drawing/2014/main" id="{25300B39-B939-77D5-D868-A5B33C4F85B2}"/>
                </a:ext>
              </a:extLst>
            </p:cNvPr>
            <p:cNvGrpSpPr/>
            <p:nvPr/>
          </p:nvGrpSpPr>
          <p:grpSpPr>
            <a:xfrm>
              <a:off x="3507775" y="4932111"/>
              <a:ext cx="501793" cy="516303"/>
              <a:chOff x="3507775" y="4932111"/>
              <a:chExt cx="501793" cy="516303"/>
            </a:xfrm>
          </p:grpSpPr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A8098C0D-1CE1-2E82-1B8D-C6390517A4BC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27C156E0-C5C5-CEBE-23E6-6FA3D1AD394A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75" name="图形 30">
                <a:extLst>
                  <a:ext uri="{FF2B5EF4-FFF2-40B4-BE49-F238E27FC236}">
                    <a16:creationId xmlns:a16="http://schemas.microsoft.com/office/drawing/2014/main" id="{670B371B-9B8E-DF0F-44D2-15521B52A0FD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77" name="任意多边形: 形状 76">
                  <a:extLst>
                    <a:ext uri="{FF2B5EF4-FFF2-40B4-BE49-F238E27FC236}">
                      <a16:creationId xmlns:a16="http://schemas.microsoft.com/office/drawing/2014/main" id="{8799120E-F926-BA71-11E8-E8126A87E4D9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8" name="任意多边形: 形状 77">
                  <a:extLst>
                    <a:ext uri="{FF2B5EF4-FFF2-40B4-BE49-F238E27FC236}">
                      <a16:creationId xmlns:a16="http://schemas.microsoft.com/office/drawing/2014/main" id="{6A7DBA2C-2D0B-0C3D-8B02-9BA249C8851C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9" name="任意多边形: 形状 78">
                  <a:extLst>
                    <a:ext uri="{FF2B5EF4-FFF2-40B4-BE49-F238E27FC236}">
                      <a16:creationId xmlns:a16="http://schemas.microsoft.com/office/drawing/2014/main" id="{26E54947-9911-E31F-C691-4FF8B866A2F8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8460CC1C-6BB6-E15D-AA9F-84D2ACAC4B5F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9" name="图形 30">
              <a:extLst>
                <a:ext uri="{FF2B5EF4-FFF2-40B4-BE49-F238E27FC236}">
                  <a16:creationId xmlns:a16="http://schemas.microsoft.com/office/drawing/2014/main" id="{28C37A9E-D85D-A367-7960-7476FA60AB8C}"/>
                </a:ext>
              </a:extLst>
            </p:cNvPr>
            <p:cNvGrpSpPr/>
            <p:nvPr/>
          </p:nvGrpSpPr>
          <p:grpSpPr>
            <a:xfrm>
              <a:off x="384526" y="1947519"/>
              <a:ext cx="1899192" cy="277986"/>
              <a:chOff x="384526" y="1947519"/>
              <a:chExt cx="1899192" cy="277986"/>
            </a:xfrm>
          </p:grpSpPr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9915DC5F-67C9-4D94-E5CE-92DD3E16E70A}"/>
                  </a:ext>
                </a:extLst>
              </p:cNvPr>
              <p:cNvSpPr/>
              <p:nvPr/>
            </p:nvSpPr>
            <p:spPr>
              <a:xfrm>
                <a:off x="384526" y="1951129"/>
                <a:ext cx="280281" cy="274376"/>
              </a:xfrm>
              <a:custGeom>
                <a:avLst/>
                <a:gdLst>
                  <a:gd name="connsiteX0" fmla="*/ 280282 w 280281"/>
                  <a:gd name="connsiteY0" fmla="*/ 137188 h 274376"/>
                  <a:gd name="connsiteX1" fmla="*/ 140141 w 280281"/>
                  <a:gd name="connsiteY1" fmla="*/ 274376 h 274376"/>
                  <a:gd name="connsiteX2" fmla="*/ 0 w 280281"/>
                  <a:gd name="connsiteY2" fmla="*/ 137188 h 274376"/>
                  <a:gd name="connsiteX3" fmla="*/ 140141 w 280281"/>
                  <a:gd name="connsiteY3" fmla="*/ 0 h 274376"/>
                  <a:gd name="connsiteX4" fmla="*/ 280282 w 280281"/>
                  <a:gd name="connsiteY4" fmla="*/ 137188 h 27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281" h="274376">
                    <a:moveTo>
                      <a:pt x="280282" y="137188"/>
                    </a:moveTo>
                    <a:cubicBezTo>
                      <a:pt x="280282" y="212955"/>
                      <a:pt x="217539" y="274376"/>
                      <a:pt x="140141" y="274376"/>
                    </a:cubicBezTo>
                    <a:cubicBezTo>
                      <a:pt x="62743" y="274376"/>
                      <a:pt x="0" y="212955"/>
                      <a:pt x="0" y="137188"/>
                    </a:cubicBezTo>
                    <a:cubicBezTo>
                      <a:pt x="0" y="61421"/>
                      <a:pt x="62743" y="0"/>
                      <a:pt x="140141" y="0"/>
                    </a:cubicBezTo>
                    <a:cubicBezTo>
                      <a:pt x="217539" y="0"/>
                      <a:pt x="280282" y="61421"/>
                      <a:pt x="280282" y="137188"/>
                    </a:cubicBez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0D9C0010-CA55-0218-43E8-12F0A6149500}"/>
                  </a:ext>
                </a:extLst>
              </p:cNvPr>
              <p:cNvSpPr/>
              <p:nvPr/>
            </p:nvSpPr>
            <p:spPr>
              <a:xfrm>
                <a:off x="846860" y="1947519"/>
                <a:ext cx="848186" cy="93865"/>
              </a:xfrm>
              <a:custGeom>
                <a:avLst/>
                <a:gdLst>
                  <a:gd name="connsiteX0" fmla="*/ 801253 w 848186"/>
                  <a:gd name="connsiteY0" fmla="*/ 93865 h 93865"/>
                  <a:gd name="connsiteX1" fmla="*/ 46933 w 848186"/>
                  <a:gd name="connsiteY1" fmla="*/ 93865 h 93865"/>
                  <a:gd name="connsiteX2" fmla="*/ 0 w 848186"/>
                  <a:gd name="connsiteY2" fmla="*/ 46933 h 93865"/>
                  <a:gd name="connsiteX3" fmla="*/ 46933 w 848186"/>
                  <a:gd name="connsiteY3" fmla="*/ 0 h 93865"/>
                  <a:gd name="connsiteX4" fmla="*/ 801253 w 848186"/>
                  <a:gd name="connsiteY4" fmla="*/ 0 h 93865"/>
                  <a:gd name="connsiteX5" fmla="*/ 848187 w 848186"/>
                  <a:gd name="connsiteY5" fmla="*/ 46933 h 93865"/>
                  <a:gd name="connsiteX6" fmla="*/ 801253 w 848186"/>
                  <a:gd name="connsiteY6" fmla="*/ 93865 h 9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186" h="93865">
                    <a:moveTo>
                      <a:pt x="801253" y="93865"/>
                    </a:moveTo>
                    <a:lnTo>
                      <a:pt x="46933" y="93865"/>
                    </a:lnTo>
                    <a:cubicBezTo>
                      <a:pt x="21055" y="93865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801253" y="0"/>
                    </a:lnTo>
                    <a:cubicBezTo>
                      <a:pt x="827137" y="0"/>
                      <a:pt x="848187" y="21055"/>
                      <a:pt x="848187" y="46933"/>
                    </a:cubicBezTo>
                    <a:cubicBezTo>
                      <a:pt x="848187" y="72811"/>
                      <a:pt x="827137" y="93865"/>
                      <a:pt x="801253" y="93865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3C10226F-4B1C-82DE-E25E-29A4DDFEF48D}"/>
                  </a:ext>
                </a:extLst>
              </p:cNvPr>
              <p:cNvSpPr/>
              <p:nvPr/>
            </p:nvSpPr>
            <p:spPr>
              <a:xfrm>
                <a:off x="846860" y="2106368"/>
                <a:ext cx="1436858" cy="93866"/>
              </a:xfrm>
              <a:custGeom>
                <a:avLst/>
                <a:gdLst>
                  <a:gd name="connsiteX0" fmla="*/ 1389925 w 1436858"/>
                  <a:gd name="connsiteY0" fmla="*/ 93866 h 93866"/>
                  <a:gd name="connsiteX1" fmla="*/ 46933 w 1436858"/>
                  <a:gd name="connsiteY1" fmla="*/ 93866 h 93866"/>
                  <a:gd name="connsiteX2" fmla="*/ 0 w 1436858"/>
                  <a:gd name="connsiteY2" fmla="*/ 46933 h 93866"/>
                  <a:gd name="connsiteX3" fmla="*/ 46933 w 1436858"/>
                  <a:gd name="connsiteY3" fmla="*/ 0 h 93866"/>
                  <a:gd name="connsiteX4" fmla="*/ 1389925 w 1436858"/>
                  <a:gd name="connsiteY4" fmla="*/ 0 h 93866"/>
                  <a:gd name="connsiteX5" fmla="*/ 1436858 w 1436858"/>
                  <a:gd name="connsiteY5" fmla="*/ 46933 h 93866"/>
                  <a:gd name="connsiteX6" fmla="*/ 1389925 w 1436858"/>
                  <a:gd name="connsiteY6" fmla="*/ 93866 h 93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858" h="93866">
                    <a:moveTo>
                      <a:pt x="1389925" y="93866"/>
                    </a:moveTo>
                    <a:lnTo>
                      <a:pt x="46933" y="93866"/>
                    </a:lnTo>
                    <a:cubicBezTo>
                      <a:pt x="21055" y="93866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1389925" y="0"/>
                    </a:lnTo>
                    <a:cubicBezTo>
                      <a:pt x="1415809" y="0"/>
                      <a:pt x="1436858" y="21055"/>
                      <a:pt x="1436858" y="46933"/>
                    </a:cubicBezTo>
                    <a:cubicBezTo>
                      <a:pt x="1436858" y="72811"/>
                      <a:pt x="1415809" y="93866"/>
                      <a:pt x="1389925" y="93866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3D7B629B-4C9F-694E-E0E0-98C28BA20D14}"/>
              </a:ext>
            </a:extLst>
          </p:cNvPr>
          <p:cNvGrpSpPr/>
          <p:nvPr/>
        </p:nvGrpSpPr>
        <p:grpSpPr>
          <a:xfrm rot="21045391" flipH="1">
            <a:off x="1899480" y="1755787"/>
            <a:ext cx="1967452" cy="589567"/>
            <a:chOff x="2909258" y="1856255"/>
            <a:chExt cx="2407817" cy="721526"/>
          </a:xfrm>
        </p:grpSpPr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7056489E-546D-A681-5E40-8B0BD747A0CD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25ABDD14-857F-5995-9F3A-6C091164AE14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37AD22E8-D5E8-4888-7044-818234F95246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21270E48-433C-CD84-D2CC-8A2C19866185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0A09EB10-E550-7399-B11A-CE6B830634E8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2E594F4A-D5ED-0E27-228F-6F07A9F40613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78E6941C-162B-6592-9734-5248B2A670D1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DD2ED119-7784-F750-DD4E-02A66E10AFE1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1F93F3A3-6F54-1E09-07F6-8CFEACCCA09D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5D5CE95B-92CE-9C96-84F5-A3A4862D52DF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D3D74866-90CE-EAAA-C16D-FBCBA1CBB84F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2B529BFC-2117-F360-7972-69788660C245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967A3CEC-C986-C8BD-87BA-2816D47BAE25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35AA7FE9-D639-5BF8-1A3A-64A0806D3794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E765A2AA-3DF0-691F-6C4B-B1A6AA3D5B48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84A7DC1C-8F51-DAC6-A804-9BBD08AF8EDC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A73809E7-2FF1-F4C8-13D1-AF7F73E4D7A9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1DF9F129-CA2E-E2A4-4FF8-F389772FCE50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388EDD82-EBDB-5C58-A1F3-B9B71F172789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131" name="图形 11">
              <a:extLst>
                <a:ext uri="{FF2B5EF4-FFF2-40B4-BE49-F238E27FC236}">
                  <a16:creationId xmlns:a16="http://schemas.microsoft.com/office/drawing/2014/main" id="{84D3DA15-4F9E-1FE5-04D0-21C1161AEDC6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7891F8F2-3060-6171-C094-87A0B6B9432F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EFD653E9-6919-7336-BECA-FB06E78868EB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D6D98091-48A6-9C7D-E1B9-68B4D3809AE7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159E0F35-884A-42A2-823D-A568E723B39C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19897CCC-1FE6-DA91-273B-B482DAA3511E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928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矩形: 圆角 182">
            <a:extLst>
              <a:ext uri="{FF2B5EF4-FFF2-40B4-BE49-F238E27FC236}">
                <a16:creationId xmlns:a16="http://schemas.microsoft.com/office/drawing/2014/main" id="{5E44BB21-5F85-9C2C-6C5A-66ABE4C4BFF6}"/>
              </a:ext>
            </a:extLst>
          </p:cNvPr>
          <p:cNvSpPr/>
          <p:nvPr/>
        </p:nvSpPr>
        <p:spPr>
          <a:xfrm>
            <a:off x="394855" y="1540410"/>
            <a:ext cx="11402291" cy="4820188"/>
          </a:xfrm>
          <a:prstGeom prst="roundRect">
            <a:avLst>
              <a:gd name="adj" fmla="val 63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0F340CC-0748-95FB-8831-6DC23E48A0DD}"/>
              </a:ext>
            </a:extLst>
          </p:cNvPr>
          <p:cNvGrpSpPr/>
          <p:nvPr/>
        </p:nvGrpSpPr>
        <p:grpSpPr>
          <a:xfrm>
            <a:off x="999883" y="349028"/>
            <a:ext cx="1898118" cy="704479"/>
            <a:chOff x="1140656" y="501427"/>
            <a:chExt cx="1898118" cy="704479"/>
          </a:xfrm>
        </p:grpSpPr>
        <p:sp>
          <p:nvSpPr>
            <p:cNvPr id="49" name="GaodingPPT-1-4">
              <a:extLst>
                <a:ext uri="{FF2B5EF4-FFF2-40B4-BE49-F238E27FC236}">
                  <a16:creationId xmlns:a16="http://schemas.microsoft.com/office/drawing/2014/main" id="{64CCC93F-652E-D2AF-0B70-020C6E5B31C5}"/>
                </a:ext>
              </a:extLst>
            </p:cNvPr>
            <p:cNvSpPr txBox="1"/>
            <p:nvPr/>
          </p:nvSpPr>
          <p:spPr>
            <a:xfrm>
              <a:off x="1306110" y="959685"/>
              <a:ext cx="1573848" cy="246221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000" b="0" i="0" dirty="0">
                  <a:solidFill>
                    <a:schemeClr val="bg1"/>
                  </a:solidFill>
                  <a:effectLst/>
                  <a:latin typeface="+mn-ea"/>
                </a:rPr>
                <a:t>CONTENT OF COURSES</a:t>
              </a:r>
            </a:p>
          </p:txBody>
        </p:sp>
        <p:sp>
          <p:nvSpPr>
            <p:cNvPr id="50" name="GaodingPPT-1-4">
              <a:extLst>
                <a:ext uri="{FF2B5EF4-FFF2-40B4-BE49-F238E27FC236}">
                  <a16:creationId xmlns:a16="http://schemas.microsoft.com/office/drawing/2014/main" id="{8BBFCC6B-1D21-7A59-5267-AB77FBE03F36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教学内容</a:t>
              </a: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CD854843-9E99-E76F-CCC7-F0B6093E3B83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2BEA0CA6-81DF-C705-3E38-7D902C70C823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57" name="矩形: 圆角 56">
                <a:extLst>
                  <a:ext uri="{FF2B5EF4-FFF2-40B4-BE49-F238E27FC236}">
                    <a16:creationId xmlns:a16="http://schemas.microsoft.com/office/drawing/2014/main" id="{6E6D2574-AC06-110F-1C77-FFA0ED167BD9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矩形: 圆角 57">
                <a:extLst>
                  <a:ext uri="{FF2B5EF4-FFF2-40B4-BE49-F238E27FC236}">
                    <a16:creationId xmlns:a16="http://schemas.microsoft.com/office/drawing/2014/main" id="{F132B1DC-2082-4405-190F-7308DC1B516C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矩形: 圆角 58">
                <a:extLst>
                  <a:ext uri="{FF2B5EF4-FFF2-40B4-BE49-F238E27FC236}">
                    <a16:creationId xmlns:a16="http://schemas.microsoft.com/office/drawing/2014/main" id="{63F4E8EE-DEB6-5AE6-0D0A-C4B2F6FB6FD1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7304B8FE-04CF-02C7-5DED-03308A07D845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54" name="矩形: 圆角 53">
                <a:extLst>
                  <a:ext uri="{FF2B5EF4-FFF2-40B4-BE49-F238E27FC236}">
                    <a16:creationId xmlns:a16="http://schemas.microsoft.com/office/drawing/2014/main" id="{E326679E-C257-038C-BF3F-501B3A4762A3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5" name="矩形: 圆角 54">
                <a:extLst>
                  <a:ext uri="{FF2B5EF4-FFF2-40B4-BE49-F238E27FC236}">
                    <a16:creationId xmlns:a16="http://schemas.microsoft.com/office/drawing/2014/main" id="{8BE84E20-A01D-8D40-B024-E35D113CCDDD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: 圆角 55">
                <a:extLst>
                  <a:ext uri="{FF2B5EF4-FFF2-40B4-BE49-F238E27FC236}">
                    <a16:creationId xmlns:a16="http://schemas.microsoft.com/office/drawing/2014/main" id="{F16EB98C-A8D1-8EC9-2AA0-529E781E2C1E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60" name="图形 59">
            <a:extLst>
              <a:ext uri="{FF2B5EF4-FFF2-40B4-BE49-F238E27FC236}">
                <a16:creationId xmlns:a16="http://schemas.microsoft.com/office/drawing/2014/main" id="{BF407D0B-8ED3-8D24-1765-427F638E86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grpSp>
        <p:nvGrpSpPr>
          <p:cNvPr id="114" name="组合 113">
            <a:extLst>
              <a:ext uri="{FF2B5EF4-FFF2-40B4-BE49-F238E27FC236}">
                <a16:creationId xmlns:a16="http://schemas.microsoft.com/office/drawing/2014/main" id="{6628A066-2B1E-EA08-589D-0DA0F36662B3}"/>
              </a:ext>
            </a:extLst>
          </p:cNvPr>
          <p:cNvGrpSpPr/>
          <p:nvPr/>
        </p:nvGrpSpPr>
        <p:grpSpPr>
          <a:xfrm flipH="1">
            <a:off x="-54008" y="3517907"/>
            <a:ext cx="5321978" cy="3391773"/>
            <a:chOff x="6761589" y="3392487"/>
            <a:chExt cx="5451616" cy="3474393"/>
          </a:xfrm>
        </p:grpSpPr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BEADC2A7-34A1-8FA7-D727-24D62CDBDB99}"/>
                </a:ext>
              </a:extLst>
            </p:cNvPr>
            <p:cNvSpPr/>
            <p:nvPr/>
          </p:nvSpPr>
          <p:spPr>
            <a:xfrm flipH="1">
              <a:off x="10468958" y="4210686"/>
              <a:ext cx="633540" cy="580562"/>
            </a:xfrm>
            <a:custGeom>
              <a:avLst/>
              <a:gdLst>
                <a:gd name="connsiteX0" fmla="*/ 46119 w 633540"/>
                <a:gd name="connsiteY0" fmla="*/ 0 h 580562"/>
                <a:gd name="connsiteX1" fmla="*/ 252301 w 633540"/>
                <a:gd name="connsiteY1" fmla="*/ 281456 h 580562"/>
                <a:gd name="connsiteX2" fmla="*/ 633540 w 633540"/>
                <a:gd name="connsiteY2" fmla="*/ 503792 h 580562"/>
                <a:gd name="connsiteX3" fmla="*/ 584359 w 633540"/>
                <a:gd name="connsiteY3" fmla="*/ 580563 h 580562"/>
                <a:gd name="connsiteX4" fmla="*/ 158467 w 633540"/>
                <a:gd name="connsiteY4" fmla="*/ 383034 h 580562"/>
                <a:gd name="connsiteX5" fmla="*/ 0 w 633540"/>
                <a:gd name="connsiteY5" fmla="*/ 134606 h 580562"/>
                <a:gd name="connsiteX6" fmla="*/ 46119 w 633540"/>
                <a:gd name="connsiteY6" fmla="*/ 0 h 5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540" h="580562">
                  <a:moveTo>
                    <a:pt x="46119" y="0"/>
                  </a:moveTo>
                  <a:lnTo>
                    <a:pt x="252301" y="281456"/>
                  </a:lnTo>
                  <a:cubicBezTo>
                    <a:pt x="252301" y="281456"/>
                    <a:pt x="428091" y="355369"/>
                    <a:pt x="633540" y="503792"/>
                  </a:cubicBezTo>
                  <a:lnTo>
                    <a:pt x="584359" y="580563"/>
                  </a:lnTo>
                  <a:cubicBezTo>
                    <a:pt x="584359" y="580563"/>
                    <a:pt x="245251" y="441702"/>
                    <a:pt x="158467" y="383034"/>
                  </a:cubicBezTo>
                  <a:lnTo>
                    <a:pt x="0" y="134606"/>
                  </a:lnTo>
                  <a:lnTo>
                    <a:pt x="46119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34F538C5-10B0-9132-300C-CE70BD517286}"/>
                </a:ext>
              </a:extLst>
            </p:cNvPr>
            <p:cNvSpPr/>
            <p:nvPr/>
          </p:nvSpPr>
          <p:spPr>
            <a:xfrm rot="3339207" flipH="1">
              <a:off x="10370332" y="4684447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504E5BE8-25E8-D7C8-76E5-E993BDA733A4}"/>
                </a:ext>
              </a:extLst>
            </p:cNvPr>
            <p:cNvSpPr/>
            <p:nvPr/>
          </p:nvSpPr>
          <p:spPr>
            <a:xfrm flipH="1">
              <a:off x="10841215" y="3951274"/>
              <a:ext cx="315941" cy="636366"/>
            </a:xfrm>
            <a:custGeom>
              <a:avLst/>
              <a:gdLst>
                <a:gd name="connsiteX0" fmla="*/ 0 w 315941"/>
                <a:gd name="connsiteY0" fmla="*/ 19139 h 636366"/>
                <a:gd name="connsiteX1" fmla="*/ 67475 w 315941"/>
                <a:gd name="connsiteY1" fmla="*/ 0 h 636366"/>
                <a:gd name="connsiteX2" fmla="*/ 128908 w 315941"/>
                <a:gd name="connsiteY2" fmla="*/ 38653 h 636366"/>
                <a:gd name="connsiteX3" fmla="*/ 300520 w 315941"/>
                <a:gd name="connsiteY3" fmla="*/ 434530 h 636366"/>
                <a:gd name="connsiteX4" fmla="*/ 296029 w 315941"/>
                <a:gd name="connsiteY4" fmla="*/ 458231 h 636366"/>
                <a:gd name="connsiteX5" fmla="*/ 312466 w 315941"/>
                <a:gd name="connsiteY5" fmla="*/ 473041 h 636366"/>
                <a:gd name="connsiteX6" fmla="*/ 315941 w 315941"/>
                <a:gd name="connsiteY6" fmla="*/ 508665 h 636366"/>
                <a:gd name="connsiteX7" fmla="*/ 142855 w 315941"/>
                <a:gd name="connsiteY7" fmla="*/ 636366 h 636366"/>
                <a:gd name="connsiteX8" fmla="*/ 0 w 315941"/>
                <a:gd name="connsiteY8" fmla="*/ 19139 h 63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941" h="636366">
                  <a:moveTo>
                    <a:pt x="0" y="19139"/>
                  </a:moveTo>
                  <a:lnTo>
                    <a:pt x="67475" y="0"/>
                  </a:lnTo>
                  <a:cubicBezTo>
                    <a:pt x="67475" y="0"/>
                    <a:pt x="106750" y="75"/>
                    <a:pt x="128908" y="38653"/>
                  </a:cubicBezTo>
                  <a:cubicBezTo>
                    <a:pt x="151066" y="77232"/>
                    <a:pt x="307952" y="421202"/>
                    <a:pt x="300520" y="434530"/>
                  </a:cubicBezTo>
                  <a:cubicBezTo>
                    <a:pt x="293081" y="447851"/>
                    <a:pt x="282700" y="450799"/>
                    <a:pt x="296029" y="458231"/>
                  </a:cubicBezTo>
                  <a:cubicBezTo>
                    <a:pt x="309350" y="465671"/>
                    <a:pt x="321555" y="461897"/>
                    <a:pt x="312466" y="473041"/>
                  </a:cubicBezTo>
                  <a:cubicBezTo>
                    <a:pt x="303384" y="484185"/>
                    <a:pt x="315941" y="508665"/>
                    <a:pt x="315941" y="508665"/>
                  </a:cubicBezTo>
                  <a:lnTo>
                    <a:pt x="142855" y="636366"/>
                  </a:lnTo>
                  <a:lnTo>
                    <a:pt x="0" y="19139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3BAA4511-06E8-8233-FF2E-3111D87793FE}"/>
                </a:ext>
              </a:extLst>
            </p:cNvPr>
            <p:cNvSpPr/>
            <p:nvPr/>
          </p:nvSpPr>
          <p:spPr>
            <a:xfrm flipH="1">
              <a:off x="11297460" y="6481303"/>
              <a:ext cx="121491" cy="317522"/>
            </a:xfrm>
            <a:custGeom>
              <a:avLst/>
              <a:gdLst>
                <a:gd name="connsiteX0" fmla="*/ 15 w 121491"/>
                <a:gd name="connsiteY0" fmla="*/ 317522 h 317522"/>
                <a:gd name="connsiteX1" fmla="*/ 82331 w 121491"/>
                <a:gd name="connsiteY1" fmla="*/ 317515 h 317522"/>
                <a:gd name="connsiteX2" fmla="*/ 121491 w 121491"/>
                <a:gd name="connsiteY2" fmla="*/ 0 h 317522"/>
                <a:gd name="connsiteX3" fmla="*/ 0 w 121491"/>
                <a:gd name="connsiteY3" fmla="*/ 8 h 317522"/>
                <a:gd name="connsiteX4" fmla="*/ 15 w 121491"/>
                <a:gd name="connsiteY4" fmla="*/ 317522 h 3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91" h="317522">
                  <a:moveTo>
                    <a:pt x="15" y="317522"/>
                  </a:moveTo>
                  <a:lnTo>
                    <a:pt x="82331" y="317515"/>
                  </a:lnTo>
                  <a:lnTo>
                    <a:pt x="121491" y="0"/>
                  </a:lnTo>
                  <a:lnTo>
                    <a:pt x="0" y="8"/>
                  </a:lnTo>
                  <a:lnTo>
                    <a:pt x="15" y="317522"/>
                  </a:lnTo>
                  <a:close/>
                </a:path>
              </a:pathLst>
            </a:custGeom>
            <a:solidFill>
              <a:srgbClr val="A0616A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E66E628A-2249-29DD-B5B8-B040DEC7119C}"/>
                </a:ext>
              </a:extLst>
            </p:cNvPr>
            <p:cNvSpPr/>
            <p:nvPr/>
          </p:nvSpPr>
          <p:spPr>
            <a:xfrm flipH="1">
              <a:off x="11132990" y="6704090"/>
              <a:ext cx="304990" cy="144077"/>
            </a:xfrm>
            <a:custGeom>
              <a:avLst/>
              <a:gdLst>
                <a:gd name="connsiteX0" fmla="*/ 301072 w 304990"/>
                <a:gd name="connsiteY0" fmla="*/ 92871 h 144077"/>
                <a:gd name="connsiteX1" fmla="*/ 301072 w 304990"/>
                <a:gd name="connsiteY1" fmla="*/ 92871 h 144077"/>
                <a:gd name="connsiteX2" fmla="*/ 304990 w 304990"/>
                <a:gd name="connsiteY2" fmla="*/ 116137 h 144077"/>
                <a:gd name="connsiteX3" fmla="*/ 304990 w 304990"/>
                <a:gd name="connsiteY3" fmla="*/ 116137 h 144077"/>
                <a:gd name="connsiteX4" fmla="*/ 277050 w 304990"/>
                <a:gd name="connsiteY4" fmla="*/ 144077 h 144077"/>
                <a:gd name="connsiteX5" fmla="*/ 22122 w 304990"/>
                <a:gd name="connsiteY5" fmla="*/ 144077 h 144077"/>
                <a:gd name="connsiteX6" fmla="*/ 3065 w 304990"/>
                <a:gd name="connsiteY6" fmla="*/ 125020 h 144077"/>
                <a:gd name="connsiteX7" fmla="*/ 3065 w 304990"/>
                <a:gd name="connsiteY7" fmla="*/ 114403 h 144077"/>
                <a:gd name="connsiteX8" fmla="*/ 16416 w 304990"/>
                <a:gd name="connsiteY8" fmla="*/ 43186 h 144077"/>
                <a:gd name="connsiteX9" fmla="*/ 96906 w 304990"/>
                <a:gd name="connsiteY9" fmla="*/ 25756 h 144077"/>
                <a:gd name="connsiteX10" fmla="*/ 111121 w 304990"/>
                <a:gd name="connsiteY10" fmla="*/ 0 h 144077"/>
                <a:gd name="connsiteX11" fmla="*/ 214051 w 304990"/>
                <a:gd name="connsiteY11" fmla="*/ 75273 h 144077"/>
                <a:gd name="connsiteX12" fmla="*/ 271108 w 304990"/>
                <a:gd name="connsiteY12" fmla="*/ 82293 h 144077"/>
                <a:gd name="connsiteX13" fmla="*/ 301072 w 304990"/>
                <a:gd name="connsiteY13" fmla="*/ 92871 h 14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990" h="144077">
                  <a:moveTo>
                    <a:pt x="301072" y="92871"/>
                  </a:moveTo>
                  <a:lnTo>
                    <a:pt x="301072" y="92871"/>
                  </a:lnTo>
                  <a:cubicBezTo>
                    <a:pt x="303638" y="97187"/>
                    <a:pt x="304990" y="111119"/>
                    <a:pt x="304990" y="116137"/>
                  </a:cubicBezTo>
                  <a:lnTo>
                    <a:pt x="304990" y="116137"/>
                  </a:lnTo>
                  <a:cubicBezTo>
                    <a:pt x="304990" y="131573"/>
                    <a:pt x="292479" y="144077"/>
                    <a:pt x="277050" y="144077"/>
                  </a:cubicBezTo>
                  <a:lnTo>
                    <a:pt x="22122" y="144077"/>
                  </a:lnTo>
                  <a:cubicBezTo>
                    <a:pt x="11597" y="144077"/>
                    <a:pt x="3065" y="135545"/>
                    <a:pt x="3065" y="125020"/>
                  </a:cubicBezTo>
                  <a:lnTo>
                    <a:pt x="3065" y="114403"/>
                  </a:lnTo>
                  <a:cubicBezTo>
                    <a:pt x="3065" y="114403"/>
                    <a:pt x="-9553" y="82507"/>
                    <a:pt x="16416" y="43186"/>
                  </a:cubicBezTo>
                  <a:cubicBezTo>
                    <a:pt x="16416" y="43186"/>
                    <a:pt x="48687" y="73975"/>
                    <a:pt x="96906" y="25756"/>
                  </a:cubicBezTo>
                  <a:lnTo>
                    <a:pt x="111121" y="0"/>
                  </a:lnTo>
                  <a:lnTo>
                    <a:pt x="214051" y="75273"/>
                  </a:lnTo>
                  <a:lnTo>
                    <a:pt x="271108" y="82293"/>
                  </a:lnTo>
                  <a:cubicBezTo>
                    <a:pt x="283588" y="83835"/>
                    <a:pt x="294656" y="82056"/>
                    <a:pt x="301072" y="92871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1430957D-CDA1-ACB3-5A0B-1F53C3F892FD}"/>
                </a:ext>
              </a:extLst>
            </p:cNvPr>
            <p:cNvSpPr/>
            <p:nvPr/>
          </p:nvSpPr>
          <p:spPr>
            <a:xfrm flipH="1">
              <a:off x="10948599" y="6405480"/>
              <a:ext cx="172399" cy="326756"/>
            </a:xfrm>
            <a:custGeom>
              <a:avLst/>
              <a:gdLst>
                <a:gd name="connsiteX0" fmla="*/ 0 w 172399"/>
                <a:gd name="connsiteY0" fmla="*/ 313131 h 326756"/>
                <a:gd name="connsiteX1" fmla="*/ 81178 w 172399"/>
                <a:gd name="connsiteY1" fmla="*/ 326757 h 326756"/>
                <a:gd name="connsiteX2" fmla="*/ 172399 w 172399"/>
                <a:gd name="connsiteY2" fmla="*/ 20119 h 326756"/>
                <a:gd name="connsiteX3" fmla="*/ 52588 w 172399"/>
                <a:gd name="connsiteY3" fmla="*/ 0 h 326756"/>
                <a:gd name="connsiteX4" fmla="*/ 0 w 172399"/>
                <a:gd name="connsiteY4" fmla="*/ 313131 h 3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399" h="326756">
                  <a:moveTo>
                    <a:pt x="0" y="313131"/>
                  </a:moveTo>
                  <a:lnTo>
                    <a:pt x="81178" y="326757"/>
                  </a:lnTo>
                  <a:lnTo>
                    <a:pt x="172399" y="20119"/>
                  </a:lnTo>
                  <a:lnTo>
                    <a:pt x="52588" y="0"/>
                  </a:lnTo>
                  <a:lnTo>
                    <a:pt x="0" y="313131"/>
                  </a:lnTo>
                  <a:close/>
                </a:path>
              </a:pathLst>
            </a:custGeom>
            <a:solidFill>
              <a:srgbClr val="A0616A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17B5CC79-8079-5F39-14C0-9A40744DD02F}"/>
                </a:ext>
              </a:extLst>
            </p:cNvPr>
            <p:cNvSpPr/>
            <p:nvPr/>
          </p:nvSpPr>
          <p:spPr>
            <a:xfrm flipH="1">
              <a:off x="10841534" y="6640427"/>
              <a:ext cx="300513" cy="169977"/>
            </a:xfrm>
            <a:custGeom>
              <a:avLst/>
              <a:gdLst>
                <a:gd name="connsiteX0" fmla="*/ 299487 w 300513"/>
                <a:gd name="connsiteY0" fmla="*/ 123065 h 169977"/>
                <a:gd name="connsiteX1" fmla="*/ 299487 w 300513"/>
                <a:gd name="connsiteY1" fmla="*/ 123065 h 169977"/>
                <a:gd name="connsiteX2" fmla="*/ 299495 w 300513"/>
                <a:gd name="connsiteY2" fmla="*/ 146659 h 169977"/>
                <a:gd name="connsiteX3" fmla="*/ 299495 w 300513"/>
                <a:gd name="connsiteY3" fmla="*/ 146659 h 169977"/>
                <a:gd name="connsiteX4" fmla="*/ 267316 w 300513"/>
                <a:gd name="connsiteY4" fmla="*/ 169588 h 169977"/>
                <a:gd name="connsiteX5" fmla="*/ 15908 w 300513"/>
                <a:gd name="connsiteY5" fmla="*/ 127350 h 169977"/>
                <a:gd name="connsiteX6" fmla="*/ 266 w 300513"/>
                <a:gd name="connsiteY6" fmla="*/ 105398 h 169977"/>
                <a:gd name="connsiteX7" fmla="*/ 2030 w 300513"/>
                <a:gd name="connsiteY7" fmla="*/ 94926 h 169977"/>
                <a:gd name="connsiteX8" fmla="*/ 26991 w 300513"/>
                <a:gd name="connsiteY8" fmla="*/ 26909 h 169977"/>
                <a:gd name="connsiteX9" fmla="*/ 109261 w 300513"/>
                <a:gd name="connsiteY9" fmla="*/ 23052 h 169977"/>
                <a:gd name="connsiteX10" fmla="*/ 127554 w 300513"/>
                <a:gd name="connsiteY10" fmla="*/ 0 h 169977"/>
                <a:gd name="connsiteX11" fmla="*/ 216584 w 300513"/>
                <a:gd name="connsiteY11" fmla="*/ 91290 h 169977"/>
                <a:gd name="connsiteX12" fmla="*/ 271685 w 300513"/>
                <a:gd name="connsiteY12" fmla="*/ 107674 h 169977"/>
                <a:gd name="connsiteX13" fmla="*/ 299487 w 300513"/>
                <a:gd name="connsiteY13" fmla="*/ 123065 h 1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513" h="169977">
                  <a:moveTo>
                    <a:pt x="299487" y="123065"/>
                  </a:moveTo>
                  <a:lnTo>
                    <a:pt x="299487" y="123065"/>
                  </a:lnTo>
                  <a:cubicBezTo>
                    <a:pt x="301298" y="127747"/>
                    <a:pt x="300328" y="141709"/>
                    <a:pt x="299495" y="146659"/>
                  </a:cubicBezTo>
                  <a:lnTo>
                    <a:pt x="299495" y="146659"/>
                  </a:lnTo>
                  <a:cubicBezTo>
                    <a:pt x="296936" y="161881"/>
                    <a:pt x="282531" y="172139"/>
                    <a:pt x="267316" y="169588"/>
                  </a:cubicBezTo>
                  <a:lnTo>
                    <a:pt x="15908" y="127350"/>
                  </a:lnTo>
                  <a:cubicBezTo>
                    <a:pt x="5528" y="125601"/>
                    <a:pt x="-1476" y="115778"/>
                    <a:pt x="266" y="105398"/>
                  </a:cubicBezTo>
                  <a:lnTo>
                    <a:pt x="2030" y="94926"/>
                  </a:lnTo>
                  <a:cubicBezTo>
                    <a:pt x="2030" y="94926"/>
                    <a:pt x="-5127" y="61379"/>
                    <a:pt x="26991" y="26909"/>
                  </a:cubicBezTo>
                  <a:cubicBezTo>
                    <a:pt x="26991" y="26909"/>
                    <a:pt x="53717" y="62617"/>
                    <a:pt x="109261" y="23052"/>
                  </a:cubicBezTo>
                  <a:lnTo>
                    <a:pt x="127554" y="0"/>
                  </a:lnTo>
                  <a:lnTo>
                    <a:pt x="216584" y="91290"/>
                  </a:lnTo>
                  <a:lnTo>
                    <a:pt x="271685" y="107674"/>
                  </a:lnTo>
                  <a:cubicBezTo>
                    <a:pt x="283738" y="111256"/>
                    <a:pt x="294950" y="111340"/>
                    <a:pt x="299487" y="123065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C7E97962-DD58-D446-AAD1-0FD86020B6BC}"/>
                </a:ext>
              </a:extLst>
            </p:cNvPr>
            <p:cNvSpPr/>
            <p:nvPr/>
          </p:nvSpPr>
          <p:spPr>
            <a:xfrm flipH="1">
              <a:off x="10838962" y="5089378"/>
              <a:ext cx="740753" cy="1594242"/>
            </a:xfrm>
            <a:custGeom>
              <a:avLst/>
              <a:gdLst>
                <a:gd name="connsiteX0" fmla="*/ 627458 w 740753"/>
                <a:gd name="connsiteY0" fmla="*/ 0 h 1594242"/>
                <a:gd name="connsiteX1" fmla="*/ 738057 w 740753"/>
                <a:gd name="connsiteY1" fmla="*/ 248176 h 1594242"/>
                <a:gd name="connsiteX2" fmla="*/ 740753 w 740753"/>
                <a:gd name="connsiteY2" fmla="*/ 739717 h 1594242"/>
                <a:gd name="connsiteX3" fmla="*/ 659828 w 740753"/>
                <a:gd name="connsiteY3" fmla="*/ 1370347 h 1594242"/>
                <a:gd name="connsiteX4" fmla="*/ 635554 w 740753"/>
                <a:gd name="connsiteY4" fmla="*/ 1499828 h 1594242"/>
                <a:gd name="connsiteX5" fmla="*/ 479095 w 740753"/>
                <a:gd name="connsiteY5" fmla="*/ 1462065 h 1594242"/>
                <a:gd name="connsiteX6" fmla="*/ 522258 w 740753"/>
                <a:gd name="connsiteY6" fmla="*/ 784980 h 1594242"/>
                <a:gd name="connsiteX7" fmla="*/ 365800 w 740753"/>
                <a:gd name="connsiteY7" fmla="*/ 342591 h 1594242"/>
                <a:gd name="connsiteX8" fmla="*/ 311844 w 740753"/>
                <a:gd name="connsiteY8" fmla="*/ 1594242 h 1594242"/>
                <a:gd name="connsiteX9" fmla="*/ 130221 w 740753"/>
                <a:gd name="connsiteY9" fmla="*/ 1594242 h 1594242"/>
                <a:gd name="connsiteX10" fmla="*/ 85255 w 740753"/>
                <a:gd name="connsiteY10" fmla="*/ 763403 h 1594242"/>
                <a:gd name="connsiteX11" fmla="*/ 4329 w 740753"/>
                <a:gd name="connsiteY11" fmla="*/ 67437 h 1594242"/>
                <a:gd name="connsiteX12" fmla="*/ 627458 w 740753"/>
                <a:gd name="connsiteY12" fmla="*/ 0 h 15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0753" h="1594242">
                  <a:moveTo>
                    <a:pt x="627458" y="0"/>
                  </a:moveTo>
                  <a:cubicBezTo>
                    <a:pt x="627458" y="0"/>
                    <a:pt x="738057" y="129481"/>
                    <a:pt x="738057" y="248176"/>
                  </a:cubicBezTo>
                  <a:cubicBezTo>
                    <a:pt x="738057" y="366864"/>
                    <a:pt x="740753" y="739717"/>
                    <a:pt x="740753" y="739717"/>
                  </a:cubicBezTo>
                  <a:cubicBezTo>
                    <a:pt x="740753" y="739717"/>
                    <a:pt x="676013" y="1321792"/>
                    <a:pt x="659828" y="1370347"/>
                  </a:cubicBezTo>
                  <a:cubicBezTo>
                    <a:pt x="643643" y="1418903"/>
                    <a:pt x="635554" y="1499828"/>
                    <a:pt x="635554" y="1499828"/>
                  </a:cubicBezTo>
                  <a:lnTo>
                    <a:pt x="479095" y="1462065"/>
                  </a:lnTo>
                  <a:cubicBezTo>
                    <a:pt x="479095" y="1462065"/>
                    <a:pt x="457510" y="914461"/>
                    <a:pt x="522258" y="784980"/>
                  </a:cubicBezTo>
                  <a:lnTo>
                    <a:pt x="365800" y="342591"/>
                  </a:lnTo>
                  <a:lnTo>
                    <a:pt x="311844" y="1594242"/>
                  </a:lnTo>
                  <a:lnTo>
                    <a:pt x="130221" y="1594242"/>
                  </a:lnTo>
                  <a:cubicBezTo>
                    <a:pt x="130221" y="1594242"/>
                    <a:pt x="36700" y="936046"/>
                    <a:pt x="85255" y="763403"/>
                  </a:cubicBezTo>
                  <a:cubicBezTo>
                    <a:pt x="85255" y="763403"/>
                    <a:pt x="-22646" y="105207"/>
                    <a:pt x="4329" y="67437"/>
                  </a:cubicBezTo>
                  <a:cubicBezTo>
                    <a:pt x="31304" y="29674"/>
                    <a:pt x="627458" y="0"/>
                    <a:pt x="627458" y="0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75929A68-50D3-096E-AA2C-54CAF2C0A392}"/>
                </a:ext>
              </a:extLst>
            </p:cNvPr>
            <p:cNvSpPr/>
            <p:nvPr/>
          </p:nvSpPr>
          <p:spPr>
            <a:xfrm flipH="1">
              <a:off x="10927976" y="3799960"/>
              <a:ext cx="712150" cy="1354158"/>
            </a:xfrm>
            <a:custGeom>
              <a:avLst/>
              <a:gdLst>
                <a:gd name="connsiteX0" fmla="*/ 285938 w 712150"/>
                <a:gd name="connsiteY0" fmla="*/ 1 h 1354158"/>
                <a:gd name="connsiteX1" fmla="*/ 431604 w 712150"/>
                <a:gd name="connsiteY1" fmla="*/ 10790 h 1354158"/>
                <a:gd name="connsiteX2" fmla="*/ 480159 w 712150"/>
                <a:gd name="connsiteY2" fmla="*/ 91717 h 1354158"/>
                <a:gd name="connsiteX3" fmla="*/ 609640 w 712150"/>
                <a:gd name="connsiteY3" fmla="*/ 210408 h 1354158"/>
                <a:gd name="connsiteX4" fmla="*/ 631225 w 712150"/>
                <a:gd name="connsiteY4" fmla="*/ 1100590 h 1354158"/>
                <a:gd name="connsiteX5" fmla="*/ 712151 w 712150"/>
                <a:gd name="connsiteY5" fmla="*/ 1219285 h 1354158"/>
                <a:gd name="connsiteX6" fmla="*/ 706751 w 712150"/>
                <a:gd name="connsiteY6" fmla="*/ 1321788 h 1354158"/>
                <a:gd name="connsiteX7" fmla="*/ 59346 w 712150"/>
                <a:gd name="connsiteY7" fmla="*/ 1354159 h 1354158"/>
                <a:gd name="connsiteX8" fmla="*/ 59346 w 712150"/>
                <a:gd name="connsiteY8" fmla="*/ 1255604 h 1354158"/>
                <a:gd name="connsiteX9" fmla="*/ 0 w 712150"/>
                <a:gd name="connsiteY9" fmla="*/ 1138360 h 1354158"/>
                <a:gd name="connsiteX10" fmla="*/ 80926 w 712150"/>
                <a:gd name="connsiteY10" fmla="*/ 194223 h 1354158"/>
                <a:gd name="connsiteX11" fmla="*/ 221198 w 712150"/>
                <a:gd name="connsiteY11" fmla="*/ 102507 h 1354158"/>
                <a:gd name="connsiteX12" fmla="*/ 285938 w 712150"/>
                <a:gd name="connsiteY12" fmla="*/ 0 h 135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150" h="1354158">
                  <a:moveTo>
                    <a:pt x="285938" y="1"/>
                  </a:moveTo>
                  <a:lnTo>
                    <a:pt x="431604" y="10790"/>
                  </a:lnTo>
                  <a:lnTo>
                    <a:pt x="480159" y="91717"/>
                  </a:lnTo>
                  <a:cubicBezTo>
                    <a:pt x="480159" y="91717"/>
                    <a:pt x="593455" y="140272"/>
                    <a:pt x="609640" y="210408"/>
                  </a:cubicBezTo>
                  <a:cubicBezTo>
                    <a:pt x="625825" y="280544"/>
                    <a:pt x="631225" y="1100590"/>
                    <a:pt x="631225" y="1100590"/>
                  </a:cubicBezTo>
                  <a:lnTo>
                    <a:pt x="712151" y="1219285"/>
                  </a:lnTo>
                  <a:lnTo>
                    <a:pt x="706751" y="1321788"/>
                  </a:lnTo>
                  <a:lnTo>
                    <a:pt x="59346" y="1354159"/>
                  </a:lnTo>
                  <a:lnTo>
                    <a:pt x="59346" y="1255604"/>
                  </a:lnTo>
                  <a:lnTo>
                    <a:pt x="0" y="1138360"/>
                  </a:lnTo>
                  <a:cubicBezTo>
                    <a:pt x="0" y="1138360"/>
                    <a:pt x="64741" y="199617"/>
                    <a:pt x="80926" y="194223"/>
                  </a:cubicBezTo>
                  <a:cubicBezTo>
                    <a:pt x="97111" y="188828"/>
                    <a:pt x="221198" y="102507"/>
                    <a:pt x="221198" y="102507"/>
                  </a:cubicBezTo>
                  <a:lnTo>
                    <a:pt x="28593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17E77B2D-9B6B-AABA-A539-1ECDB83BE6E8}"/>
                </a:ext>
              </a:extLst>
            </p:cNvPr>
            <p:cNvSpPr/>
            <p:nvPr/>
          </p:nvSpPr>
          <p:spPr>
            <a:xfrm flipH="1">
              <a:off x="11104832" y="3413020"/>
              <a:ext cx="366864" cy="366864"/>
            </a:xfrm>
            <a:custGeom>
              <a:avLst/>
              <a:gdLst>
                <a:gd name="connsiteX0" fmla="*/ 366864 w 366864"/>
                <a:gd name="connsiteY0" fmla="*/ 183432 h 366864"/>
                <a:gd name="connsiteX1" fmla="*/ 183432 w 366864"/>
                <a:gd name="connsiteY1" fmla="*/ 366864 h 366864"/>
                <a:gd name="connsiteX2" fmla="*/ 0 w 366864"/>
                <a:gd name="connsiteY2" fmla="*/ 183432 h 366864"/>
                <a:gd name="connsiteX3" fmla="*/ 183432 w 366864"/>
                <a:gd name="connsiteY3" fmla="*/ 0 h 366864"/>
                <a:gd name="connsiteX4" fmla="*/ 366864 w 366864"/>
                <a:gd name="connsiteY4" fmla="*/ 183432 h 36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864" h="366864">
                  <a:moveTo>
                    <a:pt x="366864" y="183432"/>
                  </a:moveTo>
                  <a:cubicBezTo>
                    <a:pt x="366864" y="284739"/>
                    <a:pt x="284739" y="366864"/>
                    <a:pt x="183432" y="366864"/>
                  </a:cubicBezTo>
                  <a:cubicBezTo>
                    <a:pt x="82125" y="366864"/>
                    <a:pt x="0" y="284739"/>
                    <a:pt x="0" y="183432"/>
                  </a:cubicBezTo>
                  <a:cubicBezTo>
                    <a:pt x="0" y="82125"/>
                    <a:pt x="82125" y="0"/>
                    <a:pt x="183432" y="0"/>
                  </a:cubicBezTo>
                  <a:cubicBezTo>
                    <a:pt x="284739" y="0"/>
                    <a:pt x="366864" y="82125"/>
                    <a:pt x="366864" y="183432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905C8789-9E68-979B-5958-7A62C33F5D92}"/>
                </a:ext>
              </a:extLst>
            </p:cNvPr>
            <p:cNvSpPr/>
            <p:nvPr/>
          </p:nvSpPr>
          <p:spPr>
            <a:xfrm flipH="1">
              <a:off x="11132241" y="3395758"/>
              <a:ext cx="384261" cy="385030"/>
            </a:xfrm>
            <a:custGeom>
              <a:avLst/>
              <a:gdLst>
                <a:gd name="connsiteX0" fmla="*/ 374760 w 384261"/>
                <a:gd name="connsiteY0" fmla="*/ 53154 h 385030"/>
                <a:gd name="connsiteX1" fmla="*/ 311470 w 384261"/>
                <a:gd name="connsiteY1" fmla="*/ 11248 h 385030"/>
                <a:gd name="connsiteX2" fmla="*/ 307911 w 384261"/>
                <a:gd name="connsiteY2" fmla="*/ 11215 h 385030"/>
                <a:gd name="connsiteX3" fmla="*/ 266360 w 384261"/>
                <a:gd name="connsiteY3" fmla="*/ 2978 h 385030"/>
                <a:gd name="connsiteX4" fmla="*/ 188375 w 384261"/>
                <a:gd name="connsiteY4" fmla="*/ 8038 h 385030"/>
                <a:gd name="connsiteX5" fmla="*/ 164674 w 384261"/>
                <a:gd name="connsiteY5" fmla="*/ 14054 h 385030"/>
                <a:gd name="connsiteX6" fmla="*/ 145556 w 384261"/>
                <a:gd name="connsiteY6" fmla="*/ 1616 h 385030"/>
                <a:gd name="connsiteX7" fmla="*/ 144135 w 384261"/>
                <a:gd name="connsiteY7" fmla="*/ 23198 h 385030"/>
                <a:gd name="connsiteX8" fmla="*/ 136138 w 384261"/>
                <a:gd name="connsiteY8" fmla="*/ 5730 h 385030"/>
                <a:gd name="connsiteX9" fmla="*/ 130799 w 384261"/>
                <a:gd name="connsiteY9" fmla="*/ 28950 h 385030"/>
                <a:gd name="connsiteX10" fmla="*/ 113690 w 384261"/>
                <a:gd name="connsiteY10" fmla="*/ 9544 h 385030"/>
                <a:gd name="connsiteX11" fmla="*/ 103478 w 384261"/>
                <a:gd name="connsiteY11" fmla="*/ 32187 h 385030"/>
                <a:gd name="connsiteX12" fmla="*/ 80396 w 384261"/>
                <a:gd name="connsiteY12" fmla="*/ 44089 h 385030"/>
                <a:gd name="connsiteX13" fmla="*/ 3558 w 384261"/>
                <a:gd name="connsiteY13" fmla="*/ 120995 h 385030"/>
                <a:gd name="connsiteX14" fmla="*/ 3890 w 384261"/>
                <a:gd name="connsiteY14" fmla="*/ 191552 h 385030"/>
                <a:gd name="connsiteX15" fmla="*/ 21304 w 384261"/>
                <a:gd name="connsiteY15" fmla="*/ 251403 h 385030"/>
                <a:gd name="connsiteX16" fmla="*/ 43347 w 384261"/>
                <a:gd name="connsiteY16" fmla="*/ 284932 h 385030"/>
                <a:gd name="connsiteX17" fmla="*/ 51731 w 384261"/>
                <a:gd name="connsiteY17" fmla="*/ 321370 h 385030"/>
                <a:gd name="connsiteX18" fmla="*/ 81526 w 384261"/>
                <a:gd name="connsiteY18" fmla="*/ 343011 h 385030"/>
                <a:gd name="connsiteX19" fmla="*/ 116149 w 384261"/>
                <a:gd name="connsiteY19" fmla="*/ 357583 h 385030"/>
                <a:gd name="connsiteX20" fmla="*/ 160397 w 384261"/>
                <a:gd name="connsiteY20" fmla="*/ 384986 h 385030"/>
                <a:gd name="connsiteX21" fmla="*/ 167569 w 384261"/>
                <a:gd name="connsiteY21" fmla="*/ 371516 h 385030"/>
                <a:gd name="connsiteX22" fmla="*/ 147359 w 384261"/>
                <a:gd name="connsiteY22" fmla="*/ 360761 h 385030"/>
                <a:gd name="connsiteX23" fmla="*/ 175513 w 384261"/>
                <a:gd name="connsiteY23" fmla="*/ 337101 h 385030"/>
                <a:gd name="connsiteX24" fmla="*/ 150452 w 384261"/>
                <a:gd name="connsiteY24" fmla="*/ 301241 h 385030"/>
                <a:gd name="connsiteX25" fmla="*/ 136780 w 384261"/>
                <a:gd name="connsiteY25" fmla="*/ 253181 h 385030"/>
                <a:gd name="connsiteX26" fmla="*/ 145999 w 384261"/>
                <a:gd name="connsiteY26" fmla="*/ 235196 h 385030"/>
                <a:gd name="connsiteX27" fmla="*/ 190262 w 384261"/>
                <a:gd name="connsiteY27" fmla="*/ 229311 h 385030"/>
                <a:gd name="connsiteX28" fmla="*/ 218309 w 384261"/>
                <a:gd name="connsiteY28" fmla="*/ 220154 h 385030"/>
                <a:gd name="connsiteX29" fmla="*/ 218446 w 384261"/>
                <a:gd name="connsiteY29" fmla="*/ 184214 h 385030"/>
                <a:gd name="connsiteX30" fmla="*/ 239756 w 384261"/>
                <a:gd name="connsiteY30" fmla="*/ 153392 h 385030"/>
                <a:gd name="connsiteX31" fmla="*/ 272027 w 384261"/>
                <a:gd name="connsiteY31" fmla="*/ 131989 h 385030"/>
                <a:gd name="connsiteX32" fmla="*/ 284233 w 384261"/>
                <a:gd name="connsiteY32" fmla="*/ 97471 h 385030"/>
                <a:gd name="connsiteX33" fmla="*/ 384261 w 384261"/>
                <a:gd name="connsiteY33" fmla="*/ 88321 h 385030"/>
                <a:gd name="connsiteX34" fmla="*/ 374760 w 384261"/>
                <a:gd name="connsiteY34" fmla="*/ 53154 h 38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4261" h="385030">
                  <a:moveTo>
                    <a:pt x="374760" y="53154"/>
                  </a:moveTo>
                  <a:cubicBezTo>
                    <a:pt x="365426" y="26682"/>
                    <a:pt x="339533" y="10622"/>
                    <a:pt x="311470" y="11248"/>
                  </a:cubicBezTo>
                  <a:cubicBezTo>
                    <a:pt x="310279" y="11274"/>
                    <a:pt x="309095" y="11263"/>
                    <a:pt x="307911" y="11215"/>
                  </a:cubicBezTo>
                  <a:cubicBezTo>
                    <a:pt x="293781" y="10637"/>
                    <a:pt x="280215" y="5810"/>
                    <a:pt x="266360" y="2978"/>
                  </a:cubicBezTo>
                  <a:cubicBezTo>
                    <a:pt x="240536" y="-2300"/>
                    <a:pt x="213298" y="-533"/>
                    <a:pt x="188375" y="8038"/>
                  </a:cubicBezTo>
                  <a:cubicBezTo>
                    <a:pt x="180622" y="10703"/>
                    <a:pt x="172870" y="14053"/>
                    <a:pt x="164674" y="14054"/>
                  </a:cubicBezTo>
                  <a:cubicBezTo>
                    <a:pt x="156479" y="14055"/>
                    <a:pt x="147557" y="9562"/>
                    <a:pt x="145556" y="1616"/>
                  </a:cubicBezTo>
                  <a:cubicBezTo>
                    <a:pt x="145083" y="8810"/>
                    <a:pt x="144609" y="16004"/>
                    <a:pt x="144135" y="23198"/>
                  </a:cubicBezTo>
                  <a:cubicBezTo>
                    <a:pt x="141470" y="17375"/>
                    <a:pt x="138804" y="11553"/>
                    <a:pt x="136138" y="5730"/>
                  </a:cubicBezTo>
                  <a:lnTo>
                    <a:pt x="130799" y="28950"/>
                  </a:lnTo>
                  <a:lnTo>
                    <a:pt x="113690" y="9544"/>
                  </a:lnTo>
                  <a:cubicBezTo>
                    <a:pt x="115218" y="18098"/>
                    <a:pt x="110230" y="26719"/>
                    <a:pt x="103478" y="32187"/>
                  </a:cubicBezTo>
                  <a:cubicBezTo>
                    <a:pt x="96726" y="37656"/>
                    <a:pt x="88385" y="40681"/>
                    <a:pt x="80396" y="44089"/>
                  </a:cubicBezTo>
                  <a:cubicBezTo>
                    <a:pt x="45893" y="58795"/>
                    <a:pt x="13499" y="84832"/>
                    <a:pt x="3558" y="120995"/>
                  </a:cubicBezTo>
                  <a:cubicBezTo>
                    <a:pt x="-2723" y="143843"/>
                    <a:pt x="562" y="168092"/>
                    <a:pt x="3890" y="191552"/>
                  </a:cubicBezTo>
                  <a:cubicBezTo>
                    <a:pt x="6832" y="212292"/>
                    <a:pt x="10031" y="233749"/>
                    <a:pt x="21304" y="251403"/>
                  </a:cubicBezTo>
                  <a:cubicBezTo>
                    <a:pt x="28531" y="262721"/>
                    <a:pt x="38948" y="272244"/>
                    <a:pt x="43347" y="284932"/>
                  </a:cubicBezTo>
                  <a:cubicBezTo>
                    <a:pt x="47449" y="296757"/>
                    <a:pt x="45895" y="310296"/>
                    <a:pt x="51731" y="321370"/>
                  </a:cubicBezTo>
                  <a:cubicBezTo>
                    <a:pt x="57591" y="332492"/>
                    <a:pt x="69687" y="338785"/>
                    <a:pt x="81526" y="343011"/>
                  </a:cubicBezTo>
                  <a:cubicBezTo>
                    <a:pt x="93365" y="347239"/>
                    <a:pt x="105953" y="350229"/>
                    <a:pt x="116149" y="357583"/>
                  </a:cubicBezTo>
                  <a:cubicBezTo>
                    <a:pt x="126346" y="364939"/>
                    <a:pt x="138178" y="386126"/>
                    <a:pt x="160397" y="384986"/>
                  </a:cubicBezTo>
                  <a:lnTo>
                    <a:pt x="167569" y="371516"/>
                  </a:lnTo>
                  <a:cubicBezTo>
                    <a:pt x="174940" y="365506"/>
                    <a:pt x="147649" y="370271"/>
                    <a:pt x="147359" y="360761"/>
                  </a:cubicBezTo>
                  <a:cubicBezTo>
                    <a:pt x="147076" y="351251"/>
                    <a:pt x="180202" y="345376"/>
                    <a:pt x="175513" y="337101"/>
                  </a:cubicBezTo>
                  <a:cubicBezTo>
                    <a:pt x="168310" y="324411"/>
                    <a:pt x="158571" y="313368"/>
                    <a:pt x="150452" y="301241"/>
                  </a:cubicBezTo>
                  <a:cubicBezTo>
                    <a:pt x="140966" y="287059"/>
                    <a:pt x="133503" y="270489"/>
                    <a:pt x="136780" y="253181"/>
                  </a:cubicBezTo>
                  <a:cubicBezTo>
                    <a:pt x="138048" y="246448"/>
                    <a:pt x="141202" y="240088"/>
                    <a:pt x="145999" y="235196"/>
                  </a:cubicBezTo>
                  <a:cubicBezTo>
                    <a:pt x="159839" y="221096"/>
                    <a:pt x="175268" y="227294"/>
                    <a:pt x="190262" y="229311"/>
                  </a:cubicBezTo>
                  <a:cubicBezTo>
                    <a:pt x="200596" y="230702"/>
                    <a:pt x="212939" y="229096"/>
                    <a:pt x="218309" y="220154"/>
                  </a:cubicBezTo>
                  <a:cubicBezTo>
                    <a:pt x="224587" y="209693"/>
                    <a:pt x="217591" y="196385"/>
                    <a:pt x="218446" y="184214"/>
                  </a:cubicBezTo>
                  <a:cubicBezTo>
                    <a:pt x="219348" y="171319"/>
                    <a:pt x="229124" y="160744"/>
                    <a:pt x="239756" y="153392"/>
                  </a:cubicBezTo>
                  <a:cubicBezTo>
                    <a:pt x="250389" y="146041"/>
                    <a:pt x="262457" y="140684"/>
                    <a:pt x="272027" y="131989"/>
                  </a:cubicBezTo>
                  <a:cubicBezTo>
                    <a:pt x="281590" y="123292"/>
                    <a:pt x="288403" y="109707"/>
                    <a:pt x="284233" y="97471"/>
                  </a:cubicBezTo>
                  <a:cubicBezTo>
                    <a:pt x="329573" y="78594"/>
                    <a:pt x="336516" y="76809"/>
                    <a:pt x="384261" y="88321"/>
                  </a:cubicBezTo>
                  <a:cubicBezTo>
                    <a:pt x="381985" y="76381"/>
                    <a:pt x="378800" y="64617"/>
                    <a:pt x="374760" y="53154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26" name="图形 116">
              <a:extLst>
                <a:ext uri="{FF2B5EF4-FFF2-40B4-BE49-F238E27FC236}">
                  <a16:creationId xmlns:a16="http://schemas.microsoft.com/office/drawing/2014/main" id="{ADE6F64A-7E41-1B7D-1121-0B6988078CBA}"/>
                </a:ext>
              </a:extLst>
            </p:cNvPr>
            <p:cNvGrpSpPr/>
            <p:nvPr/>
          </p:nvGrpSpPr>
          <p:grpSpPr>
            <a:xfrm flipH="1">
              <a:off x="11438505" y="5175429"/>
              <a:ext cx="477627" cy="708232"/>
              <a:chOff x="7056689" y="5175429"/>
              <a:chExt cx="477627" cy="708232"/>
            </a:xfrm>
          </p:grpSpPr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2C43A18F-6FD0-CCC2-BA79-22F7B246611A}"/>
                  </a:ext>
                </a:extLst>
              </p:cNvPr>
              <p:cNvSpPr/>
              <p:nvPr/>
            </p:nvSpPr>
            <p:spPr>
              <a:xfrm>
                <a:off x="7056689" y="5175429"/>
                <a:ext cx="477627" cy="658669"/>
              </a:xfrm>
              <a:custGeom>
                <a:avLst/>
                <a:gdLst>
                  <a:gd name="connsiteX0" fmla="*/ 0 w 477627"/>
                  <a:gd name="connsiteY0" fmla="*/ 619562 h 658669"/>
                  <a:gd name="connsiteX1" fmla="*/ 0 w 477627"/>
                  <a:gd name="connsiteY1" fmla="*/ 62785 h 658669"/>
                  <a:gd name="connsiteX2" fmla="*/ 17859 w 477627"/>
                  <a:gd name="connsiteY2" fmla="*/ 22677 h 658669"/>
                  <a:gd name="connsiteX3" fmla="*/ 59614 w 477627"/>
                  <a:gd name="connsiteY3" fmla="*/ 9119 h 658669"/>
                  <a:gd name="connsiteX4" fmla="*/ 452959 w 477627"/>
                  <a:gd name="connsiteY4" fmla="*/ 50602 h 658669"/>
                  <a:gd name="connsiteX5" fmla="*/ 477627 w 477627"/>
                  <a:gd name="connsiteY5" fmla="*/ 75273 h 658669"/>
                  <a:gd name="connsiteX6" fmla="*/ 477627 w 477627"/>
                  <a:gd name="connsiteY6" fmla="*/ 633998 h 658669"/>
                  <a:gd name="connsiteX7" fmla="*/ 452959 w 477627"/>
                  <a:gd name="connsiteY7" fmla="*/ 658669 h 658669"/>
                  <a:gd name="connsiteX8" fmla="*/ 39107 w 477627"/>
                  <a:gd name="connsiteY8" fmla="*/ 658669 h 658669"/>
                  <a:gd name="connsiteX9" fmla="*/ 0 w 477627"/>
                  <a:gd name="connsiteY9" fmla="*/ 619562 h 658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7627" h="658669">
                    <a:moveTo>
                      <a:pt x="0" y="619562"/>
                    </a:moveTo>
                    <a:lnTo>
                      <a:pt x="0" y="62785"/>
                    </a:lnTo>
                    <a:cubicBezTo>
                      <a:pt x="0" y="47516"/>
                      <a:pt x="6508" y="32897"/>
                      <a:pt x="17859" y="22677"/>
                    </a:cubicBezTo>
                    <a:cubicBezTo>
                      <a:pt x="29208" y="12465"/>
                      <a:pt x="44423" y="7523"/>
                      <a:pt x="59614" y="9119"/>
                    </a:cubicBezTo>
                    <a:cubicBezTo>
                      <a:pt x="200325" y="-9808"/>
                      <a:pt x="332853" y="-802"/>
                      <a:pt x="452959" y="50602"/>
                    </a:cubicBezTo>
                    <a:cubicBezTo>
                      <a:pt x="466563" y="50602"/>
                      <a:pt x="477627" y="61669"/>
                      <a:pt x="477627" y="75273"/>
                    </a:cubicBezTo>
                    <a:lnTo>
                      <a:pt x="477627" y="633998"/>
                    </a:lnTo>
                    <a:cubicBezTo>
                      <a:pt x="477627" y="647602"/>
                      <a:pt x="466563" y="658669"/>
                      <a:pt x="452959" y="658669"/>
                    </a:cubicBezTo>
                    <a:cubicBezTo>
                      <a:pt x="320750" y="627659"/>
                      <a:pt x="181304" y="635732"/>
                      <a:pt x="39107" y="658669"/>
                    </a:cubicBezTo>
                    <a:cubicBezTo>
                      <a:pt x="17543" y="658669"/>
                      <a:pt x="0" y="641125"/>
                      <a:pt x="0" y="619562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33917DCE-60AD-E879-DFEA-A544F17B0D9F}"/>
                  </a:ext>
                </a:extLst>
              </p:cNvPr>
              <p:cNvSpPr/>
              <p:nvPr/>
            </p:nvSpPr>
            <p:spPr>
              <a:xfrm>
                <a:off x="7056689" y="5201507"/>
                <a:ext cx="477627" cy="682154"/>
              </a:xfrm>
              <a:custGeom>
                <a:avLst/>
                <a:gdLst>
                  <a:gd name="connsiteX0" fmla="*/ 0 w 477627"/>
                  <a:gd name="connsiteY0" fmla="*/ 643048 h 682154"/>
                  <a:gd name="connsiteX1" fmla="*/ 0 w 477627"/>
                  <a:gd name="connsiteY1" fmla="*/ 80381 h 682154"/>
                  <a:gd name="connsiteX2" fmla="*/ 53957 w 477627"/>
                  <a:gd name="connsiteY2" fmla="*/ 26426 h 682154"/>
                  <a:gd name="connsiteX3" fmla="*/ 452959 w 477627"/>
                  <a:gd name="connsiteY3" fmla="*/ 26426 h 682154"/>
                  <a:gd name="connsiteX4" fmla="*/ 477627 w 477627"/>
                  <a:gd name="connsiteY4" fmla="*/ 51097 h 682154"/>
                  <a:gd name="connsiteX5" fmla="*/ 477627 w 477627"/>
                  <a:gd name="connsiteY5" fmla="*/ 604101 h 682154"/>
                  <a:gd name="connsiteX6" fmla="*/ 453019 w 477627"/>
                  <a:gd name="connsiteY6" fmla="*/ 628780 h 682154"/>
                  <a:gd name="connsiteX7" fmla="*/ 39107 w 477627"/>
                  <a:gd name="connsiteY7" fmla="*/ 682155 h 682154"/>
                  <a:gd name="connsiteX8" fmla="*/ 0 w 477627"/>
                  <a:gd name="connsiteY8" fmla="*/ 643048 h 682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7627" h="682154">
                    <a:moveTo>
                      <a:pt x="0" y="643048"/>
                    </a:moveTo>
                    <a:lnTo>
                      <a:pt x="0" y="80381"/>
                    </a:lnTo>
                    <a:cubicBezTo>
                      <a:pt x="0" y="50631"/>
                      <a:pt x="24204" y="26426"/>
                      <a:pt x="53957" y="26426"/>
                    </a:cubicBezTo>
                    <a:cubicBezTo>
                      <a:pt x="188512" y="-8778"/>
                      <a:pt x="321514" y="-8839"/>
                      <a:pt x="452959" y="26426"/>
                    </a:cubicBezTo>
                    <a:cubicBezTo>
                      <a:pt x="466563" y="26426"/>
                      <a:pt x="477627" y="37493"/>
                      <a:pt x="477627" y="51097"/>
                    </a:cubicBezTo>
                    <a:lnTo>
                      <a:pt x="477627" y="604101"/>
                    </a:lnTo>
                    <a:cubicBezTo>
                      <a:pt x="477627" y="617689"/>
                      <a:pt x="466596" y="628742"/>
                      <a:pt x="453019" y="628780"/>
                    </a:cubicBezTo>
                    <a:cubicBezTo>
                      <a:pt x="323412" y="606225"/>
                      <a:pt x="184578" y="628192"/>
                      <a:pt x="39107" y="682155"/>
                    </a:cubicBezTo>
                    <a:cubicBezTo>
                      <a:pt x="17543" y="682155"/>
                      <a:pt x="0" y="664610"/>
                      <a:pt x="0" y="643048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55F83B8B-03E9-A92C-FC48-DCA33AE0F370}"/>
                  </a:ext>
                </a:extLst>
              </p:cNvPr>
              <p:cNvSpPr/>
              <p:nvPr/>
            </p:nvSpPr>
            <p:spPr>
              <a:xfrm>
                <a:off x="7159626" y="5296561"/>
                <a:ext cx="289721" cy="163897"/>
              </a:xfrm>
              <a:custGeom>
                <a:avLst/>
                <a:gdLst>
                  <a:gd name="connsiteX0" fmla="*/ 207769 w 289721"/>
                  <a:gd name="connsiteY0" fmla="*/ 163898 h 163897"/>
                  <a:gd name="connsiteX1" fmla="*/ 81949 w 289721"/>
                  <a:gd name="connsiteY1" fmla="*/ 163898 h 163897"/>
                  <a:gd name="connsiteX2" fmla="*/ 0 w 289721"/>
                  <a:gd name="connsiteY2" fmla="*/ 81949 h 163897"/>
                  <a:gd name="connsiteX3" fmla="*/ 81949 w 289721"/>
                  <a:gd name="connsiteY3" fmla="*/ 0 h 163897"/>
                  <a:gd name="connsiteX4" fmla="*/ 207769 w 289721"/>
                  <a:gd name="connsiteY4" fmla="*/ 0 h 163897"/>
                  <a:gd name="connsiteX5" fmla="*/ 289721 w 289721"/>
                  <a:gd name="connsiteY5" fmla="*/ 81949 h 163897"/>
                  <a:gd name="connsiteX6" fmla="*/ 207769 w 289721"/>
                  <a:gd name="connsiteY6" fmla="*/ 163898 h 163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721" h="163897">
                    <a:moveTo>
                      <a:pt x="207769" y="163898"/>
                    </a:moveTo>
                    <a:lnTo>
                      <a:pt x="81949" y="163898"/>
                    </a:lnTo>
                    <a:cubicBezTo>
                      <a:pt x="36762" y="163898"/>
                      <a:pt x="0" y="127136"/>
                      <a:pt x="0" y="81949"/>
                    </a:cubicBezTo>
                    <a:cubicBezTo>
                      <a:pt x="0" y="36762"/>
                      <a:pt x="36762" y="0"/>
                      <a:pt x="81949" y="0"/>
                    </a:cubicBezTo>
                    <a:lnTo>
                      <a:pt x="207769" y="0"/>
                    </a:lnTo>
                    <a:cubicBezTo>
                      <a:pt x="252959" y="0"/>
                      <a:pt x="289721" y="36762"/>
                      <a:pt x="289721" y="81949"/>
                    </a:cubicBezTo>
                    <a:cubicBezTo>
                      <a:pt x="289721" y="127136"/>
                      <a:pt x="252959" y="163898"/>
                      <a:pt x="207769" y="163898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C051F2F8-D81E-B4BC-73D2-3A113D745096}"/>
                </a:ext>
              </a:extLst>
            </p:cNvPr>
            <p:cNvSpPr/>
            <p:nvPr/>
          </p:nvSpPr>
          <p:spPr>
            <a:xfrm flipH="1">
              <a:off x="11490110" y="4355321"/>
              <a:ext cx="149340" cy="777464"/>
            </a:xfrm>
            <a:custGeom>
              <a:avLst/>
              <a:gdLst>
                <a:gd name="connsiteX0" fmla="*/ 149340 w 149340"/>
                <a:gd name="connsiteY0" fmla="*/ 0 h 777464"/>
                <a:gd name="connsiteX1" fmla="*/ 144531 w 149340"/>
                <a:gd name="connsiteY1" fmla="*/ 290491 h 777464"/>
                <a:gd name="connsiteX2" fmla="*/ 90988 w 149340"/>
                <a:gd name="connsiteY2" fmla="*/ 771660 h 777464"/>
                <a:gd name="connsiteX3" fmla="*/ 0 w 149340"/>
                <a:gd name="connsiteY3" fmla="*/ 777465 h 777464"/>
                <a:gd name="connsiteX4" fmla="*/ 7116 w 149340"/>
                <a:gd name="connsiteY4" fmla="*/ 274986 h 777464"/>
                <a:gd name="connsiteX5" fmla="*/ 13551 w 149340"/>
                <a:gd name="connsiteY5" fmla="*/ 42498 h 777464"/>
                <a:gd name="connsiteX6" fmla="*/ 149340 w 149340"/>
                <a:gd name="connsiteY6" fmla="*/ 0 h 77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340" h="777464">
                  <a:moveTo>
                    <a:pt x="149340" y="0"/>
                  </a:moveTo>
                  <a:lnTo>
                    <a:pt x="144531" y="290491"/>
                  </a:lnTo>
                  <a:cubicBezTo>
                    <a:pt x="144531" y="290491"/>
                    <a:pt x="129160" y="516884"/>
                    <a:pt x="90988" y="771660"/>
                  </a:cubicBezTo>
                  <a:lnTo>
                    <a:pt x="0" y="777465"/>
                  </a:lnTo>
                  <a:cubicBezTo>
                    <a:pt x="0" y="777465"/>
                    <a:pt x="11195" y="379666"/>
                    <a:pt x="7116" y="274986"/>
                  </a:cubicBezTo>
                  <a:lnTo>
                    <a:pt x="13551" y="42498"/>
                  </a:lnTo>
                  <a:lnTo>
                    <a:pt x="149340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FFA3311A-F384-7EEA-B830-6E6A613AD4C4}"/>
                </a:ext>
              </a:extLst>
            </p:cNvPr>
            <p:cNvSpPr/>
            <p:nvPr/>
          </p:nvSpPr>
          <p:spPr>
            <a:xfrm rot="116807" flipH="1">
              <a:off x="11525828" y="5094396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18B1E414-B502-B643-6B31-D82844374428}"/>
                </a:ext>
              </a:extLst>
            </p:cNvPr>
            <p:cNvSpPr/>
            <p:nvPr/>
          </p:nvSpPr>
          <p:spPr>
            <a:xfrm flipH="1">
              <a:off x="11468793" y="3985487"/>
              <a:ext cx="206409" cy="637876"/>
            </a:xfrm>
            <a:custGeom>
              <a:avLst/>
              <a:gdLst>
                <a:gd name="connsiteX0" fmla="*/ 183678 w 206409"/>
                <a:gd name="connsiteY0" fmla="*/ 0 h 637876"/>
                <a:gd name="connsiteX1" fmla="*/ 113589 w 206409"/>
                <a:gd name="connsiteY1" fmla="*/ 2553 h 637876"/>
                <a:gd name="connsiteX2" fmla="*/ 67029 w 206409"/>
                <a:gd name="connsiteY2" fmla="*/ 58235 h 637876"/>
                <a:gd name="connsiteX3" fmla="*/ 4418 w 206409"/>
                <a:gd name="connsiteY3" fmla="*/ 562588 h 637876"/>
                <a:gd name="connsiteX4" fmla="*/ 15986 w 206409"/>
                <a:gd name="connsiteY4" fmla="*/ 583761 h 637876"/>
                <a:gd name="connsiteX5" fmla="*/ 4898 w 206409"/>
                <a:gd name="connsiteY5" fmla="*/ 602909 h 637876"/>
                <a:gd name="connsiteX6" fmla="*/ 12559 w 206409"/>
                <a:gd name="connsiteY6" fmla="*/ 637876 h 637876"/>
                <a:gd name="connsiteX7" fmla="*/ 206409 w 206409"/>
                <a:gd name="connsiteY7" fmla="*/ 624136 h 637876"/>
                <a:gd name="connsiteX8" fmla="*/ 183678 w 206409"/>
                <a:gd name="connsiteY8" fmla="*/ 0 h 63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409" h="637876">
                  <a:moveTo>
                    <a:pt x="183678" y="0"/>
                  </a:moveTo>
                  <a:lnTo>
                    <a:pt x="113589" y="2553"/>
                  </a:lnTo>
                  <a:cubicBezTo>
                    <a:pt x="113589" y="2553"/>
                    <a:pt x="76241" y="14710"/>
                    <a:pt x="67029" y="58235"/>
                  </a:cubicBezTo>
                  <a:cubicBezTo>
                    <a:pt x="57816" y="101760"/>
                    <a:pt x="-6757" y="552200"/>
                    <a:pt x="4418" y="562588"/>
                  </a:cubicBezTo>
                  <a:cubicBezTo>
                    <a:pt x="15594" y="572976"/>
                    <a:pt x="26377" y="572586"/>
                    <a:pt x="15986" y="583761"/>
                  </a:cubicBezTo>
                  <a:cubicBezTo>
                    <a:pt x="5596" y="594935"/>
                    <a:pt x="-7172" y="595103"/>
                    <a:pt x="4898" y="602909"/>
                  </a:cubicBezTo>
                  <a:cubicBezTo>
                    <a:pt x="16968" y="610715"/>
                    <a:pt x="12559" y="637876"/>
                    <a:pt x="12559" y="637876"/>
                  </a:cubicBezTo>
                  <a:lnTo>
                    <a:pt x="206409" y="624136"/>
                  </a:lnTo>
                  <a:lnTo>
                    <a:pt x="18367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80984151-96DE-A933-F059-886D1D6F3302}"/>
                </a:ext>
              </a:extLst>
            </p:cNvPr>
            <p:cNvSpPr/>
            <p:nvPr/>
          </p:nvSpPr>
          <p:spPr>
            <a:xfrm flipH="1">
              <a:off x="6761589" y="3392487"/>
              <a:ext cx="3609388" cy="3188347"/>
            </a:xfrm>
            <a:custGeom>
              <a:avLst/>
              <a:gdLst>
                <a:gd name="connsiteX0" fmla="*/ 3503785 w 3609388"/>
                <a:gd name="connsiteY0" fmla="*/ 3188347 h 3188347"/>
                <a:gd name="connsiteX1" fmla="*/ 1638933 w 3609388"/>
                <a:gd name="connsiteY1" fmla="*/ 3188347 h 3188347"/>
                <a:gd name="connsiteX2" fmla="*/ 1607090 w 3609388"/>
                <a:gd name="connsiteY2" fmla="*/ 3183436 h 3188347"/>
                <a:gd name="connsiteX3" fmla="*/ 1605990 w 3609388"/>
                <a:gd name="connsiteY3" fmla="*/ 3182993 h 3188347"/>
                <a:gd name="connsiteX4" fmla="*/ 75449 w 3609388"/>
                <a:gd name="connsiteY4" fmla="*/ 2698777 h 3188347"/>
                <a:gd name="connsiteX5" fmla="*/ 73753 w 3609388"/>
                <a:gd name="connsiteY5" fmla="*/ 2698441 h 3188347"/>
                <a:gd name="connsiteX6" fmla="*/ 0 w 3609388"/>
                <a:gd name="connsiteY6" fmla="*/ 2597748 h 3188347"/>
                <a:gd name="connsiteX7" fmla="*/ 0 w 3609388"/>
                <a:gd name="connsiteY7" fmla="*/ 105699 h 3188347"/>
                <a:gd name="connsiteX8" fmla="*/ 43193 w 3609388"/>
                <a:gd name="connsiteY8" fmla="*/ 20509 h 3188347"/>
                <a:gd name="connsiteX9" fmla="*/ 137455 w 3609388"/>
                <a:gd name="connsiteY9" fmla="*/ 5009 h 3188347"/>
                <a:gd name="connsiteX10" fmla="*/ 1611695 w 3609388"/>
                <a:gd name="connsiteY10" fmla="*/ 471315 h 3188347"/>
                <a:gd name="connsiteX11" fmla="*/ 1638933 w 3609388"/>
                <a:gd name="connsiteY11" fmla="*/ 475522 h 3188347"/>
                <a:gd name="connsiteX12" fmla="*/ 3503785 w 3609388"/>
                <a:gd name="connsiteY12" fmla="*/ 475522 h 3188347"/>
                <a:gd name="connsiteX13" fmla="*/ 3609389 w 3609388"/>
                <a:gd name="connsiteY13" fmla="*/ 581128 h 3188347"/>
                <a:gd name="connsiteX14" fmla="*/ 3609389 w 3609388"/>
                <a:gd name="connsiteY14" fmla="*/ 3082743 h 3188347"/>
                <a:gd name="connsiteX15" fmla="*/ 3503785 w 3609388"/>
                <a:gd name="connsiteY15" fmla="*/ 3188347 h 3188347"/>
                <a:gd name="connsiteX16" fmla="*/ 1612245 w 3609388"/>
                <a:gd name="connsiteY16" fmla="*/ 3169046 h 3188347"/>
                <a:gd name="connsiteX17" fmla="*/ 1638933 w 3609388"/>
                <a:gd name="connsiteY17" fmla="*/ 3173071 h 3188347"/>
                <a:gd name="connsiteX18" fmla="*/ 3503785 w 3609388"/>
                <a:gd name="connsiteY18" fmla="*/ 3173071 h 3188347"/>
                <a:gd name="connsiteX19" fmla="*/ 3594113 w 3609388"/>
                <a:gd name="connsiteY19" fmla="*/ 3082743 h 3188347"/>
                <a:gd name="connsiteX20" fmla="*/ 3594113 w 3609388"/>
                <a:gd name="connsiteY20" fmla="*/ 581128 h 3188347"/>
                <a:gd name="connsiteX21" fmla="*/ 3503785 w 3609388"/>
                <a:gd name="connsiteY21" fmla="*/ 490798 h 3188347"/>
                <a:gd name="connsiteX22" fmla="*/ 1638933 w 3609388"/>
                <a:gd name="connsiteY22" fmla="*/ 490798 h 3188347"/>
                <a:gd name="connsiteX23" fmla="*/ 1607090 w 3609388"/>
                <a:gd name="connsiteY23" fmla="*/ 485883 h 3188347"/>
                <a:gd name="connsiteX24" fmla="*/ 132841 w 3609388"/>
                <a:gd name="connsiteY24" fmla="*/ 19576 h 3188347"/>
                <a:gd name="connsiteX25" fmla="*/ 52221 w 3609388"/>
                <a:gd name="connsiteY25" fmla="*/ 32831 h 3188347"/>
                <a:gd name="connsiteX26" fmla="*/ 15276 w 3609388"/>
                <a:gd name="connsiteY26" fmla="*/ 105699 h 3188347"/>
                <a:gd name="connsiteX27" fmla="*/ 15276 w 3609388"/>
                <a:gd name="connsiteY27" fmla="*/ 2597748 h 3188347"/>
                <a:gd name="connsiteX28" fmla="*/ 77557 w 3609388"/>
                <a:gd name="connsiteY28" fmla="*/ 2683615 h 3188347"/>
                <a:gd name="connsiteX29" fmla="*/ 1612245 w 3609388"/>
                <a:gd name="connsiteY29" fmla="*/ 3169046 h 318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09388" h="3188347">
                  <a:moveTo>
                    <a:pt x="3503785" y="3188347"/>
                  </a:moveTo>
                  <a:lnTo>
                    <a:pt x="1638933" y="3188347"/>
                  </a:lnTo>
                  <a:cubicBezTo>
                    <a:pt x="1628117" y="3188347"/>
                    <a:pt x="1617401" y="3186690"/>
                    <a:pt x="1607090" y="3183436"/>
                  </a:cubicBezTo>
                  <a:lnTo>
                    <a:pt x="1605990" y="3182993"/>
                  </a:lnTo>
                  <a:cubicBezTo>
                    <a:pt x="1022059" y="2892792"/>
                    <a:pt x="521413" y="2734409"/>
                    <a:pt x="75449" y="2698777"/>
                  </a:cubicBezTo>
                  <a:lnTo>
                    <a:pt x="73753" y="2698441"/>
                  </a:lnTo>
                  <a:cubicBezTo>
                    <a:pt x="29636" y="2684479"/>
                    <a:pt x="0" y="2644020"/>
                    <a:pt x="0" y="2597748"/>
                  </a:cubicBezTo>
                  <a:lnTo>
                    <a:pt x="0" y="105699"/>
                  </a:lnTo>
                  <a:cubicBezTo>
                    <a:pt x="0" y="71670"/>
                    <a:pt x="15742" y="40618"/>
                    <a:pt x="43193" y="20509"/>
                  </a:cubicBezTo>
                  <a:cubicBezTo>
                    <a:pt x="70645" y="399"/>
                    <a:pt x="104993" y="-5244"/>
                    <a:pt x="137455" y="5009"/>
                  </a:cubicBezTo>
                  <a:lnTo>
                    <a:pt x="1611695" y="471315"/>
                  </a:lnTo>
                  <a:cubicBezTo>
                    <a:pt x="1620517" y="474109"/>
                    <a:pt x="1629691" y="475522"/>
                    <a:pt x="1638933" y="475522"/>
                  </a:cubicBezTo>
                  <a:lnTo>
                    <a:pt x="3503785" y="475522"/>
                  </a:lnTo>
                  <a:cubicBezTo>
                    <a:pt x="3562017" y="475522"/>
                    <a:pt x="3609389" y="522898"/>
                    <a:pt x="3609389" y="581128"/>
                  </a:cubicBezTo>
                  <a:lnTo>
                    <a:pt x="3609389" y="3082743"/>
                  </a:lnTo>
                  <a:cubicBezTo>
                    <a:pt x="3609389" y="3140976"/>
                    <a:pt x="3562017" y="3188347"/>
                    <a:pt x="3503785" y="3188347"/>
                  </a:cubicBezTo>
                  <a:close/>
                  <a:moveTo>
                    <a:pt x="1612245" y="3169046"/>
                  </a:moveTo>
                  <a:cubicBezTo>
                    <a:pt x="1620899" y="3171712"/>
                    <a:pt x="1629874" y="3173071"/>
                    <a:pt x="1638933" y="3173071"/>
                  </a:cubicBezTo>
                  <a:lnTo>
                    <a:pt x="3503785" y="3173071"/>
                  </a:lnTo>
                  <a:cubicBezTo>
                    <a:pt x="3553593" y="3173071"/>
                    <a:pt x="3594113" y="3132559"/>
                    <a:pt x="3594113" y="3082743"/>
                  </a:cubicBezTo>
                  <a:lnTo>
                    <a:pt x="3594113" y="581128"/>
                  </a:lnTo>
                  <a:cubicBezTo>
                    <a:pt x="3594113" y="531320"/>
                    <a:pt x="3553593" y="490798"/>
                    <a:pt x="3503785" y="490798"/>
                  </a:cubicBezTo>
                  <a:lnTo>
                    <a:pt x="1638933" y="490798"/>
                  </a:lnTo>
                  <a:cubicBezTo>
                    <a:pt x="1628125" y="490798"/>
                    <a:pt x="1617409" y="489146"/>
                    <a:pt x="1607090" y="485883"/>
                  </a:cubicBezTo>
                  <a:lnTo>
                    <a:pt x="132841" y="19576"/>
                  </a:lnTo>
                  <a:cubicBezTo>
                    <a:pt x="105085" y="10789"/>
                    <a:pt x="75701" y="15630"/>
                    <a:pt x="52221" y="32831"/>
                  </a:cubicBezTo>
                  <a:cubicBezTo>
                    <a:pt x="28742" y="50035"/>
                    <a:pt x="15276" y="76593"/>
                    <a:pt x="15276" y="105699"/>
                  </a:cubicBezTo>
                  <a:lnTo>
                    <a:pt x="15276" y="2597748"/>
                  </a:lnTo>
                  <a:cubicBezTo>
                    <a:pt x="15276" y="2637039"/>
                    <a:pt x="40260" y="2671433"/>
                    <a:pt x="77557" y="2683615"/>
                  </a:cubicBezTo>
                  <a:cubicBezTo>
                    <a:pt x="525133" y="2719537"/>
                    <a:pt x="1027161" y="2878325"/>
                    <a:pt x="1612245" y="3169046"/>
                  </a:cubicBez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48F5700D-D125-E6E2-37C4-E9F74F53CA62}"/>
                </a:ext>
              </a:extLst>
            </p:cNvPr>
            <p:cNvSpPr/>
            <p:nvPr/>
          </p:nvSpPr>
          <p:spPr>
            <a:xfrm flipH="1">
              <a:off x="6855736" y="3458609"/>
              <a:ext cx="3421094" cy="3016064"/>
            </a:xfrm>
            <a:custGeom>
              <a:avLst/>
              <a:gdLst>
                <a:gd name="connsiteX0" fmla="*/ 1594586 w 3421094"/>
                <a:gd name="connsiteY0" fmla="*/ 3009060 h 3016064"/>
                <a:gd name="connsiteX1" fmla="*/ 3272909 w 3421094"/>
                <a:gd name="connsiteY1" fmla="*/ 2991118 h 3016064"/>
                <a:gd name="connsiteX2" fmla="*/ 3421095 w 3421094"/>
                <a:gd name="connsiteY2" fmla="*/ 2874194 h 3016064"/>
                <a:gd name="connsiteX3" fmla="*/ 3421095 w 3421094"/>
                <a:gd name="connsiteY3" fmla="*/ 597181 h 3016064"/>
                <a:gd name="connsiteX4" fmla="*/ 3329682 w 3421094"/>
                <a:gd name="connsiteY4" fmla="*/ 480405 h 3016064"/>
                <a:gd name="connsiteX5" fmla="*/ 1576904 w 3421094"/>
                <a:gd name="connsiteY5" fmla="*/ 481074 h 3016064"/>
                <a:gd name="connsiteX6" fmla="*/ 1463670 w 3421094"/>
                <a:gd name="connsiteY6" fmla="*/ 462650 h 3016064"/>
                <a:gd name="connsiteX7" fmla="*/ 106658 w 3421094"/>
                <a:gd name="connsiteY7" fmla="*/ 8659 h 3016064"/>
                <a:gd name="connsiteX8" fmla="*/ 0 w 3421094"/>
                <a:gd name="connsiteY8" fmla="*/ 128162 h 3016064"/>
                <a:gd name="connsiteX9" fmla="*/ 0 w 3421094"/>
                <a:gd name="connsiteY9" fmla="*/ 2430009 h 3016064"/>
                <a:gd name="connsiteX10" fmla="*/ 107934 w 3421094"/>
                <a:gd name="connsiteY10" fmla="*/ 2549553 h 3016064"/>
                <a:gd name="connsiteX11" fmla="*/ 1495352 w 3421094"/>
                <a:gd name="connsiteY11" fmla="*/ 3000734 h 3016064"/>
                <a:gd name="connsiteX12" fmla="*/ 1594586 w 3421094"/>
                <a:gd name="connsiteY12" fmla="*/ 3009060 h 301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1094" h="3016064">
                  <a:moveTo>
                    <a:pt x="1594586" y="3009060"/>
                  </a:moveTo>
                  <a:cubicBezTo>
                    <a:pt x="2103053" y="2829137"/>
                    <a:pt x="2670295" y="2849790"/>
                    <a:pt x="3272909" y="2991118"/>
                  </a:cubicBezTo>
                  <a:cubicBezTo>
                    <a:pt x="3348563" y="3008861"/>
                    <a:pt x="3421095" y="2951904"/>
                    <a:pt x="3421095" y="2874194"/>
                  </a:cubicBezTo>
                  <a:lnTo>
                    <a:pt x="3421095" y="597181"/>
                  </a:lnTo>
                  <a:cubicBezTo>
                    <a:pt x="3421095" y="541886"/>
                    <a:pt x="3383393" y="493539"/>
                    <a:pt x="3329682" y="480405"/>
                  </a:cubicBezTo>
                  <a:cubicBezTo>
                    <a:pt x="2693980" y="324951"/>
                    <a:pt x="2100189" y="296349"/>
                    <a:pt x="1576904" y="481074"/>
                  </a:cubicBezTo>
                  <a:cubicBezTo>
                    <a:pt x="1538569" y="494606"/>
                    <a:pt x="1496017" y="487274"/>
                    <a:pt x="1463670" y="462650"/>
                  </a:cubicBezTo>
                  <a:cubicBezTo>
                    <a:pt x="1022716" y="126985"/>
                    <a:pt x="571428" y="-41314"/>
                    <a:pt x="106658" y="8659"/>
                  </a:cubicBezTo>
                  <a:cubicBezTo>
                    <a:pt x="45859" y="15196"/>
                    <a:pt x="0" y="67011"/>
                    <a:pt x="0" y="128162"/>
                  </a:cubicBezTo>
                  <a:lnTo>
                    <a:pt x="0" y="2430009"/>
                  </a:lnTo>
                  <a:cubicBezTo>
                    <a:pt x="0" y="2491641"/>
                    <a:pt x="46630" y="2543175"/>
                    <a:pt x="107934" y="2549553"/>
                  </a:cubicBezTo>
                  <a:cubicBezTo>
                    <a:pt x="608182" y="2601584"/>
                    <a:pt x="1067857" y="2759264"/>
                    <a:pt x="1495352" y="3000734"/>
                  </a:cubicBezTo>
                  <a:cubicBezTo>
                    <a:pt x="1525622" y="3017828"/>
                    <a:pt x="1561811" y="3020662"/>
                    <a:pt x="1594586" y="3009060"/>
                  </a:cubicBezTo>
                  <a:close/>
                </a:path>
              </a:pathLst>
            </a:custGeom>
            <a:solidFill>
              <a:srgbClr val="F2F2F2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F93389EF-B314-9FCE-9609-C71BFBAB92BB}"/>
                </a:ext>
              </a:extLst>
            </p:cNvPr>
            <p:cNvSpPr/>
            <p:nvPr/>
          </p:nvSpPr>
          <p:spPr>
            <a:xfrm flipH="1">
              <a:off x="7000202" y="3581503"/>
              <a:ext cx="3132161" cy="2758479"/>
            </a:xfrm>
            <a:custGeom>
              <a:avLst/>
              <a:gdLst>
                <a:gd name="connsiteX0" fmla="*/ 1433789 w 3132161"/>
                <a:gd name="connsiteY0" fmla="*/ 2758480 h 2758479"/>
                <a:gd name="connsiteX1" fmla="*/ 1334999 w 3132161"/>
                <a:gd name="connsiteY1" fmla="*/ 2730303 h 2758479"/>
                <a:gd name="connsiteX2" fmla="*/ 172422 w 3132161"/>
                <a:gd name="connsiteY2" fmla="*/ 2343144 h 2758479"/>
                <a:gd name="connsiteX3" fmla="*/ 0 w 3132161"/>
                <a:gd name="connsiteY3" fmla="*/ 2155393 h 2758479"/>
                <a:gd name="connsiteX4" fmla="*/ 0 w 3132161"/>
                <a:gd name="connsiteY4" fmla="*/ 189237 h 2758479"/>
                <a:gd name="connsiteX5" fmla="*/ 178173 w 3132161"/>
                <a:gd name="connsiteY5" fmla="*/ 992 h 2758479"/>
                <a:gd name="connsiteX6" fmla="*/ 1325451 w 3132161"/>
                <a:gd name="connsiteY6" fmla="*/ 422235 h 2758479"/>
                <a:gd name="connsiteX7" fmla="*/ 1461607 w 3132161"/>
                <a:gd name="connsiteY7" fmla="*/ 443023 h 2758479"/>
                <a:gd name="connsiteX8" fmla="*/ 2981065 w 3132161"/>
                <a:gd name="connsiteY8" fmla="*/ 432033 h 2758479"/>
                <a:gd name="connsiteX9" fmla="*/ 3132162 w 3132161"/>
                <a:gd name="connsiteY9" fmla="*/ 616809 h 2758479"/>
                <a:gd name="connsiteX10" fmla="*/ 3132162 w 3132161"/>
                <a:gd name="connsiteY10" fmla="*/ 2535960 h 2758479"/>
                <a:gd name="connsiteX11" fmla="*/ 3060692 w 3132161"/>
                <a:gd name="connsiteY11" fmla="*/ 2683535 h 2758479"/>
                <a:gd name="connsiteX12" fmla="*/ 2899170 w 3132161"/>
                <a:gd name="connsiteY12" fmla="*/ 2719090 h 2758479"/>
                <a:gd name="connsiteX13" fmla="*/ 1498660 w 3132161"/>
                <a:gd name="connsiteY13" fmla="*/ 2747160 h 2758479"/>
                <a:gd name="connsiteX14" fmla="*/ 1498660 w 3132161"/>
                <a:gd name="connsiteY14" fmla="*/ 2747160 h 2758479"/>
                <a:gd name="connsiteX15" fmla="*/ 1433789 w 3132161"/>
                <a:gd name="connsiteY15" fmla="*/ 2758480 h 2758479"/>
                <a:gd name="connsiteX16" fmla="*/ 221038 w 3132161"/>
                <a:gd name="connsiteY16" fmla="*/ 15284 h 2758479"/>
                <a:gd name="connsiteX17" fmla="*/ 178884 w 3132161"/>
                <a:gd name="connsiteY17" fmla="*/ 16254 h 2758479"/>
                <a:gd name="connsiteX18" fmla="*/ 15276 w 3132161"/>
                <a:gd name="connsiteY18" fmla="*/ 189236 h 2758479"/>
                <a:gd name="connsiteX19" fmla="*/ 15276 w 3132161"/>
                <a:gd name="connsiteY19" fmla="*/ 2155393 h 2758479"/>
                <a:gd name="connsiteX20" fmla="*/ 173675 w 3132161"/>
                <a:gd name="connsiteY20" fmla="*/ 2327914 h 2758479"/>
                <a:gd name="connsiteX21" fmla="*/ 1343057 w 3132161"/>
                <a:gd name="connsiteY21" fmla="*/ 2717318 h 2758479"/>
                <a:gd name="connsiteX22" fmla="*/ 1493527 w 3132161"/>
                <a:gd name="connsiteY22" fmla="*/ 2732778 h 2758479"/>
                <a:gd name="connsiteX23" fmla="*/ 1496093 w 3132161"/>
                <a:gd name="connsiteY23" fmla="*/ 2739965 h 2758479"/>
                <a:gd name="connsiteX24" fmla="*/ 1493527 w 3132161"/>
                <a:gd name="connsiteY24" fmla="*/ 2732778 h 2758479"/>
                <a:gd name="connsiteX25" fmla="*/ 2902706 w 3132161"/>
                <a:gd name="connsiteY25" fmla="*/ 2704227 h 2758479"/>
                <a:gd name="connsiteX26" fmla="*/ 3051229 w 3132161"/>
                <a:gd name="connsiteY26" fmla="*/ 2671551 h 2758479"/>
                <a:gd name="connsiteX27" fmla="*/ 3116886 w 3132161"/>
                <a:gd name="connsiteY27" fmla="*/ 2535960 h 2758479"/>
                <a:gd name="connsiteX28" fmla="*/ 3116886 w 3132161"/>
                <a:gd name="connsiteY28" fmla="*/ 616809 h 2758479"/>
                <a:gd name="connsiteX29" fmla="*/ 2977987 w 3132161"/>
                <a:gd name="connsiteY29" fmla="*/ 446995 h 2758479"/>
                <a:gd name="connsiteX30" fmla="*/ 1465571 w 3132161"/>
                <a:gd name="connsiteY30" fmla="*/ 457778 h 2758479"/>
                <a:gd name="connsiteX31" fmla="*/ 1317355 w 3132161"/>
                <a:gd name="connsiteY31" fmla="*/ 435191 h 2758479"/>
                <a:gd name="connsiteX32" fmla="*/ 221038 w 3132161"/>
                <a:gd name="connsiteY32" fmla="*/ 15284 h 27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132161" h="2758479">
                  <a:moveTo>
                    <a:pt x="1433789" y="2758480"/>
                  </a:moveTo>
                  <a:cubicBezTo>
                    <a:pt x="1399158" y="2758480"/>
                    <a:pt x="1365054" y="2748963"/>
                    <a:pt x="1334999" y="2730303"/>
                  </a:cubicBezTo>
                  <a:cubicBezTo>
                    <a:pt x="975971" y="2507325"/>
                    <a:pt x="584825" y="2377065"/>
                    <a:pt x="172422" y="2343144"/>
                  </a:cubicBezTo>
                  <a:cubicBezTo>
                    <a:pt x="75739" y="2335185"/>
                    <a:pt x="0" y="2252717"/>
                    <a:pt x="0" y="2155393"/>
                  </a:cubicBezTo>
                  <a:lnTo>
                    <a:pt x="0" y="189237"/>
                  </a:lnTo>
                  <a:cubicBezTo>
                    <a:pt x="0" y="88323"/>
                    <a:pt x="78260" y="5636"/>
                    <a:pt x="178173" y="992"/>
                  </a:cubicBezTo>
                  <a:cubicBezTo>
                    <a:pt x="478426" y="-13009"/>
                    <a:pt x="843007" y="120893"/>
                    <a:pt x="1325451" y="422235"/>
                  </a:cubicBezTo>
                  <a:cubicBezTo>
                    <a:pt x="1366261" y="447719"/>
                    <a:pt x="1415886" y="455286"/>
                    <a:pt x="1461607" y="443023"/>
                  </a:cubicBezTo>
                  <a:cubicBezTo>
                    <a:pt x="1920106" y="319949"/>
                    <a:pt x="2417115" y="316354"/>
                    <a:pt x="2981065" y="432033"/>
                  </a:cubicBezTo>
                  <a:cubicBezTo>
                    <a:pt x="3068613" y="449994"/>
                    <a:pt x="3132162" y="527703"/>
                    <a:pt x="3132162" y="616809"/>
                  </a:cubicBezTo>
                  <a:lnTo>
                    <a:pt x="3132162" y="2535960"/>
                  </a:lnTo>
                  <a:cubicBezTo>
                    <a:pt x="3132162" y="2593872"/>
                    <a:pt x="3106116" y="2647667"/>
                    <a:pt x="3060692" y="2683535"/>
                  </a:cubicBezTo>
                  <a:cubicBezTo>
                    <a:pt x="3014940" y="2719678"/>
                    <a:pt x="2956073" y="2732633"/>
                    <a:pt x="2899170" y="2719090"/>
                  </a:cubicBezTo>
                  <a:cubicBezTo>
                    <a:pt x="2365681" y="2592115"/>
                    <a:pt x="1907579" y="2601288"/>
                    <a:pt x="1498660" y="2747160"/>
                  </a:cubicBezTo>
                  <a:lnTo>
                    <a:pt x="1498660" y="2747160"/>
                  </a:lnTo>
                  <a:cubicBezTo>
                    <a:pt x="1477426" y="2754737"/>
                    <a:pt x="1455497" y="2758480"/>
                    <a:pt x="1433789" y="2758480"/>
                  </a:cubicBezTo>
                  <a:close/>
                  <a:moveTo>
                    <a:pt x="221038" y="15284"/>
                  </a:moveTo>
                  <a:cubicBezTo>
                    <a:pt x="206824" y="15284"/>
                    <a:pt x="192800" y="15604"/>
                    <a:pt x="178884" y="16254"/>
                  </a:cubicBezTo>
                  <a:cubicBezTo>
                    <a:pt x="87143" y="20516"/>
                    <a:pt x="15276" y="96498"/>
                    <a:pt x="15276" y="189236"/>
                  </a:cubicBezTo>
                  <a:lnTo>
                    <a:pt x="15276" y="2155393"/>
                  </a:lnTo>
                  <a:cubicBezTo>
                    <a:pt x="15276" y="2244827"/>
                    <a:pt x="84851" y="2320612"/>
                    <a:pt x="173675" y="2327914"/>
                  </a:cubicBezTo>
                  <a:cubicBezTo>
                    <a:pt x="588514" y="2362049"/>
                    <a:pt x="981951" y="2493057"/>
                    <a:pt x="1343057" y="2717318"/>
                  </a:cubicBezTo>
                  <a:cubicBezTo>
                    <a:pt x="1387984" y="2745236"/>
                    <a:pt x="1442833" y="2750857"/>
                    <a:pt x="1493527" y="2732778"/>
                  </a:cubicBezTo>
                  <a:lnTo>
                    <a:pt x="1496093" y="2739965"/>
                  </a:lnTo>
                  <a:lnTo>
                    <a:pt x="1493527" y="2732778"/>
                  </a:lnTo>
                  <a:cubicBezTo>
                    <a:pt x="1905303" y="2585875"/>
                    <a:pt x="2366253" y="2576541"/>
                    <a:pt x="2902706" y="2704227"/>
                  </a:cubicBezTo>
                  <a:cubicBezTo>
                    <a:pt x="2955035" y="2716677"/>
                    <a:pt x="3009158" y="2704784"/>
                    <a:pt x="3051229" y="2671551"/>
                  </a:cubicBezTo>
                  <a:cubicBezTo>
                    <a:pt x="3092956" y="2638593"/>
                    <a:pt x="3116886" y="2589174"/>
                    <a:pt x="3116886" y="2535960"/>
                  </a:cubicBezTo>
                  <a:lnTo>
                    <a:pt x="3116886" y="616809"/>
                  </a:lnTo>
                  <a:cubicBezTo>
                    <a:pt x="3116886" y="534923"/>
                    <a:pt x="3058470" y="463507"/>
                    <a:pt x="2977987" y="446995"/>
                  </a:cubicBezTo>
                  <a:cubicBezTo>
                    <a:pt x="2416428" y="331798"/>
                    <a:pt x="1921717" y="335326"/>
                    <a:pt x="1465571" y="457778"/>
                  </a:cubicBezTo>
                  <a:cubicBezTo>
                    <a:pt x="1415756" y="471137"/>
                    <a:pt x="1361747" y="462913"/>
                    <a:pt x="1317355" y="435191"/>
                  </a:cubicBezTo>
                  <a:cubicBezTo>
                    <a:pt x="860155" y="149617"/>
                    <a:pt x="510040" y="15284"/>
                    <a:pt x="221038" y="15284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5E623CDB-EC57-5B57-1744-812ADE32458A}"/>
                </a:ext>
              </a:extLst>
            </p:cNvPr>
            <p:cNvSpPr/>
            <p:nvPr/>
          </p:nvSpPr>
          <p:spPr>
            <a:xfrm rot="31762" flipH="1">
              <a:off x="8722635" y="4035957"/>
              <a:ext cx="15276" cy="2300511"/>
            </a:xfrm>
            <a:custGeom>
              <a:avLst/>
              <a:gdLst>
                <a:gd name="connsiteX0" fmla="*/ 0 w 15276"/>
                <a:gd name="connsiteY0" fmla="*/ 0 h 2300511"/>
                <a:gd name="connsiteX1" fmla="*/ 15277 w 15276"/>
                <a:gd name="connsiteY1" fmla="*/ 0 h 2300511"/>
                <a:gd name="connsiteX2" fmla="*/ 15277 w 15276"/>
                <a:gd name="connsiteY2" fmla="*/ 2300512 h 2300511"/>
                <a:gd name="connsiteX3" fmla="*/ 0 w 15276"/>
                <a:gd name="connsiteY3" fmla="*/ 2300512 h 230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300511">
                  <a:moveTo>
                    <a:pt x="0" y="0"/>
                  </a:moveTo>
                  <a:lnTo>
                    <a:pt x="15277" y="0"/>
                  </a:lnTo>
                  <a:lnTo>
                    <a:pt x="15277" y="2300512"/>
                  </a:lnTo>
                  <a:lnTo>
                    <a:pt x="0" y="230051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2E38B756-729C-398C-423E-11157F7BBE74}"/>
                </a:ext>
              </a:extLst>
            </p:cNvPr>
            <p:cNvSpPr/>
            <p:nvPr/>
          </p:nvSpPr>
          <p:spPr>
            <a:xfrm rot="4301494" flipH="1">
              <a:off x="9443413" y="350501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2AD91E24-F565-5B8B-3DF0-D8B210199405}"/>
                </a:ext>
              </a:extLst>
            </p:cNvPr>
            <p:cNvSpPr/>
            <p:nvPr/>
          </p:nvSpPr>
          <p:spPr>
            <a:xfrm rot="4301494" flipH="1">
              <a:off x="9443410" y="378814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D6EB4BFB-1C2E-5616-84B0-A62B7AF5FD33}"/>
                </a:ext>
              </a:extLst>
            </p:cNvPr>
            <p:cNvSpPr/>
            <p:nvPr/>
          </p:nvSpPr>
          <p:spPr>
            <a:xfrm rot="4301494" flipH="1">
              <a:off x="9443413" y="4071268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26E8ABF3-5D02-116E-1454-3B8F73FA14B1}"/>
                </a:ext>
              </a:extLst>
            </p:cNvPr>
            <p:cNvSpPr/>
            <p:nvPr/>
          </p:nvSpPr>
          <p:spPr>
            <a:xfrm rot="4301494" flipH="1">
              <a:off x="9443412" y="435439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7B0960C4-4582-DD85-65B7-6B6171B2E9FF}"/>
                </a:ext>
              </a:extLst>
            </p:cNvPr>
            <p:cNvSpPr/>
            <p:nvPr/>
          </p:nvSpPr>
          <p:spPr>
            <a:xfrm flipH="1">
              <a:off x="7193919" y="4253375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39693C35-7F0A-CA61-76F3-1813996F791B}"/>
                </a:ext>
              </a:extLst>
            </p:cNvPr>
            <p:cNvSpPr/>
            <p:nvPr/>
          </p:nvSpPr>
          <p:spPr>
            <a:xfrm flipH="1">
              <a:off x="7193919" y="4520769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D7768BCB-156F-2DA4-B334-1F49D8CC560E}"/>
                </a:ext>
              </a:extLst>
            </p:cNvPr>
            <p:cNvSpPr/>
            <p:nvPr/>
          </p:nvSpPr>
          <p:spPr>
            <a:xfrm flipH="1">
              <a:off x="7193919" y="4788163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FB23A976-563C-9C3D-5B0F-F411CE834121}"/>
                </a:ext>
              </a:extLst>
            </p:cNvPr>
            <p:cNvSpPr/>
            <p:nvPr/>
          </p:nvSpPr>
          <p:spPr>
            <a:xfrm flipH="1">
              <a:off x="7193919" y="5055564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3660D829-BD53-8C7D-7B4D-5E695A530DDB}"/>
                </a:ext>
              </a:extLst>
            </p:cNvPr>
            <p:cNvSpPr/>
            <p:nvPr/>
          </p:nvSpPr>
          <p:spPr>
            <a:xfrm flipH="1">
              <a:off x="7193919" y="5322958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F4DCF351-02EC-1E0C-23C9-A2852885A6E0}"/>
                </a:ext>
              </a:extLst>
            </p:cNvPr>
            <p:cNvSpPr/>
            <p:nvPr/>
          </p:nvSpPr>
          <p:spPr>
            <a:xfrm flipH="1">
              <a:off x="7193919" y="5590352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B645A468-945C-B855-84EF-C62A7882C35D}"/>
                </a:ext>
              </a:extLst>
            </p:cNvPr>
            <p:cNvSpPr/>
            <p:nvPr/>
          </p:nvSpPr>
          <p:spPr>
            <a:xfrm flipH="1">
              <a:off x="11786829" y="6097288"/>
              <a:ext cx="426376" cy="760090"/>
            </a:xfrm>
            <a:custGeom>
              <a:avLst/>
              <a:gdLst>
                <a:gd name="connsiteX0" fmla="*/ 414434 w 426376"/>
                <a:gd name="connsiteY0" fmla="*/ 637202 h 760090"/>
                <a:gd name="connsiteX1" fmla="*/ 401871 w 426376"/>
                <a:gd name="connsiteY1" fmla="*/ 607154 h 760090"/>
                <a:gd name="connsiteX2" fmla="*/ 403059 w 426376"/>
                <a:gd name="connsiteY2" fmla="*/ 602433 h 760090"/>
                <a:gd name="connsiteX3" fmla="*/ 402587 w 426376"/>
                <a:gd name="connsiteY3" fmla="*/ 601303 h 760090"/>
                <a:gd name="connsiteX4" fmla="*/ 316724 w 426376"/>
                <a:gd name="connsiteY4" fmla="*/ 601624 h 760090"/>
                <a:gd name="connsiteX5" fmla="*/ 280399 w 426376"/>
                <a:gd name="connsiteY5" fmla="*/ 705082 h 760090"/>
                <a:gd name="connsiteX6" fmla="*/ 282817 w 426376"/>
                <a:gd name="connsiteY6" fmla="*/ 752445 h 760090"/>
                <a:gd name="connsiteX7" fmla="*/ 232596 w 426376"/>
                <a:gd name="connsiteY7" fmla="*/ 523142 h 760090"/>
                <a:gd name="connsiteX8" fmla="*/ 235901 w 426376"/>
                <a:gd name="connsiteY8" fmla="*/ 463695 h 760090"/>
                <a:gd name="connsiteX9" fmla="*/ 243498 w 426376"/>
                <a:gd name="connsiteY9" fmla="*/ 415499 h 760090"/>
                <a:gd name="connsiteX10" fmla="*/ 354251 w 426376"/>
                <a:gd name="connsiteY10" fmla="*/ 178795 h 760090"/>
                <a:gd name="connsiteX11" fmla="*/ 416066 w 426376"/>
                <a:gd name="connsiteY11" fmla="*/ 114666 h 760090"/>
                <a:gd name="connsiteX12" fmla="*/ 426377 w 426376"/>
                <a:gd name="connsiteY12" fmla="*/ 83686 h 760090"/>
                <a:gd name="connsiteX13" fmla="*/ 417300 w 426376"/>
                <a:gd name="connsiteY13" fmla="*/ 35436 h 760090"/>
                <a:gd name="connsiteX14" fmla="*/ 401020 w 426376"/>
                <a:gd name="connsiteY14" fmla="*/ 19694 h 760090"/>
                <a:gd name="connsiteX15" fmla="*/ 330472 w 426376"/>
                <a:gd name="connsiteY15" fmla="*/ 36177 h 760090"/>
                <a:gd name="connsiteX16" fmla="*/ 316610 w 426376"/>
                <a:gd name="connsiteY16" fmla="*/ 111305 h 760090"/>
                <a:gd name="connsiteX17" fmla="*/ 344138 w 426376"/>
                <a:gd name="connsiteY17" fmla="*/ 172677 h 760090"/>
                <a:gd name="connsiteX18" fmla="*/ 340389 w 426376"/>
                <a:gd name="connsiteY18" fmla="*/ 177367 h 760090"/>
                <a:gd name="connsiteX19" fmla="*/ 281720 w 426376"/>
                <a:gd name="connsiteY19" fmla="*/ 270314 h 760090"/>
                <a:gd name="connsiteX20" fmla="*/ 267770 w 426376"/>
                <a:gd name="connsiteY20" fmla="*/ 161777 h 760090"/>
                <a:gd name="connsiteX21" fmla="*/ 207349 w 426376"/>
                <a:gd name="connsiteY21" fmla="*/ 74589 h 760090"/>
                <a:gd name="connsiteX22" fmla="*/ 121925 w 426376"/>
                <a:gd name="connsiteY22" fmla="*/ 98137 h 760090"/>
                <a:gd name="connsiteX23" fmla="*/ 121792 w 426376"/>
                <a:gd name="connsiteY23" fmla="*/ 99367 h 760090"/>
                <a:gd name="connsiteX24" fmla="*/ 131406 w 426376"/>
                <a:gd name="connsiteY24" fmla="*/ 105248 h 760090"/>
                <a:gd name="connsiteX25" fmla="*/ 121927 w 426376"/>
                <a:gd name="connsiteY25" fmla="*/ 148037 h 760090"/>
                <a:gd name="connsiteX26" fmla="*/ 121448 w 426376"/>
                <a:gd name="connsiteY26" fmla="*/ 148113 h 760090"/>
                <a:gd name="connsiteX27" fmla="*/ 127614 w 426376"/>
                <a:gd name="connsiteY27" fmla="*/ 183088 h 760090"/>
                <a:gd name="connsiteX28" fmla="*/ 247543 w 426376"/>
                <a:gd name="connsiteY28" fmla="*/ 334047 h 760090"/>
                <a:gd name="connsiteX29" fmla="*/ 253266 w 426376"/>
                <a:gd name="connsiteY29" fmla="*/ 336957 h 760090"/>
                <a:gd name="connsiteX30" fmla="*/ 232151 w 426376"/>
                <a:gd name="connsiteY30" fmla="*/ 413177 h 760090"/>
                <a:gd name="connsiteX31" fmla="*/ 222383 w 426376"/>
                <a:gd name="connsiteY31" fmla="*/ 482294 h 760090"/>
                <a:gd name="connsiteX32" fmla="*/ 222778 w 426376"/>
                <a:gd name="connsiteY32" fmla="*/ 570155 h 760090"/>
                <a:gd name="connsiteX33" fmla="*/ 222630 w 426376"/>
                <a:gd name="connsiteY33" fmla="*/ 569124 h 760090"/>
                <a:gd name="connsiteX34" fmla="*/ 173543 w 426376"/>
                <a:gd name="connsiteY34" fmla="*/ 486090 h 760090"/>
                <a:gd name="connsiteX35" fmla="*/ 41647 w 426376"/>
                <a:gd name="connsiteY35" fmla="*/ 418692 h 760090"/>
                <a:gd name="connsiteX36" fmla="*/ 316 w 426376"/>
                <a:gd name="connsiteY36" fmla="*/ 444944 h 760090"/>
                <a:gd name="connsiteX37" fmla="*/ 482 w 426376"/>
                <a:gd name="connsiteY37" fmla="*/ 446036 h 760090"/>
                <a:gd name="connsiteX38" fmla="*/ 18193 w 426376"/>
                <a:gd name="connsiteY38" fmla="*/ 454568 h 760090"/>
                <a:gd name="connsiteX39" fmla="*/ 27806 w 426376"/>
                <a:gd name="connsiteY39" fmla="*/ 460449 h 760090"/>
                <a:gd name="connsiteX40" fmla="*/ 18327 w 426376"/>
                <a:gd name="connsiteY40" fmla="*/ 503238 h 760090"/>
                <a:gd name="connsiteX41" fmla="*/ 17847 w 426376"/>
                <a:gd name="connsiteY41" fmla="*/ 503314 h 760090"/>
                <a:gd name="connsiteX42" fmla="*/ 16861 w 426376"/>
                <a:gd name="connsiteY42" fmla="*/ 503459 h 760090"/>
                <a:gd name="connsiteX43" fmla="*/ 59929 w 426376"/>
                <a:gd name="connsiteY43" fmla="*/ 570896 h 760090"/>
                <a:gd name="connsiteX44" fmla="*/ 234766 w 426376"/>
                <a:gd name="connsiteY44" fmla="*/ 647613 h 760090"/>
                <a:gd name="connsiteX45" fmla="*/ 234815 w 426376"/>
                <a:gd name="connsiteY45" fmla="*/ 647613 h 760090"/>
                <a:gd name="connsiteX46" fmla="*/ 273345 w 426376"/>
                <a:gd name="connsiteY46" fmla="*/ 760091 h 760090"/>
                <a:gd name="connsiteX47" fmla="*/ 410984 w 426376"/>
                <a:gd name="connsiteY47" fmla="*/ 760091 h 760090"/>
                <a:gd name="connsiteX48" fmla="*/ 412366 w 426376"/>
                <a:gd name="connsiteY48" fmla="*/ 755455 h 760090"/>
                <a:gd name="connsiteX49" fmla="*/ 374280 w 426376"/>
                <a:gd name="connsiteY49" fmla="*/ 753186 h 760090"/>
                <a:gd name="connsiteX50" fmla="*/ 404917 w 426376"/>
                <a:gd name="connsiteY50" fmla="*/ 715492 h 760090"/>
                <a:gd name="connsiteX51" fmla="*/ 405558 w 426376"/>
                <a:gd name="connsiteY51" fmla="*/ 714751 h 760090"/>
                <a:gd name="connsiteX52" fmla="*/ 421147 w 426376"/>
                <a:gd name="connsiteY52" fmla="*/ 695564 h 760090"/>
                <a:gd name="connsiteX53" fmla="*/ 421150 w 426376"/>
                <a:gd name="connsiteY53" fmla="*/ 695557 h 760090"/>
                <a:gd name="connsiteX54" fmla="*/ 414438 w 426376"/>
                <a:gd name="connsiteY54" fmla="*/ 637202 h 760090"/>
                <a:gd name="connsiteX55" fmla="*/ 414434 w 426376"/>
                <a:gd name="connsiteY55" fmla="*/ 637202 h 76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6376" h="760090">
                  <a:moveTo>
                    <a:pt x="414434" y="637202"/>
                  </a:moveTo>
                  <a:cubicBezTo>
                    <a:pt x="398654" y="638187"/>
                    <a:pt x="389933" y="618580"/>
                    <a:pt x="401871" y="607154"/>
                  </a:cubicBezTo>
                  <a:lnTo>
                    <a:pt x="403059" y="602433"/>
                  </a:lnTo>
                  <a:cubicBezTo>
                    <a:pt x="402902" y="602059"/>
                    <a:pt x="402745" y="601677"/>
                    <a:pt x="402587" y="601303"/>
                  </a:cubicBezTo>
                  <a:cubicBezTo>
                    <a:pt x="386630" y="563250"/>
                    <a:pt x="332547" y="563510"/>
                    <a:pt x="316724" y="601624"/>
                  </a:cubicBezTo>
                  <a:cubicBezTo>
                    <a:pt x="302681" y="635445"/>
                    <a:pt x="284802" y="669320"/>
                    <a:pt x="280399" y="705082"/>
                  </a:cubicBezTo>
                  <a:cubicBezTo>
                    <a:pt x="278426" y="720869"/>
                    <a:pt x="279314" y="736955"/>
                    <a:pt x="282817" y="752445"/>
                  </a:cubicBezTo>
                  <a:cubicBezTo>
                    <a:pt x="249911" y="680563"/>
                    <a:pt x="232596" y="602075"/>
                    <a:pt x="232596" y="523142"/>
                  </a:cubicBezTo>
                  <a:cubicBezTo>
                    <a:pt x="232596" y="503314"/>
                    <a:pt x="233681" y="483478"/>
                    <a:pt x="235901" y="463695"/>
                  </a:cubicBezTo>
                  <a:cubicBezTo>
                    <a:pt x="237726" y="447518"/>
                    <a:pt x="240242" y="431432"/>
                    <a:pt x="243498" y="415499"/>
                  </a:cubicBezTo>
                  <a:cubicBezTo>
                    <a:pt x="261110" y="329365"/>
                    <a:pt x="299245" y="247324"/>
                    <a:pt x="354251" y="178795"/>
                  </a:cubicBezTo>
                  <a:cubicBezTo>
                    <a:pt x="380694" y="164344"/>
                    <a:pt x="402746" y="141750"/>
                    <a:pt x="416066" y="114666"/>
                  </a:cubicBezTo>
                  <a:cubicBezTo>
                    <a:pt x="420851" y="104897"/>
                    <a:pt x="424601" y="94387"/>
                    <a:pt x="426377" y="83686"/>
                  </a:cubicBezTo>
                  <a:cubicBezTo>
                    <a:pt x="423367" y="84075"/>
                    <a:pt x="415029" y="38247"/>
                    <a:pt x="417300" y="35436"/>
                  </a:cubicBezTo>
                  <a:cubicBezTo>
                    <a:pt x="413105" y="29073"/>
                    <a:pt x="405599" y="25904"/>
                    <a:pt x="401020" y="19694"/>
                  </a:cubicBezTo>
                  <a:cubicBezTo>
                    <a:pt x="378240" y="-11187"/>
                    <a:pt x="346856" y="-5794"/>
                    <a:pt x="330472" y="36177"/>
                  </a:cubicBezTo>
                  <a:cubicBezTo>
                    <a:pt x="295473" y="53836"/>
                    <a:pt x="295135" y="83136"/>
                    <a:pt x="316610" y="111305"/>
                  </a:cubicBezTo>
                  <a:cubicBezTo>
                    <a:pt x="330273" y="129232"/>
                    <a:pt x="332149" y="153490"/>
                    <a:pt x="344138" y="172677"/>
                  </a:cubicBezTo>
                  <a:cubicBezTo>
                    <a:pt x="342905" y="174258"/>
                    <a:pt x="341621" y="175786"/>
                    <a:pt x="340389" y="177367"/>
                  </a:cubicBezTo>
                  <a:cubicBezTo>
                    <a:pt x="317772" y="206376"/>
                    <a:pt x="298210" y="237555"/>
                    <a:pt x="281720" y="270314"/>
                  </a:cubicBezTo>
                  <a:cubicBezTo>
                    <a:pt x="286381" y="233904"/>
                    <a:pt x="279500" y="190046"/>
                    <a:pt x="267770" y="161777"/>
                  </a:cubicBezTo>
                  <a:cubicBezTo>
                    <a:pt x="254417" y="129568"/>
                    <a:pt x="229389" y="102437"/>
                    <a:pt x="207349" y="74589"/>
                  </a:cubicBezTo>
                  <a:cubicBezTo>
                    <a:pt x="180876" y="41142"/>
                    <a:pt x="126589" y="55738"/>
                    <a:pt x="121925" y="98137"/>
                  </a:cubicBezTo>
                  <a:cubicBezTo>
                    <a:pt x="121880" y="98550"/>
                    <a:pt x="121836" y="98962"/>
                    <a:pt x="121792" y="99367"/>
                  </a:cubicBezTo>
                  <a:cubicBezTo>
                    <a:pt x="125067" y="101215"/>
                    <a:pt x="128273" y="103178"/>
                    <a:pt x="131406" y="105248"/>
                  </a:cubicBezTo>
                  <a:cubicBezTo>
                    <a:pt x="149276" y="117072"/>
                    <a:pt x="143100" y="144767"/>
                    <a:pt x="121927" y="148037"/>
                  </a:cubicBezTo>
                  <a:lnTo>
                    <a:pt x="121448" y="148113"/>
                  </a:lnTo>
                  <a:cubicBezTo>
                    <a:pt x="122632" y="159898"/>
                    <a:pt x="124654" y="171592"/>
                    <a:pt x="127614" y="183088"/>
                  </a:cubicBezTo>
                  <a:cubicBezTo>
                    <a:pt x="99339" y="292434"/>
                    <a:pt x="160382" y="332259"/>
                    <a:pt x="247543" y="334047"/>
                  </a:cubicBezTo>
                  <a:cubicBezTo>
                    <a:pt x="249467" y="335032"/>
                    <a:pt x="251342" y="336025"/>
                    <a:pt x="253266" y="336957"/>
                  </a:cubicBezTo>
                  <a:cubicBezTo>
                    <a:pt x="244435" y="361826"/>
                    <a:pt x="237380" y="387330"/>
                    <a:pt x="232151" y="413177"/>
                  </a:cubicBezTo>
                  <a:cubicBezTo>
                    <a:pt x="227464" y="436023"/>
                    <a:pt x="224208" y="459105"/>
                    <a:pt x="222383" y="482294"/>
                  </a:cubicBezTo>
                  <a:cubicBezTo>
                    <a:pt x="220113" y="511548"/>
                    <a:pt x="220311" y="540955"/>
                    <a:pt x="222778" y="570155"/>
                  </a:cubicBezTo>
                  <a:lnTo>
                    <a:pt x="222630" y="569124"/>
                  </a:lnTo>
                  <a:cubicBezTo>
                    <a:pt x="216365" y="536960"/>
                    <a:pt x="198901" y="506912"/>
                    <a:pt x="173543" y="486090"/>
                  </a:cubicBezTo>
                  <a:cubicBezTo>
                    <a:pt x="135768" y="455064"/>
                    <a:pt x="82400" y="443638"/>
                    <a:pt x="41647" y="418692"/>
                  </a:cubicBezTo>
                  <a:cubicBezTo>
                    <a:pt x="22030" y="406685"/>
                    <a:pt x="-3108" y="422205"/>
                    <a:pt x="316" y="444944"/>
                  </a:cubicBezTo>
                  <a:lnTo>
                    <a:pt x="482" y="446036"/>
                  </a:lnTo>
                  <a:cubicBezTo>
                    <a:pt x="6550" y="448503"/>
                    <a:pt x="12470" y="451360"/>
                    <a:pt x="18193" y="454568"/>
                  </a:cubicBezTo>
                  <a:cubicBezTo>
                    <a:pt x="21466" y="456416"/>
                    <a:pt x="24673" y="458379"/>
                    <a:pt x="27806" y="460449"/>
                  </a:cubicBezTo>
                  <a:cubicBezTo>
                    <a:pt x="45676" y="472265"/>
                    <a:pt x="39500" y="499969"/>
                    <a:pt x="18327" y="503238"/>
                  </a:cubicBezTo>
                  <a:lnTo>
                    <a:pt x="17847" y="503314"/>
                  </a:lnTo>
                  <a:cubicBezTo>
                    <a:pt x="17502" y="503360"/>
                    <a:pt x="17206" y="503413"/>
                    <a:pt x="16861" y="503459"/>
                  </a:cubicBezTo>
                  <a:cubicBezTo>
                    <a:pt x="27270" y="528176"/>
                    <a:pt x="41774" y="551113"/>
                    <a:pt x="59929" y="570896"/>
                  </a:cubicBezTo>
                  <a:cubicBezTo>
                    <a:pt x="77608" y="666349"/>
                    <a:pt x="153541" y="675408"/>
                    <a:pt x="234766" y="647613"/>
                  </a:cubicBezTo>
                  <a:lnTo>
                    <a:pt x="234815" y="647613"/>
                  </a:lnTo>
                  <a:cubicBezTo>
                    <a:pt x="243695" y="686292"/>
                    <a:pt x="256670" y="724077"/>
                    <a:pt x="273345" y="760091"/>
                  </a:cubicBezTo>
                  <a:lnTo>
                    <a:pt x="410984" y="760091"/>
                  </a:lnTo>
                  <a:cubicBezTo>
                    <a:pt x="411478" y="758563"/>
                    <a:pt x="411922" y="756982"/>
                    <a:pt x="412366" y="755455"/>
                  </a:cubicBezTo>
                  <a:cubicBezTo>
                    <a:pt x="399638" y="756241"/>
                    <a:pt x="386811" y="755500"/>
                    <a:pt x="374280" y="753186"/>
                  </a:cubicBezTo>
                  <a:cubicBezTo>
                    <a:pt x="384492" y="740652"/>
                    <a:pt x="394705" y="728026"/>
                    <a:pt x="404917" y="715492"/>
                  </a:cubicBezTo>
                  <a:cubicBezTo>
                    <a:pt x="405163" y="715248"/>
                    <a:pt x="405360" y="715003"/>
                    <a:pt x="405558" y="714751"/>
                  </a:cubicBezTo>
                  <a:cubicBezTo>
                    <a:pt x="410738" y="708343"/>
                    <a:pt x="415967" y="701973"/>
                    <a:pt x="421147" y="695564"/>
                  </a:cubicBezTo>
                  <a:lnTo>
                    <a:pt x="421150" y="695557"/>
                  </a:lnTo>
                  <a:cubicBezTo>
                    <a:pt x="421474" y="675866"/>
                    <a:pt x="419114" y="656244"/>
                    <a:pt x="414438" y="637202"/>
                  </a:cubicBezTo>
                  <a:lnTo>
                    <a:pt x="414434" y="63720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668EC26F-067B-5F92-0F64-07AF01AFD913}"/>
                </a:ext>
              </a:extLst>
            </p:cNvPr>
            <p:cNvSpPr/>
            <p:nvPr/>
          </p:nvSpPr>
          <p:spPr>
            <a:xfrm flipH="1">
              <a:off x="10259309" y="6848702"/>
              <a:ext cx="1952825" cy="18178"/>
            </a:xfrm>
            <a:custGeom>
              <a:avLst/>
              <a:gdLst>
                <a:gd name="connsiteX0" fmla="*/ 1952826 w 1952825"/>
                <a:gd name="connsiteY0" fmla="*/ 9089 h 18178"/>
                <a:gd name="connsiteX1" fmla="*/ 1943736 w 1952825"/>
                <a:gd name="connsiteY1" fmla="*/ 18179 h 18178"/>
                <a:gd name="connsiteX2" fmla="*/ 9089 w 1952825"/>
                <a:gd name="connsiteY2" fmla="*/ 18179 h 18178"/>
                <a:gd name="connsiteX3" fmla="*/ 0 w 1952825"/>
                <a:gd name="connsiteY3" fmla="*/ 9089 h 18178"/>
                <a:gd name="connsiteX4" fmla="*/ 9089 w 1952825"/>
                <a:gd name="connsiteY4" fmla="*/ 0 h 18178"/>
                <a:gd name="connsiteX5" fmla="*/ 1943736 w 1952825"/>
                <a:gd name="connsiteY5" fmla="*/ 0 h 18178"/>
                <a:gd name="connsiteX6" fmla="*/ 1952826 w 1952825"/>
                <a:gd name="connsiteY6" fmla="*/ 9089 h 1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2825" h="18178">
                  <a:moveTo>
                    <a:pt x="1952826" y="9089"/>
                  </a:moveTo>
                  <a:cubicBezTo>
                    <a:pt x="1952826" y="14130"/>
                    <a:pt x="1948778" y="18179"/>
                    <a:pt x="1943736" y="18179"/>
                  </a:cubicBezTo>
                  <a:lnTo>
                    <a:pt x="9089" y="18179"/>
                  </a:lnTo>
                  <a:cubicBezTo>
                    <a:pt x="4048" y="18179"/>
                    <a:pt x="0" y="14130"/>
                    <a:pt x="0" y="9089"/>
                  </a:cubicBezTo>
                  <a:cubicBezTo>
                    <a:pt x="0" y="4048"/>
                    <a:pt x="4048" y="0"/>
                    <a:pt x="9089" y="0"/>
                  </a:cubicBezTo>
                  <a:lnTo>
                    <a:pt x="1943736" y="0"/>
                  </a:lnTo>
                  <a:cubicBezTo>
                    <a:pt x="1948778" y="0"/>
                    <a:pt x="1952826" y="4048"/>
                    <a:pt x="1952826" y="9089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46" name="图形 116">
              <a:extLst>
                <a:ext uri="{FF2B5EF4-FFF2-40B4-BE49-F238E27FC236}">
                  <a16:creationId xmlns:a16="http://schemas.microsoft.com/office/drawing/2014/main" id="{880D6DE7-F75F-258A-1DFF-03D9403CB3F8}"/>
                </a:ext>
              </a:extLst>
            </p:cNvPr>
            <p:cNvGrpSpPr/>
            <p:nvPr/>
          </p:nvGrpSpPr>
          <p:grpSpPr>
            <a:xfrm flipH="1">
              <a:off x="6964395" y="6023255"/>
              <a:ext cx="351351" cy="351351"/>
              <a:chOff x="11657075" y="6023255"/>
              <a:chExt cx="351351" cy="351351"/>
            </a:xfrm>
          </p:grpSpPr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9222EE87-A259-DE2E-230C-F067A04651EC}"/>
                  </a:ext>
                </a:extLst>
              </p:cNvPr>
              <p:cNvSpPr/>
              <p:nvPr/>
            </p:nvSpPr>
            <p:spPr>
              <a:xfrm>
                <a:off x="11657075" y="6023255"/>
                <a:ext cx="351351" cy="351351"/>
              </a:xfrm>
              <a:custGeom>
                <a:avLst/>
                <a:gdLst>
                  <a:gd name="connsiteX0" fmla="*/ 351352 w 351351"/>
                  <a:gd name="connsiteY0" fmla="*/ 175676 h 351351"/>
                  <a:gd name="connsiteX1" fmla="*/ 175676 w 351351"/>
                  <a:gd name="connsiteY1" fmla="*/ 351352 h 351351"/>
                  <a:gd name="connsiteX2" fmla="*/ 0 w 351351"/>
                  <a:gd name="connsiteY2" fmla="*/ 175676 h 351351"/>
                  <a:gd name="connsiteX3" fmla="*/ 175676 w 351351"/>
                  <a:gd name="connsiteY3" fmla="*/ 0 h 351351"/>
                  <a:gd name="connsiteX4" fmla="*/ 351352 w 351351"/>
                  <a:gd name="connsiteY4" fmla="*/ 175676 h 351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351" h="351351">
                    <a:moveTo>
                      <a:pt x="351352" y="175676"/>
                    </a:moveTo>
                    <a:cubicBezTo>
                      <a:pt x="351352" y="272699"/>
                      <a:pt x="272699" y="351352"/>
                      <a:pt x="175676" y="351352"/>
                    </a:cubicBezTo>
                    <a:cubicBezTo>
                      <a:pt x="78653" y="351352"/>
                      <a:pt x="0" y="272699"/>
                      <a:pt x="0" y="175676"/>
                    </a:cubicBezTo>
                    <a:cubicBezTo>
                      <a:pt x="0" y="78653"/>
                      <a:pt x="78653" y="0"/>
                      <a:pt x="175676" y="0"/>
                    </a:cubicBezTo>
                    <a:cubicBezTo>
                      <a:pt x="272699" y="0"/>
                      <a:pt x="351352" y="78653"/>
                      <a:pt x="351352" y="175676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BC7CC306-47FA-A1AC-8C5D-AD2D5B74F8B9}"/>
                  </a:ext>
                </a:extLst>
              </p:cNvPr>
              <p:cNvSpPr/>
              <p:nvPr/>
            </p:nvSpPr>
            <p:spPr>
              <a:xfrm>
                <a:off x="11754224" y="6128343"/>
                <a:ext cx="164612" cy="141182"/>
              </a:xfrm>
              <a:custGeom>
                <a:avLst/>
                <a:gdLst>
                  <a:gd name="connsiteX0" fmla="*/ 160797 w 164612"/>
                  <a:gd name="connsiteY0" fmla="*/ 63973 h 141182"/>
                  <a:gd name="connsiteX1" fmla="*/ 51794 w 164612"/>
                  <a:gd name="connsiteY1" fmla="*/ 1035 h 141182"/>
                  <a:gd name="connsiteX2" fmla="*/ 40337 w 164612"/>
                  <a:gd name="connsiteY2" fmla="*/ 7650 h 141182"/>
                  <a:gd name="connsiteX3" fmla="*/ 40337 w 164612"/>
                  <a:gd name="connsiteY3" fmla="*/ 62950 h 141182"/>
                  <a:gd name="connsiteX4" fmla="*/ 7638 w 164612"/>
                  <a:gd name="connsiteY4" fmla="*/ 62950 h 141182"/>
                  <a:gd name="connsiteX5" fmla="*/ 0 w 164612"/>
                  <a:gd name="connsiteY5" fmla="*/ 70588 h 141182"/>
                  <a:gd name="connsiteX6" fmla="*/ 7638 w 164612"/>
                  <a:gd name="connsiteY6" fmla="*/ 78226 h 141182"/>
                  <a:gd name="connsiteX7" fmla="*/ 40337 w 164612"/>
                  <a:gd name="connsiteY7" fmla="*/ 78226 h 141182"/>
                  <a:gd name="connsiteX8" fmla="*/ 40337 w 164612"/>
                  <a:gd name="connsiteY8" fmla="*/ 133533 h 141182"/>
                  <a:gd name="connsiteX9" fmla="*/ 51794 w 164612"/>
                  <a:gd name="connsiteY9" fmla="*/ 140148 h 141182"/>
                  <a:gd name="connsiteX10" fmla="*/ 160797 w 164612"/>
                  <a:gd name="connsiteY10" fmla="*/ 77202 h 141182"/>
                  <a:gd name="connsiteX11" fmla="*/ 160797 w 164612"/>
                  <a:gd name="connsiteY11" fmla="*/ 63973 h 14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612" h="141182">
                    <a:moveTo>
                      <a:pt x="160797" y="63973"/>
                    </a:moveTo>
                    <a:lnTo>
                      <a:pt x="51794" y="1035"/>
                    </a:lnTo>
                    <a:cubicBezTo>
                      <a:pt x="46699" y="-1905"/>
                      <a:pt x="40337" y="1768"/>
                      <a:pt x="40337" y="7650"/>
                    </a:cubicBezTo>
                    <a:lnTo>
                      <a:pt x="40337" y="62950"/>
                    </a:lnTo>
                    <a:lnTo>
                      <a:pt x="7638" y="62950"/>
                    </a:lnTo>
                    <a:cubicBezTo>
                      <a:pt x="3422" y="62950"/>
                      <a:pt x="0" y="66371"/>
                      <a:pt x="0" y="70588"/>
                    </a:cubicBezTo>
                    <a:cubicBezTo>
                      <a:pt x="0" y="74804"/>
                      <a:pt x="3422" y="78226"/>
                      <a:pt x="7638" y="78226"/>
                    </a:cubicBezTo>
                    <a:lnTo>
                      <a:pt x="40337" y="78226"/>
                    </a:lnTo>
                    <a:lnTo>
                      <a:pt x="40337" y="133533"/>
                    </a:lnTo>
                    <a:cubicBezTo>
                      <a:pt x="40337" y="139414"/>
                      <a:pt x="46699" y="143088"/>
                      <a:pt x="51794" y="140148"/>
                    </a:cubicBezTo>
                    <a:lnTo>
                      <a:pt x="160797" y="77202"/>
                    </a:lnTo>
                    <a:cubicBezTo>
                      <a:pt x="165884" y="74261"/>
                      <a:pt x="165884" y="66914"/>
                      <a:pt x="160797" y="639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47" name="图形 116">
              <a:extLst>
                <a:ext uri="{FF2B5EF4-FFF2-40B4-BE49-F238E27FC236}">
                  <a16:creationId xmlns:a16="http://schemas.microsoft.com/office/drawing/2014/main" id="{966C4CF6-9DE0-F3B0-31D0-26FCDDD839FE}"/>
                </a:ext>
              </a:extLst>
            </p:cNvPr>
            <p:cNvGrpSpPr/>
            <p:nvPr/>
          </p:nvGrpSpPr>
          <p:grpSpPr>
            <a:xfrm flipH="1">
              <a:off x="9119056" y="5309173"/>
              <a:ext cx="522689" cy="402459"/>
              <a:chOff x="9331076" y="5309173"/>
              <a:chExt cx="522689" cy="402459"/>
            </a:xfrm>
            <a:solidFill>
              <a:srgbClr val="FFFFFF"/>
            </a:solidFill>
          </p:grpSpPr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DF8FED49-0024-2371-6178-398CA341B807}"/>
                  </a:ext>
                </a:extLst>
              </p:cNvPr>
              <p:cNvSpPr/>
              <p:nvPr/>
            </p:nvSpPr>
            <p:spPr>
              <a:xfrm>
                <a:off x="9331076" y="5370916"/>
                <a:ext cx="420583" cy="340716"/>
              </a:xfrm>
              <a:custGeom>
                <a:avLst/>
                <a:gdLst>
                  <a:gd name="connsiteX0" fmla="*/ 37 w 420583"/>
                  <a:gd name="connsiteY0" fmla="*/ 332815 h 340716"/>
                  <a:gd name="connsiteX1" fmla="*/ 91403 w 420583"/>
                  <a:gd name="connsiteY1" fmla="*/ 120889 h 340716"/>
                  <a:gd name="connsiteX2" fmla="*/ 286037 w 420583"/>
                  <a:gd name="connsiteY2" fmla="*/ 8205 h 340716"/>
                  <a:gd name="connsiteX3" fmla="*/ 413150 w 420583"/>
                  <a:gd name="connsiteY3" fmla="*/ 3538 h 340716"/>
                  <a:gd name="connsiteX4" fmla="*/ 412775 w 420583"/>
                  <a:gd name="connsiteY4" fmla="*/ 19570 h 340716"/>
                  <a:gd name="connsiteX5" fmla="*/ 202048 w 420583"/>
                  <a:gd name="connsiteY5" fmla="*/ 55033 h 340716"/>
                  <a:gd name="connsiteX6" fmla="*/ 50158 w 420583"/>
                  <a:gd name="connsiteY6" fmla="*/ 211080 h 340716"/>
                  <a:gd name="connsiteX7" fmla="*/ 16077 w 420583"/>
                  <a:gd name="connsiteY7" fmla="*/ 333197 h 340716"/>
                  <a:gd name="connsiteX8" fmla="*/ 37 w 420583"/>
                  <a:gd name="connsiteY8" fmla="*/ 332815 h 340716"/>
                  <a:gd name="connsiteX9" fmla="*/ 37 w 420583"/>
                  <a:gd name="connsiteY9" fmla="*/ 332815 h 34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0583" h="340716">
                    <a:moveTo>
                      <a:pt x="37" y="332815"/>
                    </a:moveTo>
                    <a:cubicBezTo>
                      <a:pt x="6880" y="254533"/>
                      <a:pt x="39388" y="179740"/>
                      <a:pt x="91403" y="120889"/>
                    </a:cubicBezTo>
                    <a:cubicBezTo>
                      <a:pt x="142082" y="63550"/>
                      <a:pt x="211344" y="24221"/>
                      <a:pt x="286037" y="8205"/>
                    </a:cubicBezTo>
                    <a:cubicBezTo>
                      <a:pt x="327733" y="-740"/>
                      <a:pt x="370926" y="-2489"/>
                      <a:pt x="413150" y="3538"/>
                    </a:cubicBezTo>
                    <a:cubicBezTo>
                      <a:pt x="423255" y="4981"/>
                      <a:pt x="422987" y="21029"/>
                      <a:pt x="412775" y="19570"/>
                    </a:cubicBezTo>
                    <a:cubicBezTo>
                      <a:pt x="340909" y="9320"/>
                      <a:pt x="266629" y="21846"/>
                      <a:pt x="202048" y="55033"/>
                    </a:cubicBezTo>
                    <a:cubicBezTo>
                      <a:pt x="135864" y="89046"/>
                      <a:pt x="82887" y="144369"/>
                      <a:pt x="50158" y="211080"/>
                    </a:cubicBezTo>
                    <a:cubicBezTo>
                      <a:pt x="31444" y="249232"/>
                      <a:pt x="19774" y="290867"/>
                      <a:pt x="16077" y="333197"/>
                    </a:cubicBezTo>
                    <a:cubicBezTo>
                      <a:pt x="15175" y="343440"/>
                      <a:pt x="-865" y="343127"/>
                      <a:pt x="37" y="332815"/>
                    </a:cubicBezTo>
                    <a:lnTo>
                      <a:pt x="37" y="332815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63079E60-178C-D83A-10FB-D934BD9F4AC4}"/>
                  </a:ext>
                </a:extLst>
              </p:cNvPr>
              <p:cNvSpPr/>
              <p:nvPr/>
            </p:nvSpPr>
            <p:spPr>
              <a:xfrm>
                <a:off x="9714150" y="5309173"/>
                <a:ext cx="139615" cy="173045"/>
              </a:xfrm>
              <a:custGeom>
                <a:avLst/>
                <a:gdLst>
                  <a:gd name="connsiteX0" fmla="*/ 12294 w 139615"/>
                  <a:gd name="connsiteY0" fmla="*/ 907 h 173045"/>
                  <a:gd name="connsiteX1" fmla="*/ 135741 w 139615"/>
                  <a:gd name="connsiteY1" fmla="*/ 61821 h 173045"/>
                  <a:gd name="connsiteX2" fmla="*/ 137154 w 139615"/>
                  <a:gd name="connsiteY2" fmla="*/ 74500 h 173045"/>
                  <a:gd name="connsiteX3" fmla="*/ 20291 w 139615"/>
                  <a:gd name="connsiteY3" fmla="*/ 171106 h 173045"/>
                  <a:gd name="connsiteX4" fmla="*/ 9216 w 139615"/>
                  <a:gd name="connsiteY4" fmla="*/ 159496 h 173045"/>
                  <a:gd name="connsiteX5" fmla="*/ 126086 w 139615"/>
                  <a:gd name="connsiteY5" fmla="*/ 62898 h 173045"/>
                  <a:gd name="connsiteX6" fmla="*/ 127499 w 139615"/>
                  <a:gd name="connsiteY6" fmla="*/ 75577 h 173045"/>
                  <a:gd name="connsiteX7" fmla="*/ 4045 w 139615"/>
                  <a:gd name="connsiteY7" fmla="*/ 14671 h 173045"/>
                  <a:gd name="connsiteX8" fmla="*/ 12294 w 139615"/>
                  <a:gd name="connsiteY8" fmla="*/ 907 h 173045"/>
                  <a:gd name="connsiteX9" fmla="*/ 12294 w 139615"/>
                  <a:gd name="connsiteY9" fmla="*/ 907 h 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15" h="173045">
                    <a:moveTo>
                      <a:pt x="12294" y="907"/>
                    </a:moveTo>
                    <a:lnTo>
                      <a:pt x="135741" y="61821"/>
                    </a:lnTo>
                    <a:cubicBezTo>
                      <a:pt x="140232" y="64036"/>
                      <a:pt x="140973" y="71345"/>
                      <a:pt x="137154" y="74500"/>
                    </a:cubicBezTo>
                    <a:lnTo>
                      <a:pt x="20291" y="171106"/>
                    </a:lnTo>
                    <a:cubicBezTo>
                      <a:pt x="12378" y="177645"/>
                      <a:pt x="1250" y="166088"/>
                      <a:pt x="9216" y="159496"/>
                    </a:cubicBezTo>
                    <a:lnTo>
                      <a:pt x="126086" y="62898"/>
                    </a:lnTo>
                    <a:lnTo>
                      <a:pt x="127499" y="75577"/>
                    </a:lnTo>
                    <a:lnTo>
                      <a:pt x="4045" y="14671"/>
                    </a:lnTo>
                    <a:cubicBezTo>
                      <a:pt x="-5220" y="10096"/>
                      <a:pt x="3098" y="-3630"/>
                      <a:pt x="12294" y="907"/>
                    </a:cubicBezTo>
                    <a:lnTo>
                      <a:pt x="12294" y="907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288" name="组合 287">
            <a:extLst>
              <a:ext uri="{FF2B5EF4-FFF2-40B4-BE49-F238E27FC236}">
                <a16:creationId xmlns:a16="http://schemas.microsoft.com/office/drawing/2014/main" id="{819CEC69-43AE-4263-3DCE-D8573B472BA6}"/>
              </a:ext>
            </a:extLst>
          </p:cNvPr>
          <p:cNvGrpSpPr/>
          <p:nvPr/>
        </p:nvGrpSpPr>
        <p:grpSpPr>
          <a:xfrm>
            <a:off x="5563714" y="2164580"/>
            <a:ext cx="2999538" cy="3864451"/>
            <a:chOff x="5447690" y="2149332"/>
            <a:chExt cx="2999538" cy="3864451"/>
          </a:xfrm>
        </p:grpSpPr>
        <p:sp>
          <p:nvSpPr>
            <p:cNvPr id="199" name="矩形: 圆角 198">
              <a:extLst>
                <a:ext uri="{FF2B5EF4-FFF2-40B4-BE49-F238E27FC236}">
                  <a16:creationId xmlns:a16="http://schemas.microsoft.com/office/drawing/2014/main" id="{E9991755-6519-54EE-E15F-1E02D572044F}"/>
                </a:ext>
              </a:extLst>
            </p:cNvPr>
            <p:cNvSpPr/>
            <p:nvPr/>
          </p:nvSpPr>
          <p:spPr>
            <a:xfrm>
              <a:off x="5479087" y="2440547"/>
              <a:ext cx="2840532" cy="3573236"/>
            </a:xfrm>
            <a:prstGeom prst="roundRect">
              <a:avLst>
                <a:gd name="adj" fmla="val 6087"/>
              </a:avLst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1" name="文本框 200">
              <a:extLst>
                <a:ext uri="{FF2B5EF4-FFF2-40B4-BE49-F238E27FC236}">
                  <a16:creationId xmlns:a16="http://schemas.microsoft.com/office/drawing/2014/main" id="{02D8A547-48FF-C77D-B878-7ABF65C2C682}"/>
                </a:ext>
              </a:extLst>
            </p:cNvPr>
            <p:cNvSpPr txBox="1"/>
            <p:nvPr/>
          </p:nvSpPr>
          <p:spPr>
            <a:xfrm>
              <a:off x="5606696" y="2665497"/>
              <a:ext cx="2840532" cy="13996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言简意赅的说明即可</a:t>
              </a:r>
              <a:endParaRPr lang="en-US" altLang="zh-CN" sz="1800" spc="130" dirty="0">
                <a:latin typeface="+mn-ea"/>
                <a:cs typeface="OPPOSans L" panose="00020600040101010101" pitchFamily="18" charset="-122"/>
              </a:endParaRPr>
            </a:p>
          </p:txBody>
        </p:sp>
        <p:sp>
          <p:nvSpPr>
            <p:cNvPr id="203" name="矩形: 圆角 202">
              <a:extLst>
                <a:ext uri="{FF2B5EF4-FFF2-40B4-BE49-F238E27FC236}">
                  <a16:creationId xmlns:a16="http://schemas.microsoft.com/office/drawing/2014/main" id="{E3B37959-D4A0-9529-57B2-3B45A4467550}"/>
                </a:ext>
              </a:extLst>
            </p:cNvPr>
            <p:cNvSpPr/>
            <p:nvPr/>
          </p:nvSpPr>
          <p:spPr>
            <a:xfrm>
              <a:off x="5447690" y="2149332"/>
              <a:ext cx="1650332" cy="429949"/>
            </a:xfrm>
            <a:prstGeom prst="roundRect">
              <a:avLst>
                <a:gd name="adj" fmla="val 2535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205" name="GaodingPPT-3">
              <a:extLst>
                <a:ext uri="{FF2B5EF4-FFF2-40B4-BE49-F238E27FC236}">
                  <a16:creationId xmlns:a16="http://schemas.microsoft.com/office/drawing/2014/main" id="{6FF282CD-85D1-810B-6C96-3086FA80B3EB}"/>
                </a:ext>
              </a:extLst>
            </p:cNvPr>
            <p:cNvSpPr/>
            <p:nvPr/>
          </p:nvSpPr>
          <p:spPr>
            <a:xfrm>
              <a:off x="5546074" y="2160451"/>
              <a:ext cx="1453565" cy="407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+mn-ea"/>
                  <a:cs typeface="OPPOSans R" panose="00020600040101010101" pitchFamily="18" charset="-122"/>
                </a:rPr>
                <a:t>教学内容</a:t>
              </a:r>
            </a:p>
          </p:txBody>
        </p:sp>
        <p:sp>
          <p:nvSpPr>
            <p:cNvPr id="207" name="文本框 206">
              <a:extLst>
                <a:ext uri="{FF2B5EF4-FFF2-40B4-BE49-F238E27FC236}">
                  <a16:creationId xmlns:a16="http://schemas.microsoft.com/office/drawing/2014/main" id="{D538A70C-D10C-D6EB-76C1-597D457987BA}"/>
                </a:ext>
              </a:extLst>
            </p:cNvPr>
            <p:cNvSpPr txBox="1"/>
            <p:nvPr/>
          </p:nvSpPr>
          <p:spPr>
            <a:xfrm>
              <a:off x="5606696" y="4355972"/>
              <a:ext cx="2744320" cy="139846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言简意赅的说明即可</a:t>
              </a:r>
              <a:endParaRPr lang="zh-CN" altLang="en-US" sz="1800" dirty="0"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  <p:cxnSp>
          <p:nvCxnSpPr>
            <p:cNvPr id="209" name="直接连接符 208">
              <a:extLst>
                <a:ext uri="{FF2B5EF4-FFF2-40B4-BE49-F238E27FC236}">
                  <a16:creationId xmlns:a16="http://schemas.microsoft.com/office/drawing/2014/main" id="{B803B281-B94F-0704-A499-90150B887E61}"/>
                </a:ext>
              </a:extLst>
            </p:cNvPr>
            <p:cNvCxnSpPr>
              <a:cxnSpLocks/>
            </p:cNvCxnSpPr>
            <p:nvPr/>
          </p:nvCxnSpPr>
          <p:spPr>
            <a:xfrm>
              <a:off x="5644457" y="4210574"/>
              <a:ext cx="2478767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矩形: 圆角 283">
              <a:extLst>
                <a:ext uri="{FF2B5EF4-FFF2-40B4-BE49-F238E27FC236}">
                  <a16:creationId xmlns:a16="http://schemas.microsoft.com/office/drawing/2014/main" id="{D54945C5-C7BD-5D62-28DE-17462DEEB4E8}"/>
                </a:ext>
              </a:extLst>
            </p:cNvPr>
            <p:cNvSpPr/>
            <p:nvPr/>
          </p:nvSpPr>
          <p:spPr>
            <a:xfrm>
              <a:off x="7863136" y="2401610"/>
              <a:ext cx="253515" cy="91213"/>
            </a:xfrm>
            <a:prstGeom prst="roundRect">
              <a:avLst>
                <a:gd name="adj" fmla="val 226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cxnSp>
        <p:nvCxnSpPr>
          <p:cNvPr id="287" name="直接连接符 286">
            <a:extLst>
              <a:ext uri="{FF2B5EF4-FFF2-40B4-BE49-F238E27FC236}">
                <a16:creationId xmlns:a16="http://schemas.microsoft.com/office/drawing/2014/main" id="{58679340-76EB-D1D4-9B4C-8E4557AF967D}"/>
              </a:ext>
            </a:extLst>
          </p:cNvPr>
          <p:cNvCxnSpPr>
            <a:cxnSpLocks/>
          </p:cNvCxnSpPr>
          <p:nvPr/>
        </p:nvCxnSpPr>
        <p:spPr>
          <a:xfrm>
            <a:off x="0" y="6687519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9" name="组合 288">
            <a:extLst>
              <a:ext uri="{FF2B5EF4-FFF2-40B4-BE49-F238E27FC236}">
                <a16:creationId xmlns:a16="http://schemas.microsoft.com/office/drawing/2014/main" id="{F1AF111D-86B3-A513-3490-3192069F1006}"/>
              </a:ext>
            </a:extLst>
          </p:cNvPr>
          <p:cNvGrpSpPr/>
          <p:nvPr/>
        </p:nvGrpSpPr>
        <p:grpSpPr>
          <a:xfrm>
            <a:off x="8679663" y="2164580"/>
            <a:ext cx="2999538" cy="3864451"/>
            <a:chOff x="5447690" y="2149332"/>
            <a:chExt cx="2999538" cy="3864451"/>
          </a:xfrm>
        </p:grpSpPr>
        <p:sp>
          <p:nvSpPr>
            <p:cNvPr id="290" name="矩形: 圆角 289">
              <a:extLst>
                <a:ext uri="{FF2B5EF4-FFF2-40B4-BE49-F238E27FC236}">
                  <a16:creationId xmlns:a16="http://schemas.microsoft.com/office/drawing/2014/main" id="{C695B6AD-3990-A7FD-7A3B-C6386867656B}"/>
                </a:ext>
              </a:extLst>
            </p:cNvPr>
            <p:cNvSpPr/>
            <p:nvPr/>
          </p:nvSpPr>
          <p:spPr>
            <a:xfrm>
              <a:off x="5479087" y="2440547"/>
              <a:ext cx="2840532" cy="3573236"/>
            </a:xfrm>
            <a:prstGeom prst="roundRect">
              <a:avLst>
                <a:gd name="adj" fmla="val 6087"/>
              </a:avLst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1" name="文本框 290">
              <a:extLst>
                <a:ext uri="{FF2B5EF4-FFF2-40B4-BE49-F238E27FC236}">
                  <a16:creationId xmlns:a16="http://schemas.microsoft.com/office/drawing/2014/main" id="{421C1641-2403-A757-3BDC-7154041A34B9}"/>
                </a:ext>
              </a:extLst>
            </p:cNvPr>
            <p:cNvSpPr txBox="1"/>
            <p:nvPr/>
          </p:nvSpPr>
          <p:spPr>
            <a:xfrm>
              <a:off x="5606696" y="2665497"/>
              <a:ext cx="2840532" cy="13996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言简意赅的说明即可</a:t>
              </a:r>
              <a:endParaRPr lang="en-US" altLang="zh-CN" sz="1800" spc="130" dirty="0">
                <a:latin typeface="+mn-ea"/>
                <a:cs typeface="OPPOSans L" panose="00020600040101010101" pitchFamily="18" charset="-122"/>
              </a:endParaRPr>
            </a:p>
          </p:txBody>
        </p:sp>
        <p:sp>
          <p:nvSpPr>
            <p:cNvPr id="292" name="矩形: 圆角 291">
              <a:extLst>
                <a:ext uri="{FF2B5EF4-FFF2-40B4-BE49-F238E27FC236}">
                  <a16:creationId xmlns:a16="http://schemas.microsoft.com/office/drawing/2014/main" id="{22EB7E7B-6F72-53CB-D408-BC76F0843691}"/>
                </a:ext>
              </a:extLst>
            </p:cNvPr>
            <p:cNvSpPr/>
            <p:nvPr/>
          </p:nvSpPr>
          <p:spPr>
            <a:xfrm>
              <a:off x="5447690" y="2149332"/>
              <a:ext cx="1650332" cy="429949"/>
            </a:xfrm>
            <a:prstGeom prst="roundRect">
              <a:avLst>
                <a:gd name="adj" fmla="val 2535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293" name="GaodingPPT-3">
              <a:extLst>
                <a:ext uri="{FF2B5EF4-FFF2-40B4-BE49-F238E27FC236}">
                  <a16:creationId xmlns:a16="http://schemas.microsoft.com/office/drawing/2014/main" id="{57162237-0A45-BE46-CDDD-DDBA22725FF0}"/>
                </a:ext>
              </a:extLst>
            </p:cNvPr>
            <p:cNvSpPr/>
            <p:nvPr/>
          </p:nvSpPr>
          <p:spPr>
            <a:xfrm>
              <a:off x="5546074" y="2160451"/>
              <a:ext cx="1453565" cy="407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+mn-ea"/>
                  <a:cs typeface="OPPOSans R" panose="00020600040101010101" pitchFamily="18" charset="-122"/>
                </a:rPr>
                <a:t>教学内容</a:t>
              </a:r>
            </a:p>
          </p:txBody>
        </p:sp>
        <p:sp>
          <p:nvSpPr>
            <p:cNvPr id="294" name="文本框 293">
              <a:extLst>
                <a:ext uri="{FF2B5EF4-FFF2-40B4-BE49-F238E27FC236}">
                  <a16:creationId xmlns:a16="http://schemas.microsoft.com/office/drawing/2014/main" id="{BF5AC522-2106-3EE7-8ED1-93B6603DEF2E}"/>
                </a:ext>
              </a:extLst>
            </p:cNvPr>
            <p:cNvSpPr txBox="1"/>
            <p:nvPr/>
          </p:nvSpPr>
          <p:spPr>
            <a:xfrm>
              <a:off x="5606696" y="4355972"/>
              <a:ext cx="2744320" cy="139846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latin typeface="+mn-ea"/>
                  <a:cs typeface="OPPOSans L" panose="00020600040101010101" pitchFamily="18" charset="-122"/>
                </a:rPr>
                <a:t>言简意赅的说明即可</a:t>
              </a:r>
              <a:endParaRPr lang="zh-CN" altLang="en-US" sz="1800" dirty="0"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  <p:cxnSp>
          <p:nvCxnSpPr>
            <p:cNvPr id="295" name="直接连接符 294">
              <a:extLst>
                <a:ext uri="{FF2B5EF4-FFF2-40B4-BE49-F238E27FC236}">
                  <a16:creationId xmlns:a16="http://schemas.microsoft.com/office/drawing/2014/main" id="{ED7A1AAC-0689-2E75-7147-BB398E4319A9}"/>
                </a:ext>
              </a:extLst>
            </p:cNvPr>
            <p:cNvCxnSpPr>
              <a:cxnSpLocks/>
            </p:cNvCxnSpPr>
            <p:nvPr/>
          </p:nvCxnSpPr>
          <p:spPr>
            <a:xfrm>
              <a:off x="5644457" y="4210574"/>
              <a:ext cx="2478767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矩形: 圆角 295">
              <a:extLst>
                <a:ext uri="{FF2B5EF4-FFF2-40B4-BE49-F238E27FC236}">
                  <a16:creationId xmlns:a16="http://schemas.microsoft.com/office/drawing/2014/main" id="{89AE80D7-753E-0759-56CB-AB38885E5772}"/>
                </a:ext>
              </a:extLst>
            </p:cNvPr>
            <p:cNvSpPr/>
            <p:nvPr/>
          </p:nvSpPr>
          <p:spPr>
            <a:xfrm>
              <a:off x="7863136" y="2401610"/>
              <a:ext cx="253515" cy="91213"/>
            </a:xfrm>
            <a:prstGeom prst="roundRect">
              <a:avLst>
                <a:gd name="adj" fmla="val 226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05" name="GaodingPPT-1-4">
            <a:extLst>
              <a:ext uri="{FF2B5EF4-FFF2-40B4-BE49-F238E27FC236}">
                <a16:creationId xmlns:a16="http://schemas.microsoft.com/office/drawing/2014/main" id="{79ADF209-4323-A4E6-B63E-08CC7BB45A53}"/>
              </a:ext>
            </a:extLst>
          </p:cNvPr>
          <p:cNvSpPr txBox="1"/>
          <p:nvPr/>
        </p:nvSpPr>
        <p:spPr>
          <a:xfrm>
            <a:off x="821671" y="2464008"/>
            <a:ext cx="3909308" cy="662361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b="0" spc="130" dirty="0">
                <a:solidFill>
                  <a:schemeClr val="tx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b="0" dirty="0">
              <a:solidFill>
                <a:schemeClr val="tx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307" name="GaodingPPT-3">
            <a:extLst>
              <a:ext uri="{FF2B5EF4-FFF2-40B4-BE49-F238E27FC236}">
                <a16:creationId xmlns:a16="http://schemas.microsoft.com/office/drawing/2014/main" id="{A9AE6727-1B2C-4D38-766B-52D912140209}"/>
              </a:ext>
            </a:extLst>
          </p:cNvPr>
          <p:cNvSpPr/>
          <p:nvPr/>
        </p:nvSpPr>
        <p:spPr>
          <a:xfrm>
            <a:off x="821671" y="2138279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latin typeface="+mn-ea"/>
                <a:cs typeface="OPPOSans R" panose="00020600040101010101" pitchFamily="18" charset="-122"/>
              </a:rPr>
              <a:t>教学内容</a:t>
            </a:r>
          </a:p>
        </p:txBody>
      </p:sp>
      <p:cxnSp>
        <p:nvCxnSpPr>
          <p:cNvPr id="309" name="直接连接符 308">
            <a:extLst>
              <a:ext uri="{FF2B5EF4-FFF2-40B4-BE49-F238E27FC236}">
                <a16:creationId xmlns:a16="http://schemas.microsoft.com/office/drawing/2014/main" id="{692BCF96-E474-5BB4-BF63-08D16D092CBC}"/>
              </a:ext>
            </a:extLst>
          </p:cNvPr>
          <p:cNvCxnSpPr>
            <a:cxnSpLocks/>
          </p:cNvCxnSpPr>
          <p:nvPr/>
        </p:nvCxnSpPr>
        <p:spPr>
          <a:xfrm>
            <a:off x="925987" y="3261689"/>
            <a:ext cx="644747" cy="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箭头: 右 310">
            <a:extLst>
              <a:ext uri="{FF2B5EF4-FFF2-40B4-BE49-F238E27FC236}">
                <a16:creationId xmlns:a16="http://schemas.microsoft.com/office/drawing/2014/main" id="{0DBD7C65-3F38-C9C0-4711-6CFE3B3E6DF6}"/>
              </a:ext>
            </a:extLst>
          </p:cNvPr>
          <p:cNvSpPr/>
          <p:nvPr/>
        </p:nvSpPr>
        <p:spPr>
          <a:xfrm>
            <a:off x="4456232" y="2891702"/>
            <a:ext cx="333719" cy="193586"/>
          </a:xfrm>
          <a:prstGeom prst="rightArrow">
            <a:avLst>
              <a:gd name="adj1" fmla="val 43978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1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9E752F6C-8CD8-EE19-567D-1DADD5A06DB8}"/>
              </a:ext>
            </a:extLst>
          </p:cNvPr>
          <p:cNvSpPr/>
          <p:nvPr/>
        </p:nvSpPr>
        <p:spPr>
          <a:xfrm flipH="1" flipV="1">
            <a:off x="2402010" y="5389511"/>
            <a:ext cx="9808954" cy="1468488"/>
          </a:xfrm>
          <a:custGeom>
            <a:avLst/>
            <a:gdLst>
              <a:gd name="connsiteX0" fmla="*/ 0 w 9808954"/>
              <a:gd name="connsiteY0" fmla="*/ 2230603 h 2230603"/>
              <a:gd name="connsiteX1" fmla="*/ 40893 w 9808954"/>
              <a:gd name="connsiteY1" fmla="*/ 2205479 h 2230603"/>
              <a:gd name="connsiteX2" fmla="*/ 1136686 w 9808954"/>
              <a:gd name="connsiteY2" fmla="*/ 1704936 h 2230603"/>
              <a:gd name="connsiteX3" fmla="*/ 4086442 w 9808954"/>
              <a:gd name="connsiteY3" fmla="*/ 1300989 h 2230603"/>
              <a:gd name="connsiteX4" fmla="*/ 6093068 w 9808954"/>
              <a:gd name="connsiteY4" fmla="*/ 541292 h 2230603"/>
              <a:gd name="connsiteX5" fmla="*/ 8778441 w 9808954"/>
              <a:gd name="connsiteY5" fmla="*/ 281475 h 2230603"/>
              <a:gd name="connsiteX6" fmla="*/ 9807784 w 9808954"/>
              <a:gd name="connsiteY6" fmla="*/ 405 h 2230603"/>
              <a:gd name="connsiteX7" fmla="*/ 9808954 w 9808954"/>
              <a:gd name="connsiteY7" fmla="*/ 0 h 2230603"/>
              <a:gd name="connsiteX8" fmla="*/ 0 w 9808954"/>
              <a:gd name="connsiteY8" fmla="*/ 0 h 2230603"/>
              <a:gd name="connsiteX9" fmla="*/ 0 w 9808954"/>
              <a:gd name="connsiteY9" fmla="*/ 2230603 h 223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08954" h="2230603">
                <a:moveTo>
                  <a:pt x="0" y="2230603"/>
                </a:moveTo>
                <a:lnTo>
                  <a:pt x="40893" y="2205479"/>
                </a:lnTo>
                <a:cubicBezTo>
                  <a:pt x="359207" y="2015855"/>
                  <a:pt x="738962" y="1817814"/>
                  <a:pt x="1136686" y="1704936"/>
                </a:cubicBezTo>
                <a:cubicBezTo>
                  <a:pt x="1932135" y="1479179"/>
                  <a:pt x="3260379" y="1494930"/>
                  <a:pt x="4086442" y="1300989"/>
                </a:cubicBezTo>
                <a:cubicBezTo>
                  <a:pt x="4912507" y="1107048"/>
                  <a:pt x="5311066" y="711211"/>
                  <a:pt x="6093068" y="541292"/>
                </a:cubicBezTo>
                <a:cubicBezTo>
                  <a:pt x="6875068" y="371375"/>
                  <a:pt x="7984909" y="367739"/>
                  <a:pt x="8778441" y="281475"/>
                </a:cubicBezTo>
                <a:cubicBezTo>
                  <a:pt x="9175206" y="238344"/>
                  <a:pt x="9474683" y="120482"/>
                  <a:pt x="9807784" y="405"/>
                </a:cubicBezTo>
                <a:lnTo>
                  <a:pt x="9808954" y="0"/>
                </a:lnTo>
                <a:lnTo>
                  <a:pt x="0" y="0"/>
                </a:lnTo>
                <a:lnTo>
                  <a:pt x="0" y="22306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02E118E4-915E-8DDF-BA67-80A05929C21E}"/>
              </a:ext>
            </a:extLst>
          </p:cNvPr>
          <p:cNvCxnSpPr>
            <a:cxnSpLocks/>
          </p:cNvCxnSpPr>
          <p:nvPr/>
        </p:nvCxnSpPr>
        <p:spPr>
          <a:xfrm>
            <a:off x="0" y="6687519"/>
            <a:ext cx="12210964" cy="0"/>
          </a:xfrm>
          <a:prstGeom prst="line">
            <a:avLst/>
          </a:prstGeom>
          <a:ln w="9525">
            <a:solidFill>
              <a:srgbClr val="FF6C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151316E5-0BFB-B480-D028-1B7E625CCFAC}"/>
              </a:ext>
            </a:extLst>
          </p:cNvPr>
          <p:cNvGrpSpPr/>
          <p:nvPr/>
        </p:nvGrpSpPr>
        <p:grpSpPr>
          <a:xfrm>
            <a:off x="999883" y="349028"/>
            <a:ext cx="1898118" cy="704479"/>
            <a:chOff x="1140656" y="501427"/>
            <a:chExt cx="1898118" cy="704479"/>
          </a:xfrm>
        </p:grpSpPr>
        <p:sp>
          <p:nvSpPr>
            <p:cNvPr id="51" name="GaodingPPT-1-4">
              <a:extLst>
                <a:ext uri="{FF2B5EF4-FFF2-40B4-BE49-F238E27FC236}">
                  <a16:creationId xmlns:a16="http://schemas.microsoft.com/office/drawing/2014/main" id="{20CBB4EB-8FA3-895C-9B78-08358FBC6B1C}"/>
                </a:ext>
              </a:extLst>
            </p:cNvPr>
            <p:cNvSpPr txBox="1"/>
            <p:nvPr/>
          </p:nvSpPr>
          <p:spPr>
            <a:xfrm>
              <a:off x="1306110" y="959685"/>
              <a:ext cx="1573848" cy="246221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000" b="0" i="0" dirty="0">
                  <a:solidFill>
                    <a:schemeClr val="bg1"/>
                  </a:solidFill>
                  <a:effectLst/>
                  <a:latin typeface="+mn-ea"/>
                </a:rPr>
                <a:t>CONTENT OF COURSES</a:t>
              </a:r>
            </a:p>
          </p:txBody>
        </p:sp>
        <p:sp>
          <p:nvSpPr>
            <p:cNvPr id="52" name="GaodingPPT-1-4">
              <a:extLst>
                <a:ext uri="{FF2B5EF4-FFF2-40B4-BE49-F238E27FC236}">
                  <a16:creationId xmlns:a16="http://schemas.microsoft.com/office/drawing/2014/main" id="{6F514AE4-D1A5-0DE0-AD63-B376DBAF7647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教学内容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1FAF9114-E777-7FC8-9795-E5D66365016A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0CE0119B-2DFE-E933-1698-AE39AC01C111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59" name="矩形: 圆角 58">
                <a:extLst>
                  <a:ext uri="{FF2B5EF4-FFF2-40B4-BE49-F238E27FC236}">
                    <a16:creationId xmlns:a16="http://schemas.microsoft.com/office/drawing/2014/main" id="{D85260D8-9F19-FE14-7787-6978924B6649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0" name="矩形: 圆角 59">
                <a:extLst>
                  <a:ext uri="{FF2B5EF4-FFF2-40B4-BE49-F238E27FC236}">
                    <a16:creationId xmlns:a16="http://schemas.microsoft.com/office/drawing/2014/main" id="{0511AEAA-4247-7D69-6816-E895FF74CD21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矩形: 圆角 60">
                <a:extLst>
                  <a:ext uri="{FF2B5EF4-FFF2-40B4-BE49-F238E27FC236}">
                    <a16:creationId xmlns:a16="http://schemas.microsoft.com/office/drawing/2014/main" id="{A1E37A2E-C55F-1F55-313E-D3FEC5AF2C5B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67323BE4-DF41-AC7D-DE07-9FAE72DA0FBA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56" name="矩形: 圆角 55">
                <a:extLst>
                  <a:ext uri="{FF2B5EF4-FFF2-40B4-BE49-F238E27FC236}">
                    <a16:creationId xmlns:a16="http://schemas.microsoft.com/office/drawing/2014/main" id="{3B062BE1-3467-7C00-4DBA-62FD7C8F5ADA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" name="矩形: 圆角 56">
                <a:extLst>
                  <a:ext uri="{FF2B5EF4-FFF2-40B4-BE49-F238E27FC236}">
                    <a16:creationId xmlns:a16="http://schemas.microsoft.com/office/drawing/2014/main" id="{9929BA20-C8DC-7307-45ED-7665B2BFDA30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矩形: 圆角 57">
                <a:extLst>
                  <a:ext uri="{FF2B5EF4-FFF2-40B4-BE49-F238E27FC236}">
                    <a16:creationId xmlns:a16="http://schemas.microsoft.com/office/drawing/2014/main" id="{875C53EB-B68D-4428-ACC6-A2EF79DCD6A8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62" name="图形 61">
            <a:extLst>
              <a:ext uri="{FF2B5EF4-FFF2-40B4-BE49-F238E27FC236}">
                <a16:creationId xmlns:a16="http://schemas.microsoft.com/office/drawing/2014/main" id="{DD4A3464-844F-CBA8-BCC8-984D48A979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sp>
        <p:nvSpPr>
          <p:cNvPr id="84" name="矩形: 圆角 83">
            <a:extLst>
              <a:ext uri="{FF2B5EF4-FFF2-40B4-BE49-F238E27FC236}">
                <a16:creationId xmlns:a16="http://schemas.microsoft.com/office/drawing/2014/main" id="{9DA9F0D8-2979-19F7-6356-FEB68C32A6AE}"/>
              </a:ext>
            </a:extLst>
          </p:cNvPr>
          <p:cNvSpPr/>
          <p:nvPr/>
        </p:nvSpPr>
        <p:spPr>
          <a:xfrm>
            <a:off x="1265964" y="2075627"/>
            <a:ext cx="2840532" cy="3573236"/>
          </a:xfrm>
          <a:prstGeom prst="roundRect">
            <a:avLst>
              <a:gd name="adj" fmla="val 6087"/>
            </a:avLst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458CCE62-9311-0DC1-5168-5B37705B0D8E}"/>
              </a:ext>
            </a:extLst>
          </p:cNvPr>
          <p:cNvSpPr txBox="1"/>
          <p:nvPr/>
        </p:nvSpPr>
        <p:spPr>
          <a:xfrm>
            <a:off x="1393573" y="2300577"/>
            <a:ext cx="2840532" cy="13996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言简意赅的说明即可</a:t>
            </a:r>
            <a:endParaRPr lang="en-US" altLang="zh-CN" sz="1800" spc="130" dirty="0">
              <a:solidFill>
                <a:schemeClr val="bg1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88" name="矩形: 圆角 87">
            <a:extLst>
              <a:ext uri="{FF2B5EF4-FFF2-40B4-BE49-F238E27FC236}">
                <a16:creationId xmlns:a16="http://schemas.microsoft.com/office/drawing/2014/main" id="{3F0C5911-4010-4BA2-5B7E-7FB192838148}"/>
              </a:ext>
            </a:extLst>
          </p:cNvPr>
          <p:cNvSpPr/>
          <p:nvPr/>
        </p:nvSpPr>
        <p:spPr>
          <a:xfrm>
            <a:off x="1234567" y="1698041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90" name="GaodingPPT-3">
            <a:extLst>
              <a:ext uri="{FF2B5EF4-FFF2-40B4-BE49-F238E27FC236}">
                <a16:creationId xmlns:a16="http://schemas.microsoft.com/office/drawing/2014/main" id="{796840AB-25D6-7EFC-D3CD-7FA5C02EEAC2}"/>
              </a:ext>
            </a:extLst>
          </p:cNvPr>
          <p:cNvSpPr/>
          <p:nvPr/>
        </p:nvSpPr>
        <p:spPr>
          <a:xfrm>
            <a:off x="1431334" y="1763034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tx2"/>
                </a:solidFill>
                <a:latin typeface="+mj-ea"/>
                <a:ea typeface="+mj-ea"/>
                <a:cs typeface="OPPOSans R" panose="00020600040101010101" pitchFamily="18" charset="-122"/>
              </a:rPr>
              <a:t>教学内容</a:t>
            </a: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661C9068-9983-4E09-EBA5-493715837507}"/>
              </a:ext>
            </a:extLst>
          </p:cNvPr>
          <p:cNvSpPr txBox="1"/>
          <p:nvPr/>
        </p:nvSpPr>
        <p:spPr>
          <a:xfrm>
            <a:off x="1393573" y="3991052"/>
            <a:ext cx="2744320" cy="1398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言简意赅的说明即可</a:t>
            </a:r>
            <a:endParaRPr lang="zh-CN" altLang="en-US" sz="18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BE5A644D-5901-2018-4508-9E8E73F87623}"/>
              </a:ext>
            </a:extLst>
          </p:cNvPr>
          <p:cNvCxnSpPr>
            <a:cxnSpLocks/>
          </p:cNvCxnSpPr>
          <p:nvPr/>
        </p:nvCxnSpPr>
        <p:spPr>
          <a:xfrm>
            <a:off x="1431334" y="3845654"/>
            <a:ext cx="24787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: 圆角 95">
            <a:extLst>
              <a:ext uri="{FF2B5EF4-FFF2-40B4-BE49-F238E27FC236}">
                <a16:creationId xmlns:a16="http://schemas.microsoft.com/office/drawing/2014/main" id="{96359991-6CA4-7C56-0179-84B525F55738}"/>
              </a:ext>
            </a:extLst>
          </p:cNvPr>
          <p:cNvSpPr/>
          <p:nvPr/>
        </p:nvSpPr>
        <p:spPr>
          <a:xfrm>
            <a:off x="4627628" y="2140620"/>
            <a:ext cx="2840532" cy="3573236"/>
          </a:xfrm>
          <a:prstGeom prst="roundRect">
            <a:avLst>
              <a:gd name="adj" fmla="val 6087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5CB1BF7E-C6BA-34F6-97F7-7AF8CC389D95}"/>
              </a:ext>
            </a:extLst>
          </p:cNvPr>
          <p:cNvSpPr txBox="1"/>
          <p:nvPr/>
        </p:nvSpPr>
        <p:spPr>
          <a:xfrm>
            <a:off x="4755237" y="2365570"/>
            <a:ext cx="2840532" cy="13996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言简意赅的说明即可</a:t>
            </a:r>
            <a:endParaRPr lang="en-US" altLang="zh-CN" sz="1800" spc="130" dirty="0">
              <a:solidFill>
                <a:schemeClr val="bg1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98" name="矩形: 圆角 97">
            <a:extLst>
              <a:ext uri="{FF2B5EF4-FFF2-40B4-BE49-F238E27FC236}">
                <a16:creationId xmlns:a16="http://schemas.microsoft.com/office/drawing/2014/main" id="{722EC2B8-8894-7E34-A016-E448D2CF9610}"/>
              </a:ext>
            </a:extLst>
          </p:cNvPr>
          <p:cNvSpPr/>
          <p:nvPr/>
        </p:nvSpPr>
        <p:spPr>
          <a:xfrm>
            <a:off x="4596231" y="1763034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99" name="GaodingPPT-3">
            <a:extLst>
              <a:ext uri="{FF2B5EF4-FFF2-40B4-BE49-F238E27FC236}">
                <a16:creationId xmlns:a16="http://schemas.microsoft.com/office/drawing/2014/main" id="{F0E47A8B-ECB7-3078-0551-50CC1329C2B9}"/>
              </a:ext>
            </a:extLst>
          </p:cNvPr>
          <p:cNvSpPr/>
          <p:nvPr/>
        </p:nvSpPr>
        <p:spPr>
          <a:xfrm>
            <a:off x="4792998" y="1828027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2"/>
                </a:solidFill>
                <a:latin typeface="+mj-ea"/>
                <a:ea typeface="+mj-ea"/>
                <a:cs typeface="OPPOSans R" panose="00020600040101010101" pitchFamily="18" charset="-122"/>
              </a:rPr>
              <a:t>教学内容</a:t>
            </a: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637F5541-00CD-D1C4-A6F4-D116756D2C18}"/>
              </a:ext>
            </a:extLst>
          </p:cNvPr>
          <p:cNvSpPr txBox="1"/>
          <p:nvPr/>
        </p:nvSpPr>
        <p:spPr>
          <a:xfrm>
            <a:off x="4755237" y="4056045"/>
            <a:ext cx="2744320" cy="1398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言简意赅的说明即可</a:t>
            </a:r>
            <a:endParaRPr lang="zh-CN" altLang="en-US" sz="18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6DA555EA-BD57-466E-8D64-D4F4500D9C90}"/>
              </a:ext>
            </a:extLst>
          </p:cNvPr>
          <p:cNvCxnSpPr>
            <a:cxnSpLocks/>
          </p:cNvCxnSpPr>
          <p:nvPr/>
        </p:nvCxnSpPr>
        <p:spPr>
          <a:xfrm>
            <a:off x="4792998" y="3910647"/>
            <a:ext cx="24787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: 圆角 101">
            <a:extLst>
              <a:ext uri="{FF2B5EF4-FFF2-40B4-BE49-F238E27FC236}">
                <a16:creationId xmlns:a16="http://schemas.microsoft.com/office/drawing/2014/main" id="{DDEB6CDE-4DC6-547B-45C1-04FCB6D2CDED}"/>
              </a:ext>
            </a:extLst>
          </p:cNvPr>
          <p:cNvSpPr/>
          <p:nvPr/>
        </p:nvSpPr>
        <p:spPr>
          <a:xfrm>
            <a:off x="7989292" y="2205613"/>
            <a:ext cx="2840532" cy="3573236"/>
          </a:xfrm>
          <a:prstGeom prst="roundRect">
            <a:avLst>
              <a:gd name="adj" fmla="val 6087"/>
            </a:avLst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75C5B4A9-2710-44BF-4C8B-700A16CEF8F6}"/>
              </a:ext>
            </a:extLst>
          </p:cNvPr>
          <p:cNvSpPr txBox="1"/>
          <p:nvPr/>
        </p:nvSpPr>
        <p:spPr>
          <a:xfrm>
            <a:off x="8116901" y="2430563"/>
            <a:ext cx="2840532" cy="13996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言简意赅的说明即可</a:t>
            </a:r>
            <a:endParaRPr lang="en-US" altLang="zh-CN" sz="1800" spc="130" dirty="0">
              <a:solidFill>
                <a:schemeClr val="bg1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104" name="矩形: 圆角 103">
            <a:extLst>
              <a:ext uri="{FF2B5EF4-FFF2-40B4-BE49-F238E27FC236}">
                <a16:creationId xmlns:a16="http://schemas.microsoft.com/office/drawing/2014/main" id="{6AE4B36E-FC69-32FD-A2E9-6E933BD2ED2E}"/>
              </a:ext>
            </a:extLst>
          </p:cNvPr>
          <p:cNvSpPr/>
          <p:nvPr/>
        </p:nvSpPr>
        <p:spPr>
          <a:xfrm>
            <a:off x="7957895" y="1828027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105" name="GaodingPPT-3">
            <a:extLst>
              <a:ext uri="{FF2B5EF4-FFF2-40B4-BE49-F238E27FC236}">
                <a16:creationId xmlns:a16="http://schemas.microsoft.com/office/drawing/2014/main" id="{EB0EF7A5-2B7A-0100-BFB0-11F62F19F37B}"/>
              </a:ext>
            </a:extLst>
          </p:cNvPr>
          <p:cNvSpPr/>
          <p:nvPr/>
        </p:nvSpPr>
        <p:spPr>
          <a:xfrm>
            <a:off x="8154662" y="1893020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tx2"/>
                </a:solidFill>
                <a:latin typeface="+mj-ea"/>
                <a:ea typeface="+mj-ea"/>
                <a:cs typeface="OPPOSans R" panose="00020600040101010101" pitchFamily="18" charset="-122"/>
              </a:rPr>
              <a:t>教学内容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2880C044-7A52-1D38-838F-FF0C98862865}"/>
              </a:ext>
            </a:extLst>
          </p:cNvPr>
          <p:cNvSpPr txBox="1"/>
          <p:nvPr/>
        </p:nvSpPr>
        <p:spPr>
          <a:xfrm>
            <a:off x="8116901" y="4121038"/>
            <a:ext cx="2744320" cy="1398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言简意赅的说明即可</a:t>
            </a:r>
            <a:endParaRPr lang="zh-CN" altLang="en-US" sz="18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cxnSp>
        <p:nvCxnSpPr>
          <p:cNvPr id="107" name="直接连接符 106">
            <a:extLst>
              <a:ext uri="{FF2B5EF4-FFF2-40B4-BE49-F238E27FC236}">
                <a16:creationId xmlns:a16="http://schemas.microsoft.com/office/drawing/2014/main" id="{4985C656-5886-A01A-9B93-1E863F35D658}"/>
              </a:ext>
            </a:extLst>
          </p:cNvPr>
          <p:cNvCxnSpPr>
            <a:cxnSpLocks/>
          </p:cNvCxnSpPr>
          <p:nvPr/>
        </p:nvCxnSpPr>
        <p:spPr>
          <a:xfrm>
            <a:off x="8154662" y="3975640"/>
            <a:ext cx="247876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C2800174-BEDE-5934-203F-D805329D8282}"/>
              </a:ext>
            </a:extLst>
          </p:cNvPr>
          <p:cNvGrpSpPr/>
          <p:nvPr/>
        </p:nvGrpSpPr>
        <p:grpSpPr>
          <a:xfrm>
            <a:off x="53141" y="5973731"/>
            <a:ext cx="1275074" cy="698555"/>
            <a:chOff x="13190802" y="3488516"/>
            <a:chExt cx="4378470" cy="2398765"/>
          </a:xfrm>
        </p:grpSpPr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0851B321-82B6-4ACB-56B3-8837062E7B23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1EB335AE-F2BB-195B-DD1F-EC8473F9F1E3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371E83BE-DBCA-45A1-C696-D5DB784E6A2D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E2C76096-99DD-A90D-6AC9-147649527ED9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F7D818A3-39FC-0C2C-1868-006FE918D28B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9BC44C4D-B259-32E5-7344-E9A9B714A403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92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53CFC9C-C186-E601-112F-D03C00590422}"/>
              </a:ext>
            </a:extLst>
          </p:cNvPr>
          <p:cNvSpPr/>
          <p:nvPr/>
        </p:nvSpPr>
        <p:spPr>
          <a:xfrm flipH="1">
            <a:off x="0" y="0"/>
            <a:ext cx="8671694" cy="6858000"/>
          </a:xfrm>
          <a:custGeom>
            <a:avLst/>
            <a:gdLst>
              <a:gd name="connsiteX0" fmla="*/ 8671694 w 8671694"/>
              <a:gd name="connsiteY0" fmla="*/ 0 h 6858000"/>
              <a:gd name="connsiteX1" fmla="*/ 7292614 w 8671694"/>
              <a:gd name="connsiteY1" fmla="*/ 0 h 6858000"/>
              <a:gd name="connsiteX2" fmla="*/ 7270805 w 8671694"/>
              <a:gd name="connsiteY2" fmla="*/ 15379 h 6858000"/>
              <a:gd name="connsiteX3" fmla="*/ 6471184 w 8671694"/>
              <a:gd name="connsiteY3" fmla="*/ 991195 h 6858000"/>
              <a:gd name="connsiteX4" fmla="*/ 6708251 w 8671694"/>
              <a:gd name="connsiteY4" fmla="*/ 2853861 h 6858000"/>
              <a:gd name="connsiteX5" fmla="*/ 4676251 w 8671694"/>
              <a:gd name="connsiteY5" fmla="*/ 4293195 h 6858000"/>
              <a:gd name="connsiteX6" fmla="*/ 3998917 w 8671694"/>
              <a:gd name="connsiteY6" fmla="*/ 5580129 h 6858000"/>
              <a:gd name="connsiteX7" fmla="*/ 1408118 w 8671694"/>
              <a:gd name="connsiteY7" fmla="*/ 5867995 h 6858000"/>
              <a:gd name="connsiteX8" fmla="*/ 23223 w 8671694"/>
              <a:gd name="connsiteY8" fmla="*/ 6840223 h 6858000"/>
              <a:gd name="connsiteX9" fmla="*/ 0 w 8671694"/>
              <a:gd name="connsiteY9" fmla="*/ 6858000 h 6858000"/>
              <a:gd name="connsiteX10" fmla="*/ 8671694 w 8671694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71694" h="6858000">
                <a:moveTo>
                  <a:pt x="8671694" y="0"/>
                </a:moveTo>
                <a:lnTo>
                  <a:pt x="7292614" y="0"/>
                </a:lnTo>
                <a:lnTo>
                  <a:pt x="7270805" y="15379"/>
                </a:lnTo>
                <a:cubicBezTo>
                  <a:pt x="6907526" y="286080"/>
                  <a:pt x="6601711" y="659584"/>
                  <a:pt x="6471184" y="991195"/>
                </a:cubicBezTo>
                <a:cubicBezTo>
                  <a:pt x="6262340" y="1521773"/>
                  <a:pt x="6623585" y="2035416"/>
                  <a:pt x="6708251" y="2853861"/>
                </a:cubicBezTo>
                <a:cubicBezTo>
                  <a:pt x="6792917" y="3672306"/>
                  <a:pt x="5127807" y="3838817"/>
                  <a:pt x="4676251" y="4293195"/>
                </a:cubicBezTo>
                <a:cubicBezTo>
                  <a:pt x="4224695" y="4747573"/>
                  <a:pt x="4628272" y="5199128"/>
                  <a:pt x="3998917" y="5580129"/>
                </a:cubicBezTo>
                <a:cubicBezTo>
                  <a:pt x="3369562" y="5961130"/>
                  <a:pt x="2102385" y="5633751"/>
                  <a:pt x="1408118" y="5867995"/>
                </a:cubicBezTo>
                <a:cubicBezTo>
                  <a:pt x="800635" y="6072959"/>
                  <a:pt x="452443" y="6489678"/>
                  <a:pt x="23223" y="6840223"/>
                </a:cubicBezTo>
                <a:lnTo>
                  <a:pt x="0" y="6858000"/>
                </a:lnTo>
                <a:lnTo>
                  <a:pt x="8671694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C2622311-0AE8-80E9-1545-058E781252FF}"/>
              </a:ext>
            </a:extLst>
          </p:cNvPr>
          <p:cNvGrpSpPr/>
          <p:nvPr/>
        </p:nvGrpSpPr>
        <p:grpSpPr>
          <a:xfrm>
            <a:off x="-27025" y="5829344"/>
            <a:ext cx="1968165" cy="1078268"/>
            <a:chOff x="13190802" y="3488516"/>
            <a:chExt cx="4378470" cy="2398765"/>
          </a:xfrm>
        </p:grpSpPr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F79B7EAD-3FBD-B744-265C-797D6A33FAC3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EE945A74-27FF-14EB-B955-4D0F75C1745B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8633611D-2CD7-2846-7856-58440DE52022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4E4EB0DA-3148-589E-AEA1-D4573883CDA5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A521AE22-F1A5-C843-6AD5-6C95DC890F44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166D1BA0-AAEC-7782-5D17-D3ACF36E95E3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F7F9C10A-01C6-174B-809B-136F8C955C45}"/>
              </a:ext>
            </a:extLst>
          </p:cNvPr>
          <p:cNvSpPr txBox="1"/>
          <p:nvPr/>
        </p:nvSpPr>
        <p:spPr>
          <a:xfrm>
            <a:off x="3757922" y="2022418"/>
            <a:ext cx="1122947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DC0F041-9D3D-A3EB-7C3A-A658F8C1B79E}"/>
              </a:ext>
            </a:extLst>
          </p:cNvPr>
          <p:cNvSpPr txBox="1"/>
          <p:nvPr/>
        </p:nvSpPr>
        <p:spPr>
          <a:xfrm flipH="1" flipV="1">
            <a:off x="9758426" y="2231193"/>
            <a:ext cx="1122947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7" name="GaodingPPT-1-2">
            <a:extLst>
              <a:ext uri="{FF2B5EF4-FFF2-40B4-BE49-F238E27FC236}">
                <a16:creationId xmlns:a16="http://schemas.microsoft.com/office/drawing/2014/main" id="{4C289B33-961C-1B89-C3EE-13EADB16257B}"/>
              </a:ext>
            </a:extLst>
          </p:cNvPr>
          <p:cNvSpPr/>
          <p:nvPr/>
        </p:nvSpPr>
        <p:spPr>
          <a:xfrm>
            <a:off x="4728239" y="1617228"/>
            <a:ext cx="5189034" cy="31377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altLang="zh-CN" sz="11500" b="1" dirty="0">
                <a:ln w="6350">
                  <a:solidFill>
                    <a:schemeClr val="bg1">
                      <a:alpha val="22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PART</a:t>
            </a:r>
          </a:p>
          <a:p>
            <a:pPr algn="ctr">
              <a:lnSpc>
                <a:spcPct val="85000"/>
              </a:lnSpc>
            </a:pPr>
            <a:r>
              <a:rPr lang="en-US" altLang="zh-CN" sz="11500" b="1" dirty="0">
                <a:ln w="6350">
                  <a:solidFill>
                    <a:schemeClr val="bg1">
                      <a:alpha val="22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ONE</a:t>
            </a:r>
            <a:endParaRPr lang="zh-CN" altLang="en-US" sz="11500" b="1" dirty="0">
              <a:ln w="6350">
                <a:solidFill>
                  <a:schemeClr val="bg1">
                    <a:alpha val="22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3AE4CF12-E9AC-3140-9B37-694BC4C89BD5}"/>
              </a:ext>
            </a:extLst>
          </p:cNvPr>
          <p:cNvSpPr/>
          <p:nvPr/>
        </p:nvSpPr>
        <p:spPr>
          <a:xfrm>
            <a:off x="6232835" y="3335047"/>
            <a:ext cx="2179843" cy="3562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GaodingPPT-3">
            <a:extLst>
              <a:ext uri="{FF2B5EF4-FFF2-40B4-BE49-F238E27FC236}">
                <a16:creationId xmlns:a16="http://schemas.microsoft.com/office/drawing/2014/main" id="{6FF86B09-DDAD-94D3-830E-0AAC604E840C}"/>
              </a:ext>
            </a:extLst>
          </p:cNvPr>
          <p:cNvSpPr/>
          <p:nvPr/>
        </p:nvSpPr>
        <p:spPr>
          <a:xfrm>
            <a:off x="6595974" y="3309306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fontAlgn="base"/>
            <a:r>
              <a:rPr lang="en-US" altLang="zh-CN" sz="1200" dirty="0">
                <a:solidFill>
                  <a:schemeClr val="tx2"/>
                </a:solidFill>
                <a:latin typeface="+mj-ea"/>
                <a:ea typeface="+mj-ea"/>
              </a:rPr>
              <a:t>TEACHING ACHIEVEMENT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E25A9A34-DC24-0EEF-C6DE-C0F8AF4C4FA7}"/>
              </a:ext>
            </a:extLst>
          </p:cNvPr>
          <p:cNvSpPr/>
          <p:nvPr/>
        </p:nvSpPr>
        <p:spPr>
          <a:xfrm flipH="1">
            <a:off x="9639048" y="6002594"/>
            <a:ext cx="1881440" cy="356229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GaodingPPT-3">
            <a:extLst>
              <a:ext uri="{FF2B5EF4-FFF2-40B4-BE49-F238E27FC236}">
                <a16:creationId xmlns:a16="http://schemas.microsoft.com/office/drawing/2014/main" id="{3C7526AF-FAEA-37A8-41CA-01F97BEDFF55}"/>
              </a:ext>
            </a:extLst>
          </p:cNvPr>
          <p:cNvSpPr/>
          <p:nvPr/>
        </p:nvSpPr>
        <p:spPr>
          <a:xfrm flipH="1">
            <a:off x="9984249" y="5976853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The Last Part</a:t>
            </a:r>
            <a:endParaRPr lang="zh-CN" altLang="en-US" sz="1200" b="1" dirty="0">
              <a:solidFill>
                <a:schemeClr val="bg1"/>
              </a:solidFill>
              <a:latin typeface="+mn-ea"/>
              <a:cs typeface="OPPOSans R" panose="00020600040101010101" pitchFamily="18" charset="-122"/>
            </a:endParaRP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83BBF762-F725-3336-85E0-B8B94B2CD436}"/>
              </a:ext>
            </a:extLst>
          </p:cNvPr>
          <p:cNvSpPr/>
          <p:nvPr/>
        </p:nvSpPr>
        <p:spPr>
          <a:xfrm rot="5400000">
            <a:off x="9839620" y="6121791"/>
            <a:ext cx="136688" cy="11783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EFBCA8E-2E23-6C04-6B33-EFEAC8EBACC8}"/>
              </a:ext>
            </a:extLst>
          </p:cNvPr>
          <p:cNvCxnSpPr>
            <a:cxnSpLocks/>
          </p:cNvCxnSpPr>
          <p:nvPr/>
        </p:nvCxnSpPr>
        <p:spPr>
          <a:xfrm flipH="1">
            <a:off x="5479087" y="6169981"/>
            <a:ext cx="4159961" cy="999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3F34B-FA9B-B4AA-001A-3FF140DB5521}"/>
              </a:ext>
            </a:extLst>
          </p:cNvPr>
          <p:cNvGrpSpPr/>
          <p:nvPr/>
        </p:nvGrpSpPr>
        <p:grpSpPr>
          <a:xfrm>
            <a:off x="561052" y="669603"/>
            <a:ext cx="406639" cy="95437"/>
            <a:chOff x="561052" y="669603"/>
            <a:chExt cx="406639" cy="95437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D349750B-186E-890B-F500-3D0D32F93170}"/>
                </a:ext>
              </a:extLst>
            </p:cNvPr>
            <p:cNvSpPr/>
            <p:nvPr/>
          </p:nvSpPr>
          <p:spPr>
            <a:xfrm flipH="1">
              <a:off x="872254" y="669603"/>
              <a:ext cx="95437" cy="95437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3AEED434-112B-E2C9-10CF-81A3A374A268}"/>
                </a:ext>
              </a:extLst>
            </p:cNvPr>
            <p:cNvSpPr/>
            <p:nvPr/>
          </p:nvSpPr>
          <p:spPr>
            <a:xfrm flipH="1">
              <a:off x="716653" y="669603"/>
              <a:ext cx="95437" cy="954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13207C1B-0B0C-21A9-3696-2EA0FC6CBD0B}"/>
                </a:ext>
              </a:extLst>
            </p:cNvPr>
            <p:cNvSpPr/>
            <p:nvPr/>
          </p:nvSpPr>
          <p:spPr>
            <a:xfrm flipH="1">
              <a:off x="561052" y="669603"/>
              <a:ext cx="95437" cy="954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</p:grpSp>
      <p:pic>
        <p:nvPicPr>
          <p:cNvPr id="28" name="图形 27">
            <a:extLst>
              <a:ext uri="{FF2B5EF4-FFF2-40B4-BE49-F238E27FC236}">
                <a16:creationId xmlns:a16="http://schemas.microsoft.com/office/drawing/2014/main" id="{2CB2EEEA-8FE9-AF18-C538-41A1EA6E05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73777" y="675292"/>
            <a:ext cx="1157171" cy="169776"/>
          </a:xfrm>
          <a:prstGeom prst="rect">
            <a:avLst/>
          </a:prstGeom>
        </p:spPr>
      </p:pic>
      <p:sp>
        <p:nvSpPr>
          <p:cNvPr id="3" name="GaodingPPT-1-1">
            <a:extLst>
              <a:ext uri="{FF2B5EF4-FFF2-40B4-BE49-F238E27FC236}">
                <a16:creationId xmlns:a16="http://schemas.microsoft.com/office/drawing/2014/main" id="{4D42CE12-6843-9F65-56BF-084EF21E28E1}"/>
              </a:ext>
            </a:extLst>
          </p:cNvPr>
          <p:cNvSpPr/>
          <p:nvPr/>
        </p:nvSpPr>
        <p:spPr>
          <a:xfrm>
            <a:off x="5323752" y="2137172"/>
            <a:ext cx="3998009" cy="101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+mj-ea"/>
                <a:ea typeface="+mj-ea"/>
                <a:cs typeface="OPPOSans H" panose="00020600040101010101" pitchFamily="18" charset="-122"/>
              </a:rPr>
              <a:t>教学成果</a:t>
            </a:r>
            <a:endParaRPr lang="en-US" altLang="zh-CN" sz="7200" dirty="0">
              <a:solidFill>
                <a:schemeClr val="bg1"/>
              </a:solidFill>
              <a:latin typeface="+mj-ea"/>
              <a:ea typeface="+mj-ea"/>
              <a:cs typeface="OPPOSans H" panose="00020600040101010101" pitchFamily="18" charset="-122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DCD6E87-C8F1-5F7C-1422-CC94D5076092}"/>
              </a:ext>
            </a:extLst>
          </p:cNvPr>
          <p:cNvCxnSpPr>
            <a:cxnSpLocks/>
          </p:cNvCxnSpPr>
          <p:nvPr/>
        </p:nvCxnSpPr>
        <p:spPr>
          <a:xfrm>
            <a:off x="5163378" y="3151647"/>
            <a:ext cx="43187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67282535-2AC9-6ADA-AD76-BF3CF0427B2C}"/>
              </a:ext>
            </a:extLst>
          </p:cNvPr>
          <p:cNvGrpSpPr/>
          <p:nvPr/>
        </p:nvGrpSpPr>
        <p:grpSpPr>
          <a:xfrm>
            <a:off x="384526" y="1947519"/>
            <a:ext cx="4076321" cy="4927107"/>
            <a:chOff x="384526" y="1947519"/>
            <a:chExt cx="4076321" cy="4927107"/>
          </a:xfrm>
        </p:grpSpPr>
        <p:grpSp>
          <p:nvGrpSpPr>
            <p:cNvPr id="33" name="图形 30">
              <a:extLst>
                <a:ext uri="{FF2B5EF4-FFF2-40B4-BE49-F238E27FC236}">
                  <a16:creationId xmlns:a16="http://schemas.microsoft.com/office/drawing/2014/main" id="{A02A3C97-60CF-CBCC-A55F-9C62544063DE}"/>
                </a:ext>
              </a:extLst>
            </p:cNvPr>
            <p:cNvGrpSpPr/>
            <p:nvPr/>
          </p:nvGrpSpPr>
          <p:grpSpPr>
            <a:xfrm>
              <a:off x="389870" y="2364614"/>
              <a:ext cx="3991997" cy="2800882"/>
              <a:chOff x="389870" y="2364614"/>
              <a:chExt cx="3991997" cy="2800882"/>
            </a:xfrm>
          </p:grpSpPr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A72BD98-74C4-3E8B-4CB1-AB0AD5453ECB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0E385090-252F-8357-05E1-C47B8AF33B54}"/>
                  </a:ext>
                </a:extLst>
              </p:cNvPr>
              <p:cNvSpPr/>
              <p:nvPr/>
            </p:nvSpPr>
            <p:spPr>
              <a:xfrm>
                <a:off x="389870" y="2534335"/>
                <a:ext cx="3643143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36" name="图形 30">
              <a:extLst>
                <a:ext uri="{FF2B5EF4-FFF2-40B4-BE49-F238E27FC236}">
                  <a16:creationId xmlns:a16="http://schemas.microsoft.com/office/drawing/2014/main" id="{2D8B1E5C-DDE8-76C3-0B80-1C3F6E206B95}"/>
                </a:ext>
              </a:extLst>
            </p:cNvPr>
            <p:cNvGrpSpPr/>
            <p:nvPr/>
          </p:nvGrpSpPr>
          <p:grpSpPr>
            <a:xfrm>
              <a:off x="830126" y="3523832"/>
              <a:ext cx="2640875" cy="1164154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0BDA6DE3-A0E8-850B-57E9-540E5CB4699E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19137587-07E9-DEBE-6453-2C104B249A52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E0F90E66-39B7-1C46-C55F-AB87A1D69B60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0" name="图形 30">
              <a:extLst>
                <a:ext uri="{FF2B5EF4-FFF2-40B4-BE49-F238E27FC236}">
                  <a16:creationId xmlns:a16="http://schemas.microsoft.com/office/drawing/2014/main" id="{7C148716-5EDA-EFCA-F294-00DF797AAF35}"/>
                </a:ext>
              </a:extLst>
            </p:cNvPr>
            <p:cNvGrpSpPr/>
            <p:nvPr/>
          </p:nvGrpSpPr>
          <p:grpSpPr>
            <a:xfrm>
              <a:off x="755625" y="2778012"/>
              <a:ext cx="1430043" cy="5768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F72311E6-E4AF-2ADB-6FA0-2A397B5C140D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BC300617-2347-39E0-BB25-8F15CC8D9B37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BCF0F31B-E654-9DDF-1CF0-65EA91950A1D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D513A7A1-C60C-02D7-1E4B-91E315B8F576}"/>
                </a:ext>
              </a:extLst>
            </p:cNvPr>
            <p:cNvSpPr/>
            <p:nvPr/>
          </p:nvSpPr>
          <p:spPr>
            <a:xfrm>
              <a:off x="755309" y="4670748"/>
              <a:ext cx="2867291" cy="22488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EFD288D-A734-EF4A-4CB7-B3C81F5FEF0B}"/>
                </a:ext>
              </a:extLst>
            </p:cNvPr>
            <p:cNvSpPr/>
            <p:nvPr/>
          </p:nvSpPr>
          <p:spPr>
            <a:xfrm>
              <a:off x="2886097" y="3006595"/>
              <a:ext cx="585039" cy="42638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3797E0DF-C528-EC6D-7458-780193AB0053}"/>
                </a:ext>
              </a:extLst>
            </p:cNvPr>
            <p:cNvSpPr/>
            <p:nvPr/>
          </p:nvSpPr>
          <p:spPr>
            <a:xfrm>
              <a:off x="829296" y="3285142"/>
              <a:ext cx="2129073" cy="1401348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7" name="图形 30">
              <a:extLst>
                <a:ext uri="{FF2B5EF4-FFF2-40B4-BE49-F238E27FC236}">
                  <a16:creationId xmlns:a16="http://schemas.microsoft.com/office/drawing/2014/main" id="{8C3D54F2-9A18-10A9-057B-1E32D6BE231E}"/>
                </a:ext>
              </a:extLst>
            </p:cNvPr>
            <p:cNvGrpSpPr/>
            <p:nvPr/>
          </p:nvGrpSpPr>
          <p:grpSpPr>
            <a:xfrm>
              <a:off x="1358589" y="3917807"/>
              <a:ext cx="403082" cy="2125074"/>
              <a:chOff x="1358589" y="3917807"/>
              <a:chExt cx="403082" cy="2125074"/>
            </a:xfrm>
          </p:grpSpPr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571A6606-9607-39BA-7322-7EC8EB33985E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A95D0D59-4387-F8F2-0EFA-D8A2661A03E9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68FF7FB5-5B23-ED1D-702B-3D8F0609FC5E}"/>
                </a:ext>
              </a:extLst>
            </p:cNvPr>
            <p:cNvSpPr/>
            <p:nvPr/>
          </p:nvSpPr>
          <p:spPr>
            <a:xfrm>
              <a:off x="1521603" y="5761443"/>
              <a:ext cx="1263295" cy="1113183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D771D0C1-AA85-7EF4-6A46-58B1E8D6B98A}"/>
                </a:ext>
              </a:extLst>
            </p:cNvPr>
            <p:cNvSpPr/>
            <p:nvPr/>
          </p:nvSpPr>
          <p:spPr>
            <a:xfrm>
              <a:off x="1593005" y="3692496"/>
              <a:ext cx="1191893" cy="244228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2" name="图形 30">
              <a:extLst>
                <a:ext uri="{FF2B5EF4-FFF2-40B4-BE49-F238E27FC236}">
                  <a16:creationId xmlns:a16="http://schemas.microsoft.com/office/drawing/2014/main" id="{E9DF8952-6725-7204-0D07-966E56B4AA84}"/>
                </a:ext>
              </a:extLst>
            </p:cNvPr>
            <p:cNvGrpSpPr/>
            <p:nvPr/>
          </p:nvGrpSpPr>
          <p:grpSpPr>
            <a:xfrm>
              <a:off x="2466860" y="3290305"/>
              <a:ext cx="711623" cy="1533643"/>
              <a:chOff x="2466860" y="3290305"/>
              <a:chExt cx="711623" cy="1533643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76D7682B-1DB2-07C5-227F-C995B39F9239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7EBFF850-32BC-C889-4175-C37BCB4FB9F1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55" name="图形 30">
              <a:extLst>
                <a:ext uri="{FF2B5EF4-FFF2-40B4-BE49-F238E27FC236}">
                  <a16:creationId xmlns:a16="http://schemas.microsoft.com/office/drawing/2014/main" id="{888B9FB5-69CC-94E0-494A-7FE442272F33}"/>
                </a:ext>
              </a:extLst>
            </p:cNvPr>
            <p:cNvGrpSpPr/>
            <p:nvPr/>
          </p:nvGrpSpPr>
          <p:grpSpPr>
            <a:xfrm>
              <a:off x="1813898" y="2910405"/>
              <a:ext cx="764806" cy="753151"/>
              <a:chOff x="1813898" y="2910405"/>
              <a:chExt cx="764806" cy="753151"/>
            </a:xfrm>
          </p:grpSpPr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C8AD14CC-370D-1DCD-E12B-B3D4D591C2F7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53C1610-00A8-EA2F-5778-CEA0B9093496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A2081BCC-95B2-EC33-03AA-3CC0625E3374}"/>
                </a:ext>
              </a:extLst>
            </p:cNvPr>
            <p:cNvSpPr/>
            <p:nvPr/>
          </p:nvSpPr>
          <p:spPr>
            <a:xfrm>
              <a:off x="3695965" y="4356313"/>
              <a:ext cx="156181" cy="484506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CCC387B2-CD8A-F01A-5A76-3C00E2F16E2F}"/>
                </a:ext>
              </a:extLst>
            </p:cNvPr>
            <p:cNvSpPr/>
            <p:nvPr/>
          </p:nvSpPr>
          <p:spPr>
            <a:xfrm>
              <a:off x="4149082" y="4830080"/>
              <a:ext cx="311765" cy="387101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0" name="图形 30">
              <a:extLst>
                <a:ext uri="{FF2B5EF4-FFF2-40B4-BE49-F238E27FC236}">
                  <a16:creationId xmlns:a16="http://schemas.microsoft.com/office/drawing/2014/main" id="{DD5B6521-CAFC-F30F-A229-1B1C0B519BC6}"/>
                </a:ext>
              </a:extLst>
            </p:cNvPr>
            <p:cNvGrpSpPr/>
            <p:nvPr/>
          </p:nvGrpSpPr>
          <p:grpSpPr>
            <a:xfrm>
              <a:off x="3507775" y="4932111"/>
              <a:ext cx="501793" cy="516303"/>
              <a:chOff x="3507775" y="4932111"/>
              <a:chExt cx="501793" cy="516303"/>
            </a:xfrm>
          </p:grpSpPr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3CA95920-E4C1-8438-0749-7E6058B74024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849435EF-5E23-67E9-DA17-BBA4029E67FB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63" name="图形 30">
                <a:extLst>
                  <a:ext uri="{FF2B5EF4-FFF2-40B4-BE49-F238E27FC236}">
                    <a16:creationId xmlns:a16="http://schemas.microsoft.com/office/drawing/2014/main" id="{7E96CCE2-E6FF-F769-4F70-6AB422201B0C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00A6E392-62F1-D4E7-4D52-12CC0D4CE2DE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5AC92BA4-9892-B6EA-192C-C9B8339E9505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A06B60D3-7A1D-1DB2-A2C4-23A1842511D1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E00F0987-BD65-CB23-D79A-6E3DF597F8F1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8" name="图形 30">
              <a:extLst>
                <a:ext uri="{FF2B5EF4-FFF2-40B4-BE49-F238E27FC236}">
                  <a16:creationId xmlns:a16="http://schemas.microsoft.com/office/drawing/2014/main" id="{0B65FF07-0A5F-B755-9E95-406AC3961779}"/>
                </a:ext>
              </a:extLst>
            </p:cNvPr>
            <p:cNvGrpSpPr/>
            <p:nvPr/>
          </p:nvGrpSpPr>
          <p:grpSpPr>
            <a:xfrm>
              <a:off x="384526" y="1947519"/>
              <a:ext cx="1899192" cy="277986"/>
              <a:chOff x="384526" y="1947519"/>
              <a:chExt cx="1899192" cy="277986"/>
            </a:xfrm>
          </p:grpSpPr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F6F88157-516C-5A8F-1E29-595F660134B2}"/>
                  </a:ext>
                </a:extLst>
              </p:cNvPr>
              <p:cNvSpPr/>
              <p:nvPr/>
            </p:nvSpPr>
            <p:spPr>
              <a:xfrm>
                <a:off x="384526" y="1951129"/>
                <a:ext cx="280281" cy="274376"/>
              </a:xfrm>
              <a:custGeom>
                <a:avLst/>
                <a:gdLst>
                  <a:gd name="connsiteX0" fmla="*/ 280282 w 280281"/>
                  <a:gd name="connsiteY0" fmla="*/ 137188 h 274376"/>
                  <a:gd name="connsiteX1" fmla="*/ 140141 w 280281"/>
                  <a:gd name="connsiteY1" fmla="*/ 274376 h 274376"/>
                  <a:gd name="connsiteX2" fmla="*/ 0 w 280281"/>
                  <a:gd name="connsiteY2" fmla="*/ 137188 h 274376"/>
                  <a:gd name="connsiteX3" fmla="*/ 140141 w 280281"/>
                  <a:gd name="connsiteY3" fmla="*/ 0 h 274376"/>
                  <a:gd name="connsiteX4" fmla="*/ 280282 w 280281"/>
                  <a:gd name="connsiteY4" fmla="*/ 137188 h 27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281" h="274376">
                    <a:moveTo>
                      <a:pt x="280282" y="137188"/>
                    </a:moveTo>
                    <a:cubicBezTo>
                      <a:pt x="280282" y="212955"/>
                      <a:pt x="217539" y="274376"/>
                      <a:pt x="140141" y="274376"/>
                    </a:cubicBezTo>
                    <a:cubicBezTo>
                      <a:pt x="62743" y="274376"/>
                      <a:pt x="0" y="212955"/>
                      <a:pt x="0" y="137188"/>
                    </a:cubicBezTo>
                    <a:cubicBezTo>
                      <a:pt x="0" y="61421"/>
                      <a:pt x="62743" y="0"/>
                      <a:pt x="140141" y="0"/>
                    </a:cubicBezTo>
                    <a:cubicBezTo>
                      <a:pt x="217539" y="0"/>
                      <a:pt x="280282" y="61421"/>
                      <a:pt x="280282" y="137188"/>
                    </a:cubicBez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C598ACCD-1C3E-D4D1-C802-352E39DF2423}"/>
                  </a:ext>
                </a:extLst>
              </p:cNvPr>
              <p:cNvSpPr/>
              <p:nvPr/>
            </p:nvSpPr>
            <p:spPr>
              <a:xfrm>
                <a:off x="846860" y="1947519"/>
                <a:ext cx="848186" cy="93865"/>
              </a:xfrm>
              <a:custGeom>
                <a:avLst/>
                <a:gdLst>
                  <a:gd name="connsiteX0" fmla="*/ 801253 w 848186"/>
                  <a:gd name="connsiteY0" fmla="*/ 93865 h 93865"/>
                  <a:gd name="connsiteX1" fmla="*/ 46933 w 848186"/>
                  <a:gd name="connsiteY1" fmla="*/ 93865 h 93865"/>
                  <a:gd name="connsiteX2" fmla="*/ 0 w 848186"/>
                  <a:gd name="connsiteY2" fmla="*/ 46933 h 93865"/>
                  <a:gd name="connsiteX3" fmla="*/ 46933 w 848186"/>
                  <a:gd name="connsiteY3" fmla="*/ 0 h 93865"/>
                  <a:gd name="connsiteX4" fmla="*/ 801253 w 848186"/>
                  <a:gd name="connsiteY4" fmla="*/ 0 h 93865"/>
                  <a:gd name="connsiteX5" fmla="*/ 848187 w 848186"/>
                  <a:gd name="connsiteY5" fmla="*/ 46933 h 93865"/>
                  <a:gd name="connsiteX6" fmla="*/ 801253 w 848186"/>
                  <a:gd name="connsiteY6" fmla="*/ 93865 h 9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186" h="93865">
                    <a:moveTo>
                      <a:pt x="801253" y="93865"/>
                    </a:moveTo>
                    <a:lnTo>
                      <a:pt x="46933" y="93865"/>
                    </a:lnTo>
                    <a:cubicBezTo>
                      <a:pt x="21055" y="93865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801253" y="0"/>
                    </a:lnTo>
                    <a:cubicBezTo>
                      <a:pt x="827137" y="0"/>
                      <a:pt x="848187" y="21055"/>
                      <a:pt x="848187" y="46933"/>
                    </a:cubicBezTo>
                    <a:cubicBezTo>
                      <a:pt x="848187" y="72811"/>
                      <a:pt x="827137" y="93865"/>
                      <a:pt x="801253" y="93865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FFCB7769-3F44-0D01-7C97-746112AB481A}"/>
                  </a:ext>
                </a:extLst>
              </p:cNvPr>
              <p:cNvSpPr/>
              <p:nvPr/>
            </p:nvSpPr>
            <p:spPr>
              <a:xfrm>
                <a:off x="846860" y="2106368"/>
                <a:ext cx="1436858" cy="93866"/>
              </a:xfrm>
              <a:custGeom>
                <a:avLst/>
                <a:gdLst>
                  <a:gd name="connsiteX0" fmla="*/ 1389925 w 1436858"/>
                  <a:gd name="connsiteY0" fmla="*/ 93866 h 93866"/>
                  <a:gd name="connsiteX1" fmla="*/ 46933 w 1436858"/>
                  <a:gd name="connsiteY1" fmla="*/ 93866 h 93866"/>
                  <a:gd name="connsiteX2" fmla="*/ 0 w 1436858"/>
                  <a:gd name="connsiteY2" fmla="*/ 46933 h 93866"/>
                  <a:gd name="connsiteX3" fmla="*/ 46933 w 1436858"/>
                  <a:gd name="connsiteY3" fmla="*/ 0 h 93866"/>
                  <a:gd name="connsiteX4" fmla="*/ 1389925 w 1436858"/>
                  <a:gd name="connsiteY4" fmla="*/ 0 h 93866"/>
                  <a:gd name="connsiteX5" fmla="*/ 1436858 w 1436858"/>
                  <a:gd name="connsiteY5" fmla="*/ 46933 h 93866"/>
                  <a:gd name="connsiteX6" fmla="*/ 1389925 w 1436858"/>
                  <a:gd name="connsiteY6" fmla="*/ 93866 h 93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858" h="93866">
                    <a:moveTo>
                      <a:pt x="1389925" y="93866"/>
                    </a:moveTo>
                    <a:lnTo>
                      <a:pt x="46933" y="93866"/>
                    </a:lnTo>
                    <a:cubicBezTo>
                      <a:pt x="21055" y="93866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1389925" y="0"/>
                    </a:lnTo>
                    <a:cubicBezTo>
                      <a:pt x="1415809" y="0"/>
                      <a:pt x="1436858" y="21055"/>
                      <a:pt x="1436858" y="46933"/>
                    </a:cubicBezTo>
                    <a:cubicBezTo>
                      <a:pt x="1436858" y="72811"/>
                      <a:pt x="1415809" y="93866"/>
                      <a:pt x="1389925" y="93866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4FF0966B-7AF9-8C60-CA51-827544582BB6}"/>
              </a:ext>
            </a:extLst>
          </p:cNvPr>
          <p:cNvGrpSpPr/>
          <p:nvPr/>
        </p:nvGrpSpPr>
        <p:grpSpPr>
          <a:xfrm rot="554609">
            <a:off x="8286606" y="1811224"/>
            <a:ext cx="2244380" cy="672551"/>
            <a:chOff x="2909258" y="1856255"/>
            <a:chExt cx="2407817" cy="721526"/>
          </a:xfrm>
        </p:grpSpPr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9C119B03-BE16-320F-A2EF-530221A7203A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4E67FEF-E901-D041-D15D-605F4DF1324B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9E0CEA88-5A4C-8044-4EB4-DA378A790E47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6E92018-BFA0-87B5-86BF-D9FF993847B8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1FDB768D-57E8-9788-92D4-8D8599D0339D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70C61BE7-9BAD-2BE6-C4F5-B6ADCB708F12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2D4E649E-F525-23ED-C933-F87C55F76935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6DAEC8BA-A2CF-D1E8-3091-527A64B44EC0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125E0A1E-A697-D9C1-37C7-D3B47A7D2883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BE484D58-652F-517F-9688-E060D26B2573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FB13CAB5-A18D-C756-856A-06DBA9C9CDC6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4D0BAFDA-BD09-CB73-80B0-89338DCCE503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B4A87BF9-B925-5BD4-A885-2D5542C41FA2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4786E723-85FC-C29B-D4DA-DF3E5BEBCF99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703E6DE4-9461-1EE9-3A53-9C30CCECCD6C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6216B8C4-2442-1E42-BFD0-231600E47D2F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721BEB55-A2DA-AE04-76A3-8D27EC5E680C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B184422F-B007-B4DE-28E2-F76082DF7F96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993B4563-0EAF-B870-296A-D29FD3590BA5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93" name="图形 11">
              <a:extLst>
                <a:ext uri="{FF2B5EF4-FFF2-40B4-BE49-F238E27FC236}">
                  <a16:creationId xmlns:a16="http://schemas.microsoft.com/office/drawing/2014/main" id="{7D0286D3-BDE3-805C-E55D-DDEC678A3FF3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04BA8884-201D-6461-F3A8-5240EF165258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8A81EAAD-06B7-889D-71B7-64653F63053D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4AA3044F-AC28-5769-5387-BCC35BAA2A7B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42A64923-335B-AE52-5E97-CC183F348371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69CF5382-263C-C810-947B-AF860B910635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586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>
            <a:extLst>
              <a:ext uri="{FF2B5EF4-FFF2-40B4-BE49-F238E27FC236}">
                <a16:creationId xmlns:a16="http://schemas.microsoft.com/office/drawing/2014/main" id="{C6D985F2-8283-A6C0-381E-F5ADBF00364A}"/>
              </a:ext>
            </a:extLst>
          </p:cNvPr>
          <p:cNvGrpSpPr/>
          <p:nvPr/>
        </p:nvGrpSpPr>
        <p:grpSpPr>
          <a:xfrm>
            <a:off x="999883" y="349028"/>
            <a:ext cx="1898118" cy="696784"/>
            <a:chOff x="1140656" y="501427"/>
            <a:chExt cx="1898118" cy="696784"/>
          </a:xfrm>
        </p:grpSpPr>
        <p:sp>
          <p:nvSpPr>
            <p:cNvPr id="72" name="GaodingPPT-1-4">
              <a:extLst>
                <a:ext uri="{FF2B5EF4-FFF2-40B4-BE49-F238E27FC236}">
                  <a16:creationId xmlns:a16="http://schemas.microsoft.com/office/drawing/2014/main" id="{08341C81-95A9-6DB7-C5C0-73F4BC276AD0}"/>
                </a:ext>
              </a:extLst>
            </p:cNvPr>
            <p:cNvSpPr txBox="1"/>
            <p:nvPr/>
          </p:nvSpPr>
          <p:spPr>
            <a:xfrm>
              <a:off x="1284718" y="967379"/>
              <a:ext cx="1597001" cy="23083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900" b="0" dirty="0">
                  <a:solidFill>
                    <a:schemeClr val="accent1"/>
                  </a:solidFill>
                  <a:latin typeface="+mn-ea"/>
                </a:rPr>
                <a:t>TEACHING ACHIEVEMENT</a:t>
              </a:r>
            </a:p>
          </p:txBody>
        </p:sp>
        <p:sp>
          <p:nvSpPr>
            <p:cNvPr id="73" name="GaodingPPT-1-4">
              <a:extLst>
                <a:ext uri="{FF2B5EF4-FFF2-40B4-BE49-F238E27FC236}">
                  <a16:creationId xmlns:a16="http://schemas.microsoft.com/office/drawing/2014/main" id="{9B9CB285-3CA2-1A34-424C-2BC5680D5D5B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教学成果</a:t>
              </a:r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6B492849-59E0-763C-EEC9-38DDD0989C89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id="{C8990335-BCA1-827C-565A-8FCA07C0F8F9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80" name="矩形: 圆角 79">
                <a:extLst>
                  <a:ext uri="{FF2B5EF4-FFF2-40B4-BE49-F238E27FC236}">
                    <a16:creationId xmlns:a16="http://schemas.microsoft.com/office/drawing/2014/main" id="{7EF4BA3C-7BE7-7071-FD94-E12E11C1A649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矩形: 圆角 80">
                <a:extLst>
                  <a:ext uri="{FF2B5EF4-FFF2-40B4-BE49-F238E27FC236}">
                    <a16:creationId xmlns:a16="http://schemas.microsoft.com/office/drawing/2014/main" id="{6F3A79F3-7F7D-E190-D954-8C96D2399BBB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矩形: 圆角 81">
                <a:extLst>
                  <a:ext uri="{FF2B5EF4-FFF2-40B4-BE49-F238E27FC236}">
                    <a16:creationId xmlns:a16="http://schemas.microsoft.com/office/drawing/2014/main" id="{DC8C16C8-34EC-0032-F8EA-259DDC8E5BA2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617A225C-1491-E493-3974-ED3FA3A22894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77" name="矩形: 圆角 76">
                <a:extLst>
                  <a:ext uri="{FF2B5EF4-FFF2-40B4-BE49-F238E27FC236}">
                    <a16:creationId xmlns:a16="http://schemas.microsoft.com/office/drawing/2014/main" id="{07F5E0CB-E4C0-BEEA-96F7-F337F6AFA4D0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8" name="矩形: 圆角 77">
                <a:extLst>
                  <a:ext uri="{FF2B5EF4-FFF2-40B4-BE49-F238E27FC236}">
                    <a16:creationId xmlns:a16="http://schemas.microsoft.com/office/drawing/2014/main" id="{1BA0155A-88E9-358D-A660-98A9F320A9DC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: 圆角 78">
                <a:extLst>
                  <a:ext uri="{FF2B5EF4-FFF2-40B4-BE49-F238E27FC236}">
                    <a16:creationId xmlns:a16="http://schemas.microsoft.com/office/drawing/2014/main" id="{F641FB90-2926-2181-F8A6-D934F22EF6A4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83" name="图形 82">
            <a:extLst>
              <a:ext uri="{FF2B5EF4-FFF2-40B4-BE49-F238E27FC236}">
                <a16:creationId xmlns:a16="http://schemas.microsoft.com/office/drawing/2014/main" id="{94F3A143-6B98-2C99-0B20-EEA48648B6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grpSp>
        <p:nvGrpSpPr>
          <p:cNvPr id="84" name="组合 83">
            <a:extLst>
              <a:ext uri="{FF2B5EF4-FFF2-40B4-BE49-F238E27FC236}">
                <a16:creationId xmlns:a16="http://schemas.microsoft.com/office/drawing/2014/main" id="{2D88243E-A537-44D4-F801-56CAF7045F39}"/>
              </a:ext>
            </a:extLst>
          </p:cNvPr>
          <p:cNvGrpSpPr/>
          <p:nvPr/>
        </p:nvGrpSpPr>
        <p:grpSpPr>
          <a:xfrm rot="5400000">
            <a:off x="-463302" y="1856271"/>
            <a:ext cx="5288392" cy="4381144"/>
            <a:chOff x="2901451" y="1628246"/>
            <a:chExt cx="6312734" cy="5229755"/>
          </a:xfrm>
        </p:grpSpPr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1402CD23-8D4B-574A-2238-7C937F771600}"/>
                </a:ext>
              </a:extLst>
            </p:cNvPr>
            <p:cNvSpPr/>
            <p:nvPr/>
          </p:nvSpPr>
          <p:spPr>
            <a:xfrm>
              <a:off x="2901451" y="1628246"/>
              <a:ext cx="6312734" cy="5229755"/>
            </a:xfrm>
            <a:custGeom>
              <a:avLst/>
              <a:gdLst>
                <a:gd name="connsiteX0" fmla="*/ 3156367 w 6312734"/>
                <a:gd name="connsiteY0" fmla="*/ 0 h 5229755"/>
                <a:gd name="connsiteX1" fmla="*/ 6312734 w 6312734"/>
                <a:gd name="connsiteY1" fmla="*/ 3156367 h 5229755"/>
                <a:gd name="connsiteX2" fmla="*/ 5591973 w 6312734"/>
                <a:gd name="connsiteY2" fmla="*/ 5164110 h 5229755"/>
                <a:gd name="connsiteX3" fmla="*/ 5532310 w 6312734"/>
                <a:gd name="connsiteY3" fmla="*/ 5229755 h 5229755"/>
                <a:gd name="connsiteX4" fmla="*/ 780424 w 6312734"/>
                <a:gd name="connsiteY4" fmla="*/ 5229755 h 5229755"/>
                <a:gd name="connsiteX5" fmla="*/ 720761 w 6312734"/>
                <a:gd name="connsiteY5" fmla="*/ 5164110 h 5229755"/>
                <a:gd name="connsiteX6" fmla="*/ 0 w 6312734"/>
                <a:gd name="connsiteY6" fmla="*/ 3156367 h 5229755"/>
                <a:gd name="connsiteX7" fmla="*/ 3156367 w 6312734"/>
                <a:gd name="connsiteY7" fmla="*/ 0 h 522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2734" h="5229755">
                  <a:moveTo>
                    <a:pt x="3156367" y="0"/>
                  </a:moveTo>
                  <a:cubicBezTo>
                    <a:pt x="4899580" y="0"/>
                    <a:pt x="6312734" y="1413154"/>
                    <a:pt x="6312734" y="3156367"/>
                  </a:cubicBezTo>
                  <a:cubicBezTo>
                    <a:pt x="6312734" y="3919023"/>
                    <a:pt x="6042248" y="4618503"/>
                    <a:pt x="5591973" y="5164110"/>
                  </a:cubicBezTo>
                  <a:lnTo>
                    <a:pt x="5532310" y="5229755"/>
                  </a:lnTo>
                  <a:lnTo>
                    <a:pt x="780424" y="5229755"/>
                  </a:lnTo>
                  <a:lnTo>
                    <a:pt x="720761" y="5164110"/>
                  </a:lnTo>
                  <a:cubicBezTo>
                    <a:pt x="270487" y="4618503"/>
                    <a:pt x="0" y="3919023"/>
                    <a:pt x="0" y="3156367"/>
                  </a:cubicBezTo>
                  <a:cubicBezTo>
                    <a:pt x="0" y="1413154"/>
                    <a:pt x="1413154" y="0"/>
                    <a:pt x="3156367" y="0"/>
                  </a:cubicBezTo>
                  <a:close/>
                </a:path>
              </a:pathLst>
            </a:custGeom>
            <a:noFill/>
            <a:ln>
              <a:solidFill>
                <a:schemeClr val="bg1">
                  <a:alpha val="5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86" name="组合 85">
              <a:extLst>
                <a:ext uri="{FF2B5EF4-FFF2-40B4-BE49-F238E27FC236}">
                  <a16:creationId xmlns:a16="http://schemas.microsoft.com/office/drawing/2014/main" id="{AA8ADEDE-9A6D-1547-CED1-A8DD5ABFCCA5}"/>
                </a:ext>
              </a:extLst>
            </p:cNvPr>
            <p:cNvGrpSpPr/>
            <p:nvPr/>
          </p:nvGrpSpPr>
          <p:grpSpPr>
            <a:xfrm>
              <a:off x="3109448" y="1826103"/>
              <a:ext cx="5882226" cy="5031898"/>
              <a:chOff x="3109448" y="1826103"/>
              <a:chExt cx="5882226" cy="5031898"/>
            </a:xfrm>
          </p:grpSpPr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54CF02C6-AB9D-D4F9-6DEA-26FFBC3B3F5B}"/>
                  </a:ext>
                </a:extLst>
              </p:cNvPr>
              <p:cNvSpPr/>
              <p:nvPr/>
            </p:nvSpPr>
            <p:spPr>
              <a:xfrm>
                <a:off x="3109448" y="1826104"/>
                <a:ext cx="5855116" cy="5031897"/>
              </a:xfrm>
              <a:custGeom>
                <a:avLst/>
                <a:gdLst>
                  <a:gd name="connsiteX0" fmla="*/ 2927558 w 5855116"/>
                  <a:gd name="connsiteY0" fmla="*/ 0 h 5031897"/>
                  <a:gd name="connsiteX1" fmla="*/ 5855116 w 5855116"/>
                  <a:gd name="connsiteY1" fmla="*/ 2927558 h 5031897"/>
                  <a:gd name="connsiteX2" fmla="*/ 4997655 w 5855116"/>
                  <a:gd name="connsiteY2" fmla="*/ 4997655 h 5031897"/>
                  <a:gd name="connsiteX3" fmla="*/ 4959978 w 5855116"/>
                  <a:gd name="connsiteY3" fmla="*/ 5031897 h 5031897"/>
                  <a:gd name="connsiteX4" fmla="*/ 895139 w 5855116"/>
                  <a:gd name="connsiteY4" fmla="*/ 5031897 h 5031897"/>
                  <a:gd name="connsiteX5" fmla="*/ 857462 w 5855116"/>
                  <a:gd name="connsiteY5" fmla="*/ 4997655 h 5031897"/>
                  <a:gd name="connsiteX6" fmla="*/ 0 w 5855116"/>
                  <a:gd name="connsiteY6" fmla="*/ 2927558 h 5031897"/>
                  <a:gd name="connsiteX7" fmla="*/ 2927558 w 5855116"/>
                  <a:gd name="connsiteY7" fmla="*/ 0 h 5031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5116" h="5031897">
                    <a:moveTo>
                      <a:pt x="2927558" y="0"/>
                    </a:moveTo>
                    <a:cubicBezTo>
                      <a:pt x="4544404" y="0"/>
                      <a:pt x="5855116" y="1310712"/>
                      <a:pt x="5855116" y="2927558"/>
                    </a:cubicBezTo>
                    <a:cubicBezTo>
                      <a:pt x="5855116" y="3735981"/>
                      <a:pt x="5527438" y="4467871"/>
                      <a:pt x="4997655" y="4997655"/>
                    </a:cubicBezTo>
                    <a:lnTo>
                      <a:pt x="4959978" y="5031897"/>
                    </a:lnTo>
                    <a:lnTo>
                      <a:pt x="895139" y="5031897"/>
                    </a:lnTo>
                    <a:lnTo>
                      <a:pt x="857462" y="4997655"/>
                    </a:lnTo>
                    <a:cubicBezTo>
                      <a:pt x="327678" y="4467871"/>
                      <a:pt x="0" y="3735981"/>
                      <a:pt x="0" y="2927558"/>
                    </a:cubicBezTo>
                    <a:cubicBezTo>
                      <a:pt x="0" y="1310712"/>
                      <a:pt x="1310712" y="0"/>
                      <a:pt x="292755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zh-CN" dirty="0" err="1"/>
                  <a:t>zzzzv</a:t>
                </a:r>
                <a:endParaRPr lang="zh-CN" altLang="en-US" dirty="0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14546FB4-A162-9563-7037-E4CF44B52BD9}"/>
                  </a:ext>
                </a:extLst>
              </p:cNvPr>
              <p:cNvSpPr/>
              <p:nvPr/>
            </p:nvSpPr>
            <p:spPr>
              <a:xfrm>
                <a:off x="7490998" y="3476104"/>
                <a:ext cx="1500676" cy="3381896"/>
              </a:xfrm>
              <a:custGeom>
                <a:avLst/>
                <a:gdLst>
                  <a:gd name="connsiteX0" fmla="*/ 1174307 w 1500676"/>
                  <a:gd name="connsiteY0" fmla="*/ 0 h 3381896"/>
                  <a:gd name="connsiteX1" fmla="*/ 1270614 w 1500676"/>
                  <a:gd name="connsiteY1" fmla="*/ 199922 h 3381896"/>
                  <a:gd name="connsiteX2" fmla="*/ 1500676 w 1500676"/>
                  <a:gd name="connsiteY2" fmla="*/ 1339460 h 3381896"/>
                  <a:gd name="connsiteX3" fmla="*/ 832164 w 1500676"/>
                  <a:gd name="connsiteY3" fmla="*/ 3201659 h 3381896"/>
                  <a:gd name="connsiteX4" fmla="*/ 668354 w 1500676"/>
                  <a:gd name="connsiteY4" fmla="*/ 3381896 h 3381896"/>
                  <a:gd name="connsiteX5" fmla="*/ 0 w 1500676"/>
                  <a:gd name="connsiteY5" fmla="*/ 3381896 h 3381896"/>
                  <a:gd name="connsiteX6" fmla="*/ 5341 w 1500676"/>
                  <a:gd name="connsiteY6" fmla="*/ 3377673 h 3381896"/>
                  <a:gd name="connsiteX7" fmla="*/ 303500 w 1500676"/>
                  <a:gd name="connsiteY7" fmla="*/ 2494020 h 3381896"/>
                  <a:gd name="connsiteX8" fmla="*/ 1197978 w 1500676"/>
                  <a:gd name="connsiteY8" fmla="*/ 1505725 h 3381896"/>
                  <a:gd name="connsiteX9" fmla="*/ 1093622 w 1500676"/>
                  <a:gd name="connsiteY9" fmla="*/ 226756 h 3381896"/>
                  <a:gd name="connsiteX10" fmla="*/ 1150373 w 1500676"/>
                  <a:gd name="connsiteY10" fmla="*/ 52144 h 3381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00676" h="3381896">
                    <a:moveTo>
                      <a:pt x="1174307" y="0"/>
                    </a:moveTo>
                    <a:lnTo>
                      <a:pt x="1270614" y="199922"/>
                    </a:lnTo>
                    <a:cubicBezTo>
                      <a:pt x="1418757" y="550171"/>
                      <a:pt x="1500676" y="935249"/>
                      <a:pt x="1500676" y="1339460"/>
                    </a:cubicBezTo>
                    <a:cubicBezTo>
                      <a:pt x="1500676" y="2046830"/>
                      <a:pt x="1249798" y="2695605"/>
                      <a:pt x="832164" y="3201659"/>
                    </a:cubicBezTo>
                    <a:lnTo>
                      <a:pt x="668354" y="3381896"/>
                    </a:lnTo>
                    <a:lnTo>
                      <a:pt x="0" y="3381896"/>
                    </a:lnTo>
                    <a:lnTo>
                      <a:pt x="5341" y="3377673"/>
                    </a:lnTo>
                    <a:cubicBezTo>
                      <a:pt x="282380" y="3116064"/>
                      <a:pt x="104728" y="2806011"/>
                      <a:pt x="303500" y="2494020"/>
                    </a:cubicBezTo>
                    <a:cubicBezTo>
                      <a:pt x="502273" y="2182029"/>
                      <a:pt x="1235247" y="2067697"/>
                      <a:pt x="1197978" y="1505725"/>
                    </a:cubicBezTo>
                    <a:cubicBezTo>
                      <a:pt x="1160708" y="943753"/>
                      <a:pt x="1001690" y="591068"/>
                      <a:pt x="1093622" y="226756"/>
                    </a:cubicBezTo>
                    <a:cubicBezTo>
                      <a:pt x="1107986" y="169832"/>
                      <a:pt x="1127173" y="111111"/>
                      <a:pt x="1150373" y="5214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9F207825-E961-11D5-D5E7-F925C1E17867}"/>
                  </a:ext>
                </a:extLst>
              </p:cNvPr>
              <p:cNvSpPr/>
              <p:nvPr/>
            </p:nvSpPr>
            <p:spPr>
              <a:xfrm>
                <a:off x="3109448" y="1826103"/>
                <a:ext cx="3475804" cy="3514108"/>
              </a:xfrm>
              <a:custGeom>
                <a:avLst/>
                <a:gdLst>
                  <a:gd name="connsiteX0" fmla="*/ 122730 w 3475804"/>
                  <a:gd name="connsiteY0" fmla="*/ 2091556 h 3514108"/>
                  <a:gd name="connsiteX1" fmla="*/ 146343 w 3475804"/>
                  <a:gd name="connsiteY1" fmla="*/ 2263023 h 3514108"/>
                  <a:gd name="connsiteX2" fmla="*/ 253401 w 3475804"/>
                  <a:gd name="connsiteY2" fmla="*/ 3186465 h 3514108"/>
                  <a:gd name="connsiteX3" fmla="*/ 134991 w 3475804"/>
                  <a:gd name="connsiteY3" fmla="*/ 3411885 h 3514108"/>
                  <a:gd name="connsiteX4" fmla="*/ 58950 w 3475804"/>
                  <a:gd name="connsiteY4" fmla="*/ 3514108 h 3514108"/>
                  <a:gd name="connsiteX5" fmla="*/ 15115 w 3475804"/>
                  <a:gd name="connsiteY5" fmla="*/ 3226884 h 3514108"/>
                  <a:gd name="connsiteX6" fmla="*/ 0 w 3475804"/>
                  <a:gd name="connsiteY6" fmla="*/ 2927558 h 3514108"/>
                  <a:gd name="connsiteX7" fmla="*/ 59478 w 3475804"/>
                  <a:gd name="connsiteY7" fmla="*/ 2337553 h 3514108"/>
                  <a:gd name="connsiteX8" fmla="*/ 2927558 w 3475804"/>
                  <a:gd name="connsiteY8" fmla="*/ 0 h 3514108"/>
                  <a:gd name="connsiteX9" fmla="*/ 3226884 w 3475804"/>
                  <a:gd name="connsiteY9" fmla="*/ 15115 h 3514108"/>
                  <a:gd name="connsiteX10" fmla="*/ 3475804 w 3475804"/>
                  <a:gd name="connsiteY10" fmla="*/ 53105 h 3514108"/>
                  <a:gd name="connsiteX11" fmla="*/ 3374015 w 3475804"/>
                  <a:gd name="connsiteY11" fmla="*/ 137335 h 3514108"/>
                  <a:gd name="connsiteX12" fmla="*/ 3047345 w 3475804"/>
                  <a:gd name="connsiteY12" fmla="*/ 316952 h 3514108"/>
                  <a:gd name="connsiteX13" fmla="*/ 1617669 w 3475804"/>
                  <a:gd name="connsiteY13" fmla="*/ 486332 h 3514108"/>
                  <a:gd name="connsiteX14" fmla="*/ 1243898 w 3475804"/>
                  <a:gd name="connsiteY14" fmla="*/ 1243566 h 3514108"/>
                  <a:gd name="connsiteX15" fmla="*/ 243036 w 3475804"/>
                  <a:gd name="connsiteY15" fmla="*/ 1792575 h 3514108"/>
                  <a:gd name="connsiteX16" fmla="*/ 217812 w 3475804"/>
                  <a:gd name="connsiteY16" fmla="*/ 1821489 h 3514108"/>
                  <a:gd name="connsiteX17" fmla="*/ 230062 w 3475804"/>
                  <a:gd name="connsiteY17" fmla="*/ 1788020 h 3514108"/>
                  <a:gd name="connsiteX18" fmla="*/ 2927558 w 3475804"/>
                  <a:gd name="connsiteY18" fmla="*/ 0 h 3514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75804" h="3514108">
                    <a:moveTo>
                      <a:pt x="122730" y="2091556"/>
                    </a:moveTo>
                    <a:lnTo>
                      <a:pt x="146343" y="2263023"/>
                    </a:lnTo>
                    <a:cubicBezTo>
                      <a:pt x="214224" y="2647757"/>
                      <a:pt x="354242" y="2913297"/>
                      <a:pt x="253401" y="3186465"/>
                    </a:cubicBezTo>
                    <a:cubicBezTo>
                      <a:pt x="226391" y="3259635"/>
                      <a:pt x="185778" y="3336272"/>
                      <a:pt x="134991" y="3411885"/>
                    </a:cubicBezTo>
                    <a:lnTo>
                      <a:pt x="58950" y="3514108"/>
                    </a:lnTo>
                    <a:lnTo>
                      <a:pt x="15115" y="3226884"/>
                    </a:lnTo>
                    <a:cubicBezTo>
                      <a:pt x="5120" y="3128468"/>
                      <a:pt x="0" y="3028611"/>
                      <a:pt x="0" y="2927558"/>
                    </a:cubicBezTo>
                    <a:cubicBezTo>
                      <a:pt x="0" y="2725453"/>
                      <a:pt x="20480" y="2528130"/>
                      <a:pt x="59478" y="2337553"/>
                    </a:cubicBezTo>
                    <a:close/>
                    <a:moveTo>
                      <a:pt x="2927558" y="0"/>
                    </a:moveTo>
                    <a:cubicBezTo>
                      <a:pt x="3028611" y="0"/>
                      <a:pt x="3128468" y="5120"/>
                      <a:pt x="3226884" y="15115"/>
                    </a:cubicBezTo>
                    <a:lnTo>
                      <a:pt x="3475804" y="53105"/>
                    </a:lnTo>
                    <a:lnTo>
                      <a:pt x="3374015" y="137335"/>
                    </a:lnTo>
                    <a:cubicBezTo>
                      <a:pt x="3278643" y="208980"/>
                      <a:pt x="3173054" y="271727"/>
                      <a:pt x="3047345" y="316952"/>
                    </a:cubicBezTo>
                    <a:cubicBezTo>
                      <a:pt x="2664229" y="454782"/>
                      <a:pt x="1964966" y="262150"/>
                      <a:pt x="1617669" y="486332"/>
                    </a:cubicBezTo>
                    <a:cubicBezTo>
                      <a:pt x="1270374" y="710514"/>
                      <a:pt x="1493077" y="976209"/>
                      <a:pt x="1243898" y="1243566"/>
                    </a:cubicBezTo>
                    <a:cubicBezTo>
                      <a:pt x="1057011" y="1444083"/>
                      <a:pt x="493434" y="1549323"/>
                      <a:pt x="243036" y="1792575"/>
                    </a:cubicBezTo>
                    <a:lnTo>
                      <a:pt x="217812" y="1821489"/>
                    </a:lnTo>
                    <a:lnTo>
                      <a:pt x="230062" y="1788020"/>
                    </a:lnTo>
                    <a:cubicBezTo>
                      <a:pt x="674490" y="737276"/>
                      <a:pt x="1714924" y="0"/>
                      <a:pt x="292755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</p:grpSp>
      <p:sp>
        <p:nvSpPr>
          <p:cNvPr id="145" name="矩形: 圆角 144">
            <a:extLst>
              <a:ext uri="{FF2B5EF4-FFF2-40B4-BE49-F238E27FC236}">
                <a16:creationId xmlns:a16="http://schemas.microsoft.com/office/drawing/2014/main" id="{36F15E69-34FF-3B44-DDEF-958066B9FA46}"/>
              </a:ext>
            </a:extLst>
          </p:cNvPr>
          <p:cNvSpPr/>
          <p:nvPr/>
        </p:nvSpPr>
        <p:spPr>
          <a:xfrm>
            <a:off x="4265766" y="1460326"/>
            <a:ext cx="6056338" cy="104161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47" name="GaodingPPT-1-4">
            <a:extLst>
              <a:ext uri="{FF2B5EF4-FFF2-40B4-BE49-F238E27FC236}">
                <a16:creationId xmlns:a16="http://schemas.microsoft.com/office/drawing/2014/main" id="{EC2175C1-8E87-260F-9397-649A4A572DC6}"/>
              </a:ext>
            </a:extLst>
          </p:cNvPr>
          <p:cNvSpPr txBox="1"/>
          <p:nvPr/>
        </p:nvSpPr>
        <p:spPr>
          <a:xfrm>
            <a:off x="5487148" y="1649953"/>
            <a:ext cx="4778684" cy="662361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51" name="GaodingPPT-1-3">
            <a:extLst>
              <a:ext uri="{FF2B5EF4-FFF2-40B4-BE49-F238E27FC236}">
                <a16:creationId xmlns:a16="http://schemas.microsoft.com/office/drawing/2014/main" id="{AE3724EE-2882-7862-3066-0D7E5EEACC66}"/>
              </a:ext>
            </a:extLst>
          </p:cNvPr>
          <p:cNvSpPr txBox="1"/>
          <p:nvPr/>
        </p:nvSpPr>
        <p:spPr>
          <a:xfrm>
            <a:off x="4265766" y="1781078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160" name="矩形: 圆角 159">
            <a:extLst>
              <a:ext uri="{FF2B5EF4-FFF2-40B4-BE49-F238E27FC236}">
                <a16:creationId xmlns:a16="http://schemas.microsoft.com/office/drawing/2014/main" id="{C1A7AE49-FFB5-CC17-E9D5-EE97F82B3B53}"/>
              </a:ext>
            </a:extLst>
          </p:cNvPr>
          <p:cNvSpPr/>
          <p:nvPr/>
        </p:nvSpPr>
        <p:spPr>
          <a:xfrm>
            <a:off x="4873933" y="2781154"/>
            <a:ext cx="6056338" cy="1041614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61" name="GaodingPPT-1-4">
            <a:extLst>
              <a:ext uri="{FF2B5EF4-FFF2-40B4-BE49-F238E27FC236}">
                <a16:creationId xmlns:a16="http://schemas.microsoft.com/office/drawing/2014/main" id="{2BFECDA3-C6C0-BDDE-EA0B-D48F60EE754B}"/>
              </a:ext>
            </a:extLst>
          </p:cNvPr>
          <p:cNvSpPr txBox="1"/>
          <p:nvPr/>
        </p:nvSpPr>
        <p:spPr>
          <a:xfrm>
            <a:off x="6095315" y="2970781"/>
            <a:ext cx="4778684" cy="662361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62" name="GaodingPPT-1-3">
            <a:extLst>
              <a:ext uri="{FF2B5EF4-FFF2-40B4-BE49-F238E27FC236}">
                <a16:creationId xmlns:a16="http://schemas.microsoft.com/office/drawing/2014/main" id="{A30DB147-D993-88C8-0313-BC1EBD15F52B}"/>
              </a:ext>
            </a:extLst>
          </p:cNvPr>
          <p:cNvSpPr txBox="1"/>
          <p:nvPr/>
        </p:nvSpPr>
        <p:spPr>
          <a:xfrm>
            <a:off x="4873933" y="3101906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164" name="矩形: 圆角 163">
            <a:extLst>
              <a:ext uri="{FF2B5EF4-FFF2-40B4-BE49-F238E27FC236}">
                <a16:creationId xmlns:a16="http://schemas.microsoft.com/office/drawing/2014/main" id="{05721BA5-ADC2-1FC7-8B4C-546591866E1C}"/>
              </a:ext>
            </a:extLst>
          </p:cNvPr>
          <p:cNvSpPr/>
          <p:nvPr/>
        </p:nvSpPr>
        <p:spPr>
          <a:xfrm>
            <a:off x="4873933" y="4101982"/>
            <a:ext cx="6056338" cy="104161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65" name="GaodingPPT-1-4">
            <a:extLst>
              <a:ext uri="{FF2B5EF4-FFF2-40B4-BE49-F238E27FC236}">
                <a16:creationId xmlns:a16="http://schemas.microsoft.com/office/drawing/2014/main" id="{E43D61DE-3E27-1F24-630D-9D6D2B07FC68}"/>
              </a:ext>
            </a:extLst>
          </p:cNvPr>
          <p:cNvSpPr txBox="1"/>
          <p:nvPr/>
        </p:nvSpPr>
        <p:spPr>
          <a:xfrm>
            <a:off x="6095315" y="4291609"/>
            <a:ext cx="4778684" cy="662361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66" name="GaodingPPT-1-3">
            <a:extLst>
              <a:ext uri="{FF2B5EF4-FFF2-40B4-BE49-F238E27FC236}">
                <a16:creationId xmlns:a16="http://schemas.microsoft.com/office/drawing/2014/main" id="{CA2F66F8-202A-C888-30D4-880C595BFED9}"/>
              </a:ext>
            </a:extLst>
          </p:cNvPr>
          <p:cNvSpPr txBox="1"/>
          <p:nvPr/>
        </p:nvSpPr>
        <p:spPr>
          <a:xfrm>
            <a:off x="4873933" y="4422734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168" name="矩形: 圆角 167">
            <a:extLst>
              <a:ext uri="{FF2B5EF4-FFF2-40B4-BE49-F238E27FC236}">
                <a16:creationId xmlns:a16="http://schemas.microsoft.com/office/drawing/2014/main" id="{A335960F-2589-580A-6339-61A3DD3F6C7D}"/>
              </a:ext>
            </a:extLst>
          </p:cNvPr>
          <p:cNvSpPr/>
          <p:nvPr/>
        </p:nvSpPr>
        <p:spPr>
          <a:xfrm>
            <a:off x="4265766" y="5422810"/>
            <a:ext cx="6056338" cy="1041614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69" name="GaodingPPT-1-4">
            <a:extLst>
              <a:ext uri="{FF2B5EF4-FFF2-40B4-BE49-F238E27FC236}">
                <a16:creationId xmlns:a16="http://schemas.microsoft.com/office/drawing/2014/main" id="{681A4F33-D064-77E2-ED77-CF97D606A7A1}"/>
              </a:ext>
            </a:extLst>
          </p:cNvPr>
          <p:cNvSpPr txBox="1"/>
          <p:nvPr/>
        </p:nvSpPr>
        <p:spPr>
          <a:xfrm>
            <a:off x="5487148" y="5612437"/>
            <a:ext cx="4778684" cy="662361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70" name="GaodingPPT-1-3">
            <a:extLst>
              <a:ext uri="{FF2B5EF4-FFF2-40B4-BE49-F238E27FC236}">
                <a16:creationId xmlns:a16="http://schemas.microsoft.com/office/drawing/2014/main" id="{89115D2F-E59C-6351-3000-27DFD737B078}"/>
              </a:ext>
            </a:extLst>
          </p:cNvPr>
          <p:cNvSpPr txBox="1"/>
          <p:nvPr/>
        </p:nvSpPr>
        <p:spPr>
          <a:xfrm>
            <a:off x="4265766" y="5743562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grpSp>
        <p:nvGrpSpPr>
          <p:cNvPr id="171" name="组合 170">
            <a:extLst>
              <a:ext uri="{FF2B5EF4-FFF2-40B4-BE49-F238E27FC236}">
                <a16:creationId xmlns:a16="http://schemas.microsoft.com/office/drawing/2014/main" id="{4D2C2950-3272-909A-B4EB-EB274E76EAEE}"/>
              </a:ext>
            </a:extLst>
          </p:cNvPr>
          <p:cNvGrpSpPr/>
          <p:nvPr/>
        </p:nvGrpSpPr>
        <p:grpSpPr>
          <a:xfrm flipH="1">
            <a:off x="10873999" y="6141567"/>
            <a:ext cx="1275074" cy="698555"/>
            <a:chOff x="13190802" y="3488516"/>
            <a:chExt cx="4378470" cy="2398765"/>
          </a:xfrm>
        </p:grpSpPr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51CA937C-C119-A829-0C5E-C7638B27E040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09C9A10C-9981-5511-711A-3CF67CA29F5D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1B9FC109-C904-154C-5ED5-58CB1C85A972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2EC917B0-B3B5-D4A8-6030-52D6BE249ED9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8D5C8A27-2320-4BBA-F1D5-F7BB3B9C0B38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1C429A49-C3B0-C6F6-83EA-C8ED871FF5B5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208" name="任意多边形: 形状 207">
            <a:extLst>
              <a:ext uri="{FF2B5EF4-FFF2-40B4-BE49-F238E27FC236}">
                <a16:creationId xmlns:a16="http://schemas.microsoft.com/office/drawing/2014/main" id="{F74AD997-9182-39F8-5D50-68CAC708E189}"/>
              </a:ext>
            </a:extLst>
          </p:cNvPr>
          <p:cNvSpPr/>
          <p:nvPr/>
        </p:nvSpPr>
        <p:spPr>
          <a:xfrm>
            <a:off x="1430851" y="5713446"/>
            <a:ext cx="309331" cy="551436"/>
          </a:xfrm>
          <a:custGeom>
            <a:avLst/>
            <a:gdLst>
              <a:gd name="connsiteX0" fmla="*/ 414434 w 426376"/>
              <a:gd name="connsiteY0" fmla="*/ 637202 h 760090"/>
              <a:gd name="connsiteX1" fmla="*/ 401871 w 426376"/>
              <a:gd name="connsiteY1" fmla="*/ 607154 h 760090"/>
              <a:gd name="connsiteX2" fmla="*/ 403059 w 426376"/>
              <a:gd name="connsiteY2" fmla="*/ 602433 h 760090"/>
              <a:gd name="connsiteX3" fmla="*/ 402587 w 426376"/>
              <a:gd name="connsiteY3" fmla="*/ 601303 h 760090"/>
              <a:gd name="connsiteX4" fmla="*/ 316724 w 426376"/>
              <a:gd name="connsiteY4" fmla="*/ 601624 h 760090"/>
              <a:gd name="connsiteX5" fmla="*/ 280399 w 426376"/>
              <a:gd name="connsiteY5" fmla="*/ 705082 h 760090"/>
              <a:gd name="connsiteX6" fmla="*/ 282817 w 426376"/>
              <a:gd name="connsiteY6" fmla="*/ 752445 h 760090"/>
              <a:gd name="connsiteX7" fmla="*/ 232596 w 426376"/>
              <a:gd name="connsiteY7" fmla="*/ 523142 h 760090"/>
              <a:gd name="connsiteX8" fmla="*/ 235901 w 426376"/>
              <a:gd name="connsiteY8" fmla="*/ 463695 h 760090"/>
              <a:gd name="connsiteX9" fmla="*/ 243498 w 426376"/>
              <a:gd name="connsiteY9" fmla="*/ 415499 h 760090"/>
              <a:gd name="connsiteX10" fmla="*/ 354251 w 426376"/>
              <a:gd name="connsiteY10" fmla="*/ 178795 h 760090"/>
              <a:gd name="connsiteX11" fmla="*/ 416066 w 426376"/>
              <a:gd name="connsiteY11" fmla="*/ 114666 h 760090"/>
              <a:gd name="connsiteX12" fmla="*/ 426377 w 426376"/>
              <a:gd name="connsiteY12" fmla="*/ 83686 h 760090"/>
              <a:gd name="connsiteX13" fmla="*/ 417300 w 426376"/>
              <a:gd name="connsiteY13" fmla="*/ 35436 h 760090"/>
              <a:gd name="connsiteX14" fmla="*/ 401020 w 426376"/>
              <a:gd name="connsiteY14" fmla="*/ 19694 h 760090"/>
              <a:gd name="connsiteX15" fmla="*/ 330472 w 426376"/>
              <a:gd name="connsiteY15" fmla="*/ 36177 h 760090"/>
              <a:gd name="connsiteX16" fmla="*/ 316610 w 426376"/>
              <a:gd name="connsiteY16" fmla="*/ 111305 h 760090"/>
              <a:gd name="connsiteX17" fmla="*/ 344138 w 426376"/>
              <a:gd name="connsiteY17" fmla="*/ 172677 h 760090"/>
              <a:gd name="connsiteX18" fmla="*/ 340389 w 426376"/>
              <a:gd name="connsiteY18" fmla="*/ 177367 h 760090"/>
              <a:gd name="connsiteX19" fmla="*/ 281720 w 426376"/>
              <a:gd name="connsiteY19" fmla="*/ 270314 h 760090"/>
              <a:gd name="connsiteX20" fmla="*/ 267770 w 426376"/>
              <a:gd name="connsiteY20" fmla="*/ 161777 h 760090"/>
              <a:gd name="connsiteX21" fmla="*/ 207349 w 426376"/>
              <a:gd name="connsiteY21" fmla="*/ 74589 h 760090"/>
              <a:gd name="connsiteX22" fmla="*/ 121925 w 426376"/>
              <a:gd name="connsiteY22" fmla="*/ 98137 h 760090"/>
              <a:gd name="connsiteX23" fmla="*/ 121792 w 426376"/>
              <a:gd name="connsiteY23" fmla="*/ 99367 h 760090"/>
              <a:gd name="connsiteX24" fmla="*/ 131406 w 426376"/>
              <a:gd name="connsiteY24" fmla="*/ 105248 h 760090"/>
              <a:gd name="connsiteX25" fmla="*/ 121927 w 426376"/>
              <a:gd name="connsiteY25" fmla="*/ 148037 h 760090"/>
              <a:gd name="connsiteX26" fmla="*/ 121448 w 426376"/>
              <a:gd name="connsiteY26" fmla="*/ 148113 h 760090"/>
              <a:gd name="connsiteX27" fmla="*/ 127614 w 426376"/>
              <a:gd name="connsiteY27" fmla="*/ 183088 h 760090"/>
              <a:gd name="connsiteX28" fmla="*/ 247543 w 426376"/>
              <a:gd name="connsiteY28" fmla="*/ 334047 h 760090"/>
              <a:gd name="connsiteX29" fmla="*/ 253266 w 426376"/>
              <a:gd name="connsiteY29" fmla="*/ 336957 h 760090"/>
              <a:gd name="connsiteX30" fmla="*/ 232151 w 426376"/>
              <a:gd name="connsiteY30" fmla="*/ 413177 h 760090"/>
              <a:gd name="connsiteX31" fmla="*/ 222383 w 426376"/>
              <a:gd name="connsiteY31" fmla="*/ 482294 h 760090"/>
              <a:gd name="connsiteX32" fmla="*/ 222778 w 426376"/>
              <a:gd name="connsiteY32" fmla="*/ 570155 h 760090"/>
              <a:gd name="connsiteX33" fmla="*/ 222630 w 426376"/>
              <a:gd name="connsiteY33" fmla="*/ 569124 h 760090"/>
              <a:gd name="connsiteX34" fmla="*/ 173543 w 426376"/>
              <a:gd name="connsiteY34" fmla="*/ 486090 h 760090"/>
              <a:gd name="connsiteX35" fmla="*/ 41647 w 426376"/>
              <a:gd name="connsiteY35" fmla="*/ 418692 h 760090"/>
              <a:gd name="connsiteX36" fmla="*/ 316 w 426376"/>
              <a:gd name="connsiteY36" fmla="*/ 444944 h 760090"/>
              <a:gd name="connsiteX37" fmla="*/ 482 w 426376"/>
              <a:gd name="connsiteY37" fmla="*/ 446036 h 760090"/>
              <a:gd name="connsiteX38" fmla="*/ 18193 w 426376"/>
              <a:gd name="connsiteY38" fmla="*/ 454568 h 760090"/>
              <a:gd name="connsiteX39" fmla="*/ 27806 w 426376"/>
              <a:gd name="connsiteY39" fmla="*/ 460449 h 760090"/>
              <a:gd name="connsiteX40" fmla="*/ 18327 w 426376"/>
              <a:gd name="connsiteY40" fmla="*/ 503238 h 760090"/>
              <a:gd name="connsiteX41" fmla="*/ 17847 w 426376"/>
              <a:gd name="connsiteY41" fmla="*/ 503314 h 760090"/>
              <a:gd name="connsiteX42" fmla="*/ 16861 w 426376"/>
              <a:gd name="connsiteY42" fmla="*/ 503459 h 760090"/>
              <a:gd name="connsiteX43" fmla="*/ 59929 w 426376"/>
              <a:gd name="connsiteY43" fmla="*/ 570896 h 760090"/>
              <a:gd name="connsiteX44" fmla="*/ 234766 w 426376"/>
              <a:gd name="connsiteY44" fmla="*/ 647613 h 760090"/>
              <a:gd name="connsiteX45" fmla="*/ 234815 w 426376"/>
              <a:gd name="connsiteY45" fmla="*/ 647613 h 760090"/>
              <a:gd name="connsiteX46" fmla="*/ 273345 w 426376"/>
              <a:gd name="connsiteY46" fmla="*/ 760091 h 760090"/>
              <a:gd name="connsiteX47" fmla="*/ 410984 w 426376"/>
              <a:gd name="connsiteY47" fmla="*/ 760091 h 760090"/>
              <a:gd name="connsiteX48" fmla="*/ 412366 w 426376"/>
              <a:gd name="connsiteY48" fmla="*/ 755455 h 760090"/>
              <a:gd name="connsiteX49" fmla="*/ 374280 w 426376"/>
              <a:gd name="connsiteY49" fmla="*/ 753186 h 760090"/>
              <a:gd name="connsiteX50" fmla="*/ 404917 w 426376"/>
              <a:gd name="connsiteY50" fmla="*/ 715492 h 760090"/>
              <a:gd name="connsiteX51" fmla="*/ 405558 w 426376"/>
              <a:gd name="connsiteY51" fmla="*/ 714751 h 760090"/>
              <a:gd name="connsiteX52" fmla="*/ 421147 w 426376"/>
              <a:gd name="connsiteY52" fmla="*/ 695564 h 760090"/>
              <a:gd name="connsiteX53" fmla="*/ 421150 w 426376"/>
              <a:gd name="connsiteY53" fmla="*/ 695557 h 760090"/>
              <a:gd name="connsiteX54" fmla="*/ 414438 w 426376"/>
              <a:gd name="connsiteY54" fmla="*/ 637202 h 760090"/>
              <a:gd name="connsiteX55" fmla="*/ 414434 w 426376"/>
              <a:gd name="connsiteY55" fmla="*/ 637202 h 76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26376" h="760090">
                <a:moveTo>
                  <a:pt x="414434" y="637202"/>
                </a:moveTo>
                <a:cubicBezTo>
                  <a:pt x="398654" y="638187"/>
                  <a:pt x="389933" y="618580"/>
                  <a:pt x="401871" y="607154"/>
                </a:cubicBezTo>
                <a:lnTo>
                  <a:pt x="403059" y="602433"/>
                </a:lnTo>
                <a:cubicBezTo>
                  <a:pt x="402902" y="602059"/>
                  <a:pt x="402745" y="601677"/>
                  <a:pt x="402587" y="601303"/>
                </a:cubicBezTo>
                <a:cubicBezTo>
                  <a:pt x="386630" y="563250"/>
                  <a:pt x="332547" y="563510"/>
                  <a:pt x="316724" y="601624"/>
                </a:cubicBezTo>
                <a:cubicBezTo>
                  <a:pt x="302681" y="635445"/>
                  <a:pt x="284802" y="669320"/>
                  <a:pt x="280399" y="705082"/>
                </a:cubicBezTo>
                <a:cubicBezTo>
                  <a:pt x="278426" y="720869"/>
                  <a:pt x="279314" y="736955"/>
                  <a:pt x="282817" y="752445"/>
                </a:cubicBezTo>
                <a:cubicBezTo>
                  <a:pt x="249911" y="680563"/>
                  <a:pt x="232596" y="602075"/>
                  <a:pt x="232596" y="523142"/>
                </a:cubicBezTo>
                <a:cubicBezTo>
                  <a:pt x="232596" y="503314"/>
                  <a:pt x="233681" y="483478"/>
                  <a:pt x="235901" y="463695"/>
                </a:cubicBezTo>
                <a:cubicBezTo>
                  <a:pt x="237726" y="447518"/>
                  <a:pt x="240242" y="431432"/>
                  <a:pt x="243498" y="415499"/>
                </a:cubicBezTo>
                <a:cubicBezTo>
                  <a:pt x="261110" y="329365"/>
                  <a:pt x="299245" y="247324"/>
                  <a:pt x="354251" y="178795"/>
                </a:cubicBezTo>
                <a:cubicBezTo>
                  <a:pt x="380694" y="164344"/>
                  <a:pt x="402746" y="141750"/>
                  <a:pt x="416066" y="114666"/>
                </a:cubicBezTo>
                <a:cubicBezTo>
                  <a:pt x="420851" y="104897"/>
                  <a:pt x="424601" y="94387"/>
                  <a:pt x="426377" y="83686"/>
                </a:cubicBezTo>
                <a:cubicBezTo>
                  <a:pt x="423367" y="84075"/>
                  <a:pt x="415029" y="38247"/>
                  <a:pt x="417300" y="35436"/>
                </a:cubicBezTo>
                <a:cubicBezTo>
                  <a:pt x="413105" y="29073"/>
                  <a:pt x="405599" y="25904"/>
                  <a:pt x="401020" y="19694"/>
                </a:cubicBezTo>
                <a:cubicBezTo>
                  <a:pt x="378240" y="-11187"/>
                  <a:pt x="346856" y="-5794"/>
                  <a:pt x="330472" y="36177"/>
                </a:cubicBezTo>
                <a:cubicBezTo>
                  <a:pt x="295473" y="53836"/>
                  <a:pt x="295135" y="83136"/>
                  <a:pt x="316610" y="111305"/>
                </a:cubicBezTo>
                <a:cubicBezTo>
                  <a:pt x="330273" y="129232"/>
                  <a:pt x="332149" y="153490"/>
                  <a:pt x="344138" y="172677"/>
                </a:cubicBezTo>
                <a:cubicBezTo>
                  <a:pt x="342905" y="174258"/>
                  <a:pt x="341621" y="175786"/>
                  <a:pt x="340389" y="177367"/>
                </a:cubicBezTo>
                <a:cubicBezTo>
                  <a:pt x="317772" y="206376"/>
                  <a:pt x="298210" y="237555"/>
                  <a:pt x="281720" y="270314"/>
                </a:cubicBezTo>
                <a:cubicBezTo>
                  <a:pt x="286381" y="233904"/>
                  <a:pt x="279500" y="190046"/>
                  <a:pt x="267770" y="161777"/>
                </a:cubicBezTo>
                <a:cubicBezTo>
                  <a:pt x="254417" y="129568"/>
                  <a:pt x="229389" y="102437"/>
                  <a:pt x="207349" y="74589"/>
                </a:cubicBezTo>
                <a:cubicBezTo>
                  <a:pt x="180876" y="41142"/>
                  <a:pt x="126589" y="55738"/>
                  <a:pt x="121925" y="98137"/>
                </a:cubicBezTo>
                <a:cubicBezTo>
                  <a:pt x="121880" y="98550"/>
                  <a:pt x="121836" y="98962"/>
                  <a:pt x="121792" y="99367"/>
                </a:cubicBezTo>
                <a:cubicBezTo>
                  <a:pt x="125067" y="101215"/>
                  <a:pt x="128273" y="103178"/>
                  <a:pt x="131406" y="105248"/>
                </a:cubicBezTo>
                <a:cubicBezTo>
                  <a:pt x="149276" y="117072"/>
                  <a:pt x="143100" y="144767"/>
                  <a:pt x="121927" y="148037"/>
                </a:cubicBezTo>
                <a:lnTo>
                  <a:pt x="121448" y="148113"/>
                </a:lnTo>
                <a:cubicBezTo>
                  <a:pt x="122632" y="159898"/>
                  <a:pt x="124654" y="171592"/>
                  <a:pt x="127614" y="183088"/>
                </a:cubicBezTo>
                <a:cubicBezTo>
                  <a:pt x="99339" y="292434"/>
                  <a:pt x="160382" y="332259"/>
                  <a:pt x="247543" y="334047"/>
                </a:cubicBezTo>
                <a:cubicBezTo>
                  <a:pt x="249467" y="335032"/>
                  <a:pt x="251342" y="336025"/>
                  <a:pt x="253266" y="336957"/>
                </a:cubicBezTo>
                <a:cubicBezTo>
                  <a:pt x="244435" y="361826"/>
                  <a:pt x="237380" y="387330"/>
                  <a:pt x="232151" y="413177"/>
                </a:cubicBezTo>
                <a:cubicBezTo>
                  <a:pt x="227464" y="436023"/>
                  <a:pt x="224208" y="459105"/>
                  <a:pt x="222383" y="482294"/>
                </a:cubicBezTo>
                <a:cubicBezTo>
                  <a:pt x="220113" y="511548"/>
                  <a:pt x="220311" y="540955"/>
                  <a:pt x="222778" y="570155"/>
                </a:cubicBezTo>
                <a:lnTo>
                  <a:pt x="222630" y="569124"/>
                </a:lnTo>
                <a:cubicBezTo>
                  <a:pt x="216365" y="536960"/>
                  <a:pt x="198901" y="506912"/>
                  <a:pt x="173543" y="486090"/>
                </a:cubicBezTo>
                <a:cubicBezTo>
                  <a:pt x="135768" y="455064"/>
                  <a:pt x="82400" y="443638"/>
                  <a:pt x="41647" y="418692"/>
                </a:cubicBezTo>
                <a:cubicBezTo>
                  <a:pt x="22030" y="406685"/>
                  <a:pt x="-3108" y="422205"/>
                  <a:pt x="316" y="444944"/>
                </a:cubicBezTo>
                <a:lnTo>
                  <a:pt x="482" y="446036"/>
                </a:lnTo>
                <a:cubicBezTo>
                  <a:pt x="6550" y="448503"/>
                  <a:pt x="12470" y="451360"/>
                  <a:pt x="18193" y="454568"/>
                </a:cubicBezTo>
                <a:cubicBezTo>
                  <a:pt x="21466" y="456416"/>
                  <a:pt x="24673" y="458379"/>
                  <a:pt x="27806" y="460449"/>
                </a:cubicBezTo>
                <a:cubicBezTo>
                  <a:pt x="45676" y="472265"/>
                  <a:pt x="39500" y="499969"/>
                  <a:pt x="18327" y="503238"/>
                </a:cubicBezTo>
                <a:lnTo>
                  <a:pt x="17847" y="503314"/>
                </a:lnTo>
                <a:cubicBezTo>
                  <a:pt x="17502" y="503360"/>
                  <a:pt x="17206" y="503413"/>
                  <a:pt x="16861" y="503459"/>
                </a:cubicBezTo>
                <a:cubicBezTo>
                  <a:pt x="27270" y="528176"/>
                  <a:pt x="41774" y="551113"/>
                  <a:pt x="59929" y="570896"/>
                </a:cubicBezTo>
                <a:cubicBezTo>
                  <a:pt x="77608" y="666349"/>
                  <a:pt x="153541" y="675408"/>
                  <a:pt x="234766" y="647613"/>
                </a:cubicBezTo>
                <a:lnTo>
                  <a:pt x="234815" y="647613"/>
                </a:lnTo>
                <a:cubicBezTo>
                  <a:pt x="243695" y="686292"/>
                  <a:pt x="256670" y="724077"/>
                  <a:pt x="273345" y="760091"/>
                </a:cubicBezTo>
                <a:lnTo>
                  <a:pt x="410984" y="760091"/>
                </a:lnTo>
                <a:cubicBezTo>
                  <a:pt x="411478" y="758563"/>
                  <a:pt x="411922" y="756982"/>
                  <a:pt x="412366" y="755455"/>
                </a:cubicBezTo>
                <a:cubicBezTo>
                  <a:pt x="399638" y="756241"/>
                  <a:pt x="386811" y="755500"/>
                  <a:pt x="374280" y="753186"/>
                </a:cubicBezTo>
                <a:cubicBezTo>
                  <a:pt x="384492" y="740652"/>
                  <a:pt x="394705" y="728026"/>
                  <a:pt x="404917" y="715492"/>
                </a:cubicBezTo>
                <a:cubicBezTo>
                  <a:pt x="405163" y="715248"/>
                  <a:pt x="405360" y="715003"/>
                  <a:pt x="405558" y="714751"/>
                </a:cubicBezTo>
                <a:cubicBezTo>
                  <a:pt x="410738" y="708343"/>
                  <a:pt x="415967" y="701973"/>
                  <a:pt x="421147" y="695564"/>
                </a:cubicBezTo>
                <a:lnTo>
                  <a:pt x="421150" y="695557"/>
                </a:lnTo>
                <a:cubicBezTo>
                  <a:pt x="421474" y="675866"/>
                  <a:pt x="419114" y="656244"/>
                  <a:pt x="414438" y="637202"/>
                </a:cubicBezTo>
                <a:lnTo>
                  <a:pt x="414434" y="637202"/>
                </a:lnTo>
                <a:close/>
              </a:path>
            </a:pathLst>
          </a:custGeom>
          <a:solidFill>
            <a:srgbClr val="FF6C17"/>
          </a:solidFill>
          <a:ln w="763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 dirty="0"/>
          </a:p>
        </p:txBody>
      </p:sp>
      <p:grpSp>
        <p:nvGrpSpPr>
          <p:cNvPr id="221" name="组合 220">
            <a:extLst>
              <a:ext uri="{FF2B5EF4-FFF2-40B4-BE49-F238E27FC236}">
                <a16:creationId xmlns:a16="http://schemas.microsoft.com/office/drawing/2014/main" id="{1B6073A3-84E7-D8D2-DD3A-45E6D66BF8F2}"/>
              </a:ext>
            </a:extLst>
          </p:cNvPr>
          <p:cNvGrpSpPr/>
          <p:nvPr/>
        </p:nvGrpSpPr>
        <p:grpSpPr>
          <a:xfrm>
            <a:off x="182771" y="2663249"/>
            <a:ext cx="1733578" cy="3766520"/>
            <a:chOff x="107878" y="2904553"/>
            <a:chExt cx="1152804" cy="2504681"/>
          </a:xfrm>
        </p:grpSpPr>
        <p:grpSp>
          <p:nvGrpSpPr>
            <p:cNvPr id="219" name="组合 218">
              <a:extLst>
                <a:ext uri="{FF2B5EF4-FFF2-40B4-BE49-F238E27FC236}">
                  <a16:creationId xmlns:a16="http://schemas.microsoft.com/office/drawing/2014/main" id="{AA7419C7-F698-75AB-D7E5-B67F936B5879}"/>
                </a:ext>
              </a:extLst>
            </p:cNvPr>
            <p:cNvGrpSpPr/>
            <p:nvPr/>
          </p:nvGrpSpPr>
          <p:grpSpPr>
            <a:xfrm>
              <a:off x="107878" y="2904553"/>
              <a:ext cx="1049907" cy="2504681"/>
              <a:chOff x="107878" y="2904553"/>
              <a:chExt cx="1049907" cy="2504681"/>
            </a:xfrm>
          </p:grpSpPr>
          <p:sp>
            <p:nvSpPr>
              <p:cNvPr id="179" name="任意多边形: 形状 178">
                <a:extLst>
                  <a:ext uri="{FF2B5EF4-FFF2-40B4-BE49-F238E27FC236}">
                    <a16:creationId xmlns:a16="http://schemas.microsoft.com/office/drawing/2014/main" id="{99C9DC58-32C1-60E9-5103-3917789F2DB2}"/>
                  </a:ext>
                </a:extLst>
              </p:cNvPr>
              <p:cNvSpPr/>
              <p:nvPr/>
            </p:nvSpPr>
            <p:spPr>
              <a:xfrm>
                <a:off x="698159" y="3495773"/>
                <a:ext cx="459626" cy="421191"/>
              </a:xfrm>
              <a:custGeom>
                <a:avLst/>
                <a:gdLst>
                  <a:gd name="connsiteX0" fmla="*/ 46119 w 633540"/>
                  <a:gd name="connsiteY0" fmla="*/ 0 h 580562"/>
                  <a:gd name="connsiteX1" fmla="*/ 252301 w 633540"/>
                  <a:gd name="connsiteY1" fmla="*/ 281456 h 580562"/>
                  <a:gd name="connsiteX2" fmla="*/ 633540 w 633540"/>
                  <a:gd name="connsiteY2" fmla="*/ 503792 h 580562"/>
                  <a:gd name="connsiteX3" fmla="*/ 584359 w 633540"/>
                  <a:gd name="connsiteY3" fmla="*/ 580563 h 580562"/>
                  <a:gd name="connsiteX4" fmla="*/ 158467 w 633540"/>
                  <a:gd name="connsiteY4" fmla="*/ 383034 h 580562"/>
                  <a:gd name="connsiteX5" fmla="*/ 0 w 633540"/>
                  <a:gd name="connsiteY5" fmla="*/ 134606 h 580562"/>
                  <a:gd name="connsiteX6" fmla="*/ 46119 w 633540"/>
                  <a:gd name="connsiteY6" fmla="*/ 0 h 580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3540" h="580562">
                    <a:moveTo>
                      <a:pt x="46119" y="0"/>
                    </a:moveTo>
                    <a:lnTo>
                      <a:pt x="252301" y="281456"/>
                    </a:lnTo>
                    <a:cubicBezTo>
                      <a:pt x="252301" y="281456"/>
                      <a:pt x="428091" y="355369"/>
                      <a:pt x="633540" y="503792"/>
                    </a:cubicBezTo>
                    <a:lnTo>
                      <a:pt x="584359" y="580563"/>
                    </a:lnTo>
                    <a:cubicBezTo>
                      <a:pt x="584359" y="580563"/>
                      <a:pt x="245251" y="441702"/>
                      <a:pt x="158467" y="383034"/>
                    </a:cubicBezTo>
                    <a:lnTo>
                      <a:pt x="0" y="134606"/>
                    </a:lnTo>
                    <a:lnTo>
                      <a:pt x="46119" y="0"/>
                    </a:lnTo>
                    <a:close/>
                  </a:path>
                </a:pathLst>
              </a:custGeom>
              <a:solidFill>
                <a:srgbClr val="FFB6B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: 形状 180">
                <a:extLst>
                  <a:ext uri="{FF2B5EF4-FFF2-40B4-BE49-F238E27FC236}">
                    <a16:creationId xmlns:a16="http://schemas.microsoft.com/office/drawing/2014/main" id="{4790F7D8-4FB1-8EF2-3CC6-5B1A3C34A075}"/>
                  </a:ext>
                </a:extLst>
              </p:cNvPr>
              <p:cNvSpPr/>
              <p:nvPr/>
            </p:nvSpPr>
            <p:spPr>
              <a:xfrm>
                <a:off x="658506" y="3307573"/>
                <a:ext cx="229211" cy="461676"/>
              </a:xfrm>
              <a:custGeom>
                <a:avLst/>
                <a:gdLst>
                  <a:gd name="connsiteX0" fmla="*/ 0 w 315941"/>
                  <a:gd name="connsiteY0" fmla="*/ 19139 h 636366"/>
                  <a:gd name="connsiteX1" fmla="*/ 67475 w 315941"/>
                  <a:gd name="connsiteY1" fmla="*/ 0 h 636366"/>
                  <a:gd name="connsiteX2" fmla="*/ 128908 w 315941"/>
                  <a:gd name="connsiteY2" fmla="*/ 38653 h 636366"/>
                  <a:gd name="connsiteX3" fmla="*/ 300520 w 315941"/>
                  <a:gd name="connsiteY3" fmla="*/ 434530 h 636366"/>
                  <a:gd name="connsiteX4" fmla="*/ 296029 w 315941"/>
                  <a:gd name="connsiteY4" fmla="*/ 458231 h 636366"/>
                  <a:gd name="connsiteX5" fmla="*/ 312466 w 315941"/>
                  <a:gd name="connsiteY5" fmla="*/ 473041 h 636366"/>
                  <a:gd name="connsiteX6" fmla="*/ 315941 w 315941"/>
                  <a:gd name="connsiteY6" fmla="*/ 508665 h 636366"/>
                  <a:gd name="connsiteX7" fmla="*/ 142855 w 315941"/>
                  <a:gd name="connsiteY7" fmla="*/ 636366 h 636366"/>
                  <a:gd name="connsiteX8" fmla="*/ 0 w 315941"/>
                  <a:gd name="connsiteY8" fmla="*/ 19139 h 63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5941" h="636366">
                    <a:moveTo>
                      <a:pt x="0" y="19139"/>
                    </a:moveTo>
                    <a:lnTo>
                      <a:pt x="67475" y="0"/>
                    </a:lnTo>
                    <a:cubicBezTo>
                      <a:pt x="67475" y="0"/>
                      <a:pt x="106750" y="75"/>
                      <a:pt x="128908" y="38653"/>
                    </a:cubicBezTo>
                    <a:cubicBezTo>
                      <a:pt x="151066" y="77232"/>
                      <a:pt x="307952" y="421202"/>
                      <a:pt x="300520" y="434530"/>
                    </a:cubicBezTo>
                    <a:cubicBezTo>
                      <a:pt x="293081" y="447851"/>
                      <a:pt x="282700" y="450799"/>
                      <a:pt x="296029" y="458231"/>
                    </a:cubicBezTo>
                    <a:cubicBezTo>
                      <a:pt x="309350" y="465671"/>
                      <a:pt x="321555" y="461897"/>
                      <a:pt x="312466" y="473041"/>
                    </a:cubicBezTo>
                    <a:cubicBezTo>
                      <a:pt x="303384" y="484185"/>
                      <a:pt x="315941" y="508665"/>
                      <a:pt x="315941" y="508665"/>
                    </a:cubicBezTo>
                    <a:lnTo>
                      <a:pt x="142855" y="636366"/>
                    </a:lnTo>
                    <a:lnTo>
                      <a:pt x="0" y="19139"/>
                    </a:ln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: 形状 181">
                <a:extLst>
                  <a:ext uri="{FF2B5EF4-FFF2-40B4-BE49-F238E27FC236}">
                    <a16:creationId xmlns:a16="http://schemas.microsoft.com/office/drawing/2014/main" id="{92968194-7069-D708-2A5D-74B2DAF64F1F}"/>
                  </a:ext>
                </a:extLst>
              </p:cNvPr>
              <p:cNvSpPr/>
              <p:nvPr/>
            </p:nvSpPr>
            <p:spPr>
              <a:xfrm>
                <a:off x="468577" y="5143079"/>
                <a:ext cx="88140" cy="230358"/>
              </a:xfrm>
              <a:custGeom>
                <a:avLst/>
                <a:gdLst>
                  <a:gd name="connsiteX0" fmla="*/ 15 w 121491"/>
                  <a:gd name="connsiteY0" fmla="*/ 317522 h 317522"/>
                  <a:gd name="connsiteX1" fmla="*/ 82331 w 121491"/>
                  <a:gd name="connsiteY1" fmla="*/ 317515 h 317522"/>
                  <a:gd name="connsiteX2" fmla="*/ 121491 w 121491"/>
                  <a:gd name="connsiteY2" fmla="*/ 0 h 317522"/>
                  <a:gd name="connsiteX3" fmla="*/ 0 w 121491"/>
                  <a:gd name="connsiteY3" fmla="*/ 8 h 317522"/>
                  <a:gd name="connsiteX4" fmla="*/ 15 w 121491"/>
                  <a:gd name="connsiteY4" fmla="*/ 317522 h 317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491" h="317522">
                    <a:moveTo>
                      <a:pt x="15" y="317522"/>
                    </a:moveTo>
                    <a:lnTo>
                      <a:pt x="82331" y="317515"/>
                    </a:lnTo>
                    <a:lnTo>
                      <a:pt x="121491" y="0"/>
                    </a:lnTo>
                    <a:lnTo>
                      <a:pt x="0" y="8"/>
                    </a:lnTo>
                    <a:lnTo>
                      <a:pt x="15" y="317522"/>
                    </a:lnTo>
                    <a:close/>
                  </a:path>
                </a:pathLst>
              </a:custGeom>
              <a:solidFill>
                <a:srgbClr val="FFB6B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: 形状 182">
                <a:extLst>
                  <a:ext uri="{FF2B5EF4-FFF2-40B4-BE49-F238E27FC236}">
                    <a16:creationId xmlns:a16="http://schemas.microsoft.com/office/drawing/2014/main" id="{7178C92E-37A6-8FB5-66D7-FBC0BCF3B4E4}"/>
                  </a:ext>
                </a:extLst>
              </p:cNvPr>
              <p:cNvSpPr/>
              <p:nvPr/>
            </p:nvSpPr>
            <p:spPr>
              <a:xfrm>
                <a:off x="454771" y="5304708"/>
                <a:ext cx="221267" cy="104526"/>
              </a:xfrm>
              <a:custGeom>
                <a:avLst/>
                <a:gdLst>
                  <a:gd name="connsiteX0" fmla="*/ 301072 w 304990"/>
                  <a:gd name="connsiteY0" fmla="*/ 92871 h 144077"/>
                  <a:gd name="connsiteX1" fmla="*/ 301072 w 304990"/>
                  <a:gd name="connsiteY1" fmla="*/ 92871 h 144077"/>
                  <a:gd name="connsiteX2" fmla="*/ 304990 w 304990"/>
                  <a:gd name="connsiteY2" fmla="*/ 116137 h 144077"/>
                  <a:gd name="connsiteX3" fmla="*/ 304990 w 304990"/>
                  <a:gd name="connsiteY3" fmla="*/ 116137 h 144077"/>
                  <a:gd name="connsiteX4" fmla="*/ 277050 w 304990"/>
                  <a:gd name="connsiteY4" fmla="*/ 144077 h 144077"/>
                  <a:gd name="connsiteX5" fmla="*/ 22122 w 304990"/>
                  <a:gd name="connsiteY5" fmla="*/ 144077 h 144077"/>
                  <a:gd name="connsiteX6" fmla="*/ 3065 w 304990"/>
                  <a:gd name="connsiteY6" fmla="*/ 125020 h 144077"/>
                  <a:gd name="connsiteX7" fmla="*/ 3065 w 304990"/>
                  <a:gd name="connsiteY7" fmla="*/ 114403 h 144077"/>
                  <a:gd name="connsiteX8" fmla="*/ 16416 w 304990"/>
                  <a:gd name="connsiteY8" fmla="*/ 43186 h 144077"/>
                  <a:gd name="connsiteX9" fmla="*/ 96906 w 304990"/>
                  <a:gd name="connsiteY9" fmla="*/ 25756 h 144077"/>
                  <a:gd name="connsiteX10" fmla="*/ 111121 w 304990"/>
                  <a:gd name="connsiteY10" fmla="*/ 0 h 144077"/>
                  <a:gd name="connsiteX11" fmla="*/ 214051 w 304990"/>
                  <a:gd name="connsiteY11" fmla="*/ 75273 h 144077"/>
                  <a:gd name="connsiteX12" fmla="*/ 271108 w 304990"/>
                  <a:gd name="connsiteY12" fmla="*/ 82293 h 144077"/>
                  <a:gd name="connsiteX13" fmla="*/ 301072 w 304990"/>
                  <a:gd name="connsiteY13" fmla="*/ 92871 h 144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4990" h="144077">
                    <a:moveTo>
                      <a:pt x="301072" y="92871"/>
                    </a:moveTo>
                    <a:lnTo>
                      <a:pt x="301072" y="92871"/>
                    </a:lnTo>
                    <a:cubicBezTo>
                      <a:pt x="303638" y="97187"/>
                      <a:pt x="304990" y="111119"/>
                      <a:pt x="304990" y="116137"/>
                    </a:cubicBezTo>
                    <a:lnTo>
                      <a:pt x="304990" y="116137"/>
                    </a:lnTo>
                    <a:cubicBezTo>
                      <a:pt x="304990" y="131573"/>
                      <a:pt x="292479" y="144077"/>
                      <a:pt x="277050" y="144077"/>
                    </a:cubicBezTo>
                    <a:lnTo>
                      <a:pt x="22122" y="144077"/>
                    </a:lnTo>
                    <a:cubicBezTo>
                      <a:pt x="11597" y="144077"/>
                      <a:pt x="3065" y="135545"/>
                      <a:pt x="3065" y="125020"/>
                    </a:cubicBezTo>
                    <a:lnTo>
                      <a:pt x="3065" y="114403"/>
                    </a:lnTo>
                    <a:cubicBezTo>
                      <a:pt x="3065" y="114403"/>
                      <a:pt x="-9553" y="82507"/>
                      <a:pt x="16416" y="43186"/>
                    </a:cubicBezTo>
                    <a:cubicBezTo>
                      <a:pt x="16416" y="43186"/>
                      <a:pt x="48687" y="73975"/>
                      <a:pt x="96906" y="25756"/>
                    </a:cubicBezTo>
                    <a:lnTo>
                      <a:pt x="111121" y="0"/>
                    </a:lnTo>
                    <a:lnTo>
                      <a:pt x="214051" y="75273"/>
                    </a:lnTo>
                    <a:lnTo>
                      <a:pt x="271108" y="82293"/>
                    </a:lnTo>
                    <a:cubicBezTo>
                      <a:pt x="283588" y="83835"/>
                      <a:pt x="294656" y="82056"/>
                      <a:pt x="301072" y="92871"/>
                    </a:cubicBezTo>
                    <a:close/>
                  </a:path>
                </a:pathLst>
              </a:custGeom>
              <a:solidFill>
                <a:srgbClr val="2F2E41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66D7E703-BCA1-17F1-3A52-50D542C433D9}"/>
                  </a:ext>
                </a:extLst>
              </p:cNvPr>
              <p:cNvSpPr/>
              <p:nvPr/>
            </p:nvSpPr>
            <p:spPr>
              <a:xfrm>
                <a:off x="684738" y="5088070"/>
                <a:ext cx="125073" cy="237058"/>
              </a:xfrm>
              <a:custGeom>
                <a:avLst/>
                <a:gdLst>
                  <a:gd name="connsiteX0" fmla="*/ 0 w 172399"/>
                  <a:gd name="connsiteY0" fmla="*/ 313131 h 326756"/>
                  <a:gd name="connsiteX1" fmla="*/ 81178 w 172399"/>
                  <a:gd name="connsiteY1" fmla="*/ 326757 h 326756"/>
                  <a:gd name="connsiteX2" fmla="*/ 172399 w 172399"/>
                  <a:gd name="connsiteY2" fmla="*/ 20119 h 326756"/>
                  <a:gd name="connsiteX3" fmla="*/ 52588 w 172399"/>
                  <a:gd name="connsiteY3" fmla="*/ 0 h 326756"/>
                  <a:gd name="connsiteX4" fmla="*/ 0 w 172399"/>
                  <a:gd name="connsiteY4" fmla="*/ 313131 h 3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399" h="326756">
                    <a:moveTo>
                      <a:pt x="0" y="313131"/>
                    </a:moveTo>
                    <a:lnTo>
                      <a:pt x="81178" y="326757"/>
                    </a:lnTo>
                    <a:lnTo>
                      <a:pt x="172399" y="20119"/>
                    </a:lnTo>
                    <a:lnTo>
                      <a:pt x="52588" y="0"/>
                    </a:lnTo>
                    <a:lnTo>
                      <a:pt x="0" y="313131"/>
                    </a:lnTo>
                    <a:close/>
                  </a:path>
                </a:pathLst>
              </a:custGeom>
              <a:solidFill>
                <a:srgbClr val="FFB6B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: 形状 184">
                <a:extLst>
                  <a:ext uri="{FF2B5EF4-FFF2-40B4-BE49-F238E27FC236}">
                    <a16:creationId xmlns:a16="http://schemas.microsoft.com/office/drawing/2014/main" id="{34AACC45-CF4D-09B6-B0D4-34D71B2A46BB}"/>
                  </a:ext>
                </a:extLst>
              </p:cNvPr>
              <p:cNvSpPr/>
              <p:nvPr/>
            </p:nvSpPr>
            <p:spPr>
              <a:xfrm>
                <a:off x="669467" y="5258521"/>
                <a:ext cx="218019" cy="123316"/>
              </a:xfrm>
              <a:custGeom>
                <a:avLst/>
                <a:gdLst>
                  <a:gd name="connsiteX0" fmla="*/ 299487 w 300513"/>
                  <a:gd name="connsiteY0" fmla="*/ 123065 h 169977"/>
                  <a:gd name="connsiteX1" fmla="*/ 299487 w 300513"/>
                  <a:gd name="connsiteY1" fmla="*/ 123065 h 169977"/>
                  <a:gd name="connsiteX2" fmla="*/ 299495 w 300513"/>
                  <a:gd name="connsiteY2" fmla="*/ 146659 h 169977"/>
                  <a:gd name="connsiteX3" fmla="*/ 299495 w 300513"/>
                  <a:gd name="connsiteY3" fmla="*/ 146659 h 169977"/>
                  <a:gd name="connsiteX4" fmla="*/ 267316 w 300513"/>
                  <a:gd name="connsiteY4" fmla="*/ 169588 h 169977"/>
                  <a:gd name="connsiteX5" fmla="*/ 15908 w 300513"/>
                  <a:gd name="connsiteY5" fmla="*/ 127350 h 169977"/>
                  <a:gd name="connsiteX6" fmla="*/ 266 w 300513"/>
                  <a:gd name="connsiteY6" fmla="*/ 105398 h 169977"/>
                  <a:gd name="connsiteX7" fmla="*/ 2030 w 300513"/>
                  <a:gd name="connsiteY7" fmla="*/ 94926 h 169977"/>
                  <a:gd name="connsiteX8" fmla="*/ 26991 w 300513"/>
                  <a:gd name="connsiteY8" fmla="*/ 26909 h 169977"/>
                  <a:gd name="connsiteX9" fmla="*/ 109261 w 300513"/>
                  <a:gd name="connsiteY9" fmla="*/ 23052 h 169977"/>
                  <a:gd name="connsiteX10" fmla="*/ 127554 w 300513"/>
                  <a:gd name="connsiteY10" fmla="*/ 0 h 169977"/>
                  <a:gd name="connsiteX11" fmla="*/ 216584 w 300513"/>
                  <a:gd name="connsiteY11" fmla="*/ 91290 h 169977"/>
                  <a:gd name="connsiteX12" fmla="*/ 271685 w 300513"/>
                  <a:gd name="connsiteY12" fmla="*/ 107674 h 169977"/>
                  <a:gd name="connsiteX13" fmla="*/ 299487 w 300513"/>
                  <a:gd name="connsiteY13" fmla="*/ 123065 h 169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0513" h="169977">
                    <a:moveTo>
                      <a:pt x="299487" y="123065"/>
                    </a:moveTo>
                    <a:lnTo>
                      <a:pt x="299487" y="123065"/>
                    </a:lnTo>
                    <a:cubicBezTo>
                      <a:pt x="301298" y="127747"/>
                      <a:pt x="300328" y="141709"/>
                      <a:pt x="299495" y="146659"/>
                    </a:cubicBezTo>
                    <a:lnTo>
                      <a:pt x="299495" y="146659"/>
                    </a:lnTo>
                    <a:cubicBezTo>
                      <a:pt x="296936" y="161881"/>
                      <a:pt x="282531" y="172139"/>
                      <a:pt x="267316" y="169588"/>
                    </a:cubicBezTo>
                    <a:lnTo>
                      <a:pt x="15908" y="127350"/>
                    </a:lnTo>
                    <a:cubicBezTo>
                      <a:pt x="5528" y="125601"/>
                      <a:pt x="-1476" y="115778"/>
                      <a:pt x="266" y="105398"/>
                    </a:cubicBezTo>
                    <a:lnTo>
                      <a:pt x="2030" y="94926"/>
                    </a:lnTo>
                    <a:cubicBezTo>
                      <a:pt x="2030" y="94926"/>
                      <a:pt x="-5127" y="61379"/>
                      <a:pt x="26991" y="26909"/>
                    </a:cubicBezTo>
                    <a:cubicBezTo>
                      <a:pt x="26991" y="26909"/>
                      <a:pt x="53717" y="62617"/>
                      <a:pt x="109261" y="23052"/>
                    </a:cubicBezTo>
                    <a:lnTo>
                      <a:pt x="127554" y="0"/>
                    </a:lnTo>
                    <a:lnTo>
                      <a:pt x="216584" y="91290"/>
                    </a:lnTo>
                    <a:lnTo>
                      <a:pt x="271685" y="107674"/>
                    </a:lnTo>
                    <a:cubicBezTo>
                      <a:pt x="283738" y="111256"/>
                      <a:pt x="294950" y="111340"/>
                      <a:pt x="299487" y="123065"/>
                    </a:cubicBezTo>
                    <a:close/>
                  </a:path>
                </a:pathLst>
              </a:custGeom>
              <a:solidFill>
                <a:srgbClr val="2F2E41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D3A1A6C3-10AC-0710-7871-91152774F13D}"/>
                  </a:ext>
                </a:extLst>
              </p:cNvPr>
              <p:cNvSpPr/>
              <p:nvPr/>
            </p:nvSpPr>
            <p:spPr>
              <a:xfrm>
                <a:off x="351944" y="4133254"/>
                <a:ext cx="537407" cy="1156603"/>
              </a:xfrm>
              <a:custGeom>
                <a:avLst/>
                <a:gdLst>
                  <a:gd name="connsiteX0" fmla="*/ 627458 w 740753"/>
                  <a:gd name="connsiteY0" fmla="*/ 0 h 1594242"/>
                  <a:gd name="connsiteX1" fmla="*/ 738057 w 740753"/>
                  <a:gd name="connsiteY1" fmla="*/ 248176 h 1594242"/>
                  <a:gd name="connsiteX2" fmla="*/ 740753 w 740753"/>
                  <a:gd name="connsiteY2" fmla="*/ 739717 h 1594242"/>
                  <a:gd name="connsiteX3" fmla="*/ 659828 w 740753"/>
                  <a:gd name="connsiteY3" fmla="*/ 1370347 h 1594242"/>
                  <a:gd name="connsiteX4" fmla="*/ 635554 w 740753"/>
                  <a:gd name="connsiteY4" fmla="*/ 1499828 h 1594242"/>
                  <a:gd name="connsiteX5" fmla="*/ 479095 w 740753"/>
                  <a:gd name="connsiteY5" fmla="*/ 1462065 h 1594242"/>
                  <a:gd name="connsiteX6" fmla="*/ 522258 w 740753"/>
                  <a:gd name="connsiteY6" fmla="*/ 784980 h 1594242"/>
                  <a:gd name="connsiteX7" fmla="*/ 365800 w 740753"/>
                  <a:gd name="connsiteY7" fmla="*/ 342591 h 1594242"/>
                  <a:gd name="connsiteX8" fmla="*/ 311844 w 740753"/>
                  <a:gd name="connsiteY8" fmla="*/ 1594242 h 1594242"/>
                  <a:gd name="connsiteX9" fmla="*/ 130221 w 740753"/>
                  <a:gd name="connsiteY9" fmla="*/ 1594242 h 1594242"/>
                  <a:gd name="connsiteX10" fmla="*/ 85255 w 740753"/>
                  <a:gd name="connsiteY10" fmla="*/ 763403 h 1594242"/>
                  <a:gd name="connsiteX11" fmla="*/ 4329 w 740753"/>
                  <a:gd name="connsiteY11" fmla="*/ 67437 h 1594242"/>
                  <a:gd name="connsiteX12" fmla="*/ 627458 w 740753"/>
                  <a:gd name="connsiteY12" fmla="*/ 0 h 1594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0753" h="1594242">
                    <a:moveTo>
                      <a:pt x="627458" y="0"/>
                    </a:moveTo>
                    <a:cubicBezTo>
                      <a:pt x="627458" y="0"/>
                      <a:pt x="738057" y="129481"/>
                      <a:pt x="738057" y="248176"/>
                    </a:cubicBezTo>
                    <a:cubicBezTo>
                      <a:pt x="738057" y="366864"/>
                      <a:pt x="740753" y="739717"/>
                      <a:pt x="740753" y="739717"/>
                    </a:cubicBezTo>
                    <a:cubicBezTo>
                      <a:pt x="740753" y="739717"/>
                      <a:pt x="676013" y="1321792"/>
                      <a:pt x="659828" y="1370347"/>
                    </a:cubicBezTo>
                    <a:cubicBezTo>
                      <a:pt x="643643" y="1418903"/>
                      <a:pt x="635554" y="1499828"/>
                      <a:pt x="635554" y="1499828"/>
                    </a:cubicBezTo>
                    <a:lnTo>
                      <a:pt x="479095" y="1462065"/>
                    </a:lnTo>
                    <a:cubicBezTo>
                      <a:pt x="479095" y="1462065"/>
                      <a:pt x="457510" y="914461"/>
                      <a:pt x="522258" y="784980"/>
                    </a:cubicBezTo>
                    <a:lnTo>
                      <a:pt x="365800" y="342591"/>
                    </a:lnTo>
                    <a:lnTo>
                      <a:pt x="311844" y="1594242"/>
                    </a:lnTo>
                    <a:lnTo>
                      <a:pt x="130221" y="1594242"/>
                    </a:lnTo>
                    <a:cubicBezTo>
                      <a:pt x="130221" y="1594242"/>
                      <a:pt x="36700" y="936046"/>
                      <a:pt x="85255" y="763403"/>
                    </a:cubicBezTo>
                    <a:cubicBezTo>
                      <a:pt x="85255" y="763403"/>
                      <a:pt x="-22646" y="105207"/>
                      <a:pt x="4329" y="67437"/>
                    </a:cubicBezTo>
                    <a:cubicBezTo>
                      <a:pt x="31304" y="29674"/>
                      <a:pt x="627458" y="0"/>
                      <a:pt x="627458" y="0"/>
                    </a:cubicBezTo>
                    <a:close/>
                  </a:path>
                </a:pathLst>
              </a:custGeom>
              <a:solidFill>
                <a:srgbClr val="2F2E41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D2677253-A9E4-0437-E27C-166EDEC6733C}"/>
                  </a:ext>
                </a:extLst>
              </p:cNvPr>
              <p:cNvSpPr/>
              <p:nvPr/>
            </p:nvSpPr>
            <p:spPr>
              <a:xfrm>
                <a:off x="308117" y="3197797"/>
                <a:ext cx="516656" cy="982425"/>
              </a:xfrm>
              <a:custGeom>
                <a:avLst/>
                <a:gdLst>
                  <a:gd name="connsiteX0" fmla="*/ 285938 w 712150"/>
                  <a:gd name="connsiteY0" fmla="*/ 1 h 1354158"/>
                  <a:gd name="connsiteX1" fmla="*/ 431604 w 712150"/>
                  <a:gd name="connsiteY1" fmla="*/ 10790 h 1354158"/>
                  <a:gd name="connsiteX2" fmla="*/ 480159 w 712150"/>
                  <a:gd name="connsiteY2" fmla="*/ 91717 h 1354158"/>
                  <a:gd name="connsiteX3" fmla="*/ 609640 w 712150"/>
                  <a:gd name="connsiteY3" fmla="*/ 210408 h 1354158"/>
                  <a:gd name="connsiteX4" fmla="*/ 631225 w 712150"/>
                  <a:gd name="connsiteY4" fmla="*/ 1100590 h 1354158"/>
                  <a:gd name="connsiteX5" fmla="*/ 712151 w 712150"/>
                  <a:gd name="connsiteY5" fmla="*/ 1219285 h 1354158"/>
                  <a:gd name="connsiteX6" fmla="*/ 706751 w 712150"/>
                  <a:gd name="connsiteY6" fmla="*/ 1321788 h 1354158"/>
                  <a:gd name="connsiteX7" fmla="*/ 59346 w 712150"/>
                  <a:gd name="connsiteY7" fmla="*/ 1354159 h 1354158"/>
                  <a:gd name="connsiteX8" fmla="*/ 59346 w 712150"/>
                  <a:gd name="connsiteY8" fmla="*/ 1255604 h 1354158"/>
                  <a:gd name="connsiteX9" fmla="*/ 0 w 712150"/>
                  <a:gd name="connsiteY9" fmla="*/ 1138360 h 1354158"/>
                  <a:gd name="connsiteX10" fmla="*/ 80926 w 712150"/>
                  <a:gd name="connsiteY10" fmla="*/ 194223 h 1354158"/>
                  <a:gd name="connsiteX11" fmla="*/ 221198 w 712150"/>
                  <a:gd name="connsiteY11" fmla="*/ 102507 h 1354158"/>
                  <a:gd name="connsiteX12" fmla="*/ 285938 w 712150"/>
                  <a:gd name="connsiteY12" fmla="*/ 0 h 135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12150" h="1354158">
                    <a:moveTo>
                      <a:pt x="285938" y="1"/>
                    </a:moveTo>
                    <a:lnTo>
                      <a:pt x="431604" y="10790"/>
                    </a:lnTo>
                    <a:lnTo>
                      <a:pt x="480159" y="91717"/>
                    </a:lnTo>
                    <a:cubicBezTo>
                      <a:pt x="480159" y="91717"/>
                      <a:pt x="593455" y="140272"/>
                      <a:pt x="609640" y="210408"/>
                    </a:cubicBezTo>
                    <a:cubicBezTo>
                      <a:pt x="625825" y="280544"/>
                      <a:pt x="631225" y="1100590"/>
                      <a:pt x="631225" y="1100590"/>
                    </a:cubicBezTo>
                    <a:lnTo>
                      <a:pt x="712151" y="1219285"/>
                    </a:lnTo>
                    <a:lnTo>
                      <a:pt x="706751" y="1321788"/>
                    </a:lnTo>
                    <a:lnTo>
                      <a:pt x="59346" y="1354159"/>
                    </a:lnTo>
                    <a:lnTo>
                      <a:pt x="59346" y="1255604"/>
                    </a:lnTo>
                    <a:lnTo>
                      <a:pt x="0" y="1138360"/>
                    </a:lnTo>
                    <a:cubicBezTo>
                      <a:pt x="0" y="1138360"/>
                      <a:pt x="64741" y="199617"/>
                      <a:pt x="80926" y="194223"/>
                    </a:cubicBezTo>
                    <a:cubicBezTo>
                      <a:pt x="97111" y="188828"/>
                      <a:pt x="221198" y="102507"/>
                      <a:pt x="221198" y="102507"/>
                    </a:cubicBezTo>
                    <a:lnTo>
                      <a:pt x="285938" y="0"/>
                    </a:ln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979E92C1-758B-488A-8F01-0ED2C0CFE0B6}"/>
                  </a:ext>
                </a:extLst>
              </p:cNvPr>
              <p:cNvSpPr/>
              <p:nvPr/>
            </p:nvSpPr>
            <p:spPr>
              <a:xfrm>
                <a:off x="430311" y="2917076"/>
                <a:ext cx="266155" cy="266155"/>
              </a:xfrm>
              <a:custGeom>
                <a:avLst/>
                <a:gdLst>
                  <a:gd name="connsiteX0" fmla="*/ 366864 w 366864"/>
                  <a:gd name="connsiteY0" fmla="*/ 183432 h 366864"/>
                  <a:gd name="connsiteX1" fmla="*/ 183432 w 366864"/>
                  <a:gd name="connsiteY1" fmla="*/ 366864 h 366864"/>
                  <a:gd name="connsiteX2" fmla="*/ 0 w 366864"/>
                  <a:gd name="connsiteY2" fmla="*/ 183432 h 366864"/>
                  <a:gd name="connsiteX3" fmla="*/ 183432 w 366864"/>
                  <a:gd name="connsiteY3" fmla="*/ 0 h 366864"/>
                  <a:gd name="connsiteX4" fmla="*/ 366864 w 366864"/>
                  <a:gd name="connsiteY4" fmla="*/ 183432 h 366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6864" h="366864">
                    <a:moveTo>
                      <a:pt x="366864" y="183432"/>
                    </a:moveTo>
                    <a:cubicBezTo>
                      <a:pt x="366864" y="284739"/>
                      <a:pt x="284739" y="366864"/>
                      <a:pt x="183432" y="366864"/>
                    </a:cubicBezTo>
                    <a:cubicBezTo>
                      <a:pt x="82125" y="366864"/>
                      <a:pt x="0" y="284739"/>
                      <a:pt x="0" y="183432"/>
                    </a:cubicBezTo>
                    <a:cubicBezTo>
                      <a:pt x="0" y="82125"/>
                      <a:pt x="82125" y="0"/>
                      <a:pt x="183432" y="0"/>
                    </a:cubicBezTo>
                    <a:cubicBezTo>
                      <a:pt x="284739" y="0"/>
                      <a:pt x="366864" y="82125"/>
                      <a:pt x="366864" y="183432"/>
                    </a:cubicBezTo>
                    <a:close/>
                  </a:path>
                </a:pathLst>
              </a:custGeom>
              <a:solidFill>
                <a:srgbClr val="FFB6B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9" name="任意多边形: 形状 188">
                <a:extLst>
                  <a:ext uri="{FF2B5EF4-FFF2-40B4-BE49-F238E27FC236}">
                    <a16:creationId xmlns:a16="http://schemas.microsoft.com/office/drawing/2014/main" id="{29B019BF-AD3F-DB95-75BF-3B29E3445C3C}"/>
                  </a:ext>
                </a:extLst>
              </p:cNvPr>
              <p:cNvSpPr/>
              <p:nvPr/>
            </p:nvSpPr>
            <p:spPr>
              <a:xfrm>
                <a:off x="397805" y="2904553"/>
                <a:ext cx="278777" cy="279335"/>
              </a:xfrm>
              <a:custGeom>
                <a:avLst/>
                <a:gdLst>
                  <a:gd name="connsiteX0" fmla="*/ 374760 w 384261"/>
                  <a:gd name="connsiteY0" fmla="*/ 53154 h 385030"/>
                  <a:gd name="connsiteX1" fmla="*/ 311470 w 384261"/>
                  <a:gd name="connsiteY1" fmla="*/ 11248 h 385030"/>
                  <a:gd name="connsiteX2" fmla="*/ 307911 w 384261"/>
                  <a:gd name="connsiteY2" fmla="*/ 11215 h 385030"/>
                  <a:gd name="connsiteX3" fmla="*/ 266360 w 384261"/>
                  <a:gd name="connsiteY3" fmla="*/ 2978 h 385030"/>
                  <a:gd name="connsiteX4" fmla="*/ 188375 w 384261"/>
                  <a:gd name="connsiteY4" fmla="*/ 8038 h 385030"/>
                  <a:gd name="connsiteX5" fmla="*/ 164674 w 384261"/>
                  <a:gd name="connsiteY5" fmla="*/ 14054 h 385030"/>
                  <a:gd name="connsiteX6" fmla="*/ 145556 w 384261"/>
                  <a:gd name="connsiteY6" fmla="*/ 1616 h 385030"/>
                  <a:gd name="connsiteX7" fmla="*/ 144135 w 384261"/>
                  <a:gd name="connsiteY7" fmla="*/ 23198 h 385030"/>
                  <a:gd name="connsiteX8" fmla="*/ 136138 w 384261"/>
                  <a:gd name="connsiteY8" fmla="*/ 5730 h 385030"/>
                  <a:gd name="connsiteX9" fmla="*/ 130799 w 384261"/>
                  <a:gd name="connsiteY9" fmla="*/ 28950 h 385030"/>
                  <a:gd name="connsiteX10" fmla="*/ 113690 w 384261"/>
                  <a:gd name="connsiteY10" fmla="*/ 9544 h 385030"/>
                  <a:gd name="connsiteX11" fmla="*/ 103478 w 384261"/>
                  <a:gd name="connsiteY11" fmla="*/ 32187 h 385030"/>
                  <a:gd name="connsiteX12" fmla="*/ 80396 w 384261"/>
                  <a:gd name="connsiteY12" fmla="*/ 44089 h 385030"/>
                  <a:gd name="connsiteX13" fmla="*/ 3558 w 384261"/>
                  <a:gd name="connsiteY13" fmla="*/ 120995 h 385030"/>
                  <a:gd name="connsiteX14" fmla="*/ 3890 w 384261"/>
                  <a:gd name="connsiteY14" fmla="*/ 191552 h 385030"/>
                  <a:gd name="connsiteX15" fmla="*/ 21304 w 384261"/>
                  <a:gd name="connsiteY15" fmla="*/ 251403 h 385030"/>
                  <a:gd name="connsiteX16" fmla="*/ 43347 w 384261"/>
                  <a:gd name="connsiteY16" fmla="*/ 284932 h 385030"/>
                  <a:gd name="connsiteX17" fmla="*/ 51731 w 384261"/>
                  <a:gd name="connsiteY17" fmla="*/ 321370 h 385030"/>
                  <a:gd name="connsiteX18" fmla="*/ 81526 w 384261"/>
                  <a:gd name="connsiteY18" fmla="*/ 343011 h 385030"/>
                  <a:gd name="connsiteX19" fmla="*/ 116149 w 384261"/>
                  <a:gd name="connsiteY19" fmla="*/ 357583 h 385030"/>
                  <a:gd name="connsiteX20" fmla="*/ 160397 w 384261"/>
                  <a:gd name="connsiteY20" fmla="*/ 384986 h 385030"/>
                  <a:gd name="connsiteX21" fmla="*/ 167569 w 384261"/>
                  <a:gd name="connsiteY21" fmla="*/ 371516 h 385030"/>
                  <a:gd name="connsiteX22" fmla="*/ 147359 w 384261"/>
                  <a:gd name="connsiteY22" fmla="*/ 360761 h 385030"/>
                  <a:gd name="connsiteX23" fmla="*/ 175513 w 384261"/>
                  <a:gd name="connsiteY23" fmla="*/ 337101 h 385030"/>
                  <a:gd name="connsiteX24" fmla="*/ 150452 w 384261"/>
                  <a:gd name="connsiteY24" fmla="*/ 301241 h 385030"/>
                  <a:gd name="connsiteX25" fmla="*/ 136780 w 384261"/>
                  <a:gd name="connsiteY25" fmla="*/ 253181 h 385030"/>
                  <a:gd name="connsiteX26" fmla="*/ 145999 w 384261"/>
                  <a:gd name="connsiteY26" fmla="*/ 235196 h 385030"/>
                  <a:gd name="connsiteX27" fmla="*/ 190262 w 384261"/>
                  <a:gd name="connsiteY27" fmla="*/ 229311 h 385030"/>
                  <a:gd name="connsiteX28" fmla="*/ 218309 w 384261"/>
                  <a:gd name="connsiteY28" fmla="*/ 220154 h 385030"/>
                  <a:gd name="connsiteX29" fmla="*/ 218446 w 384261"/>
                  <a:gd name="connsiteY29" fmla="*/ 184214 h 385030"/>
                  <a:gd name="connsiteX30" fmla="*/ 239756 w 384261"/>
                  <a:gd name="connsiteY30" fmla="*/ 153392 h 385030"/>
                  <a:gd name="connsiteX31" fmla="*/ 272027 w 384261"/>
                  <a:gd name="connsiteY31" fmla="*/ 131989 h 385030"/>
                  <a:gd name="connsiteX32" fmla="*/ 284233 w 384261"/>
                  <a:gd name="connsiteY32" fmla="*/ 97471 h 385030"/>
                  <a:gd name="connsiteX33" fmla="*/ 384261 w 384261"/>
                  <a:gd name="connsiteY33" fmla="*/ 88321 h 385030"/>
                  <a:gd name="connsiteX34" fmla="*/ 374760 w 384261"/>
                  <a:gd name="connsiteY34" fmla="*/ 53154 h 38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84261" h="385030">
                    <a:moveTo>
                      <a:pt x="374760" y="53154"/>
                    </a:moveTo>
                    <a:cubicBezTo>
                      <a:pt x="365426" y="26682"/>
                      <a:pt x="339533" y="10622"/>
                      <a:pt x="311470" y="11248"/>
                    </a:cubicBezTo>
                    <a:cubicBezTo>
                      <a:pt x="310279" y="11274"/>
                      <a:pt x="309095" y="11263"/>
                      <a:pt x="307911" y="11215"/>
                    </a:cubicBezTo>
                    <a:cubicBezTo>
                      <a:pt x="293781" y="10637"/>
                      <a:pt x="280215" y="5810"/>
                      <a:pt x="266360" y="2978"/>
                    </a:cubicBezTo>
                    <a:cubicBezTo>
                      <a:pt x="240536" y="-2300"/>
                      <a:pt x="213298" y="-533"/>
                      <a:pt x="188375" y="8038"/>
                    </a:cubicBezTo>
                    <a:cubicBezTo>
                      <a:pt x="180622" y="10703"/>
                      <a:pt x="172870" y="14053"/>
                      <a:pt x="164674" y="14054"/>
                    </a:cubicBezTo>
                    <a:cubicBezTo>
                      <a:pt x="156479" y="14055"/>
                      <a:pt x="147557" y="9562"/>
                      <a:pt x="145556" y="1616"/>
                    </a:cubicBezTo>
                    <a:cubicBezTo>
                      <a:pt x="145083" y="8810"/>
                      <a:pt x="144609" y="16004"/>
                      <a:pt x="144135" y="23198"/>
                    </a:cubicBezTo>
                    <a:cubicBezTo>
                      <a:pt x="141470" y="17375"/>
                      <a:pt x="138804" y="11553"/>
                      <a:pt x="136138" y="5730"/>
                    </a:cubicBezTo>
                    <a:lnTo>
                      <a:pt x="130799" y="28950"/>
                    </a:lnTo>
                    <a:lnTo>
                      <a:pt x="113690" y="9544"/>
                    </a:lnTo>
                    <a:cubicBezTo>
                      <a:pt x="115218" y="18098"/>
                      <a:pt x="110230" y="26719"/>
                      <a:pt x="103478" y="32187"/>
                    </a:cubicBezTo>
                    <a:cubicBezTo>
                      <a:pt x="96726" y="37656"/>
                      <a:pt x="88385" y="40681"/>
                      <a:pt x="80396" y="44089"/>
                    </a:cubicBezTo>
                    <a:cubicBezTo>
                      <a:pt x="45893" y="58795"/>
                      <a:pt x="13499" y="84832"/>
                      <a:pt x="3558" y="120995"/>
                    </a:cubicBezTo>
                    <a:cubicBezTo>
                      <a:pt x="-2723" y="143843"/>
                      <a:pt x="562" y="168092"/>
                      <a:pt x="3890" y="191552"/>
                    </a:cubicBezTo>
                    <a:cubicBezTo>
                      <a:pt x="6832" y="212292"/>
                      <a:pt x="10031" y="233749"/>
                      <a:pt x="21304" y="251403"/>
                    </a:cubicBezTo>
                    <a:cubicBezTo>
                      <a:pt x="28531" y="262721"/>
                      <a:pt x="38948" y="272244"/>
                      <a:pt x="43347" y="284932"/>
                    </a:cubicBezTo>
                    <a:cubicBezTo>
                      <a:pt x="47449" y="296757"/>
                      <a:pt x="45895" y="310296"/>
                      <a:pt x="51731" y="321370"/>
                    </a:cubicBezTo>
                    <a:cubicBezTo>
                      <a:pt x="57591" y="332492"/>
                      <a:pt x="69687" y="338785"/>
                      <a:pt x="81526" y="343011"/>
                    </a:cubicBezTo>
                    <a:cubicBezTo>
                      <a:pt x="93365" y="347239"/>
                      <a:pt x="105953" y="350229"/>
                      <a:pt x="116149" y="357583"/>
                    </a:cubicBezTo>
                    <a:cubicBezTo>
                      <a:pt x="126346" y="364939"/>
                      <a:pt x="138178" y="386126"/>
                      <a:pt x="160397" y="384986"/>
                    </a:cubicBezTo>
                    <a:lnTo>
                      <a:pt x="167569" y="371516"/>
                    </a:lnTo>
                    <a:cubicBezTo>
                      <a:pt x="174940" y="365506"/>
                      <a:pt x="147649" y="370271"/>
                      <a:pt x="147359" y="360761"/>
                    </a:cubicBezTo>
                    <a:cubicBezTo>
                      <a:pt x="147076" y="351251"/>
                      <a:pt x="180202" y="345376"/>
                      <a:pt x="175513" y="337101"/>
                    </a:cubicBezTo>
                    <a:cubicBezTo>
                      <a:pt x="168310" y="324411"/>
                      <a:pt x="158571" y="313368"/>
                      <a:pt x="150452" y="301241"/>
                    </a:cubicBezTo>
                    <a:cubicBezTo>
                      <a:pt x="140966" y="287059"/>
                      <a:pt x="133503" y="270489"/>
                      <a:pt x="136780" y="253181"/>
                    </a:cubicBezTo>
                    <a:cubicBezTo>
                      <a:pt x="138048" y="246448"/>
                      <a:pt x="141202" y="240088"/>
                      <a:pt x="145999" y="235196"/>
                    </a:cubicBezTo>
                    <a:cubicBezTo>
                      <a:pt x="159839" y="221096"/>
                      <a:pt x="175268" y="227294"/>
                      <a:pt x="190262" y="229311"/>
                    </a:cubicBezTo>
                    <a:cubicBezTo>
                      <a:pt x="200596" y="230702"/>
                      <a:pt x="212939" y="229096"/>
                      <a:pt x="218309" y="220154"/>
                    </a:cubicBezTo>
                    <a:cubicBezTo>
                      <a:pt x="224587" y="209693"/>
                      <a:pt x="217591" y="196385"/>
                      <a:pt x="218446" y="184214"/>
                    </a:cubicBezTo>
                    <a:cubicBezTo>
                      <a:pt x="219348" y="171319"/>
                      <a:pt x="229124" y="160744"/>
                      <a:pt x="239756" y="153392"/>
                    </a:cubicBezTo>
                    <a:cubicBezTo>
                      <a:pt x="250389" y="146041"/>
                      <a:pt x="262457" y="140684"/>
                      <a:pt x="272027" y="131989"/>
                    </a:cubicBezTo>
                    <a:cubicBezTo>
                      <a:pt x="281590" y="123292"/>
                      <a:pt x="288403" y="109707"/>
                      <a:pt x="284233" y="97471"/>
                    </a:cubicBezTo>
                    <a:cubicBezTo>
                      <a:pt x="329573" y="78594"/>
                      <a:pt x="336516" y="76809"/>
                      <a:pt x="384261" y="88321"/>
                    </a:cubicBezTo>
                    <a:cubicBezTo>
                      <a:pt x="381985" y="76381"/>
                      <a:pt x="378800" y="64617"/>
                      <a:pt x="374760" y="53154"/>
                    </a:cubicBezTo>
                    <a:close/>
                  </a:path>
                </a:pathLst>
              </a:custGeom>
              <a:solidFill>
                <a:srgbClr val="2F2E41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90" name="图形 116">
                <a:extLst>
                  <a:ext uri="{FF2B5EF4-FFF2-40B4-BE49-F238E27FC236}">
                    <a16:creationId xmlns:a16="http://schemas.microsoft.com/office/drawing/2014/main" id="{7BF4F7BF-B62C-22DD-6761-05D66E73B25C}"/>
                  </a:ext>
                </a:extLst>
              </p:cNvPr>
              <p:cNvGrpSpPr/>
              <p:nvPr/>
            </p:nvGrpSpPr>
            <p:grpSpPr>
              <a:xfrm>
                <a:off x="107878" y="4195683"/>
                <a:ext cx="346513" cy="513814"/>
                <a:chOff x="7056689" y="5175429"/>
                <a:chExt cx="477627" cy="708232"/>
              </a:xfrm>
            </p:grpSpPr>
            <p:sp>
              <p:nvSpPr>
                <p:cNvPr id="216" name="任意多边形: 形状 215">
                  <a:extLst>
                    <a:ext uri="{FF2B5EF4-FFF2-40B4-BE49-F238E27FC236}">
                      <a16:creationId xmlns:a16="http://schemas.microsoft.com/office/drawing/2014/main" id="{32056C63-54D3-A8B4-56A5-7A422C3759AB}"/>
                    </a:ext>
                  </a:extLst>
                </p:cNvPr>
                <p:cNvSpPr/>
                <p:nvPr/>
              </p:nvSpPr>
              <p:spPr>
                <a:xfrm>
                  <a:off x="7056689" y="5175429"/>
                  <a:ext cx="477627" cy="658669"/>
                </a:xfrm>
                <a:custGeom>
                  <a:avLst/>
                  <a:gdLst>
                    <a:gd name="connsiteX0" fmla="*/ 0 w 477627"/>
                    <a:gd name="connsiteY0" fmla="*/ 619562 h 658669"/>
                    <a:gd name="connsiteX1" fmla="*/ 0 w 477627"/>
                    <a:gd name="connsiteY1" fmla="*/ 62785 h 658669"/>
                    <a:gd name="connsiteX2" fmla="*/ 17859 w 477627"/>
                    <a:gd name="connsiteY2" fmla="*/ 22677 h 658669"/>
                    <a:gd name="connsiteX3" fmla="*/ 59614 w 477627"/>
                    <a:gd name="connsiteY3" fmla="*/ 9119 h 658669"/>
                    <a:gd name="connsiteX4" fmla="*/ 452959 w 477627"/>
                    <a:gd name="connsiteY4" fmla="*/ 50602 h 658669"/>
                    <a:gd name="connsiteX5" fmla="*/ 477627 w 477627"/>
                    <a:gd name="connsiteY5" fmla="*/ 75273 h 658669"/>
                    <a:gd name="connsiteX6" fmla="*/ 477627 w 477627"/>
                    <a:gd name="connsiteY6" fmla="*/ 633998 h 658669"/>
                    <a:gd name="connsiteX7" fmla="*/ 452959 w 477627"/>
                    <a:gd name="connsiteY7" fmla="*/ 658669 h 658669"/>
                    <a:gd name="connsiteX8" fmla="*/ 39107 w 477627"/>
                    <a:gd name="connsiteY8" fmla="*/ 658669 h 658669"/>
                    <a:gd name="connsiteX9" fmla="*/ 0 w 477627"/>
                    <a:gd name="connsiteY9" fmla="*/ 619562 h 658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7627" h="658669">
                      <a:moveTo>
                        <a:pt x="0" y="619562"/>
                      </a:moveTo>
                      <a:lnTo>
                        <a:pt x="0" y="62785"/>
                      </a:lnTo>
                      <a:cubicBezTo>
                        <a:pt x="0" y="47516"/>
                        <a:pt x="6508" y="32897"/>
                        <a:pt x="17859" y="22677"/>
                      </a:cubicBezTo>
                      <a:cubicBezTo>
                        <a:pt x="29208" y="12465"/>
                        <a:pt x="44423" y="7523"/>
                        <a:pt x="59614" y="9119"/>
                      </a:cubicBezTo>
                      <a:cubicBezTo>
                        <a:pt x="200325" y="-9808"/>
                        <a:pt x="332853" y="-802"/>
                        <a:pt x="452959" y="50602"/>
                      </a:cubicBezTo>
                      <a:cubicBezTo>
                        <a:pt x="466563" y="50602"/>
                        <a:pt x="477627" y="61669"/>
                        <a:pt x="477627" y="75273"/>
                      </a:cubicBezTo>
                      <a:lnTo>
                        <a:pt x="477627" y="633998"/>
                      </a:lnTo>
                      <a:cubicBezTo>
                        <a:pt x="477627" y="647602"/>
                        <a:pt x="466563" y="658669"/>
                        <a:pt x="452959" y="658669"/>
                      </a:cubicBezTo>
                      <a:cubicBezTo>
                        <a:pt x="320750" y="627659"/>
                        <a:pt x="181304" y="635732"/>
                        <a:pt x="39107" y="658669"/>
                      </a:cubicBezTo>
                      <a:cubicBezTo>
                        <a:pt x="17543" y="658669"/>
                        <a:pt x="0" y="641125"/>
                        <a:pt x="0" y="619562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631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7" name="任意多边形: 形状 216">
                  <a:extLst>
                    <a:ext uri="{FF2B5EF4-FFF2-40B4-BE49-F238E27FC236}">
                      <a16:creationId xmlns:a16="http://schemas.microsoft.com/office/drawing/2014/main" id="{9FB5B998-58F1-E35D-DA2F-A543FCB8D013}"/>
                    </a:ext>
                  </a:extLst>
                </p:cNvPr>
                <p:cNvSpPr/>
                <p:nvPr/>
              </p:nvSpPr>
              <p:spPr>
                <a:xfrm>
                  <a:off x="7056689" y="5201507"/>
                  <a:ext cx="477627" cy="682154"/>
                </a:xfrm>
                <a:custGeom>
                  <a:avLst/>
                  <a:gdLst>
                    <a:gd name="connsiteX0" fmla="*/ 0 w 477627"/>
                    <a:gd name="connsiteY0" fmla="*/ 643048 h 682154"/>
                    <a:gd name="connsiteX1" fmla="*/ 0 w 477627"/>
                    <a:gd name="connsiteY1" fmla="*/ 80381 h 682154"/>
                    <a:gd name="connsiteX2" fmla="*/ 53957 w 477627"/>
                    <a:gd name="connsiteY2" fmla="*/ 26426 h 682154"/>
                    <a:gd name="connsiteX3" fmla="*/ 452959 w 477627"/>
                    <a:gd name="connsiteY3" fmla="*/ 26426 h 682154"/>
                    <a:gd name="connsiteX4" fmla="*/ 477627 w 477627"/>
                    <a:gd name="connsiteY4" fmla="*/ 51097 h 682154"/>
                    <a:gd name="connsiteX5" fmla="*/ 477627 w 477627"/>
                    <a:gd name="connsiteY5" fmla="*/ 604101 h 682154"/>
                    <a:gd name="connsiteX6" fmla="*/ 453019 w 477627"/>
                    <a:gd name="connsiteY6" fmla="*/ 628780 h 682154"/>
                    <a:gd name="connsiteX7" fmla="*/ 39107 w 477627"/>
                    <a:gd name="connsiteY7" fmla="*/ 682155 h 682154"/>
                    <a:gd name="connsiteX8" fmla="*/ 0 w 477627"/>
                    <a:gd name="connsiteY8" fmla="*/ 643048 h 6821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7627" h="682154">
                      <a:moveTo>
                        <a:pt x="0" y="643048"/>
                      </a:moveTo>
                      <a:lnTo>
                        <a:pt x="0" y="80381"/>
                      </a:lnTo>
                      <a:cubicBezTo>
                        <a:pt x="0" y="50631"/>
                        <a:pt x="24204" y="26426"/>
                        <a:pt x="53957" y="26426"/>
                      </a:cubicBezTo>
                      <a:cubicBezTo>
                        <a:pt x="188512" y="-8778"/>
                        <a:pt x="321514" y="-8839"/>
                        <a:pt x="452959" y="26426"/>
                      </a:cubicBezTo>
                      <a:cubicBezTo>
                        <a:pt x="466563" y="26426"/>
                        <a:pt x="477627" y="37493"/>
                        <a:pt x="477627" y="51097"/>
                      </a:cubicBezTo>
                      <a:lnTo>
                        <a:pt x="477627" y="604101"/>
                      </a:lnTo>
                      <a:cubicBezTo>
                        <a:pt x="477627" y="617689"/>
                        <a:pt x="466596" y="628742"/>
                        <a:pt x="453019" y="628780"/>
                      </a:cubicBezTo>
                      <a:cubicBezTo>
                        <a:pt x="323412" y="606225"/>
                        <a:pt x="184578" y="628192"/>
                        <a:pt x="39107" y="682155"/>
                      </a:cubicBezTo>
                      <a:cubicBezTo>
                        <a:pt x="17543" y="682155"/>
                        <a:pt x="0" y="664610"/>
                        <a:pt x="0" y="643048"/>
                      </a:cubicBezTo>
                      <a:close/>
                    </a:path>
                  </a:pathLst>
                </a:custGeom>
                <a:solidFill>
                  <a:srgbClr val="FF6C17"/>
                </a:solidFill>
                <a:ln w="7631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8" name="任意多边形: 形状 217">
                  <a:extLst>
                    <a:ext uri="{FF2B5EF4-FFF2-40B4-BE49-F238E27FC236}">
                      <a16:creationId xmlns:a16="http://schemas.microsoft.com/office/drawing/2014/main" id="{687145C1-9522-F204-5224-98BE137AEF63}"/>
                    </a:ext>
                  </a:extLst>
                </p:cNvPr>
                <p:cNvSpPr/>
                <p:nvPr/>
              </p:nvSpPr>
              <p:spPr>
                <a:xfrm>
                  <a:off x="7159626" y="5296561"/>
                  <a:ext cx="289721" cy="163897"/>
                </a:xfrm>
                <a:custGeom>
                  <a:avLst/>
                  <a:gdLst>
                    <a:gd name="connsiteX0" fmla="*/ 207769 w 289721"/>
                    <a:gd name="connsiteY0" fmla="*/ 163898 h 163897"/>
                    <a:gd name="connsiteX1" fmla="*/ 81949 w 289721"/>
                    <a:gd name="connsiteY1" fmla="*/ 163898 h 163897"/>
                    <a:gd name="connsiteX2" fmla="*/ 0 w 289721"/>
                    <a:gd name="connsiteY2" fmla="*/ 81949 h 163897"/>
                    <a:gd name="connsiteX3" fmla="*/ 81949 w 289721"/>
                    <a:gd name="connsiteY3" fmla="*/ 0 h 163897"/>
                    <a:gd name="connsiteX4" fmla="*/ 207769 w 289721"/>
                    <a:gd name="connsiteY4" fmla="*/ 0 h 163897"/>
                    <a:gd name="connsiteX5" fmla="*/ 289721 w 289721"/>
                    <a:gd name="connsiteY5" fmla="*/ 81949 h 163897"/>
                    <a:gd name="connsiteX6" fmla="*/ 207769 w 289721"/>
                    <a:gd name="connsiteY6" fmla="*/ 163898 h 163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721" h="163897">
                      <a:moveTo>
                        <a:pt x="207769" y="163898"/>
                      </a:moveTo>
                      <a:lnTo>
                        <a:pt x="81949" y="163898"/>
                      </a:lnTo>
                      <a:cubicBezTo>
                        <a:pt x="36762" y="163898"/>
                        <a:pt x="0" y="127136"/>
                        <a:pt x="0" y="81949"/>
                      </a:cubicBezTo>
                      <a:cubicBezTo>
                        <a:pt x="0" y="36762"/>
                        <a:pt x="36762" y="0"/>
                        <a:pt x="81949" y="0"/>
                      </a:cubicBezTo>
                      <a:lnTo>
                        <a:pt x="207769" y="0"/>
                      </a:lnTo>
                      <a:cubicBezTo>
                        <a:pt x="252959" y="0"/>
                        <a:pt x="289721" y="36762"/>
                        <a:pt x="289721" y="81949"/>
                      </a:cubicBezTo>
                      <a:cubicBezTo>
                        <a:pt x="289721" y="127136"/>
                        <a:pt x="252959" y="163898"/>
                        <a:pt x="207769" y="163898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631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91" name="任意多边形: 形状 190">
                <a:extLst>
                  <a:ext uri="{FF2B5EF4-FFF2-40B4-BE49-F238E27FC236}">
                    <a16:creationId xmlns:a16="http://schemas.microsoft.com/office/drawing/2014/main" id="{AA7CAD8C-5AD0-84EB-1D58-D9554873F6B8}"/>
                  </a:ext>
                </a:extLst>
              </p:cNvPr>
              <p:cNvSpPr/>
              <p:nvPr/>
            </p:nvSpPr>
            <p:spPr>
              <a:xfrm>
                <a:off x="308607" y="3600704"/>
                <a:ext cx="108344" cy="564041"/>
              </a:xfrm>
              <a:custGeom>
                <a:avLst/>
                <a:gdLst>
                  <a:gd name="connsiteX0" fmla="*/ 149340 w 149340"/>
                  <a:gd name="connsiteY0" fmla="*/ 0 h 777464"/>
                  <a:gd name="connsiteX1" fmla="*/ 144531 w 149340"/>
                  <a:gd name="connsiteY1" fmla="*/ 290491 h 777464"/>
                  <a:gd name="connsiteX2" fmla="*/ 90988 w 149340"/>
                  <a:gd name="connsiteY2" fmla="*/ 771660 h 777464"/>
                  <a:gd name="connsiteX3" fmla="*/ 0 w 149340"/>
                  <a:gd name="connsiteY3" fmla="*/ 777465 h 777464"/>
                  <a:gd name="connsiteX4" fmla="*/ 7116 w 149340"/>
                  <a:gd name="connsiteY4" fmla="*/ 274986 h 777464"/>
                  <a:gd name="connsiteX5" fmla="*/ 13551 w 149340"/>
                  <a:gd name="connsiteY5" fmla="*/ 42498 h 777464"/>
                  <a:gd name="connsiteX6" fmla="*/ 149340 w 149340"/>
                  <a:gd name="connsiteY6" fmla="*/ 0 h 777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9340" h="777464">
                    <a:moveTo>
                      <a:pt x="149340" y="0"/>
                    </a:moveTo>
                    <a:lnTo>
                      <a:pt x="144531" y="290491"/>
                    </a:lnTo>
                    <a:cubicBezTo>
                      <a:pt x="144531" y="290491"/>
                      <a:pt x="129160" y="516884"/>
                      <a:pt x="90988" y="771660"/>
                    </a:cubicBezTo>
                    <a:lnTo>
                      <a:pt x="0" y="777465"/>
                    </a:lnTo>
                    <a:cubicBezTo>
                      <a:pt x="0" y="777465"/>
                      <a:pt x="11195" y="379666"/>
                      <a:pt x="7116" y="274986"/>
                    </a:cubicBezTo>
                    <a:lnTo>
                      <a:pt x="13551" y="42498"/>
                    </a:lnTo>
                    <a:lnTo>
                      <a:pt x="149340" y="0"/>
                    </a:lnTo>
                    <a:close/>
                  </a:path>
                </a:pathLst>
              </a:custGeom>
              <a:solidFill>
                <a:srgbClr val="FFB6B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24C055C7-9012-0D4E-FBDA-530E491804DD}"/>
                  </a:ext>
                </a:extLst>
              </p:cNvPr>
              <p:cNvSpPr/>
              <p:nvPr/>
            </p:nvSpPr>
            <p:spPr>
              <a:xfrm rot="21483193">
                <a:off x="299415" y="4136894"/>
                <a:ext cx="91624" cy="154315"/>
              </a:xfrm>
              <a:custGeom>
                <a:avLst/>
                <a:gdLst>
                  <a:gd name="connsiteX0" fmla="*/ 126294 w 126293"/>
                  <a:gd name="connsiteY0" fmla="*/ 106353 h 212705"/>
                  <a:gd name="connsiteX1" fmla="*/ 63147 w 126293"/>
                  <a:gd name="connsiteY1" fmla="*/ 212705 h 212705"/>
                  <a:gd name="connsiteX2" fmla="*/ 0 w 126293"/>
                  <a:gd name="connsiteY2" fmla="*/ 106353 h 212705"/>
                  <a:gd name="connsiteX3" fmla="*/ 63147 w 126293"/>
                  <a:gd name="connsiteY3" fmla="*/ 0 h 212705"/>
                  <a:gd name="connsiteX4" fmla="*/ 126294 w 126293"/>
                  <a:gd name="connsiteY4" fmla="*/ 106353 h 212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293" h="212705">
                    <a:moveTo>
                      <a:pt x="126294" y="106353"/>
                    </a:moveTo>
                    <a:cubicBezTo>
                      <a:pt x="126294" y="165090"/>
                      <a:pt x="98022" y="212705"/>
                      <a:pt x="63147" y="212705"/>
                    </a:cubicBezTo>
                    <a:cubicBezTo>
                      <a:pt x="28272" y="212705"/>
                      <a:pt x="0" y="165089"/>
                      <a:pt x="0" y="106353"/>
                    </a:cubicBezTo>
                    <a:cubicBezTo>
                      <a:pt x="0" y="47616"/>
                      <a:pt x="28272" y="0"/>
                      <a:pt x="63147" y="0"/>
                    </a:cubicBezTo>
                    <a:cubicBezTo>
                      <a:pt x="98022" y="0"/>
                      <a:pt x="126294" y="47616"/>
                      <a:pt x="126294" y="106353"/>
                    </a:cubicBezTo>
                    <a:close/>
                  </a:path>
                </a:pathLst>
              </a:custGeom>
              <a:solidFill>
                <a:srgbClr val="FFB6B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94A769D1-F257-6968-4C61-7DFE5249C51B}"/>
                  </a:ext>
                </a:extLst>
              </p:cNvPr>
              <p:cNvSpPr/>
              <p:nvPr/>
            </p:nvSpPr>
            <p:spPr>
              <a:xfrm>
                <a:off x="282670" y="3332394"/>
                <a:ext cx="149747" cy="462771"/>
              </a:xfrm>
              <a:custGeom>
                <a:avLst/>
                <a:gdLst>
                  <a:gd name="connsiteX0" fmla="*/ 183678 w 206409"/>
                  <a:gd name="connsiteY0" fmla="*/ 0 h 637876"/>
                  <a:gd name="connsiteX1" fmla="*/ 113589 w 206409"/>
                  <a:gd name="connsiteY1" fmla="*/ 2553 h 637876"/>
                  <a:gd name="connsiteX2" fmla="*/ 67029 w 206409"/>
                  <a:gd name="connsiteY2" fmla="*/ 58235 h 637876"/>
                  <a:gd name="connsiteX3" fmla="*/ 4418 w 206409"/>
                  <a:gd name="connsiteY3" fmla="*/ 562588 h 637876"/>
                  <a:gd name="connsiteX4" fmla="*/ 15986 w 206409"/>
                  <a:gd name="connsiteY4" fmla="*/ 583761 h 637876"/>
                  <a:gd name="connsiteX5" fmla="*/ 4898 w 206409"/>
                  <a:gd name="connsiteY5" fmla="*/ 602909 h 637876"/>
                  <a:gd name="connsiteX6" fmla="*/ 12559 w 206409"/>
                  <a:gd name="connsiteY6" fmla="*/ 637876 h 637876"/>
                  <a:gd name="connsiteX7" fmla="*/ 206409 w 206409"/>
                  <a:gd name="connsiteY7" fmla="*/ 624136 h 637876"/>
                  <a:gd name="connsiteX8" fmla="*/ 183678 w 206409"/>
                  <a:gd name="connsiteY8" fmla="*/ 0 h 637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409" h="637876">
                    <a:moveTo>
                      <a:pt x="183678" y="0"/>
                    </a:moveTo>
                    <a:lnTo>
                      <a:pt x="113589" y="2553"/>
                    </a:lnTo>
                    <a:cubicBezTo>
                      <a:pt x="113589" y="2553"/>
                      <a:pt x="76241" y="14710"/>
                      <a:pt x="67029" y="58235"/>
                    </a:cubicBezTo>
                    <a:cubicBezTo>
                      <a:pt x="57816" y="101760"/>
                      <a:pt x="-6757" y="552200"/>
                      <a:pt x="4418" y="562588"/>
                    </a:cubicBezTo>
                    <a:cubicBezTo>
                      <a:pt x="15594" y="572976"/>
                      <a:pt x="26377" y="572586"/>
                      <a:pt x="15986" y="583761"/>
                    </a:cubicBezTo>
                    <a:cubicBezTo>
                      <a:pt x="5596" y="594935"/>
                      <a:pt x="-7172" y="595103"/>
                      <a:pt x="4898" y="602909"/>
                    </a:cubicBezTo>
                    <a:cubicBezTo>
                      <a:pt x="16968" y="610715"/>
                      <a:pt x="12559" y="637876"/>
                      <a:pt x="12559" y="637876"/>
                    </a:cubicBezTo>
                    <a:lnTo>
                      <a:pt x="206409" y="624136"/>
                    </a:lnTo>
                    <a:lnTo>
                      <a:pt x="183678" y="0"/>
                    </a:ln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69B19F73-9880-1280-53B5-2D096F007DA6}"/>
                </a:ext>
              </a:extLst>
            </p:cNvPr>
            <p:cNvSpPr/>
            <p:nvPr/>
          </p:nvSpPr>
          <p:spPr>
            <a:xfrm rot="18260793">
              <a:off x="1137713" y="3839481"/>
              <a:ext cx="91624" cy="15431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222" name="组合 221">
            <a:extLst>
              <a:ext uri="{FF2B5EF4-FFF2-40B4-BE49-F238E27FC236}">
                <a16:creationId xmlns:a16="http://schemas.microsoft.com/office/drawing/2014/main" id="{F2DF4DE7-DFB0-D1A1-9796-8F972E556EE8}"/>
              </a:ext>
            </a:extLst>
          </p:cNvPr>
          <p:cNvGrpSpPr/>
          <p:nvPr/>
        </p:nvGrpSpPr>
        <p:grpSpPr>
          <a:xfrm>
            <a:off x="1875740" y="3502016"/>
            <a:ext cx="1893804" cy="1672889"/>
            <a:chOff x="1228869" y="2902180"/>
            <a:chExt cx="2618567" cy="2313107"/>
          </a:xfrm>
        </p:grpSpPr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77AAC67E-631A-A084-758A-677BF906139D}"/>
                </a:ext>
              </a:extLst>
            </p:cNvPr>
            <p:cNvSpPr/>
            <p:nvPr/>
          </p:nvSpPr>
          <p:spPr>
            <a:xfrm>
              <a:off x="1228869" y="2902180"/>
              <a:ext cx="2618567" cy="2313107"/>
            </a:xfrm>
            <a:custGeom>
              <a:avLst/>
              <a:gdLst>
                <a:gd name="connsiteX0" fmla="*/ 3503785 w 3609388"/>
                <a:gd name="connsiteY0" fmla="*/ 3188347 h 3188347"/>
                <a:gd name="connsiteX1" fmla="*/ 1638933 w 3609388"/>
                <a:gd name="connsiteY1" fmla="*/ 3188347 h 3188347"/>
                <a:gd name="connsiteX2" fmla="*/ 1607090 w 3609388"/>
                <a:gd name="connsiteY2" fmla="*/ 3183436 h 3188347"/>
                <a:gd name="connsiteX3" fmla="*/ 1605990 w 3609388"/>
                <a:gd name="connsiteY3" fmla="*/ 3182993 h 3188347"/>
                <a:gd name="connsiteX4" fmla="*/ 75449 w 3609388"/>
                <a:gd name="connsiteY4" fmla="*/ 2698777 h 3188347"/>
                <a:gd name="connsiteX5" fmla="*/ 73753 w 3609388"/>
                <a:gd name="connsiteY5" fmla="*/ 2698441 h 3188347"/>
                <a:gd name="connsiteX6" fmla="*/ 0 w 3609388"/>
                <a:gd name="connsiteY6" fmla="*/ 2597748 h 3188347"/>
                <a:gd name="connsiteX7" fmla="*/ 0 w 3609388"/>
                <a:gd name="connsiteY7" fmla="*/ 105699 h 3188347"/>
                <a:gd name="connsiteX8" fmla="*/ 43193 w 3609388"/>
                <a:gd name="connsiteY8" fmla="*/ 20509 h 3188347"/>
                <a:gd name="connsiteX9" fmla="*/ 137455 w 3609388"/>
                <a:gd name="connsiteY9" fmla="*/ 5009 h 3188347"/>
                <a:gd name="connsiteX10" fmla="*/ 1611695 w 3609388"/>
                <a:gd name="connsiteY10" fmla="*/ 471315 h 3188347"/>
                <a:gd name="connsiteX11" fmla="*/ 1638933 w 3609388"/>
                <a:gd name="connsiteY11" fmla="*/ 475522 h 3188347"/>
                <a:gd name="connsiteX12" fmla="*/ 3503785 w 3609388"/>
                <a:gd name="connsiteY12" fmla="*/ 475522 h 3188347"/>
                <a:gd name="connsiteX13" fmla="*/ 3609389 w 3609388"/>
                <a:gd name="connsiteY13" fmla="*/ 581128 h 3188347"/>
                <a:gd name="connsiteX14" fmla="*/ 3609389 w 3609388"/>
                <a:gd name="connsiteY14" fmla="*/ 3082743 h 3188347"/>
                <a:gd name="connsiteX15" fmla="*/ 3503785 w 3609388"/>
                <a:gd name="connsiteY15" fmla="*/ 3188347 h 3188347"/>
                <a:gd name="connsiteX16" fmla="*/ 1612245 w 3609388"/>
                <a:gd name="connsiteY16" fmla="*/ 3169046 h 3188347"/>
                <a:gd name="connsiteX17" fmla="*/ 1638933 w 3609388"/>
                <a:gd name="connsiteY17" fmla="*/ 3173071 h 3188347"/>
                <a:gd name="connsiteX18" fmla="*/ 3503785 w 3609388"/>
                <a:gd name="connsiteY18" fmla="*/ 3173071 h 3188347"/>
                <a:gd name="connsiteX19" fmla="*/ 3594113 w 3609388"/>
                <a:gd name="connsiteY19" fmla="*/ 3082743 h 3188347"/>
                <a:gd name="connsiteX20" fmla="*/ 3594113 w 3609388"/>
                <a:gd name="connsiteY20" fmla="*/ 581128 h 3188347"/>
                <a:gd name="connsiteX21" fmla="*/ 3503785 w 3609388"/>
                <a:gd name="connsiteY21" fmla="*/ 490798 h 3188347"/>
                <a:gd name="connsiteX22" fmla="*/ 1638933 w 3609388"/>
                <a:gd name="connsiteY22" fmla="*/ 490798 h 3188347"/>
                <a:gd name="connsiteX23" fmla="*/ 1607090 w 3609388"/>
                <a:gd name="connsiteY23" fmla="*/ 485883 h 3188347"/>
                <a:gd name="connsiteX24" fmla="*/ 132841 w 3609388"/>
                <a:gd name="connsiteY24" fmla="*/ 19576 h 3188347"/>
                <a:gd name="connsiteX25" fmla="*/ 52221 w 3609388"/>
                <a:gd name="connsiteY25" fmla="*/ 32831 h 3188347"/>
                <a:gd name="connsiteX26" fmla="*/ 15276 w 3609388"/>
                <a:gd name="connsiteY26" fmla="*/ 105699 h 3188347"/>
                <a:gd name="connsiteX27" fmla="*/ 15276 w 3609388"/>
                <a:gd name="connsiteY27" fmla="*/ 2597748 h 3188347"/>
                <a:gd name="connsiteX28" fmla="*/ 77557 w 3609388"/>
                <a:gd name="connsiteY28" fmla="*/ 2683615 h 3188347"/>
                <a:gd name="connsiteX29" fmla="*/ 1612245 w 3609388"/>
                <a:gd name="connsiteY29" fmla="*/ 3169046 h 318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09388" h="3188347">
                  <a:moveTo>
                    <a:pt x="3503785" y="3188347"/>
                  </a:moveTo>
                  <a:lnTo>
                    <a:pt x="1638933" y="3188347"/>
                  </a:lnTo>
                  <a:cubicBezTo>
                    <a:pt x="1628117" y="3188347"/>
                    <a:pt x="1617401" y="3186690"/>
                    <a:pt x="1607090" y="3183436"/>
                  </a:cubicBezTo>
                  <a:lnTo>
                    <a:pt x="1605990" y="3182993"/>
                  </a:lnTo>
                  <a:cubicBezTo>
                    <a:pt x="1022059" y="2892792"/>
                    <a:pt x="521413" y="2734409"/>
                    <a:pt x="75449" y="2698777"/>
                  </a:cubicBezTo>
                  <a:lnTo>
                    <a:pt x="73753" y="2698441"/>
                  </a:lnTo>
                  <a:cubicBezTo>
                    <a:pt x="29636" y="2684479"/>
                    <a:pt x="0" y="2644020"/>
                    <a:pt x="0" y="2597748"/>
                  </a:cubicBezTo>
                  <a:lnTo>
                    <a:pt x="0" y="105699"/>
                  </a:lnTo>
                  <a:cubicBezTo>
                    <a:pt x="0" y="71670"/>
                    <a:pt x="15742" y="40618"/>
                    <a:pt x="43193" y="20509"/>
                  </a:cubicBezTo>
                  <a:cubicBezTo>
                    <a:pt x="70645" y="399"/>
                    <a:pt x="104993" y="-5244"/>
                    <a:pt x="137455" y="5009"/>
                  </a:cubicBezTo>
                  <a:lnTo>
                    <a:pt x="1611695" y="471315"/>
                  </a:lnTo>
                  <a:cubicBezTo>
                    <a:pt x="1620517" y="474109"/>
                    <a:pt x="1629691" y="475522"/>
                    <a:pt x="1638933" y="475522"/>
                  </a:cubicBezTo>
                  <a:lnTo>
                    <a:pt x="3503785" y="475522"/>
                  </a:lnTo>
                  <a:cubicBezTo>
                    <a:pt x="3562017" y="475522"/>
                    <a:pt x="3609389" y="522898"/>
                    <a:pt x="3609389" y="581128"/>
                  </a:cubicBezTo>
                  <a:lnTo>
                    <a:pt x="3609389" y="3082743"/>
                  </a:lnTo>
                  <a:cubicBezTo>
                    <a:pt x="3609389" y="3140976"/>
                    <a:pt x="3562017" y="3188347"/>
                    <a:pt x="3503785" y="3188347"/>
                  </a:cubicBezTo>
                  <a:close/>
                  <a:moveTo>
                    <a:pt x="1612245" y="3169046"/>
                  </a:moveTo>
                  <a:cubicBezTo>
                    <a:pt x="1620899" y="3171712"/>
                    <a:pt x="1629874" y="3173071"/>
                    <a:pt x="1638933" y="3173071"/>
                  </a:cubicBezTo>
                  <a:lnTo>
                    <a:pt x="3503785" y="3173071"/>
                  </a:lnTo>
                  <a:cubicBezTo>
                    <a:pt x="3553593" y="3173071"/>
                    <a:pt x="3594113" y="3132559"/>
                    <a:pt x="3594113" y="3082743"/>
                  </a:cubicBezTo>
                  <a:lnTo>
                    <a:pt x="3594113" y="581128"/>
                  </a:lnTo>
                  <a:cubicBezTo>
                    <a:pt x="3594113" y="531320"/>
                    <a:pt x="3553593" y="490798"/>
                    <a:pt x="3503785" y="490798"/>
                  </a:cubicBezTo>
                  <a:lnTo>
                    <a:pt x="1638933" y="490798"/>
                  </a:lnTo>
                  <a:cubicBezTo>
                    <a:pt x="1628125" y="490798"/>
                    <a:pt x="1617409" y="489146"/>
                    <a:pt x="1607090" y="485883"/>
                  </a:cubicBezTo>
                  <a:lnTo>
                    <a:pt x="132841" y="19576"/>
                  </a:lnTo>
                  <a:cubicBezTo>
                    <a:pt x="105085" y="10789"/>
                    <a:pt x="75701" y="15630"/>
                    <a:pt x="52221" y="32831"/>
                  </a:cubicBezTo>
                  <a:cubicBezTo>
                    <a:pt x="28742" y="50035"/>
                    <a:pt x="15276" y="76593"/>
                    <a:pt x="15276" y="105699"/>
                  </a:cubicBezTo>
                  <a:lnTo>
                    <a:pt x="15276" y="2597748"/>
                  </a:lnTo>
                  <a:cubicBezTo>
                    <a:pt x="15276" y="2637039"/>
                    <a:pt x="40260" y="2671433"/>
                    <a:pt x="77557" y="2683615"/>
                  </a:cubicBezTo>
                  <a:cubicBezTo>
                    <a:pt x="525133" y="2719537"/>
                    <a:pt x="1027161" y="2878325"/>
                    <a:pt x="1612245" y="3169046"/>
                  </a:cubicBez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DA71F968-20C7-FBB0-8729-A487CF897159}"/>
                </a:ext>
              </a:extLst>
            </p:cNvPr>
            <p:cNvSpPr/>
            <p:nvPr/>
          </p:nvSpPr>
          <p:spPr>
            <a:xfrm>
              <a:off x="1297172" y="2950151"/>
              <a:ext cx="2481962" cy="2188118"/>
            </a:xfrm>
            <a:custGeom>
              <a:avLst/>
              <a:gdLst>
                <a:gd name="connsiteX0" fmla="*/ 1594586 w 3421094"/>
                <a:gd name="connsiteY0" fmla="*/ 3009060 h 3016064"/>
                <a:gd name="connsiteX1" fmla="*/ 3272909 w 3421094"/>
                <a:gd name="connsiteY1" fmla="*/ 2991118 h 3016064"/>
                <a:gd name="connsiteX2" fmla="*/ 3421095 w 3421094"/>
                <a:gd name="connsiteY2" fmla="*/ 2874194 h 3016064"/>
                <a:gd name="connsiteX3" fmla="*/ 3421095 w 3421094"/>
                <a:gd name="connsiteY3" fmla="*/ 597181 h 3016064"/>
                <a:gd name="connsiteX4" fmla="*/ 3329682 w 3421094"/>
                <a:gd name="connsiteY4" fmla="*/ 480405 h 3016064"/>
                <a:gd name="connsiteX5" fmla="*/ 1576904 w 3421094"/>
                <a:gd name="connsiteY5" fmla="*/ 481074 h 3016064"/>
                <a:gd name="connsiteX6" fmla="*/ 1463670 w 3421094"/>
                <a:gd name="connsiteY6" fmla="*/ 462650 h 3016064"/>
                <a:gd name="connsiteX7" fmla="*/ 106658 w 3421094"/>
                <a:gd name="connsiteY7" fmla="*/ 8659 h 3016064"/>
                <a:gd name="connsiteX8" fmla="*/ 0 w 3421094"/>
                <a:gd name="connsiteY8" fmla="*/ 128162 h 3016064"/>
                <a:gd name="connsiteX9" fmla="*/ 0 w 3421094"/>
                <a:gd name="connsiteY9" fmla="*/ 2430009 h 3016064"/>
                <a:gd name="connsiteX10" fmla="*/ 107934 w 3421094"/>
                <a:gd name="connsiteY10" fmla="*/ 2549553 h 3016064"/>
                <a:gd name="connsiteX11" fmla="*/ 1495352 w 3421094"/>
                <a:gd name="connsiteY11" fmla="*/ 3000734 h 3016064"/>
                <a:gd name="connsiteX12" fmla="*/ 1594586 w 3421094"/>
                <a:gd name="connsiteY12" fmla="*/ 3009060 h 301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1094" h="3016064">
                  <a:moveTo>
                    <a:pt x="1594586" y="3009060"/>
                  </a:moveTo>
                  <a:cubicBezTo>
                    <a:pt x="2103053" y="2829137"/>
                    <a:pt x="2670295" y="2849790"/>
                    <a:pt x="3272909" y="2991118"/>
                  </a:cubicBezTo>
                  <a:cubicBezTo>
                    <a:pt x="3348563" y="3008861"/>
                    <a:pt x="3421095" y="2951904"/>
                    <a:pt x="3421095" y="2874194"/>
                  </a:cubicBezTo>
                  <a:lnTo>
                    <a:pt x="3421095" y="597181"/>
                  </a:lnTo>
                  <a:cubicBezTo>
                    <a:pt x="3421095" y="541886"/>
                    <a:pt x="3383393" y="493539"/>
                    <a:pt x="3329682" y="480405"/>
                  </a:cubicBezTo>
                  <a:cubicBezTo>
                    <a:pt x="2693980" y="324951"/>
                    <a:pt x="2100189" y="296349"/>
                    <a:pt x="1576904" y="481074"/>
                  </a:cubicBezTo>
                  <a:cubicBezTo>
                    <a:pt x="1538569" y="494606"/>
                    <a:pt x="1496017" y="487274"/>
                    <a:pt x="1463670" y="462650"/>
                  </a:cubicBezTo>
                  <a:cubicBezTo>
                    <a:pt x="1022716" y="126985"/>
                    <a:pt x="571428" y="-41314"/>
                    <a:pt x="106658" y="8659"/>
                  </a:cubicBezTo>
                  <a:cubicBezTo>
                    <a:pt x="45859" y="15196"/>
                    <a:pt x="0" y="67011"/>
                    <a:pt x="0" y="128162"/>
                  </a:cubicBezTo>
                  <a:lnTo>
                    <a:pt x="0" y="2430009"/>
                  </a:lnTo>
                  <a:cubicBezTo>
                    <a:pt x="0" y="2491641"/>
                    <a:pt x="46630" y="2543175"/>
                    <a:pt x="107934" y="2549553"/>
                  </a:cubicBezTo>
                  <a:cubicBezTo>
                    <a:pt x="608182" y="2601584"/>
                    <a:pt x="1067857" y="2759264"/>
                    <a:pt x="1495352" y="3000734"/>
                  </a:cubicBezTo>
                  <a:cubicBezTo>
                    <a:pt x="1525622" y="3017828"/>
                    <a:pt x="1561811" y="3020662"/>
                    <a:pt x="1594586" y="3009060"/>
                  </a:cubicBezTo>
                  <a:close/>
                </a:path>
              </a:pathLst>
            </a:custGeom>
            <a:solidFill>
              <a:srgbClr val="F2F2F2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54BE7ECD-A2AD-0D3F-F5EE-A3C559D56883}"/>
                </a:ext>
              </a:extLst>
            </p:cNvPr>
            <p:cNvSpPr/>
            <p:nvPr/>
          </p:nvSpPr>
          <p:spPr>
            <a:xfrm>
              <a:off x="1401981" y="3039309"/>
              <a:ext cx="2272345" cy="2001243"/>
            </a:xfrm>
            <a:custGeom>
              <a:avLst/>
              <a:gdLst>
                <a:gd name="connsiteX0" fmla="*/ 1433789 w 3132161"/>
                <a:gd name="connsiteY0" fmla="*/ 2758480 h 2758479"/>
                <a:gd name="connsiteX1" fmla="*/ 1334999 w 3132161"/>
                <a:gd name="connsiteY1" fmla="*/ 2730303 h 2758479"/>
                <a:gd name="connsiteX2" fmla="*/ 172422 w 3132161"/>
                <a:gd name="connsiteY2" fmla="*/ 2343144 h 2758479"/>
                <a:gd name="connsiteX3" fmla="*/ 0 w 3132161"/>
                <a:gd name="connsiteY3" fmla="*/ 2155393 h 2758479"/>
                <a:gd name="connsiteX4" fmla="*/ 0 w 3132161"/>
                <a:gd name="connsiteY4" fmla="*/ 189237 h 2758479"/>
                <a:gd name="connsiteX5" fmla="*/ 178173 w 3132161"/>
                <a:gd name="connsiteY5" fmla="*/ 992 h 2758479"/>
                <a:gd name="connsiteX6" fmla="*/ 1325451 w 3132161"/>
                <a:gd name="connsiteY6" fmla="*/ 422235 h 2758479"/>
                <a:gd name="connsiteX7" fmla="*/ 1461607 w 3132161"/>
                <a:gd name="connsiteY7" fmla="*/ 443023 h 2758479"/>
                <a:gd name="connsiteX8" fmla="*/ 2981065 w 3132161"/>
                <a:gd name="connsiteY8" fmla="*/ 432033 h 2758479"/>
                <a:gd name="connsiteX9" fmla="*/ 3132162 w 3132161"/>
                <a:gd name="connsiteY9" fmla="*/ 616809 h 2758479"/>
                <a:gd name="connsiteX10" fmla="*/ 3132162 w 3132161"/>
                <a:gd name="connsiteY10" fmla="*/ 2535960 h 2758479"/>
                <a:gd name="connsiteX11" fmla="*/ 3060692 w 3132161"/>
                <a:gd name="connsiteY11" fmla="*/ 2683535 h 2758479"/>
                <a:gd name="connsiteX12" fmla="*/ 2899170 w 3132161"/>
                <a:gd name="connsiteY12" fmla="*/ 2719090 h 2758479"/>
                <a:gd name="connsiteX13" fmla="*/ 1498660 w 3132161"/>
                <a:gd name="connsiteY13" fmla="*/ 2747160 h 2758479"/>
                <a:gd name="connsiteX14" fmla="*/ 1498660 w 3132161"/>
                <a:gd name="connsiteY14" fmla="*/ 2747160 h 2758479"/>
                <a:gd name="connsiteX15" fmla="*/ 1433789 w 3132161"/>
                <a:gd name="connsiteY15" fmla="*/ 2758480 h 2758479"/>
                <a:gd name="connsiteX16" fmla="*/ 221038 w 3132161"/>
                <a:gd name="connsiteY16" fmla="*/ 15284 h 2758479"/>
                <a:gd name="connsiteX17" fmla="*/ 178884 w 3132161"/>
                <a:gd name="connsiteY17" fmla="*/ 16254 h 2758479"/>
                <a:gd name="connsiteX18" fmla="*/ 15276 w 3132161"/>
                <a:gd name="connsiteY18" fmla="*/ 189236 h 2758479"/>
                <a:gd name="connsiteX19" fmla="*/ 15276 w 3132161"/>
                <a:gd name="connsiteY19" fmla="*/ 2155393 h 2758479"/>
                <a:gd name="connsiteX20" fmla="*/ 173675 w 3132161"/>
                <a:gd name="connsiteY20" fmla="*/ 2327914 h 2758479"/>
                <a:gd name="connsiteX21" fmla="*/ 1343057 w 3132161"/>
                <a:gd name="connsiteY21" fmla="*/ 2717318 h 2758479"/>
                <a:gd name="connsiteX22" fmla="*/ 1493527 w 3132161"/>
                <a:gd name="connsiteY22" fmla="*/ 2732778 h 2758479"/>
                <a:gd name="connsiteX23" fmla="*/ 1496093 w 3132161"/>
                <a:gd name="connsiteY23" fmla="*/ 2739965 h 2758479"/>
                <a:gd name="connsiteX24" fmla="*/ 1493527 w 3132161"/>
                <a:gd name="connsiteY24" fmla="*/ 2732778 h 2758479"/>
                <a:gd name="connsiteX25" fmla="*/ 2902706 w 3132161"/>
                <a:gd name="connsiteY25" fmla="*/ 2704227 h 2758479"/>
                <a:gd name="connsiteX26" fmla="*/ 3051229 w 3132161"/>
                <a:gd name="connsiteY26" fmla="*/ 2671551 h 2758479"/>
                <a:gd name="connsiteX27" fmla="*/ 3116886 w 3132161"/>
                <a:gd name="connsiteY27" fmla="*/ 2535960 h 2758479"/>
                <a:gd name="connsiteX28" fmla="*/ 3116886 w 3132161"/>
                <a:gd name="connsiteY28" fmla="*/ 616809 h 2758479"/>
                <a:gd name="connsiteX29" fmla="*/ 2977987 w 3132161"/>
                <a:gd name="connsiteY29" fmla="*/ 446995 h 2758479"/>
                <a:gd name="connsiteX30" fmla="*/ 1465571 w 3132161"/>
                <a:gd name="connsiteY30" fmla="*/ 457778 h 2758479"/>
                <a:gd name="connsiteX31" fmla="*/ 1317355 w 3132161"/>
                <a:gd name="connsiteY31" fmla="*/ 435191 h 2758479"/>
                <a:gd name="connsiteX32" fmla="*/ 221038 w 3132161"/>
                <a:gd name="connsiteY32" fmla="*/ 15284 h 27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132161" h="2758479">
                  <a:moveTo>
                    <a:pt x="1433789" y="2758480"/>
                  </a:moveTo>
                  <a:cubicBezTo>
                    <a:pt x="1399158" y="2758480"/>
                    <a:pt x="1365054" y="2748963"/>
                    <a:pt x="1334999" y="2730303"/>
                  </a:cubicBezTo>
                  <a:cubicBezTo>
                    <a:pt x="975971" y="2507325"/>
                    <a:pt x="584825" y="2377065"/>
                    <a:pt x="172422" y="2343144"/>
                  </a:cubicBezTo>
                  <a:cubicBezTo>
                    <a:pt x="75739" y="2335185"/>
                    <a:pt x="0" y="2252717"/>
                    <a:pt x="0" y="2155393"/>
                  </a:cubicBezTo>
                  <a:lnTo>
                    <a:pt x="0" y="189237"/>
                  </a:lnTo>
                  <a:cubicBezTo>
                    <a:pt x="0" y="88323"/>
                    <a:pt x="78260" y="5636"/>
                    <a:pt x="178173" y="992"/>
                  </a:cubicBezTo>
                  <a:cubicBezTo>
                    <a:pt x="478426" y="-13009"/>
                    <a:pt x="843007" y="120893"/>
                    <a:pt x="1325451" y="422235"/>
                  </a:cubicBezTo>
                  <a:cubicBezTo>
                    <a:pt x="1366261" y="447719"/>
                    <a:pt x="1415886" y="455286"/>
                    <a:pt x="1461607" y="443023"/>
                  </a:cubicBezTo>
                  <a:cubicBezTo>
                    <a:pt x="1920106" y="319949"/>
                    <a:pt x="2417115" y="316354"/>
                    <a:pt x="2981065" y="432033"/>
                  </a:cubicBezTo>
                  <a:cubicBezTo>
                    <a:pt x="3068613" y="449994"/>
                    <a:pt x="3132162" y="527703"/>
                    <a:pt x="3132162" y="616809"/>
                  </a:cubicBezTo>
                  <a:lnTo>
                    <a:pt x="3132162" y="2535960"/>
                  </a:lnTo>
                  <a:cubicBezTo>
                    <a:pt x="3132162" y="2593872"/>
                    <a:pt x="3106116" y="2647667"/>
                    <a:pt x="3060692" y="2683535"/>
                  </a:cubicBezTo>
                  <a:cubicBezTo>
                    <a:pt x="3014940" y="2719678"/>
                    <a:pt x="2956073" y="2732633"/>
                    <a:pt x="2899170" y="2719090"/>
                  </a:cubicBezTo>
                  <a:cubicBezTo>
                    <a:pt x="2365681" y="2592115"/>
                    <a:pt x="1907579" y="2601288"/>
                    <a:pt x="1498660" y="2747160"/>
                  </a:cubicBezTo>
                  <a:lnTo>
                    <a:pt x="1498660" y="2747160"/>
                  </a:lnTo>
                  <a:cubicBezTo>
                    <a:pt x="1477426" y="2754737"/>
                    <a:pt x="1455497" y="2758480"/>
                    <a:pt x="1433789" y="2758480"/>
                  </a:cubicBezTo>
                  <a:close/>
                  <a:moveTo>
                    <a:pt x="221038" y="15284"/>
                  </a:moveTo>
                  <a:cubicBezTo>
                    <a:pt x="206824" y="15284"/>
                    <a:pt x="192800" y="15604"/>
                    <a:pt x="178884" y="16254"/>
                  </a:cubicBezTo>
                  <a:cubicBezTo>
                    <a:pt x="87143" y="20516"/>
                    <a:pt x="15276" y="96498"/>
                    <a:pt x="15276" y="189236"/>
                  </a:cubicBezTo>
                  <a:lnTo>
                    <a:pt x="15276" y="2155393"/>
                  </a:lnTo>
                  <a:cubicBezTo>
                    <a:pt x="15276" y="2244827"/>
                    <a:pt x="84851" y="2320612"/>
                    <a:pt x="173675" y="2327914"/>
                  </a:cubicBezTo>
                  <a:cubicBezTo>
                    <a:pt x="588514" y="2362049"/>
                    <a:pt x="981951" y="2493057"/>
                    <a:pt x="1343057" y="2717318"/>
                  </a:cubicBezTo>
                  <a:cubicBezTo>
                    <a:pt x="1387984" y="2745236"/>
                    <a:pt x="1442833" y="2750857"/>
                    <a:pt x="1493527" y="2732778"/>
                  </a:cubicBezTo>
                  <a:lnTo>
                    <a:pt x="1496093" y="2739965"/>
                  </a:lnTo>
                  <a:lnTo>
                    <a:pt x="1493527" y="2732778"/>
                  </a:lnTo>
                  <a:cubicBezTo>
                    <a:pt x="1905303" y="2585875"/>
                    <a:pt x="2366253" y="2576541"/>
                    <a:pt x="2902706" y="2704227"/>
                  </a:cubicBezTo>
                  <a:cubicBezTo>
                    <a:pt x="2955035" y="2716677"/>
                    <a:pt x="3009158" y="2704784"/>
                    <a:pt x="3051229" y="2671551"/>
                  </a:cubicBezTo>
                  <a:cubicBezTo>
                    <a:pt x="3092956" y="2638593"/>
                    <a:pt x="3116886" y="2589174"/>
                    <a:pt x="3116886" y="2535960"/>
                  </a:cubicBezTo>
                  <a:lnTo>
                    <a:pt x="3116886" y="616809"/>
                  </a:lnTo>
                  <a:cubicBezTo>
                    <a:pt x="3116886" y="534923"/>
                    <a:pt x="3058470" y="463507"/>
                    <a:pt x="2977987" y="446995"/>
                  </a:cubicBezTo>
                  <a:cubicBezTo>
                    <a:pt x="2416428" y="331798"/>
                    <a:pt x="1921717" y="335326"/>
                    <a:pt x="1465571" y="457778"/>
                  </a:cubicBezTo>
                  <a:cubicBezTo>
                    <a:pt x="1415756" y="471137"/>
                    <a:pt x="1361747" y="462913"/>
                    <a:pt x="1317355" y="435191"/>
                  </a:cubicBezTo>
                  <a:cubicBezTo>
                    <a:pt x="860155" y="149617"/>
                    <a:pt x="510040" y="15284"/>
                    <a:pt x="221038" y="15284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BD3EE377-C3C6-1598-CAA2-5BFBFD20CA77}"/>
                </a:ext>
              </a:extLst>
            </p:cNvPr>
            <p:cNvSpPr/>
            <p:nvPr/>
          </p:nvSpPr>
          <p:spPr>
            <a:xfrm rot="21568238">
              <a:off x="2413638" y="3369010"/>
              <a:ext cx="11083" cy="1668993"/>
            </a:xfrm>
            <a:custGeom>
              <a:avLst/>
              <a:gdLst>
                <a:gd name="connsiteX0" fmla="*/ 0 w 15276"/>
                <a:gd name="connsiteY0" fmla="*/ 0 h 2300511"/>
                <a:gd name="connsiteX1" fmla="*/ 15277 w 15276"/>
                <a:gd name="connsiteY1" fmla="*/ 0 h 2300511"/>
                <a:gd name="connsiteX2" fmla="*/ 15277 w 15276"/>
                <a:gd name="connsiteY2" fmla="*/ 2300512 h 2300511"/>
                <a:gd name="connsiteX3" fmla="*/ 0 w 15276"/>
                <a:gd name="connsiteY3" fmla="*/ 2300512 h 230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300511">
                  <a:moveTo>
                    <a:pt x="0" y="0"/>
                  </a:moveTo>
                  <a:lnTo>
                    <a:pt x="15277" y="0"/>
                  </a:lnTo>
                  <a:lnTo>
                    <a:pt x="15277" y="2300512"/>
                  </a:lnTo>
                  <a:lnTo>
                    <a:pt x="0" y="230051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31A4A181-2EDD-8B97-04CD-B8FB24CBE944}"/>
                </a:ext>
              </a:extLst>
            </p:cNvPr>
            <p:cNvSpPr/>
            <p:nvPr/>
          </p:nvSpPr>
          <p:spPr>
            <a:xfrm rot="17298506">
              <a:off x="1890725" y="2983819"/>
              <a:ext cx="11080" cy="81734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451A25F9-FA79-5692-13AF-A9E494032E7E}"/>
                </a:ext>
              </a:extLst>
            </p:cNvPr>
            <p:cNvSpPr/>
            <p:nvPr/>
          </p:nvSpPr>
          <p:spPr>
            <a:xfrm rot="17298506">
              <a:off x="1890727" y="3189227"/>
              <a:ext cx="11080" cy="81734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EC0B2710-578B-9537-31ED-670BF80F4E90}"/>
                </a:ext>
              </a:extLst>
            </p:cNvPr>
            <p:cNvSpPr/>
            <p:nvPr/>
          </p:nvSpPr>
          <p:spPr>
            <a:xfrm rot="17298506">
              <a:off x="1890725" y="3394627"/>
              <a:ext cx="11080" cy="81734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231E722B-044A-903F-9CD2-83CAAFDE09DF}"/>
                </a:ext>
              </a:extLst>
            </p:cNvPr>
            <p:cNvSpPr/>
            <p:nvPr/>
          </p:nvSpPr>
          <p:spPr>
            <a:xfrm rot="17298506">
              <a:off x="1890726" y="3600034"/>
              <a:ext cx="11080" cy="81734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6FFFF6B4-180E-1271-E4A7-29B0D3EB5C62}"/>
                </a:ext>
              </a:extLst>
            </p:cNvPr>
            <p:cNvSpPr/>
            <p:nvPr/>
          </p:nvSpPr>
          <p:spPr>
            <a:xfrm>
              <a:off x="2603768" y="3526744"/>
              <a:ext cx="930018" cy="11083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E39CEB8F-5852-2C70-CC57-729EEF31E020}"/>
                </a:ext>
              </a:extLst>
            </p:cNvPr>
            <p:cNvSpPr/>
            <p:nvPr/>
          </p:nvSpPr>
          <p:spPr>
            <a:xfrm>
              <a:off x="2603768" y="3720735"/>
              <a:ext cx="930018" cy="11083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93303537-AB19-34C4-A491-E51BF58F1835}"/>
                </a:ext>
              </a:extLst>
            </p:cNvPr>
            <p:cNvSpPr/>
            <p:nvPr/>
          </p:nvSpPr>
          <p:spPr>
            <a:xfrm>
              <a:off x="2603768" y="3914726"/>
              <a:ext cx="930018" cy="11083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4AE62E15-8E53-1340-9867-21A553DC4153}"/>
                </a:ext>
              </a:extLst>
            </p:cNvPr>
            <p:cNvSpPr/>
            <p:nvPr/>
          </p:nvSpPr>
          <p:spPr>
            <a:xfrm>
              <a:off x="2603768" y="4108722"/>
              <a:ext cx="930018" cy="11083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464E0D10-4442-E72C-31AC-E92AB89406E2}"/>
                </a:ext>
              </a:extLst>
            </p:cNvPr>
            <p:cNvSpPr/>
            <p:nvPr/>
          </p:nvSpPr>
          <p:spPr>
            <a:xfrm>
              <a:off x="2603768" y="4302713"/>
              <a:ext cx="930018" cy="11083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B3C0C2FE-1782-3F79-3AF2-3036728C5377}"/>
                </a:ext>
              </a:extLst>
            </p:cNvPr>
            <p:cNvSpPr/>
            <p:nvPr/>
          </p:nvSpPr>
          <p:spPr>
            <a:xfrm>
              <a:off x="2603768" y="4496704"/>
              <a:ext cx="930018" cy="11083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10" name="图形 116">
              <a:extLst>
                <a:ext uri="{FF2B5EF4-FFF2-40B4-BE49-F238E27FC236}">
                  <a16:creationId xmlns:a16="http://schemas.microsoft.com/office/drawing/2014/main" id="{6F797B4A-DFFA-EBBF-0406-5DE2894F430E}"/>
                </a:ext>
              </a:extLst>
            </p:cNvPr>
            <p:cNvGrpSpPr/>
            <p:nvPr/>
          </p:nvGrpSpPr>
          <p:grpSpPr>
            <a:xfrm>
              <a:off x="3445402" y="4810770"/>
              <a:ext cx="254901" cy="254901"/>
              <a:chOff x="11657075" y="6023255"/>
              <a:chExt cx="351351" cy="351351"/>
            </a:xfrm>
          </p:grpSpPr>
          <p:sp>
            <p:nvSpPr>
              <p:cNvPr id="214" name="任意多边形: 形状 213">
                <a:extLst>
                  <a:ext uri="{FF2B5EF4-FFF2-40B4-BE49-F238E27FC236}">
                    <a16:creationId xmlns:a16="http://schemas.microsoft.com/office/drawing/2014/main" id="{DBA89821-D17C-E873-F5E2-10DF59F8D881}"/>
                  </a:ext>
                </a:extLst>
              </p:cNvPr>
              <p:cNvSpPr/>
              <p:nvPr/>
            </p:nvSpPr>
            <p:spPr>
              <a:xfrm>
                <a:off x="11657075" y="6023255"/>
                <a:ext cx="351351" cy="351351"/>
              </a:xfrm>
              <a:custGeom>
                <a:avLst/>
                <a:gdLst>
                  <a:gd name="connsiteX0" fmla="*/ 351352 w 351351"/>
                  <a:gd name="connsiteY0" fmla="*/ 175676 h 351351"/>
                  <a:gd name="connsiteX1" fmla="*/ 175676 w 351351"/>
                  <a:gd name="connsiteY1" fmla="*/ 351352 h 351351"/>
                  <a:gd name="connsiteX2" fmla="*/ 0 w 351351"/>
                  <a:gd name="connsiteY2" fmla="*/ 175676 h 351351"/>
                  <a:gd name="connsiteX3" fmla="*/ 175676 w 351351"/>
                  <a:gd name="connsiteY3" fmla="*/ 0 h 351351"/>
                  <a:gd name="connsiteX4" fmla="*/ 351352 w 351351"/>
                  <a:gd name="connsiteY4" fmla="*/ 175676 h 351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351" h="351351">
                    <a:moveTo>
                      <a:pt x="351352" y="175676"/>
                    </a:moveTo>
                    <a:cubicBezTo>
                      <a:pt x="351352" y="272699"/>
                      <a:pt x="272699" y="351352"/>
                      <a:pt x="175676" y="351352"/>
                    </a:cubicBezTo>
                    <a:cubicBezTo>
                      <a:pt x="78653" y="351352"/>
                      <a:pt x="0" y="272699"/>
                      <a:pt x="0" y="175676"/>
                    </a:cubicBezTo>
                    <a:cubicBezTo>
                      <a:pt x="0" y="78653"/>
                      <a:pt x="78653" y="0"/>
                      <a:pt x="175676" y="0"/>
                    </a:cubicBezTo>
                    <a:cubicBezTo>
                      <a:pt x="272699" y="0"/>
                      <a:pt x="351352" y="78653"/>
                      <a:pt x="351352" y="175676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15" name="任意多边形: 形状 214">
                <a:extLst>
                  <a:ext uri="{FF2B5EF4-FFF2-40B4-BE49-F238E27FC236}">
                    <a16:creationId xmlns:a16="http://schemas.microsoft.com/office/drawing/2014/main" id="{0E88B652-EE86-0E5C-F8FF-43A63BAE28FA}"/>
                  </a:ext>
                </a:extLst>
              </p:cNvPr>
              <p:cNvSpPr/>
              <p:nvPr/>
            </p:nvSpPr>
            <p:spPr>
              <a:xfrm>
                <a:off x="11754224" y="6128343"/>
                <a:ext cx="164612" cy="141182"/>
              </a:xfrm>
              <a:custGeom>
                <a:avLst/>
                <a:gdLst>
                  <a:gd name="connsiteX0" fmla="*/ 160797 w 164612"/>
                  <a:gd name="connsiteY0" fmla="*/ 63973 h 141182"/>
                  <a:gd name="connsiteX1" fmla="*/ 51794 w 164612"/>
                  <a:gd name="connsiteY1" fmla="*/ 1035 h 141182"/>
                  <a:gd name="connsiteX2" fmla="*/ 40337 w 164612"/>
                  <a:gd name="connsiteY2" fmla="*/ 7650 h 141182"/>
                  <a:gd name="connsiteX3" fmla="*/ 40337 w 164612"/>
                  <a:gd name="connsiteY3" fmla="*/ 62950 h 141182"/>
                  <a:gd name="connsiteX4" fmla="*/ 7638 w 164612"/>
                  <a:gd name="connsiteY4" fmla="*/ 62950 h 141182"/>
                  <a:gd name="connsiteX5" fmla="*/ 0 w 164612"/>
                  <a:gd name="connsiteY5" fmla="*/ 70588 h 141182"/>
                  <a:gd name="connsiteX6" fmla="*/ 7638 w 164612"/>
                  <a:gd name="connsiteY6" fmla="*/ 78226 h 141182"/>
                  <a:gd name="connsiteX7" fmla="*/ 40337 w 164612"/>
                  <a:gd name="connsiteY7" fmla="*/ 78226 h 141182"/>
                  <a:gd name="connsiteX8" fmla="*/ 40337 w 164612"/>
                  <a:gd name="connsiteY8" fmla="*/ 133533 h 141182"/>
                  <a:gd name="connsiteX9" fmla="*/ 51794 w 164612"/>
                  <a:gd name="connsiteY9" fmla="*/ 140148 h 141182"/>
                  <a:gd name="connsiteX10" fmla="*/ 160797 w 164612"/>
                  <a:gd name="connsiteY10" fmla="*/ 77202 h 141182"/>
                  <a:gd name="connsiteX11" fmla="*/ 160797 w 164612"/>
                  <a:gd name="connsiteY11" fmla="*/ 63973 h 14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612" h="141182">
                    <a:moveTo>
                      <a:pt x="160797" y="63973"/>
                    </a:moveTo>
                    <a:lnTo>
                      <a:pt x="51794" y="1035"/>
                    </a:lnTo>
                    <a:cubicBezTo>
                      <a:pt x="46699" y="-1905"/>
                      <a:pt x="40337" y="1768"/>
                      <a:pt x="40337" y="7650"/>
                    </a:cubicBezTo>
                    <a:lnTo>
                      <a:pt x="40337" y="62950"/>
                    </a:lnTo>
                    <a:lnTo>
                      <a:pt x="7638" y="62950"/>
                    </a:lnTo>
                    <a:cubicBezTo>
                      <a:pt x="3422" y="62950"/>
                      <a:pt x="0" y="66371"/>
                      <a:pt x="0" y="70588"/>
                    </a:cubicBezTo>
                    <a:cubicBezTo>
                      <a:pt x="0" y="74804"/>
                      <a:pt x="3422" y="78226"/>
                      <a:pt x="7638" y="78226"/>
                    </a:cubicBezTo>
                    <a:lnTo>
                      <a:pt x="40337" y="78226"/>
                    </a:lnTo>
                    <a:lnTo>
                      <a:pt x="40337" y="133533"/>
                    </a:lnTo>
                    <a:cubicBezTo>
                      <a:pt x="40337" y="139414"/>
                      <a:pt x="46699" y="143088"/>
                      <a:pt x="51794" y="140148"/>
                    </a:cubicBezTo>
                    <a:lnTo>
                      <a:pt x="160797" y="77202"/>
                    </a:lnTo>
                    <a:cubicBezTo>
                      <a:pt x="165884" y="74261"/>
                      <a:pt x="165884" y="66914"/>
                      <a:pt x="160797" y="639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1" name="图形 116">
              <a:extLst>
                <a:ext uri="{FF2B5EF4-FFF2-40B4-BE49-F238E27FC236}">
                  <a16:creationId xmlns:a16="http://schemas.microsoft.com/office/drawing/2014/main" id="{FA280DEB-F648-7514-4770-9A370F9FBAE4}"/>
                </a:ext>
              </a:extLst>
            </p:cNvPr>
            <p:cNvGrpSpPr/>
            <p:nvPr/>
          </p:nvGrpSpPr>
          <p:grpSpPr>
            <a:xfrm>
              <a:off x="1757918" y="4292712"/>
              <a:ext cx="379204" cy="291979"/>
              <a:chOff x="9331076" y="5309173"/>
              <a:chExt cx="522689" cy="402459"/>
            </a:xfrm>
            <a:solidFill>
              <a:srgbClr val="FFFFFF"/>
            </a:solidFill>
          </p:grpSpPr>
          <p:sp>
            <p:nvSpPr>
              <p:cNvPr id="212" name="任意多边形: 形状 211">
                <a:extLst>
                  <a:ext uri="{FF2B5EF4-FFF2-40B4-BE49-F238E27FC236}">
                    <a16:creationId xmlns:a16="http://schemas.microsoft.com/office/drawing/2014/main" id="{0CC22941-F292-3E6E-C9E2-8EC219712B83}"/>
                  </a:ext>
                </a:extLst>
              </p:cNvPr>
              <p:cNvSpPr/>
              <p:nvPr/>
            </p:nvSpPr>
            <p:spPr>
              <a:xfrm>
                <a:off x="9331076" y="5370916"/>
                <a:ext cx="420583" cy="340716"/>
              </a:xfrm>
              <a:custGeom>
                <a:avLst/>
                <a:gdLst>
                  <a:gd name="connsiteX0" fmla="*/ 37 w 420583"/>
                  <a:gd name="connsiteY0" fmla="*/ 332815 h 340716"/>
                  <a:gd name="connsiteX1" fmla="*/ 91403 w 420583"/>
                  <a:gd name="connsiteY1" fmla="*/ 120889 h 340716"/>
                  <a:gd name="connsiteX2" fmla="*/ 286037 w 420583"/>
                  <a:gd name="connsiteY2" fmla="*/ 8205 h 340716"/>
                  <a:gd name="connsiteX3" fmla="*/ 413150 w 420583"/>
                  <a:gd name="connsiteY3" fmla="*/ 3538 h 340716"/>
                  <a:gd name="connsiteX4" fmla="*/ 412775 w 420583"/>
                  <a:gd name="connsiteY4" fmla="*/ 19570 h 340716"/>
                  <a:gd name="connsiteX5" fmla="*/ 202048 w 420583"/>
                  <a:gd name="connsiteY5" fmla="*/ 55033 h 340716"/>
                  <a:gd name="connsiteX6" fmla="*/ 50158 w 420583"/>
                  <a:gd name="connsiteY6" fmla="*/ 211080 h 340716"/>
                  <a:gd name="connsiteX7" fmla="*/ 16077 w 420583"/>
                  <a:gd name="connsiteY7" fmla="*/ 333197 h 340716"/>
                  <a:gd name="connsiteX8" fmla="*/ 37 w 420583"/>
                  <a:gd name="connsiteY8" fmla="*/ 332815 h 340716"/>
                  <a:gd name="connsiteX9" fmla="*/ 37 w 420583"/>
                  <a:gd name="connsiteY9" fmla="*/ 332815 h 34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0583" h="340716">
                    <a:moveTo>
                      <a:pt x="37" y="332815"/>
                    </a:moveTo>
                    <a:cubicBezTo>
                      <a:pt x="6880" y="254533"/>
                      <a:pt x="39388" y="179740"/>
                      <a:pt x="91403" y="120889"/>
                    </a:cubicBezTo>
                    <a:cubicBezTo>
                      <a:pt x="142082" y="63550"/>
                      <a:pt x="211344" y="24221"/>
                      <a:pt x="286037" y="8205"/>
                    </a:cubicBezTo>
                    <a:cubicBezTo>
                      <a:pt x="327733" y="-740"/>
                      <a:pt x="370926" y="-2489"/>
                      <a:pt x="413150" y="3538"/>
                    </a:cubicBezTo>
                    <a:cubicBezTo>
                      <a:pt x="423255" y="4981"/>
                      <a:pt x="422987" y="21029"/>
                      <a:pt x="412775" y="19570"/>
                    </a:cubicBezTo>
                    <a:cubicBezTo>
                      <a:pt x="340909" y="9320"/>
                      <a:pt x="266629" y="21846"/>
                      <a:pt x="202048" y="55033"/>
                    </a:cubicBezTo>
                    <a:cubicBezTo>
                      <a:pt x="135864" y="89046"/>
                      <a:pt x="82887" y="144369"/>
                      <a:pt x="50158" y="211080"/>
                    </a:cubicBezTo>
                    <a:cubicBezTo>
                      <a:pt x="31444" y="249232"/>
                      <a:pt x="19774" y="290867"/>
                      <a:pt x="16077" y="333197"/>
                    </a:cubicBezTo>
                    <a:cubicBezTo>
                      <a:pt x="15175" y="343440"/>
                      <a:pt x="-865" y="343127"/>
                      <a:pt x="37" y="332815"/>
                    </a:cubicBezTo>
                    <a:lnTo>
                      <a:pt x="37" y="332815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13" name="任意多边形: 形状 212">
                <a:extLst>
                  <a:ext uri="{FF2B5EF4-FFF2-40B4-BE49-F238E27FC236}">
                    <a16:creationId xmlns:a16="http://schemas.microsoft.com/office/drawing/2014/main" id="{0AFA2BC5-5210-23A6-4E6E-8C669C367911}"/>
                  </a:ext>
                </a:extLst>
              </p:cNvPr>
              <p:cNvSpPr/>
              <p:nvPr/>
            </p:nvSpPr>
            <p:spPr>
              <a:xfrm>
                <a:off x="9714150" y="5309173"/>
                <a:ext cx="139615" cy="173045"/>
              </a:xfrm>
              <a:custGeom>
                <a:avLst/>
                <a:gdLst>
                  <a:gd name="connsiteX0" fmla="*/ 12294 w 139615"/>
                  <a:gd name="connsiteY0" fmla="*/ 907 h 173045"/>
                  <a:gd name="connsiteX1" fmla="*/ 135741 w 139615"/>
                  <a:gd name="connsiteY1" fmla="*/ 61821 h 173045"/>
                  <a:gd name="connsiteX2" fmla="*/ 137154 w 139615"/>
                  <a:gd name="connsiteY2" fmla="*/ 74500 h 173045"/>
                  <a:gd name="connsiteX3" fmla="*/ 20291 w 139615"/>
                  <a:gd name="connsiteY3" fmla="*/ 171106 h 173045"/>
                  <a:gd name="connsiteX4" fmla="*/ 9216 w 139615"/>
                  <a:gd name="connsiteY4" fmla="*/ 159496 h 173045"/>
                  <a:gd name="connsiteX5" fmla="*/ 126086 w 139615"/>
                  <a:gd name="connsiteY5" fmla="*/ 62898 h 173045"/>
                  <a:gd name="connsiteX6" fmla="*/ 127499 w 139615"/>
                  <a:gd name="connsiteY6" fmla="*/ 75577 h 173045"/>
                  <a:gd name="connsiteX7" fmla="*/ 4045 w 139615"/>
                  <a:gd name="connsiteY7" fmla="*/ 14671 h 173045"/>
                  <a:gd name="connsiteX8" fmla="*/ 12294 w 139615"/>
                  <a:gd name="connsiteY8" fmla="*/ 907 h 173045"/>
                  <a:gd name="connsiteX9" fmla="*/ 12294 w 139615"/>
                  <a:gd name="connsiteY9" fmla="*/ 907 h 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15" h="173045">
                    <a:moveTo>
                      <a:pt x="12294" y="907"/>
                    </a:moveTo>
                    <a:lnTo>
                      <a:pt x="135741" y="61821"/>
                    </a:lnTo>
                    <a:cubicBezTo>
                      <a:pt x="140232" y="64036"/>
                      <a:pt x="140973" y="71345"/>
                      <a:pt x="137154" y="74500"/>
                    </a:cubicBezTo>
                    <a:lnTo>
                      <a:pt x="20291" y="171106"/>
                    </a:lnTo>
                    <a:cubicBezTo>
                      <a:pt x="12378" y="177645"/>
                      <a:pt x="1250" y="166088"/>
                      <a:pt x="9216" y="159496"/>
                    </a:cubicBezTo>
                    <a:lnTo>
                      <a:pt x="126086" y="62898"/>
                    </a:lnTo>
                    <a:lnTo>
                      <a:pt x="127499" y="75577"/>
                    </a:lnTo>
                    <a:lnTo>
                      <a:pt x="4045" y="14671"/>
                    </a:lnTo>
                    <a:cubicBezTo>
                      <a:pt x="-5220" y="10096"/>
                      <a:pt x="3098" y="-3630"/>
                      <a:pt x="12294" y="907"/>
                    </a:cubicBezTo>
                    <a:lnTo>
                      <a:pt x="12294" y="907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9350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39027127-9A2B-92B3-B8DF-3FDB103426A1}"/>
              </a:ext>
            </a:extLst>
          </p:cNvPr>
          <p:cNvSpPr/>
          <p:nvPr/>
        </p:nvSpPr>
        <p:spPr>
          <a:xfrm>
            <a:off x="797290" y="1540410"/>
            <a:ext cx="10573698" cy="4820188"/>
          </a:xfrm>
          <a:prstGeom prst="roundRect">
            <a:avLst>
              <a:gd name="adj" fmla="val 63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6A20F97D-C57E-F154-7BE9-0BC12208913B}"/>
              </a:ext>
            </a:extLst>
          </p:cNvPr>
          <p:cNvSpPr/>
          <p:nvPr/>
        </p:nvSpPr>
        <p:spPr>
          <a:xfrm>
            <a:off x="1689475" y="1997265"/>
            <a:ext cx="9300463" cy="9278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GaodingPPT-1-4">
            <a:extLst>
              <a:ext uri="{FF2B5EF4-FFF2-40B4-BE49-F238E27FC236}">
                <a16:creationId xmlns:a16="http://schemas.microsoft.com/office/drawing/2014/main" id="{0933D364-09D4-CDFB-20D7-4B80AF75FC98}"/>
              </a:ext>
            </a:extLst>
          </p:cNvPr>
          <p:cNvSpPr txBox="1"/>
          <p:nvPr/>
        </p:nvSpPr>
        <p:spPr>
          <a:xfrm>
            <a:off x="1907953" y="2220112"/>
            <a:ext cx="8863507" cy="570028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53D9CCED-9BC5-E19C-C03B-900D8BF6BC6D}"/>
              </a:ext>
            </a:extLst>
          </p:cNvPr>
          <p:cNvSpPr/>
          <p:nvPr/>
        </p:nvSpPr>
        <p:spPr>
          <a:xfrm>
            <a:off x="1561558" y="1697816"/>
            <a:ext cx="1351301" cy="478873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4" name="GaodingPPT-1-3">
            <a:extLst>
              <a:ext uri="{FF2B5EF4-FFF2-40B4-BE49-F238E27FC236}">
                <a16:creationId xmlns:a16="http://schemas.microsoft.com/office/drawing/2014/main" id="{D94F94E9-DFFB-15AA-4146-A6C5F5CAD37A}"/>
              </a:ext>
            </a:extLst>
          </p:cNvPr>
          <p:cNvSpPr txBox="1"/>
          <p:nvPr/>
        </p:nvSpPr>
        <p:spPr>
          <a:xfrm>
            <a:off x="1208105" y="1752586"/>
            <a:ext cx="2058207" cy="369332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800" dirty="0">
                <a:solidFill>
                  <a:schemeClr val="tx2"/>
                </a:solidFill>
                <a:latin typeface="+mn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2B89D21F-5AC7-939B-D76B-D7C6D63AEA01}"/>
              </a:ext>
            </a:extLst>
          </p:cNvPr>
          <p:cNvSpPr/>
          <p:nvPr/>
        </p:nvSpPr>
        <p:spPr>
          <a:xfrm>
            <a:off x="0" y="6572772"/>
            <a:ext cx="12192000" cy="285228"/>
          </a:xfrm>
          <a:custGeom>
            <a:avLst/>
            <a:gdLst>
              <a:gd name="connsiteX0" fmla="*/ 50193 w 12192000"/>
              <a:gd name="connsiteY0" fmla="*/ 0 h 462946"/>
              <a:gd name="connsiteX1" fmla="*/ 12141806 w 12192000"/>
              <a:gd name="connsiteY1" fmla="*/ 0 h 462946"/>
              <a:gd name="connsiteX2" fmla="*/ 12179645 w 12192000"/>
              <a:gd name="connsiteY2" fmla="*/ 7639 h 462946"/>
              <a:gd name="connsiteX3" fmla="*/ 12192000 w 12192000"/>
              <a:gd name="connsiteY3" fmla="*/ 15970 h 462946"/>
              <a:gd name="connsiteX4" fmla="*/ 12192000 w 12192000"/>
              <a:gd name="connsiteY4" fmla="*/ 462946 h 462946"/>
              <a:gd name="connsiteX5" fmla="*/ 0 w 12192000"/>
              <a:gd name="connsiteY5" fmla="*/ 462946 h 462946"/>
              <a:gd name="connsiteX6" fmla="*/ 0 w 12192000"/>
              <a:gd name="connsiteY6" fmla="*/ 15969 h 462946"/>
              <a:gd name="connsiteX7" fmla="*/ 12355 w 12192000"/>
              <a:gd name="connsiteY7" fmla="*/ 7639 h 462946"/>
              <a:gd name="connsiteX8" fmla="*/ 50193 w 12192000"/>
              <a:gd name="connsiteY8" fmla="*/ 0 h 46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62946">
                <a:moveTo>
                  <a:pt x="50193" y="0"/>
                </a:moveTo>
                <a:lnTo>
                  <a:pt x="12141806" y="0"/>
                </a:lnTo>
                <a:cubicBezTo>
                  <a:pt x="12155228" y="0"/>
                  <a:pt x="12168015" y="2720"/>
                  <a:pt x="12179645" y="7639"/>
                </a:cubicBezTo>
                <a:lnTo>
                  <a:pt x="12192000" y="15970"/>
                </a:lnTo>
                <a:lnTo>
                  <a:pt x="12192000" y="462946"/>
                </a:lnTo>
                <a:lnTo>
                  <a:pt x="0" y="462946"/>
                </a:lnTo>
                <a:lnTo>
                  <a:pt x="0" y="15969"/>
                </a:lnTo>
                <a:lnTo>
                  <a:pt x="12355" y="7639"/>
                </a:lnTo>
                <a:cubicBezTo>
                  <a:pt x="23985" y="2720"/>
                  <a:pt x="36771" y="0"/>
                  <a:pt x="5019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372D1C6D-9421-7DEE-8421-90484CA78AD1}"/>
              </a:ext>
            </a:extLst>
          </p:cNvPr>
          <p:cNvGrpSpPr/>
          <p:nvPr/>
        </p:nvGrpSpPr>
        <p:grpSpPr>
          <a:xfrm>
            <a:off x="999883" y="349028"/>
            <a:ext cx="1898118" cy="696784"/>
            <a:chOff x="1140656" y="501427"/>
            <a:chExt cx="1898118" cy="696784"/>
          </a:xfrm>
        </p:grpSpPr>
        <p:sp>
          <p:nvSpPr>
            <p:cNvPr id="42" name="GaodingPPT-1-4">
              <a:extLst>
                <a:ext uri="{FF2B5EF4-FFF2-40B4-BE49-F238E27FC236}">
                  <a16:creationId xmlns:a16="http://schemas.microsoft.com/office/drawing/2014/main" id="{9279867B-097E-523B-5E84-5BE821941AB9}"/>
                </a:ext>
              </a:extLst>
            </p:cNvPr>
            <p:cNvSpPr txBox="1"/>
            <p:nvPr/>
          </p:nvSpPr>
          <p:spPr>
            <a:xfrm>
              <a:off x="1284718" y="967379"/>
              <a:ext cx="1597001" cy="23083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900" b="0" dirty="0">
                  <a:solidFill>
                    <a:schemeClr val="accent1"/>
                  </a:solidFill>
                  <a:latin typeface="+mn-ea"/>
                </a:rPr>
                <a:t>TEACHING ACHIEVEMENT</a:t>
              </a:r>
            </a:p>
          </p:txBody>
        </p:sp>
        <p:sp>
          <p:nvSpPr>
            <p:cNvPr id="43" name="GaodingPPT-1-4">
              <a:extLst>
                <a:ext uri="{FF2B5EF4-FFF2-40B4-BE49-F238E27FC236}">
                  <a16:creationId xmlns:a16="http://schemas.microsoft.com/office/drawing/2014/main" id="{C567A075-6941-8D4B-B4B7-294AC6D24723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教学成果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89E79627-F228-D084-6D2A-EB6C7DD7195B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EBD60677-0E8B-CED5-0601-E3FA595E5F64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50" name="矩形: 圆角 49">
                <a:extLst>
                  <a:ext uri="{FF2B5EF4-FFF2-40B4-BE49-F238E27FC236}">
                    <a16:creationId xmlns:a16="http://schemas.microsoft.com/office/drawing/2014/main" id="{9AE83D82-8524-75C2-1FA9-CDB176D7B2B0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>
                <a:extLst>
                  <a:ext uri="{FF2B5EF4-FFF2-40B4-BE49-F238E27FC236}">
                    <a16:creationId xmlns:a16="http://schemas.microsoft.com/office/drawing/2014/main" id="{F842194D-53AF-5C76-B593-64E3AB74F51C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矩形: 圆角 51">
                <a:extLst>
                  <a:ext uri="{FF2B5EF4-FFF2-40B4-BE49-F238E27FC236}">
                    <a16:creationId xmlns:a16="http://schemas.microsoft.com/office/drawing/2014/main" id="{01A90643-7CFA-C730-C1E3-6FB436591834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57A574D3-4489-5674-03D4-297D6F347606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47" name="矩形: 圆角 46">
                <a:extLst>
                  <a:ext uri="{FF2B5EF4-FFF2-40B4-BE49-F238E27FC236}">
                    <a16:creationId xmlns:a16="http://schemas.microsoft.com/office/drawing/2014/main" id="{D0963344-D588-A772-B403-BAAE7AA6E6EF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8" name="矩形: 圆角 47">
                <a:extLst>
                  <a:ext uri="{FF2B5EF4-FFF2-40B4-BE49-F238E27FC236}">
                    <a16:creationId xmlns:a16="http://schemas.microsoft.com/office/drawing/2014/main" id="{686A51F9-AFEA-215A-8D23-86FD44B41115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矩形: 圆角 48">
                <a:extLst>
                  <a:ext uri="{FF2B5EF4-FFF2-40B4-BE49-F238E27FC236}">
                    <a16:creationId xmlns:a16="http://schemas.microsoft.com/office/drawing/2014/main" id="{BE0A7E89-7028-750A-20E8-6686D7451EE3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3" name="图形 52">
            <a:extLst>
              <a:ext uri="{FF2B5EF4-FFF2-40B4-BE49-F238E27FC236}">
                <a16:creationId xmlns:a16="http://schemas.microsoft.com/office/drawing/2014/main" id="{106CFF8A-DF46-8059-C3F3-7FCABE499E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3ED5F190-E25C-C19D-3426-AF5D5138F79F}"/>
              </a:ext>
            </a:extLst>
          </p:cNvPr>
          <p:cNvCxnSpPr>
            <a:cxnSpLocks/>
          </p:cNvCxnSpPr>
          <p:nvPr/>
        </p:nvCxnSpPr>
        <p:spPr>
          <a:xfrm>
            <a:off x="0" y="6724590"/>
            <a:ext cx="121920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矩形: 圆角 74">
            <a:extLst>
              <a:ext uri="{FF2B5EF4-FFF2-40B4-BE49-F238E27FC236}">
                <a16:creationId xmlns:a16="http://schemas.microsoft.com/office/drawing/2014/main" id="{66E5EA25-8573-B95B-4027-45D5B64EC9B7}"/>
              </a:ext>
            </a:extLst>
          </p:cNvPr>
          <p:cNvSpPr/>
          <p:nvPr/>
        </p:nvSpPr>
        <p:spPr>
          <a:xfrm flipH="1">
            <a:off x="1208105" y="3502471"/>
            <a:ext cx="9300463" cy="92784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76" name="GaodingPPT-1-4">
            <a:extLst>
              <a:ext uri="{FF2B5EF4-FFF2-40B4-BE49-F238E27FC236}">
                <a16:creationId xmlns:a16="http://schemas.microsoft.com/office/drawing/2014/main" id="{48CC18D6-65AE-4258-A686-C21FE0D9BA2C}"/>
              </a:ext>
            </a:extLst>
          </p:cNvPr>
          <p:cNvSpPr txBox="1"/>
          <p:nvPr/>
        </p:nvSpPr>
        <p:spPr>
          <a:xfrm flipH="1">
            <a:off x="1426583" y="3725318"/>
            <a:ext cx="8863507" cy="570028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77" name="矩形: 圆角 76">
            <a:extLst>
              <a:ext uri="{FF2B5EF4-FFF2-40B4-BE49-F238E27FC236}">
                <a16:creationId xmlns:a16="http://schemas.microsoft.com/office/drawing/2014/main" id="{74205D82-529A-803D-EEF8-B9A4F6DE29F3}"/>
              </a:ext>
            </a:extLst>
          </p:cNvPr>
          <p:cNvSpPr/>
          <p:nvPr/>
        </p:nvSpPr>
        <p:spPr>
          <a:xfrm flipH="1">
            <a:off x="9285184" y="3203022"/>
            <a:ext cx="1351301" cy="478873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78" name="GaodingPPT-1-3">
            <a:extLst>
              <a:ext uri="{FF2B5EF4-FFF2-40B4-BE49-F238E27FC236}">
                <a16:creationId xmlns:a16="http://schemas.microsoft.com/office/drawing/2014/main" id="{DB8BF01B-EF08-5611-56E5-3529E702F03D}"/>
              </a:ext>
            </a:extLst>
          </p:cNvPr>
          <p:cNvSpPr txBox="1"/>
          <p:nvPr/>
        </p:nvSpPr>
        <p:spPr>
          <a:xfrm flipH="1">
            <a:off x="8931731" y="3257792"/>
            <a:ext cx="2058207" cy="369332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800" dirty="0">
                <a:solidFill>
                  <a:schemeClr val="bg2"/>
                </a:solidFill>
                <a:latin typeface="+mn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80" name="矩形: 圆角 79">
            <a:extLst>
              <a:ext uri="{FF2B5EF4-FFF2-40B4-BE49-F238E27FC236}">
                <a16:creationId xmlns:a16="http://schemas.microsoft.com/office/drawing/2014/main" id="{F59C79F1-B79C-D61C-0F6B-33304958C4BD}"/>
              </a:ext>
            </a:extLst>
          </p:cNvPr>
          <p:cNvSpPr/>
          <p:nvPr/>
        </p:nvSpPr>
        <p:spPr>
          <a:xfrm>
            <a:off x="1689475" y="5007677"/>
            <a:ext cx="9300463" cy="92784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81" name="GaodingPPT-1-4">
            <a:extLst>
              <a:ext uri="{FF2B5EF4-FFF2-40B4-BE49-F238E27FC236}">
                <a16:creationId xmlns:a16="http://schemas.microsoft.com/office/drawing/2014/main" id="{C57B7032-0797-F896-016D-9AA2A9FA6E5D}"/>
              </a:ext>
            </a:extLst>
          </p:cNvPr>
          <p:cNvSpPr txBox="1"/>
          <p:nvPr/>
        </p:nvSpPr>
        <p:spPr>
          <a:xfrm>
            <a:off x="1907953" y="5230524"/>
            <a:ext cx="8863507" cy="570028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82" name="矩形: 圆角 81">
            <a:extLst>
              <a:ext uri="{FF2B5EF4-FFF2-40B4-BE49-F238E27FC236}">
                <a16:creationId xmlns:a16="http://schemas.microsoft.com/office/drawing/2014/main" id="{79D8904A-7B38-489E-084F-E65D2CB02AE6}"/>
              </a:ext>
            </a:extLst>
          </p:cNvPr>
          <p:cNvSpPr/>
          <p:nvPr/>
        </p:nvSpPr>
        <p:spPr>
          <a:xfrm>
            <a:off x="1561558" y="4708228"/>
            <a:ext cx="1351301" cy="478873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83" name="GaodingPPT-1-3">
            <a:extLst>
              <a:ext uri="{FF2B5EF4-FFF2-40B4-BE49-F238E27FC236}">
                <a16:creationId xmlns:a16="http://schemas.microsoft.com/office/drawing/2014/main" id="{FAAFE56C-9C0C-1BAE-B707-4FBD68C731A8}"/>
              </a:ext>
            </a:extLst>
          </p:cNvPr>
          <p:cNvSpPr txBox="1"/>
          <p:nvPr/>
        </p:nvSpPr>
        <p:spPr>
          <a:xfrm>
            <a:off x="1208105" y="4762998"/>
            <a:ext cx="2058207" cy="369332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800" dirty="0">
                <a:solidFill>
                  <a:schemeClr val="tx2"/>
                </a:solidFill>
                <a:latin typeface="+mn-ea"/>
                <a:cs typeface="OPPOSans B" panose="00020600040101010101" pitchFamily="18" charset="-122"/>
              </a:rPr>
              <a:t>教学成果</a:t>
            </a:r>
          </a:p>
        </p:txBody>
      </p: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170F22CE-2DEB-E8D9-2489-26AB57C51B48}"/>
              </a:ext>
            </a:extLst>
          </p:cNvPr>
          <p:cNvGrpSpPr/>
          <p:nvPr/>
        </p:nvGrpSpPr>
        <p:grpSpPr>
          <a:xfrm>
            <a:off x="-28880" y="4728885"/>
            <a:ext cx="1497674" cy="2140028"/>
            <a:chOff x="5454" y="3590918"/>
            <a:chExt cx="2411970" cy="3446466"/>
          </a:xfrm>
        </p:grpSpPr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9B447AB2-906C-B0DA-B8FD-96328749534E}"/>
                </a:ext>
              </a:extLst>
            </p:cNvPr>
            <p:cNvSpPr/>
            <p:nvPr/>
          </p:nvSpPr>
          <p:spPr>
            <a:xfrm>
              <a:off x="1376108" y="6652170"/>
              <a:ext cx="145137" cy="197914"/>
            </a:xfrm>
            <a:custGeom>
              <a:avLst/>
              <a:gdLst>
                <a:gd name="connsiteX0" fmla="*/ 105554 w 145137"/>
                <a:gd name="connsiteY0" fmla="*/ 0 h 197914"/>
                <a:gd name="connsiteX1" fmla="*/ 145137 w 145137"/>
                <a:gd name="connsiteY1" fmla="*/ 164929 h 197914"/>
                <a:gd name="connsiteX2" fmla="*/ 26389 w 145137"/>
                <a:gd name="connsiteY2" fmla="*/ 197914 h 197914"/>
                <a:gd name="connsiteX3" fmla="*/ 0 w 145137"/>
                <a:gd name="connsiteY3" fmla="*/ 19791 h 197914"/>
                <a:gd name="connsiteX4" fmla="*/ 105554 w 145137"/>
                <a:gd name="connsiteY4" fmla="*/ 0 h 19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37" h="197914">
                  <a:moveTo>
                    <a:pt x="105554" y="0"/>
                  </a:moveTo>
                  <a:lnTo>
                    <a:pt x="145137" y="164929"/>
                  </a:lnTo>
                  <a:lnTo>
                    <a:pt x="26389" y="197914"/>
                  </a:lnTo>
                  <a:lnTo>
                    <a:pt x="0" y="19791"/>
                  </a:lnTo>
                  <a:lnTo>
                    <a:pt x="105554" y="0"/>
                  </a:ln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1E25EF3C-E0AC-260E-0020-345690BE6C0A}"/>
                </a:ext>
              </a:extLst>
            </p:cNvPr>
            <p:cNvSpPr/>
            <p:nvPr/>
          </p:nvSpPr>
          <p:spPr>
            <a:xfrm>
              <a:off x="1468468" y="6117801"/>
              <a:ext cx="303468" cy="303468"/>
            </a:xfrm>
            <a:custGeom>
              <a:avLst/>
              <a:gdLst>
                <a:gd name="connsiteX0" fmla="*/ 204512 w 303468"/>
                <a:gd name="connsiteY0" fmla="*/ 0 h 303468"/>
                <a:gd name="connsiteX1" fmla="*/ 79166 w 303468"/>
                <a:gd name="connsiteY1" fmla="*/ 105554 h 303468"/>
                <a:gd name="connsiteX2" fmla="*/ 0 w 303468"/>
                <a:gd name="connsiteY2" fmla="*/ 230900 h 303468"/>
                <a:gd name="connsiteX3" fmla="*/ 112151 w 303468"/>
                <a:gd name="connsiteY3" fmla="*/ 303469 h 303468"/>
                <a:gd name="connsiteX4" fmla="*/ 303469 w 303468"/>
                <a:gd name="connsiteY4" fmla="*/ 85763 h 303468"/>
                <a:gd name="connsiteX5" fmla="*/ 204512 w 303468"/>
                <a:gd name="connsiteY5" fmla="*/ 0 h 30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3468" h="303468">
                  <a:moveTo>
                    <a:pt x="204512" y="0"/>
                  </a:moveTo>
                  <a:lnTo>
                    <a:pt x="79166" y="105554"/>
                  </a:lnTo>
                  <a:lnTo>
                    <a:pt x="0" y="230900"/>
                  </a:lnTo>
                  <a:lnTo>
                    <a:pt x="112151" y="303469"/>
                  </a:lnTo>
                  <a:lnTo>
                    <a:pt x="303469" y="85763"/>
                  </a:lnTo>
                  <a:lnTo>
                    <a:pt x="204512" y="0"/>
                  </a:ln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7C349015-9538-4969-0A5B-411ABCF8923C}"/>
                </a:ext>
              </a:extLst>
            </p:cNvPr>
            <p:cNvSpPr/>
            <p:nvPr/>
          </p:nvSpPr>
          <p:spPr>
            <a:xfrm>
              <a:off x="1125416" y="5029272"/>
              <a:ext cx="1038955" cy="1688869"/>
            </a:xfrm>
            <a:custGeom>
              <a:avLst/>
              <a:gdLst>
                <a:gd name="connsiteX0" fmla="*/ 507980 w 1038955"/>
                <a:gd name="connsiteY0" fmla="*/ 0 h 1688869"/>
                <a:gd name="connsiteX1" fmla="*/ 613535 w 1038955"/>
                <a:gd name="connsiteY1" fmla="*/ 356246 h 1688869"/>
                <a:gd name="connsiteX2" fmla="*/ 1035752 w 1038955"/>
                <a:gd name="connsiteY2" fmla="*/ 851032 h 1688869"/>
                <a:gd name="connsiteX3" fmla="*/ 679506 w 1038955"/>
                <a:gd name="connsiteY3" fmla="*/ 1174292 h 1688869"/>
                <a:gd name="connsiteX4" fmla="*/ 634936 w 1038955"/>
                <a:gd name="connsiteY4" fmla="*/ 1218862 h 1688869"/>
                <a:gd name="connsiteX5" fmla="*/ 494786 w 1038955"/>
                <a:gd name="connsiteY5" fmla="*/ 1101723 h 1688869"/>
                <a:gd name="connsiteX6" fmla="*/ 527772 w 1038955"/>
                <a:gd name="connsiteY6" fmla="*/ 1048946 h 1688869"/>
                <a:gd name="connsiteX7" fmla="*/ 712492 w 1038955"/>
                <a:gd name="connsiteY7" fmla="*/ 884018 h 1688869"/>
                <a:gd name="connsiteX8" fmla="*/ 382635 w 1038955"/>
                <a:gd name="connsiteY8" fmla="*/ 580549 h 1688869"/>
                <a:gd name="connsiteX9" fmla="*/ 382635 w 1038955"/>
                <a:gd name="connsiteY9" fmla="*/ 1595289 h 1688869"/>
                <a:gd name="connsiteX10" fmla="*/ 382635 w 1038955"/>
                <a:gd name="connsiteY10" fmla="*/ 1670087 h 1688869"/>
                <a:gd name="connsiteX11" fmla="*/ 230900 w 1038955"/>
                <a:gd name="connsiteY11" fmla="*/ 1688869 h 1688869"/>
                <a:gd name="connsiteX12" fmla="*/ 171526 w 1038955"/>
                <a:gd name="connsiteY12" fmla="*/ 1622898 h 1688869"/>
                <a:gd name="connsiteX13" fmla="*/ 72569 w 1038955"/>
                <a:gd name="connsiteY13" fmla="*/ 1081932 h 1688869"/>
                <a:gd name="connsiteX14" fmla="*/ 0 w 1038955"/>
                <a:gd name="connsiteY14" fmla="*/ 422217 h 1688869"/>
                <a:gd name="connsiteX15" fmla="*/ 52777 w 1038955"/>
                <a:gd name="connsiteY15" fmla="*/ 79166 h 1688869"/>
                <a:gd name="connsiteX16" fmla="*/ 507980 w 1038955"/>
                <a:gd name="connsiteY16" fmla="*/ 0 h 168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38955" h="1688869">
                  <a:moveTo>
                    <a:pt x="507980" y="0"/>
                  </a:moveTo>
                  <a:lnTo>
                    <a:pt x="613535" y="356246"/>
                  </a:lnTo>
                  <a:cubicBezTo>
                    <a:pt x="613535" y="356246"/>
                    <a:pt x="1081932" y="765269"/>
                    <a:pt x="1035752" y="851032"/>
                  </a:cubicBezTo>
                  <a:cubicBezTo>
                    <a:pt x="989572" y="936795"/>
                    <a:pt x="679506" y="1174292"/>
                    <a:pt x="679506" y="1174292"/>
                  </a:cubicBezTo>
                  <a:cubicBezTo>
                    <a:pt x="679506" y="1174292"/>
                    <a:pt x="702517" y="1250238"/>
                    <a:pt x="634936" y="1218862"/>
                  </a:cubicBezTo>
                  <a:cubicBezTo>
                    <a:pt x="567355" y="1187486"/>
                    <a:pt x="494786" y="1101723"/>
                    <a:pt x="494786" y="1101723"/>
                  </a:cubicBezTo>
                  <a:cubicBezTo>
                    <a:pt x="494786" y="1101723"/>
                    <a:pt x="494786" y="1035752"/>
                    <a:pt x="527772" y="1048946"/>
                  </a:cubicBezTo>
                  <a:cubicBezTo>
                    <a:pt x="560757" y="1062140"/>
                    <a:pt x="712492" y="884018"/>
                    <a:pt x="712492" y="884018"/>
                  </a:cubicBezTo>
                  <a:lnTo>
                    <a:pt x="382635" y="580549"/>
                  </a:lnTo>
                  <a:lnTo>
                    <a:pt x="382635" y="1595289"/>
                  </a:lnTo>
                  <a:cubicBezTo>
                    <a:pt x="382635" y="1595289"/>
                    <a:pt x="461800" y="1664506"/>
                    <a:pt x="382635" y="1670087"/>
                  </a:cubicBezTo>
                  <a:cubicBezTo>
                    <a:pt x="303469" y="1675675"/>
                    <a:pt x="230900" y="1688869"/>
                    <a:pt x="230900" y="1688869"/>
                  </a:cubicBezTo>
                  <a:cubicBezTo>
                    <a:pt x="230900" y="1688869"/>
                    <a:pt x="138540" y="1655884"/>
                    <a:pt x="171526" y="1622898"/>
                  </a:cubicBezTo>
                  <a:lnTo>
                    <a:pt x="72569" y="1081932"/>
                  </a:lnTo>
                  <a:lnTo>
                    <a:pt x="0" y="422217"/>
                  </a:lnTo>
                  <a:lnTo>
                    <a:pt x="52777" y="79166"/>
                  </a:lnTo>
                  <a:lnTo>
                    <a:pt x="507980" y="0"/>
                  </a:lnTo>
                  <a:close/>
                </a:path>
              </a:pathLst>
            </a:custGeom>
            <a:solidFill>
              <a:srgbClr val="2F2E41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0C49D0FF-250F-0FEF-1CD4-538F11795B8E}"/>
                </a:ext>
              </a:extLst>
            </p:cNvPr>
            <p:cNvSpPr/>
            <p:nvPr/>
          </p:nvSpPr>
          <p:spPr>
            <a:xfrm>
              <a:off x="1361567" y="6770919"/>
              <a:ext cx="234290" cy="265733"/>
            </a:xfrm>
            <a:custGeom>
              <a:avLst/>
              <a:gdLst>
                <a:gd name="connsiteX0" fmla="*/ 60721 w 234290"/>
                <a:gd name="connsiteY0" fmla="*/ 26389 h 265733"/>
                <a:gd name="connsiteX1" fmla="*/ 93706 w 234290"/>
                <a:gd name="connsiteY1" fmla="*/ 0 h 265733"/>
                <a:gd name="connsiteX2" fmla="*/ 174297 w 234290"/>
                <a:gd name="connsiteY2" fmla="*/ 0 h 265733"/>
                <a:gd name="connsiteX3" fmla="*/ 192664 w 234290"/>
                <a:gd name="connsiteY3" fmla="*/ 112151 h 265733"/>
                <a:gd name="connsiteX4" fmla="*/ 179469 w 234290"/>
                <a:gd name="connsiteY4" fmla="*/ 263886 h 265733"/>
                <a:gd name="connsiteX5" fmla="*/ 27735 w 234290"/>
                <a:gd name="connsiteY5" fmla="*/ 257289 h 265733"/>
                <a:gd name="connsiteX6" fmla="*/ 14541 w 234290"/>
                <a:gd name="connsiteY6" fmla="*/ 205211 h 265733"/>
                <a:gd name="connsiteX7" fmla="*/ 1346 w 234290"/>
                <a:gd name="connsiteY7" fmla="*/ 145137 h 265733"/>
                <a:gd name="connsiteX8" fmla="*/ 60721 w 234290"/>
                <a:gd name="connsiteY8" fmla="*/ 26389 h 26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290" h="265733">
                  <a:moveTo>
                    <a:pt x="60721" y="26389"/>
                  </a:moveTo>
                  <a:cubicBezTo>
                    <a:pt x="60721" y="26389"/>
                    <a:pt x="67318" y="0"/>
                    <a:pt x="93706" y="0"/>
                  </a:cubicBezTo>
                  <a:lnTo>
                    <a:pt x="174297" y="0"/>
                  </a:lnTo>
                  <a:cubicBezTo>
                    <a:pt x="174297" y="0"/>
                    <a:pt x="199261" y="112151"/>
                    <a:pt x="192664" y="112151"/>
                  </a:cubicBezTo>
                  <a:cubicBezTo>
                    <a:pt x="186066" y="112151"/>
                    <a:pt x="298218" y="257289"/>
                    <a:pt x="179469" y="263886"/>
                  </a:cubicBezTo>
                  <a:cubicBezTo>
                    <a:pt x="60721" y="270483"/>
                    <a:pt x="27735" y="257289"/>
                    <a:pt x="27735" y="257289"/>
                  </a:cubicBezTo>
                  <a:lnTo>
                    <a:pt x="14541" y="205211"/>
                  </a:lnTo>
                  <a:cubicBezTo>
                    <a:pt x="14541" y="205211"/>
                    <a:pt x="-5251" y="171526"/>
                    <a:pt x="1346" y="145137"/>
                  </a:cubicBezTo>
                  <a:cubicBezTo>
                    <a:pt x="7944" y="118749"/>
                    <a:pt x="60721" y="26389"/>
                    <a:pt x="60721" y="26389"/>
                  </a:cubicBezTo>
                  <a:close/>
                </a:path>
              </a:pathLst>
            </a:custGeom>
            <a:solidFill>
              <a:srgbClr val="2F2E41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D5A47834-43F9-CF5A-C913-DA4FDAF10D95}"/>
                </a:ext>
              </a:extLst>
            </p:cNvPr>
            <p:cNvSpPr/>
            <p:nvPr/>
          </p:nvSpPr>
          <p:spPr>
            <a:xfrm>
              <a:off x="1398558" y="6130995"/>
              <a:ext cx="249128" cy="442418"/>
            </a:xfrm>
            <a:custGeom>
              <a:avLst/>
              <a:gdLst>
                <a:gd name="connsiteX0" fmla="*/ 188659 w 249128"/>
                <a:gd name="connsiteY0" fmla="*/ 237497 h 442418"/>
                <a:gd name="connsiteX1" fmla="*/ 246338 w 249128"/>
                <a:gd name="connsiteY1" fmla="*/ 256688 h 442418"/>
                <a:gd name="connsiteX2" fmla="*/ 195256 w 249128"/>
                <a:gd name="connsiteY2" fmla="*/ 310066 h 442418"/>
                <a:gd name="connsiteX3" fmla="*/ 80156 w 249128"/>
                <a:gd name="connsiteY3" fmla="*/ 438710 h 442418"/>
                <a:gd name="connsiteX4" fmla="*/ 3939 w 249128"/>
                <a:gd name="connsiteY4" fmla="*/ 39583 h 442418"/>
                <a:gd name="connsiteX5" fmla="*/ 50119 w 249128"/>
                <a:gd name="connsiteY5" fmla="*/ 0 h 442418"/>
                <a:gd name="connsiteX6" fmla="*/ 171830 w 249128"/>
                <a:gd name="connsiteY6" fmla="*/ 73195 h 442418"/>
                <a:gd name="connsiteX7" fmla="*/ 188659 w 249128"/>
                <a:gd name="connsiteY7" fmla="*/ 237497 h 44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128" h="442418">
                  <a:moveTo>
                    <a:pt x="188659" y="237497"/>
                  </a:moveTo>
                  <a:cubicBezTo>
                    <a:pt x="188659" y="237497"/>
                    <a:pt x="264427" y="236303"/>
                    <a:pt x="246338" y="256688"/>
                  </a:cubicBezTo>
                  <a:cubicBezTo>
                    <a:pt x="228242" y="277080"/>
                    <a:pt x="195256" y="310066"/>
                    <a:pt x="195256" y="310066"/>
                  </a:cubicBezTo>
                  <a:cubicBezTo>
                    <a:pt x="195256" y="310066"/>
                    <a:pt x="116790" y="468397"/>
                    <a:pt x="80156" y="438710"/>
                  </a:cubicBezTo>
                  <a:cubicBezTo>
                    <a:pt x="43522" y="409023"/>
                    <a:pt x="-15853" y="79166"/>
                    <a:pt x="3939" y="39583"/>
                  </a:cubicBezTo>
                  <a:cubicBezTo>
                    <a:pt x="23730" y="0"/>
                    <a:pt x="50119" y="0"/>
                    <a:pt x="50119" y="0"/>
                  </a:cubicBezTo>
                  <a:lnTo>
                    <a:pt x="171830" y="73195"/>
                  </a:lnTo>
                  <a:cubicBezTo>
                    <a:pt x="171830" y="73195"/>
                    <a:pt x="96299" y="257289"/>
                    <a:pt x="188659" y="237497"/>
                  </a:cubicBezTo>
                  <a:close/>
                </a:path>
              </a:pathLst>
            </a:custGeom>
            <a:solidFill>
              <a:srgbClr val="2F2E41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17EE8773-E9B0-2343-6E4F-535F8A710133}"/>
                </a:ext>
              </a:extLst>
            </p:cNvPr>
            <p:cNvSpPr/>
            <p:nvPr/>
          </p:nvSpPr>
          <p:spPr>
            <a:xfrm>
              <a:off x="1224373" y="4231016"/>
              <a:ext cx="204511" cy="250692"/>
            </a:xfrm>
            <a:custGeom>
              <a:avLst/>
              <a:gdLst>
                <a:gd name="connsiteX0" fmla="*/ 178123 w 204511"/>
                <a:gd name="connsiteY0" fmla="*/ 237499 h 250692"/>
                <a:gd name="connsiteX1" fmla="*/ 204512 w 204511"/>
                <a:gd name="connsiteY1" fmla="*/ 72570 h 250692"/>
                <a:gd name="connsiteX2" fmla="*/ 26389 w 204511"/>
                <a:gd name="connsiteY2" fmla="*/ 0 h 250692"/>
                <a:gd name="connsiteX3" fmla="*/ 0 w 204511"/>
                <a:gd name="connsiteY3" fmla="*/ 250693 h 250692"/>
                <a:gd name="connsiteX4" fmla="*/ 178123 w 204511"/>
                <a:gd name="connsiteY4" fmla="*/ 237499 h 25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11" h="250692">
                  <a:moveTo>
                    <a:pt x="178123" y="237499"/>
                  </a:moveTo>
                  <a:lnTo>
                    <a:pt x="204512" y="72570"/>
                  </a:lnTo>
                  <a:lnTo>
                    <a:pt x="26389" y="0"/>
                  </a:lnTo>
                  <a:lnTo>
                    <a:pt x="0" y="250693"/>
                  </a:lnTo>
                  <a:lnTo>
                    <a:pt x="178123" y="237499"/>
                  </a:ln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97F00440-15EA-09D9-B3D5-9464A9A3F20A}"/>
                </a:ext>
              </a:extLst>
            </p:cNvPr>
            <p:cNvSpPr/>
            <p:nvPr/>
          </p:nvSpPr>
          <p:spPr>
            <a:xfrm>
              <a:off x="1224373" y="4231016"/>
              <a:ext cx="204511" cy="250692"/>
            </a:xfrm>
            <a:custGeom>
              <a:avLst/>
              <a:gdLst>
                <a:gd name="connsiteX0" fmla="*/ 178123 w 204511"/>
                <a:gd name="connsiteY0" fmla="*/ 237499 h 250692"/>
                <a:gd name="connsiteX1" fmla="*/ 204512 w 204511"/>
                <a:gd name="connsiteY1" fmla="*/ 72570 h 250692"/>
                <a:gd name="connsiteX2" fmla="*/ 26389 w 204511"/>
                <a:gd name="connsiteY2" fmla="*/ 0 h 250692"/>
                <a:gd name="connsiteX3" fmla="*/ 0 w 204511"/>
                <a:gd name="connsiteY3" fmla="*/ 250693 h 250692"/>
                <a:gd name="connsiteX4" fmla="*/ 178123 w 204511"/>
                <a:gd name="connsiteY4" fmla="*/ 237499 h 25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11" h="250692">
                  <a:moveTo>
                    <a:pt x="178123" y="237499"/>
                  </a:moveTo>
                  <a:lnTo>
                    <a:pt x="204512" y="72570"/>
                  </a:lnTo>
                  <a:lnTo>
                    <a:pt x="26389" y="0"/>
                  </a:lnTo>
                  <a:lnTo>
                    <a:pt x="0" y="250693"/>
                  </a:lnTo>
                  <a:lnTo>
                    <a:pt x="178123" y="237499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2A57A6D3-1F35-8D56-8663-420B82DE0640}"/>
                </a:ext>
              </a:extLst>
            </p:cNvPr>
            <p:cNvSpPr/>
            <p:nvPr/>
          </p:nvSpPr>
          <p:spPr>
            <a:xfrm>
              <a:off x="1055757" y="4392648"/>
              <a:ext cx="666835" cy="768785"/>
            </a:xfrm>
            <a:custGeom>
              <a:avLst/>
              <a:gdLst>
                <a:gd name="connsiteX0" fmla="*/ 158721 w 666835"/>
                <a:gd name="connsiteY0" fmla="*/ 52777 h 768785"/>
                <a:gd name="connsiteX1" fmla="*/ 369829 w 666835"/>
                <a:gd name="connsiteY1" fmla="*/ 0 h 768785"/>
                <a:gd name="connsiteX2" fmla="*/ 594132 w 666835"/>
                <a:gd name="connsiteY2" fmla="*/ 72569 h 768785"/>
                <a:gd name="connsiteX3" fmla="*/ 660104 w 666835"/>
                <a:gd name="connsiteY3" fmla="*/ 448606 h 768785"/>
                <a:gd name="connsiteX4" fmla="*/ 627118 w 666835"/>
                <a:gd name="connsiteY4" fmla="*/ 740853 h 768785"/>
                <a:gd name="connsiteX5" fmla="*/ 432502 w 666835"/>
                <a:gd name="connsiteY5" fmla="*/ 715790 h 768785"/>
                <a:gd name="connsiteX6" fmla="*/ 102645 w 666835"/>
                <a:gd name="connsiteY6" fmla="*/ 768568 h 768785"/>
                <a:gd name="connsiteX7" fmla="*/ 96048 w 666835"/>
                <a:gd name="connsiteY7" fmla="*/ 531070 h 768785"/>
                <a:gd name="connsiteX8" fmla="*/ 13175 w 666835"/>
                <a:gd name="connsiteY8" fmla="*/ 320113 h 768785"/>
                <a:gd name="connsiteX9" fmla="*/ 101748 w 666835"/>
                <a:gd name="connsiteY9" fmla="*/ 82623 h 768785"/>
                <a:gd name="connsiteX10" fmla="*/ 158721 w 666835"/>
                <a:gd name="connsiteY10" fmla="*/ 52777 h 768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835" h="768785">
                  <a:moveTo>
                    <a:pt x="158721" y="52777"/>
                  </a:moveTo>
                  <a:lnTo>
                    <a:pt x="369829" y="0"/>
                  </a:lnTo>
                  <a:lnTo>
                    <a:pt x="594132" y="72569"/>
                  </a:lnTo>
                  <a:cubicBezTo>
                    <a:pt x="594132" y="72569"/>
                    <a:pt x="693090" y="349649"/>
                    <a:pt x="660104" y="448606"/>
                  </a:cubicBezTo>
                  <a:cubicBezTo>
                    <a:pt x="627118" y="547563"/>
                    <a:pt x="627118" y="740853"/>
                    <a:pt x="627118" y="740853"/>
                  </a:cubicBezTo>
                  <a:cubicBezTo>
                    <a:pt x="627118" y="740853"/>
                    <a:pt x="623820" y="656416"/>
                    <a:pt x="432502" y="715790"/>
                  </a:cubicBezTo>
                  <a:cubicBezTo>
                    <a:pt x="241185" y="775165"/>
                    <a:pt x="102645" y="768568"/>
                    <a:pt x="102645" y="768568"/>
                  </a:cubicBezTo>
                  <a:lnTo>
                    <a:pt x="96048" y="531070"/>
                  </a:lnTo>
                  <a:lnTo>
                    <a:pt x="13175" y="320113"/>
                  </a:lnTo>
                  <a:cubicBezTo>
                    <a:pt x="-22252" y="229944"/>
                    <a:pt x="15932" y="127569"/>
                    <a:pt x="101748" y="82623"/>
                  </a:cubicBezTo>
                  <a:lnTo>
                    <a:pt x="158721" y="52777"/>
                  </a:ln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95" name="图形 208">
              <a:extLst>
                <a:ext uri="{FF2B5EF4-FFF2-40B4-BE49-F238E27FC236}">
                  <a16:creationId xmlns:a16="http://schemas.microsoft.com/office/drawing/2014/main" id="{DEDA8244-15CC-2B3D-965B-B3F016FA7AEF}"/>
                </a:ext>
              </a:extLst>
            </p:cNvPr>
            <p:cNvGrpSpPr/>
            <p:nvPr/>
          </p:nvGrpSpPr>
          <p:grpSpPr>
            <a:xfrm>
              <a:off x="1597040" y="4467321"/>
              <a:ext cx="613224" cy="862765"/>
              <a:chOff x="1597040" y="4467321"/>
              <a:chExt cx="613224" cy="862765"/>
            </a:xfrm>
          </p:grpSpPr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B6BB892F-2938-4CB9-4493-DCBC10DE7BEA}"/>
                  </a:ext>
                </a:extLst>
              </p:cNvPr>
              <p:cNvSpPr/>
              <p:nvPr/>
            </p:nvSpPr>
            <p:spPr>
              <a:xfrm>
                <a:off x="1952078" y="5040428"/>
                <a:ext cx="258186" cy="289658"/>
              </a:xfrm>
              <a:custGeom>
                <a:avLst/>
                <a:gdLst>
                  <a:gd name="connsiteX0" fmla="*/ 231481 w 258186"/>
                  <a:gd name="connsiteY0" fmla="*/ 182154 h 289658"/>
                  <a:gd name="connsiteX1" fmla="*/ 244286 w 258186"/>
                  <a:gd name="connsiteY1" fmla="*/ 281098 h 289658"/>
                  <a:gd name="connsiteX2" fmla="*/ 149227 w 258186"/>
                  <a:gd name="connsiteY2" fmla="*/ 250777 h 289658"/>
                  <a:gd name="connsiteX3" fmla="*/ 124304 w 258186"/>
                  <a:gd name="connsiteY3" fmla="*/ 201807 h 289658"/>
                  <a:gd name="connsiteX4" fmla="*/ 0 w 258186"/>
                  <a:gd name="connsiteY4" fmla="*/ 49004 h 289658"/>
                  <a:gd name="connsiteX5" fmla="*/ 60549 w 258186"/>
                  <a:gd name="connsiteY5" fmla="*/ 0 h 289658"/>
                  <a:gd name="connsiteX6" fmla="*/ 187748 w 258186"/>
                  <a:gd name="connsiteY6" fmla="*/ 148865 h 289658"/>
                  <a:gd name="connsiteX7" fmla="*/ 231481 w 258186"/>
                  <a:gd name="connsiteY7" fmla="*/ 182154 h 289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8186" h="289658">
                    <a:moveTo>
                      <a:pt x="231481" y="182154"/>
                    </a:moveTo>
                    <a:cubicBezTo>
                      <a:pt x="261273" y="217844"/>
                      <a:pt x="267006" y="262144"/>
                      <a:pt x="244286" y="281098"/>
                    </a:cubicBezTo>
                    <a:cubicBezTo>
                      <a:pt x="221572" y="300051"/>
                      <a:pt x="179020" y="286481"/>
                      <a:pt x="149227" y="250777"/>
                    </a:cubicBezTo>
                    <a:cubicBezTo>
                      <a:pt x="137128" y="236679"/>
                      <a:pt x="128585" y="219883"/>
                      <a:pt x="124304" y="201807"/>
                    </a:cubicBezTo>
                    <a:lnTo>
                      <a:pt x="0" y="49004"/>
                    </a:lnTo>
                    <a:lnTo>
                      <a:pt x="60549" y="0"/>
                    </a:lnTo>
                    <a:lnTo>
                      <a:pt x="187748" y="148865"/>
                    </a:lnTo>
                    <a:cubicBezTo>
                      <a:pt x="204775" y="156313"/>
                      <a:pt x="219771" y="167726"/>
                      <a:pt x="231481" y="182154"/>
                    </a:cubicBezTo>
                    <a:close/>
                  </a:path>
                </a:pathLst>
              </a:custGeom>
              <a:solidFill>
                <a:srgbClr val="FFB6B6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720DE95B-B0D2-6AA5-9F4A-1668D17D5029}"/>
                  </a:ext>
                </a:extLst>
              </p:cNvPr>
              <p:cNvSpPr/>
              <p:nvPr/>
            </p:nvSpPr>
            <p:spPr>
              <a:xfrm>
                <a:off x="1597040" y="4467321"/>
                <a:ext cx="497972" cy="727572"/>
              </a:xfrm>
              <a:custGeom>
                <a:avLst/>
                <a:gdLst>
                  <a:gd name="connsiteX0" fmla="*/ 43264 w 497972"/>
                  <a:gd name="connsiteY0" fmla="*/ 0 h 727572"/>
                  <a:gd name="connsiteX1" fmla="*/ 0 w 497972"/>
                  <a:gd name="connsiteY1" fmla="*/ 171367 h 727572"/>
                  <a:gd name="connsiteX2" fmla="*/ 211749 w 497972"/>
                  <a:gd name="connsiteY2" fmla="*/ 510322 h 727572"/>
                  <a:gd name="connsiteX3" fmla="*/ 427911 w 497972"/>
                  <a:gd name="connsiteY3" fmla="*/ 727573 h 727572"/>
                  <a:gd name="connsiteX4" fmla="*/ 497972 w 497972"/>
                  <a:gd name="connsiteY4" fmla="*/ 669445 h 727572"/>
                  <a:gd name="connsiteX5" fmla="*/ 279970 w 497972"/>
                  <a:gd name="connsiteY5" fmla="*/ 398197 h 727572"/>
                  <a:gd name="connsiteX6" fmla="*/ 114724 w 497972"/>
                  <a:gd name="connsiteY6" fmla="*/ 48694 h 727572"/>
                  <a:gd name="connsiteX7" fmla="*/ 43264 w 497972"/>
                  <a:gd name="connsiteY7" fmla="*/ 0 h 727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972" h="727572">
                    <a:moveTo>
                      <a:pt x="43264" y="0"/>
                    </a:moveTo>
                    <a:lnTo>
                      <a:pt x="0" y="171367"/>
                    </a:lnTo>
                    <a:lnTo>
                      <a:pt x="211749" y="510322"/>
                    </a:lnTo>
                    <a:lnTo>
                      <a:pt x="427911" y="727573"/>
                    </a:lnTo>
                    <a:lnTo>
                      <a:pt x="497972" y="669445"/>
                    </a:lnTo>
                    <a:lnTo>
                      <a:pt x="279970" y="398197"/>
                    </a:lnTo>
                    <a:lnTo>
                      <a:pt x="114724" y="48694"/>
                    </a:lnTo>
                    <a:lnTo>
                      <a:pt x="43264" y="0"/>
                    </a:lnTo>
                    <a:close/>
                  </a:path>
                </a:pathLst>
              </a:custGeom>
              <a:solidFill>
                <a:srgbClr val="E6E6E6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6" name="图形 208">
              <a:extLst>
                <a:ext uri="{FF2B5EF4-FFF2-40B4-BE49-F238E27FC236}">
                  <a16:creationId xmlns:a16="http://schemas.microsoft.com/office/drawing/2014/main" id="{734E55BD-F4B6-A45C-54EC-90FB5AD95BF8}"/>
                </a:ext>
              </a:extLst>
            </p:cNvPr>
            <p:cNvGrpSpPr/>
            <p:nvPr/>
          </p:nvGrpSpPr>
          <p:grpSpPr>
            <a:xfrm>
              <a:off x="1820299" y="3590918"/>
              <a:ext cx="597125" cy="2026713"/>
              <a:chOff x="1820299" y="3590918"/>
              <a:chExt cx="597125" cy="2026713"/>
            </a:xfrm>
          </p:grpSpPr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0DDA0E06-C279-EDFE-B555-522FC6522230}"/>
                  </a:ext>
                </a:extLst>
              </p:cNvPr>
              <p:cNvSpPr/>
              <p:nvPr/>
            </p:nvSpPr>
            <p:spPr>
              <a:xfrm rot="-253589">
                <a:off x="1845081" y="3610154"/>
                <a:ext cx="547563" cy="692700"/>
              </a:xfrm>
              <a:custGeom>
                <a:avLst/>
                <a:gdLst>
                  <a:gd name="connsiteX0" fmla="*/ 547563 w 547563"/>
                  <a:gd name="connsiteY0" fmla="*/ 346350 h 692700"/>
                  <a:gd name="connsiteX1" fmla="*/ 273782 w 547563"/>
                  <a:gd name="connsiteY1" fmla="*/ 692701 h 692700"/>
                  <a:gd name="connsiteX2" fmla="*/ 0 w 547563"/>
                  <a:gd name="connsiteY2" fmla="*/ 346350 h 692700"/>
                  <a:gd name="connsiteX3" fmla="*/ 273782 w 547563"/>
                  <a:gd name="connsiteY3" fmla="*/ 0 h 692700"/>
                  <a:gd name="connsiteX4" fmla="*/ 547563 w 547563"/>
                  <a:gd name="connsiteY4" fmla="*/ 346350 h 69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563" h="692700">
                    <a:moveTo>
                      <a:pt x="547563" y="346350"/>
                    </a:moveTo>
                    <a:cubicBezTo>
                      <a:pt x="547563" y="537634"/>
                      <a:pt x="424987" y="692701"/>
                      <a:pt x="273782" y="692701"/>
                    </a:cubicBezTo>
                    <a:cubicBezTo>
                      <a:pt x="122576" y="692701"/>
                      <a:pt x="0" y="537634"/>
                      <a:pt x="0" y="346350"/>
                    </a:cubicBezTo>
                    <a:cubicBezTo>
                      <a:pt x="0" y="155066"/>
                      <a:pt x="122576" y="0"/>
                      <a:pt x="273782" y="0"/>
                    </a:cubicBezTo>
                    <a:cubicBezTo>
                      <a:pt x="424987" y="0"/>
                      <a:pt x="547563" y="155066"/>
                      <a:pt x="547563" y="346350"/>
                    </a:cubicBez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8FF0D28A-8696-AA37-9596-4BBF1374761B}"/>
                  </a:ext>
                </a:extLst>
              </p:cNvPr>
              <p:cNvSpPr/>
              <p:nvPr/>
            </p:nvSpPr>
            <p:spPr>
              <a:xfrm>
                <a:off x="2125458" y="4301910"/>
                <a:ext cx="13194" cy="1315721"/>
              </a:xfrm>
              <a:custGeom>
                <a:avLst/>
                <a:gdLst>
                  <a:gd name="connsiteX0" fmla="*/ 0 w 13194"/>
                  <a:gd name="connsiteY0" fmla="*/ 0 h 1315721"/>
                  <a:gd name="connsiteX1" fmla="*/ 13194 w 13194"/>
                  <a:gd name="connsiteY1" fmla="*/ 0 h 1315721"/>
                  <a:gd name="connsiteX2" fmla="*/ 13194 w 13194"/>
                  <a:gd name="connsiteY2" fmla="*/ 1315722 h 1315721"/>
                  <a:gd name="connsiteX3" fmla="*/ 0 w 13194"/>
                  <a:gd name="connsiteY3" fmla="*/ 1315722 h 131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94" h="1315721">
                    <a:moveTo>
                      <a:pt x="0" y="0"/>
                    </a:moveTo>
                    <a:lnTo>
                      <a:pt x="13194" y="0"/>
                    </a:lnTo>
                    <a:lnTo>
                      <a:pt x="13194" y="1315722"/>
                    </a:lnTo>
                    <a:lnTo>
                      <a:pt x="0" y="1315722"/>
                    </a:lnTo>
                    <a:close/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542D6F0F-B73A-4431-B63A-59D0906BFCE0}"/>
                  </a:ext>
                </a:extLst>
              </p:cNvPr>
              <p:cNvSpPr/>
              <p:nvPr/>
            </p:nvSpPr>
            <p:spPr>
              <a:xfrm>
                <a:off x="2076685" y="4274130"/>
                <a:ext cx="87900" cy="89780"/>
              </a:xfrm>
              <a:custGeom>
                <a:avLst/>
                <a:gdLst>
                  <a:gd name="connsiteX0" fmla="*/ 65246 w 87900"/>
                  <a:gd name="connsiteY0" fmla="*/ 0 h 89780"/>
                  <a:gd name="connsiteX1" fmla="*/ 66829 w 87900"/>
                  <a:gd name="connsiteY1" fmla="*/ 46622 h 89780"/>
                  <a:gd name="connsiteX2" fmla="*/ 87900 w 87900"/>
                  <a:gd name="connsiteY2" fmla="*/ 89781 h 89780"/>
                  <a:gd name="connsiteX3" fmla="*/ 0 w 87900"/>
                  <a:gd name="connsiteY3" fmla="*/ 85295 h 89780"/>
                  <a:gd name="connsiteX4" fmla="*/ 36944 w 87900"/>
                  <a:gd name="connsiteY4" fmla="*/ 48133 h 89780"/>
                  <a:gd name="connsiteX5" fmla="*/ 32768 w 87900"/>
                  <a:gd name="connsiteY5" fmla="*/ 5773 h 89780"/>
                  <a:gd name="connsiteX6" fmla="*/ 65246 w 87900"/>
                  <a:gd name="connsiteY6" fmla="*/ 0 h 89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00" h="89780">
                    <a:moveTo>
                      <a:pt x="65246" y="0"/>
                    </a:moveTo>
                    <a:lnTo>
                      <a:pt x="66829" y="46622"/>
                    </a:lnTo>
                    <a:lnTo>
                      <a:pt x="87900" y="89781"/>
                    </a:lnTo>
                    <a:lnTo>
                      <a:pt x="0" y="85295"/>
                    </a:lnTo>
                    <a:lnTo>
                      <a:pt x="36944" y="48133"/>
                    </a:lnTo>
                    <a:lnTo>
                      <a:pt x="32768" y="5773"/>
                    </a:lnTo>
                    <a:lnTo>
                      <a:pt x="65246" y="0"/>
                    </a:ln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7" name="图形 208">
              <a:extLst>
                <a:ext uri="{FF2B5EF4-FFF2-40B4-BE49-F238E27FC236}">
                  <a16:creationId xmlns:a16="http://schemas.microsoft.com/office/drawing/2014/main" id="{A0943C57-02B6-9444-22AC-DAD6E5BC910A}"/>
                </a:ext>
              </a:extLst>
            </p:cNvPr>
            <p:cNvGrpSpPr/>
            <p:nvPr/>
          </p:nvGrpSpPr>
          <p:grpSpPr>
            <a:xfrm>
              <a:off x="1080879" y="3792297"/>
              <a:ext cx="473396" cy="628661"/>
              <a:chOff x="1080879" y="3792297"/>
              <a:chExt cx="473396" cy="628661"/>
            </a:xfrm>
          </p:grpSpPr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DEE1D37A-240B-1B34-264B-88EEA915BDED}"/>
                  </a:ext>
                </a:extLst>
              </p:cNvPr>
              <p:cNvSpPr/>
              <p:nvPr/>
            </p:nvSpPr>
            <p:spPr>
              <a:xfrm>
                <a:off x="1175841" y="3993317"/>
                <a:ext cx="363286" cy="363286"/>
              </a:xfrm>
              <a:custGeom>
                <a:avLst/>
                <a:gdLst>
                  <a:gd name="connsiteX0" fmla="*/ 363286 w 363286"/>
                  <a:gd name="connsiteY0" fmla="*/ 181643 h 363286"/>
                  <a:gd name="connsiteX1" fmla="*/ 181643 w 363286"/>
                  <a:gd name="connsiteY1" fmla="*/ 363286 h 363286"/>
                  <a:gd name="connsiteX2" fmla="*/ 0 w 363286"/>
                  <a:gd name="connsiteY2" fmla="*/ 181643 h 363286"/>
                  <a:gd name="connsiteX3" fmla="*/ 181643 w 363286"/>
                  <a:gd name="connsiteY3" fmla="*/ 0 h 363286"/>
                  <a:gd name="connsiteX4" fmla="*/ 363286 w 363286"/>
                  <a:gd name="connsiteY4" fmla="*/ 181643 h 363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286" h="363286">
                    <a:moveTo>
                      <a:pt x="363286" y="181643"/>
                    </a:moveTo>
                    <a:cubicBezTo>
                      <a:pt x="363286" y="281962"/>
                      <a:pt x="281962" y="363286"/>
                      <a:pt x="181643" y="363286"/>
                    </a:cubicBezTo>
                    <a:cubicBezTo>
                      <a:pt x="81324" y="363286"/>
                      <a:pt x="0" y="281962"/>
                      <a:pt x="0" y="181643"/>
                    </a:cubicBezTo>
                    <a:cubicBezTo>
                      <a:pt x="0" y="81324"/>
                      <a:pt x="81324" y="0"/>
                      <a:pt x="181643" y="0"/>
                    </a:cubicBezTo>
                    <a:cubicBezTo>
                      <a:pt x="281962" y="0"/>
                      <a:pt x="363286" y="81324"/>
                      <a:pt x="363286" y="181643"/>
                    </a:cubicBezTo>
                    <a:close/>
                  </a:path>
                </a:pathLst>
              </a:custGeom>
              <a:solidFill>
                <a:srgbClr val="FFB6B6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D136B49A-832D-23A8-35F6-DD13B9B4B41B}"/>
                  </a:ext>
                </a:extLst>
              </p:cNvPr>
              <p:cNvSpPr/>
              <p:nvPr/>
            </p:nvSpPr>
            <p:spPr>
              <a:xfrm>
                <a:off x="1080879" y="3792297"/>
                <a:ext cx="473396" cy="576304"/>
              </a:xfrm>
              <a:custGeom>
                <a:avLst/>
                <a:gdLst>
                  <a:gd name="connsiteX0" fmla="*/ 262105 w 473396"/>
                  <a:gd name="connsiteY0" fmla="*/ 138458 h 576304"/>
                  <a:gd name="connsiteX1" fmla="*/ 276091 w 473396"/>
                  <a:gd name="connsiteY1" fmla="*/ 131036 h 576304"/>
                  <a:gd name="connsiteX2" fmla="*/ 273868 w 473396"/>
                  <a:gd name="connsiteY2" fmla="*/ 113213 h 576304"/>
                  <a:gd name="connsiteX3" fmla="*/ 264064 w 473396"/>
                  <a:gd name="connsiteY3" fmla="*/ 84185 h 576304"/>
                  <a:gd name="connsiteX4" fmla="*/ 234681 w 473396"/>
                  <a:gd name="connsiteY4" fmla="*/ 26621 h 576304"/>
                  <a:gd name="connsiteX5" fmla="*/ 143350 w 473396"/>
                  <a:gd name="connsiteY5" fmla="*/ 1313 h 576304"/>
                  <a:gd name="connsiteX6" fmla="*/ 41008 w 473396"/>
                  <a:gd name="connsiteY6" fmla="*/ 66892 h 576304"/>
                  <a:gd name="connsiteX7" fmla="*/ 64936 w 473396"/>
                  <a:gd name="connsiteY7" fmla="*/ 179746 h 576304"/>
                  <a:gd name="connsiteX8" fmla="*/ 278 w 473396"/>
                  <a:gd name="connsiteY8" fmla="*/ 376867 h 576304"/>
                  <a:gd name="connsiteX9" fmla="*/ 139827 w 473396"/>
                  <a:gd name="connsiteY9" fmla="*/ 576304 h 576304"/>
                  <a:gd name="connsiteX10" fmla="*/ 156214 w 473396"/>
                  <a:gd name="connsiteY10" fmla="*/ 522293 h 576304"/>
                  <a:gd name="connsiteX11" fmla="*/ 150871 w 473396"/>
                  <a:gd name="connsiteY11" fmla="*/ 483964 h 576304"/>
                  <a:gd name="connsiteX12" fmla="*/ 144089 w 473396"/>
                  <a:gd name="connsiteY12" fmla="*/ 479359 h 576304"/>
                  <a:gd name="connsiteX13" fmla="*/ 136674 w 473396"/>
                  <a:gd name="connsiteY13" fmla="*/ 451314 h 576304"/>
                  <a:gd name="connsiteX14" fmla="*/ 210522 w 473396"/>
                  <a:gd name="connsiteY14" fmla="*/ 347589 h 576304"/>
                  <a:gd name="connsiteX15" fmla="*/ 339575 w 473396"/>
                  <a:gd name="connsiteY15" fmla="*/ 269983 h 576304"/>
                  <a:gd name="connsiteX16" fmla="*/ 421459 w 473396"/>
                  <a:gd name="connsiteY16" fmla="*/ 288688 h 576304"/>
                  <a:gd name="connsiteX17" fmla="*/ 454491 w 473396"/>
                  <a:gd name="connsiteY17" fmla="*/ 362833 h 576304"/>
                  <a:gd name="connsiteX18" fmla="*/ 472851 w 473396"/>
                  <a:gd name="connsiteY18" fmla="*/ 307951 h 576304"/>
                  <a:gd name="connsiteX19" fmla="*/ 440789 w 473396"/>
                  <a:gd name="connsiteY19" fmla="*/ 259769 h 576304"/>
                  <a:gd name="connsiteX20" fmla="*/ 417956 w 473396"/>
                  <a:gd name="connsiteY20" fmla="*/ 158372 h 576304"/>
                  <a:gd name="connsiteX21" fmla="*/ 259361 w 473396"/>
                  <a:gd name="connsiteY21" fmla="*/ 143172 h 57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73396" h="576304">
                    <a:moveTo>
                      <a:pt x="262105" y="138458"/>
                    </a:moveTo>
                    <a:cubicBezTo>
                      <a:pt x="267363" y="141526"/>
                      <a:pt x="274402" y="136884"/>
                      <a:pt x="276091" y="131036"/>
                    </a:cubicBezTo>
                    <a:cubicBezTo>
                      <a:pt x="277773" y="125188"/>
                      <a:pt x="275814" y="118979"/>
                      <a:pt x="273868" y="113213"/>
                    </a:cubicBezTo>
                    <a:lnTo>
                      <a:pt x="264064" y="84185"/>
                    </a:lnTo>
                    <a:cubicBezTo>
                      <a:pt x="257111" y="63597"/>
                      <a:pt x="249735" y="42290"/>
                      <a:pt x="234681" y="26621"/>
                    </a:cubicBezTo>
                    <a:cubicBezTo>
                      <a:pt x="211960" y="2971"/>
                      <a:pt x="175854" y="-3047"/>
                      <a:pt x="143350" y="1313"/>
                    </a:cubicBezTo>
                    <a:cubicBezTo>
                      <a:pt x="101603" y="6910"/>
                      <a:pt x="60417" y="29514"/>
                      <a:pt x="41008" y="66892"/>
                    </a:cubicBezTo>
                    <a:cubicBezTo>
                      <a:pt x="21600" y="104270"/>
                      <a:pt x="29859" y="156426"/>
                      <a:pt x="64936" y="179746"/>
                    </a:cubicBezTo>
                    <a:cubicBezTo>
                      <a:pt x="14950" y="237037"/>
                      <a:pt x="-2474" y="300885"/>
                      <a:pt x="278" y="376867"/>
                    </a:cubicBezTo>
                    <a:cubicBezTo>
                      <a:pt x="3029" y="452848"/>
                      <a:pt x="85829" y="522775"/>
                      <a:pt x="139827" y="576304"/>
                    </a:cubicBezTo>
                    <a:cubicBezTo>
                      <a:pt x="151887" y="568995"/>
                      <a:pt x="162844" y="534736"/>
                      <a:pt x="156214" y="522293"/>
                    </a:cubicBezTo>
                    <a:cubicBezTo>
                      <a:pt x="149584" y="509845"/>
                      <a:pt x="159084" y="495430"/>
                      <a:pt x="150871" y="483964"/>
                    </a:cubicBezTo>
                    <a:cubicBezTo>
                      <a:pt x="142657" y="472502"/>
                      <a:pt x="135789" y="490752"/>
                      <a:pt x="144089" y="479359"/>
                    </a:cubicBezTo>
                    <a:cubicBezTo>
                      <a:pt x="149333" y="472164"/>
                      <a:pt x="128882" y="455619"/>
                      <a:pt x="136674" y="451314"/>
                    </a:cubicBezTo>
                    <a:cubicBezTo>
                      <a:pt x="174337" y="430493"/>
                      <a:pt x="186865" y="383543"/>
                      <a:pt x="210522" y="347589"/>
                    </a:cubicBezTo>
                    <a:cubicBezTo>
                      <a:pt x="239055" y="304223"/>
                      <a:pt x="287893" y="274855"/>
                      <a:pt x="339575" y="269983"/>
                    </a:cubicBezTo>
                    <a:cubicBezTo>
                      <a:pt x="368049" y="267299"/>
                      <a:pt x="398118" y="272160"/>
                      <a:pt x="421459" y="288688"/>
                    </a:cubicBezTo>
                    <a:cubicBezTo>
                      <a:pt x="444793" y="305217"/>
                      <a:pt x="459901" y="334754"/>
                      <a:pt x="454491" y="362833"/>
                    </a:cubicBezTo>
                    <a:cubicBezTo>
                      <a:pt x="468503" y="348603"/>
                      <a:pt x="475477" y="327750"/>
                      <a:pt x="472851" y="307951"/>
                    </a:cubicBezTo>
                    <a:cubicBezTo>
                      <a:pt x="470219" y="288152"/>
                      <a:pt x="458034" y="269844"/>
                      <a:pt x="440789" y="259769"/>
                    </a:cubicBezTo>
                    <a:cubicBezTo>
                      <a:pt x="451278" y="225093"/>
                      <a:pt x="442293" y="185206"/>
                      <a:pt x="417956" y="158372"/>
                    </a:cubicBezTo>
                    <a:cubicBezTo>
                      <a:pt x="393619" y="131540"/>
                      <a:pt x="294893" y="136110"/>
                      <a:pt x="259361" y="143172"/>
                    </a:cubicBezTo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F014EC5C-9A7D-28A0-1869-44EEE69E3492}"/>
                  </a:ext>
                </a:extLst>
              </p:cNvPr>
              <p:cNvSpPr/>
              <p:nvPr/>
            </p:nvSpPr>
            <p:spPr>
              <a:xfrm>
                <a:off x="1188043" y="4063332"/>
                <a:ext cx="149425" cy="357626"/>
              </a:xfrm>
              <a:custGeom>
                <a:avLst/>
                <a:gdLst>
                  <a:gd name="connsiteX0" fmla="*/ 149425 w 149425"/>
                  <a:gd name="connsiteY0" fmla="*/ 0 h 357626"/>
                  <a:gd name="connsiteX1" fmla="*/ 39695 w 149425"/>
                  <a:gd name="connsiteY1" fmla="*/ 83491 h 357626"/>
                  <a:gd name="connsiteX2" fmla="*/ 6247 w 149425"/>
                  <a:gd name="connsiteY2" fmla="*/ 156430 h 357626"/>
                  <a:gd name="connsiteX3" fmla="*/ 33923 w 149425"/>
                  <a:gd name="connsiteY3" fmla="*/ 233802 h 357626"/>
                  <a:gd name="connsiteX4" fmla="*/ 0 w 149425"/>
                  <a:gd name="connsiteY4" fmla="*/ 356628 h 357626"/>
                  <a:gd name="connsiteX5" fmla="*/ 76355 w 149425"/>
                  <a:gd name="connsiteY5" fmla="*/ 303666 h 357626"/>
                  <a:gd name="connsiteX6" fmla="*/ 56722 w 149425"/>
                  <a:gd name="connsiteY6" fmla="*/ 185925 h 357626"/>
                  <a:gd name="connsiteX7" fmla="*/ 111221 w 149425"/>
                  <a:gd name="connsiteY7" fmla="*/ 97238 h 357626"/>
                  <a:gd name="connsiteX8" fmla="*/ 146133 w 149425"/>
                  <a:gd name="connsiteY8" fmla="*/ 2279 h 357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9425" h="357626">
                    <a:moveTo>
                      <a:pt x="149425" y="0"/>
                    </a:moveTo>
                    <a:cubicBezTo>
                      <a:pt x="102368" y="5080"/>
                      <a:pt x="68386" y="45845"/>
                      <a:pt x="39695" y="83491"/>
                    </a:cubicBezTo>
                    <a:cubicBezTo>
                      <a:pt x="23156" y="105189"/>
                      <a:pt x="5832" y="129151"/>
                      <a:pt x="6247" y="156430"/>
                    </a:cubicBezTo>
                    <a:cubicBezTo>
                      <a:pt x="6670" y="184010"/>
                      <a:pt x="25109" y="207664"/>
                      <a:pt x="33923" y="233802"/>
                    </a:cubicBezTo>
                    <a:cubicBezTo>
                      <a:pt x="48324" y="276525"/>
                      <a:pt x="34285" y="327356"/>
                      <a:pt x="0" y="356628"/>
                    </a:cubicBezTo>
                    <a:cubicBezTo>
                      <a:pt x="33876" y="363053"/>
                      <a:pt x="70504" y="337648"/>
                      <a:pt x="76355" y="303666"/>
                    </a:cubicBezTo>
                    <a:cubicBezTo>
                      <a:pt x="83164" y="264096"/>
                      <a:pt x="53173" y="225912"/>
                      <a:pt x="56722" y="185925"/>
                    </a:cubicBezTo>
                    <a:cubicBezTo>
                      <a:pt x="59856" y="150694"/>
                      <a:pt x="87617" y="123580"/>
                      <a:pt x="111221" y="97238"/>
                    </a:cubicBezTo>
                    <a:cubicBezTo>
                      <a:pt x="134826" y="70896"/>
                      <a:pt x="156992" y="35941"/>
                      <a:pt x="146133" y="2279"/>
                    </a:cubicBezTo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2D02ADDD-4D59-E941-A7D7-5E0D61B1D2E4}"/>
                </a:ext>
              </a:extLst>
            </p:cNvPr>
            <p:cNvSpPr/>
            <p:nvPr/>
          </p:nvSpPr>
          <p:spPr>
            <a:xfrm>
              <a:off x="20279" y="5157910"/>
              <a:ext cx="1422553" cy="1872883"/>
            </a:xfrm>
            <a:custGeom>
              <a:avLst/>
              <a:gdLst>
                <a:gd name="connsiteX0" fmla="*/ 1635422 w 1914019"/>
                <a:gd name="connsiteY0" fmla="*/ 0 h 1872883"/>
                <a:gd name="connsiteX1" fmla="*/ 278600 w 1914019"/>
                <a:gd name="connsiteY1" fmla="*/ 0 h 1872883"/>
                <a:gd name="connsiteX2" fmla="*/ 0 w 1914019"/>
                <a:gd name="connsiteY2" fmla="*/ 278597 h 1872883"/>
                <a:gd name="connsiteX3" fmla="*/ 0 w 1914019"/>
                <a:gd name="connsiteY3" fmla="*/ 1594286 h 1872883"/>
                <a:gd name="connsiteX4" fmla="*/ 278594 w 1914019"/>
                <a:gd name="connsiteY4" fmla="*/ 1872884 h 1872883"/>
                <a:gd name="connsiteX5" fmla="*/ 1635422 w 1914019"/>
                <a:gd name="connsiteY5" fmla="*/ 1872884 h 1872883"/>
                <a:gd name="connsiteX6" fmla="*/ 1914020 w 1914019"/>
                <a:gd name="connsiteY6" fmla="*/ 1594286 h 1872883"/>
                <a:gd name="connsiteX7" fmla="*/ 1914020 w 1914019"/>
                <a:gd name="connsiteY7" fmla="*/ 278597 h 1872883"/>
                <a:gd name="connsiteX8" fmla="*/ 1635422 w 1914019"/>
                <a:gd name="connsiteY8" fmla="*/ 0 h 187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019" h="1872883">
                  <a:moveTo>
                    <a:pt x="1635422" y="0"/>
                  </a:moveTo>
                  <a:lnTo>
                    <a:pt x="278600" y="0"/>
                  </a:lnTo>
                  <a:cubicBezTo>
                    <a:pt x="124732" y="0"/>
                    <a:pt x="0" y="124732"/>
                    <a:pt x="0" y="278597"/>
                  </a:cubicBezTo>
                  <a:lnTo>
                    <a:pt x="0" y="1594286"/>
                  </a:lnTo>
                  <a:cubicBezTo>
                    <a:pt x="0" y="1748151"/>
                    <a:pt x="124732" y="1872884"/>
                    <a:pt x="278594" y="1872884"/>
                  </a:cubicBezTo>
                  <a:lnTo>
                    <a:pt x="1635422" y="1872884"/>
                  </a:lnTo>
                  <a:cubicBezTo>
                    <a:pt x="1789287" y="1872884"/>
                    <a:pt x="1914020" y="1748151"/>
                    <a:pt x="1914020" y="1594286"/>
                  </a:cubicBezTo>
                  <a:lnTo>
                    <a:pt x="1914020" y="278597"/>
                  </a:lnTo>
                  <a:cubicBezTo>
                    <a:pt x="1914020" y="124732"/>
                    <a:pt x="1789287" y="0"/>
                    <a:pt x="1635422" y="0"/>
                  </a:cubicBezTo>
                  <a:close/>
                </a:path>
              </a:pathLst>
            </a:custGeom>
            <a:solidFill>
              <a:srgbClr val="FFFFFF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6AA5C762-EF04-B353-EE03-0D11D5C34BEC}"/>
                </a:ext>
              </a:extLst>
            </p:cNvPr>
            <p:cNvSpPr/>
            <p:nvPr/>
          </p:nvSpPr>
          <p:spPr>
            <a:xfrm>
              <a:off x="20279" y="5151313"/>
              <a:ext cx="1429150" cy="1886071"/>
            </a:xfrm>
            <a:custGeom>
              <a:avLst/>
              <a:gdLst>
                <a:gd name="connsiteX0" fmla="*/ 1642019 w 1927213"/>
                <a:gd name="connsiteY0" fmla="*/ 1886071 h 1886071"/>
                <a:gd name="connsiteX1" fmla="*/ 285197 w 1927213"/>
                <a:gd name="connsiteY1" fmla="*/ 1886071 h 1886071"/>
                <a:gd name="connsiteX2" fmla="*/ 0 w 1927213"/>
                <a:gd name="connsiteY2" fmla="*/ 1600883 h 1886071"/>
                <a:gd name="connsiteX3" fmla="*/ 0 w 1927213"/>
                <a:gd name="connsiteY3" fmla="*/ 285195 h 1886071"/>
                <a:gd name="connsiteX4" fmla="*/ 285197 w 1927213"/>
                <a:gd name="connsiteY4" fmla="*/ 0 h 1886071"/>
                <a:gd name="connsiteX5" fmla="*/ 1642019 w 1927213"/>
                <a:gd name="connsiteY5" fmla="*/ 0 h 1886071"/>
                <a:gd name="connsiteX6" fmla="*/ 1927214 w 1927213"/>
                <a:gd name="connsiteY6" fmla="*/ 285195 h 1886071"/>
                <a:gd name="connsiteX7" fmla="*/ 1927214 w 1927213"/>
                <a:gd name="connsiteY7" fmla="*/ 1600883 h 1886071"/>
                <a:gd name="connsiteX8" fmla="*/ 1642019 w 1927213"/>
                <a:gd name="connsiteY8" fmla="*/ 1886071 h 1886071"/>
                <a:gd name="connsiteX9" fmla="*/ 285197 w 1927213"/>
                <a:gd name="connsiteY9" fmla="*/ 13194 h 1886071"/>
                <a:gd name="connsiteX10" fmla="*/ 13194 w 1927213"/>
                <a:gd name="connsiteY10" fmla="*/ 285195 h 1886071"/>
                <a:gd name="connsiteX11" fmla="*/ 13194 w 1927213"/>
                <a:gd name="connsiteY11" fmla="*/ 1600883 h 1886071"/>
                <a:gd name="connsiteX12" fmla="*/ 285197 w 1927213"/>
                <a:gd name="connsiteY12" fmla="*/ 1872877 h 1886071"/>
                <a:gd name="connsiteX13" fmla="*/ 1642019 w 1927213"/>
                <a:gd name="connsiteY13" fmla="*/ 1872877 h 1886071"/>
                <a:gd name="connsiteX14" fmla="*/ 1914020 w 1927213"/>
                <a:gd name="connsiteY14" fmla="*/ 1600883 h 1886071"/>
                <a:gd name="connsiteX15" fmla="*/ 1914020 w 1927213"/>
                <a:gd name="connsiteY15" fmla="*/ 285195 h 1886071"/>
                <a:gd name="connsiteX16" fmla="*/ 1642019 w 1927213"/>
                <a:gd name="connsiteY16" fmla="*/ 13194 h 1886071"/>
                <a:gd name="connsiteX17" fmla="*/ 285197 w 1927213"/>
                <a:gd name="connsiteY17" fmla="*/ 13194 h 1886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27213" h="1886071">
                  <a:moveTo>
                    <a:pt x="1642019" y="1886071"/>
                  </a:moveTo>
                  <a:lnTo>
                    <a:pt x="285197" y="1886071"/>
                  </a:lnTo>
                  <a:cubicBezTo>
                    <a:pt x="127938" y="1886071"/>
                    <a:pt x="0" y="1758140"/>
                    <a:pt x="0" y="1600883"/>
                  </a:cubicBezTo>
                  <a:lnTo>
                    <a:pt x="0" y="285195"/>
                  </a:lnTo>
                  <a:cubicBezTo>
                    <a:pt x="0" y="127938"/>
                    <a:pt x="127938" y="0"/>
                    <a:pt x="285197" y="0"/>
                  </a:cubicBezTo>
                  <a:lnTo>
                    <a:pt x="1642019" y="0"/>
                  </a:lnTo>
                  <a:cubicBezTo>
                    <a:pt x="1799275" y="0"/>
                    <a:pt x="1927214" y="127938"/>
                    <a:pt x="1927214" y="285195"/>
                  </a:cubicBezTo>
                  <a:lnTo>
                    <a:pt x="1927214" y="1600883"/>
                  </a:lnTo>
                  <a:cubicBezTo>
                    <a:pt x="1927214" y="1758140"/>
                    <a:pt x="1799275" y="1886071"/>
                    <a:pt x="1642019" y="1886071"/>
                  </a:cubicBezTo>
                  <a:close/>
                  <a:moveTo>
                    <a:pt x="285197" y="13194"/>
                  </a:moveTo>
                  <a:cubicBezTo>
                    <a:pt x="135212" y="13194"/>
                    <a:pt x="13194" y="135215"/>
                    <a:pt x="13194" y="285195"/>
                  </a:cubicBezTo>
                  <a:lnTo>
                    <a:pt x="13194" y="1600883"/>
                  </a:lnTo>
                  <a:cubicBezTo>
                    <a:pt x="13194" y="1750863"/>
                    <a:pt x="135212" y="1872877"/>
                    <a:pt x="285197" y="1872877"/>
                  </a:cubicBezTo>
                  <a:lnTo>
                    <a:pt x="1642019" y="1872877"/>
                  </a:lnTo>
                  <a:cubicBezTo>
                    <a:pt x="1792005" y="1872877"/>
                    <a:pt x="1914020" y="1750863"/>
                    <a:pt x="1914020" y="1600883"/>
                  </a:cubicBezTo>
                  <a:lnTo>
                    <a:pt x="1914020" y="285195"/>
                  </a:lnTo>
                  <a:cubicBezTo>
                    <a:pt x="1914020" y="135215"/>
                    <a:pt x="1792005" y="13194"/>
                    <a:pt x="1642019" y="13194"/>
                  </a:cubicBezTo>
                  <a:lnTo>
                    <a:pt x="285197" y="13194"/>
                  </a:ln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32ED417F-22DD-5DA5-1C8E-D81D1ADC0D50}"/>
                </a:ext>
              </a:extLst>
            </p:cNvPr>
            <p:cNvSpPr/>
            <p:nvPr/>
          </p:nvSpPr>
          <p:spPr>
            <a:xfrm>
              <a:off x="989607" y="5224416"/>
              <a:ext cx="62923" cy="62923"/>
            </a:xfrm>
            <a:custGeom>
              <a:avLst/>
              <a:gdLst>
                <a:gd name="connsiteX0" fmla="*/ 62924 w 62923"/>
                <a:gd name="connsiteY0" fmla="*/ 31462 h 62923"/>
                <a:gd name="connsiteX1" fmla="*/ 31462 w 62923"/>
                <a:gd name="connsiteY1" fmla="*/ 62924 h 62923"/>
                <a:gd name="connsiteX2" fmla="*/ 0 w 62923"/>
                <a:gd name="connsiteY2" fmla="*/ 31462 h 62923"/>
                <a:gd name="connsiteX3" fmla="*/ 31462 w 62923"/>
                <a:gd name="connsiteY3" fmla="*/ 0 h 62923"/>
                <a:gd name="connsiteX4" fmla="*/ 62924 w 62923"/>
                <a:gd name="connsiteY4" fmla="*/ 31462 h 6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23" h="62923">
                  <a:moveTo>
                    <a:pt x="62924" y="31462"/>
                  </a:moveTo>
                  <a:cubicBezTo>
                    <a:pt x="62924" y="48838"/>
                    <a:pt x="48838" y="62924"/>
                    <a:pt x="31462" y="62924"/>
                  </a:cubicBezTo>
                  <a:cubicBezTo>
                    <a:pt x="14086" y="62924"/>
                    <a:pt x="0" y="48838"/>
                    <a:pt x="0" y="31462"/>
                  </a:cubicBezTo>
                  <a:cubicBezTo>
                    <a:pt x="0" y="14086"/>
                    <a:pt x="14086" y="0"/>
                    <a:pt x="31462" y="0"/>
                  </a:cubicBezTo>
                  <a:cubicBezTo>
                    <a:pt x="48838" y="0"/>
                    <a:pt x="62924" y="14086"/>
                    <a:pt x="62924" y="31462"/>
                  </a:cubicBez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1200BE0A-8050-2989-099A-2B9EFC8B4C41}"/>
                </a:ext>
              </a:extLst>
            </p:cNvPr>
            <p:cNvSpPr/>
            <p:nvPr/>
          </p:nvSpPr>
          <p:spPr>
            <a:xfrm>
              <a:off x="1076129" y="5224416"/>
              <a:ext cx="62923" cy="62923"/>
            </a:xfrm>
            <a:custGeom>
              <a:avLst/>
              <a:gdLst>
                <a:gd name="connsiteX0" fmla="*/ 62924 w 62923"/>
                <a:gd name="connsiteY0" fmla="*/ 31462 h 62923"/>
                <a:gd name="connsiteX1" fmla="*/ 31462 w 62923"/>
                <a:gd name="connsiteY1" fmla="*/ 62924 h 62923"/>
                <a:gd name="connsiteX2" fmla="*/ 0 w 62923"/>
                <a:gd name="connsiteY2" fmla="*/ 31462 h 62923"/>
                <a:gd name="connsiteX3" fmla="*/ 31462 w 62923"/>
                <a:gd name="connsiteY3" fmla="*/ 0 h 62923"/>
                <a:gd name="connsiteX4" fmla="*/ 62924 w 62923"/>
                <a:gd name="connsiteY4" fmla="*/ 31462 h 6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23" h="62923">
                  <a:moveTo>
                    <a:pt x="62924" y="31462"/>
                  </a:moveTo>
                  <a:cubicBezTo>
                    <a:pt x="62924" y="48838"/>
                    <a:pt x="48838" y="62924"/>
                    <a:pt x="31462" y="62924"/>
                  </a:cubicBezTo>
                  <a:cubicBezTo>
                    <a:pt x="14086" y="62924"/>
                    <a:pt x="0" y="48838"/>
                    <a:pt x="0" y="31462"/>
                  </a:cubicBezTo>
                  <a:cubicBezTo>
                    <a:pt x="0" y="14086"/>
                    <a:pt x="14086" y="0"/>
                    <a:pt x="31462" y="0"/>
                  </a:cubicBezTo>
                  <a:cubicBezTo>
                    <a:pt x="48838" y="0"/>
                    <a:pt x="62924" y="14086"/>
                    <a:pt x="62924" y="31462"/>
                  </a:cubicBez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DBF519A0-01C9-C1B2-78BE-4BDB73F9C3B9}"/>
                </a:ext>
              </a:extLst>
            </p:cNvPr>
            <p:cNvSpPr/>
            <p:nvPr/>
          </p:nvSpPr>
          <p:spPr>
            <a:xfrm>
              <a:off x="1162650" y="5224416"/>
              <a:ext cx="62923" cy="62923"/>
            </a:xfrm>
            <a:custGeom>
              <a:avLst/>
              <a:gdLst>
                <a:gd name="connsiteX0" fmla="*/ 62924 w 62923"/>
                <a:gd name="connsiteY0" fmla="*/ 31462 h 62923"/>
                <a:gd name="connsiteX1" fmla="*/ 31462 w 62923"/>
                <a:gd name="connsiteY1" fmla="*/ 62924 h 62923"/>
                <a:gd name="connsiteX2" fmla="*/ 0 w 62923"/>
                <a:gd name="connsiteY2" fmla="*/ 31462 h 62923"/>
                <a:gd name="connsiteX3" fmla="*/ 31462 w 62923"/>
                <a:gd name="connsiteY3" fmla="*/ 0 h 62923"/>
                <a:gd name="connsiteX4" fmla="*/ 62924 w 62923"/>
                <a:gd name="connsiteY4" fmla="*/ 31462 h 6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23" h="62923">
                  <a:moveTo>
                    <a:pt x="62924" y="31462"/>
                  </a:moveTo>
                  <a:cubicBezTo>
                    <a:pt x="62924" y="48838"/>
                    <a:pt x="48838" y="62924"/>
                    <a:pt x="31462" y="62924"/>
                  </a:cubicBezTo>
                  <a:cubicBezTo>
                    <a:pt x="14086" y="62924"/>
                    <a:pt x="0" y="48838"/>
                    <a:pt x="0" y="31462"/>
                  </a:cubicBezTo>
                  <a:cubicBezTo>
                    <a:pt x="0" y="14086"/>
                    <a:pt x="14086" y="0"/>
                    <a:pt x="31462" y="0"/>
                  </a:cubicBezTo>
                  <a:cubicBezTo>
                    <a:pt x="48838" y="0"/>
                    <a:pt x="62924" y="14086"/>
                    <a:pt x="62924" y="31462"/>
                  </a:cubicBez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E49658E0-BFA5-D245-8D0A-4AA014867A1E}"/>
                </a:ext>
              </a:extLst>
            </p:cNvPr>
            <p:cNvSpPr/>
            <p:nvPr/>
          </p:nvSpPr>
          <p:spPr>
            <a:xfrm>
              <a:off x="98323" y="6504771"/>
              <a:ext cx="1254343" cy="45719"/>
            </a:xfrm>
            <a:custGeom>
              <a:avLst/>
              <a:gdLst>
                <a:gd name="connsiteX0" fmla="*/ 17723 w 1454489"/>
                <a:gd name="connsiteY0" fmla="*/ 0 h 35453"/>
                <a:gd name="connsiteX1" fmla="*/ 0 w 1454489"/>
                <a:gd name="connsiteY1" fmla="*/ 17726 h 35453"/>
                <a:gd name="connsiteX2" fmla="*/ 5182 w 1454489"/>
                <a:gd name="connsiteY2" fmla="*/ 30155 h 35453"/>
                <a:gd name="connsiteX3" fmla="*/ 17723 w 1454489"/>
                <a:gd name="connsiteY3" fmla="*/ 35453 h 35453"/>
                <a:gd name="connsiteX4" fmla="*/ 1436763 w 1454489"/>
                <a:gd name="connsiteY4" fmla="*/ 35453 h 35453"/>
                <a:gd name="connsiteX5" fmla="*/ 1454489 w 1454489"/>
                <a:gd name="connsiteY5" fmla="*/ 17726 h 35453"/>
                <a:gd name="connsiteX6" fmla="*/ 1449304 w 1454489"/>
                <a:gd name="connsiteY6" fmla="*/ 5297 h 35453"/>
                <a:gd name="connsiteX7" fmla="*/ 1436763 w 1454489"/>
                <a:gd name="connsiteY7" fmla="*/ 0 h 35453"/>
                <a:gd name="connsiteX8" fmla="*/ 17723 w 1454489"/>
                <a:gd name="connsiteY8" fmla="*/ 0 h 3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4489" h="35453">
                  <a:moveTo>
                    <a:pt x="17723" y="0"/>
                  </a:moveTo>
                  <a:cubicBezTo>
                    <a:pt x="7953" y="0"/>
                    <a:pt x="0" y="7949"/>
                    <a:pt x="0" y="17726"/>
                  </a:cubicBezTo>
                  <a:cubicBezTo>
                    <a:pt x="0" y="22490"/>
                    <a:pt x="1841" y="26903"/>
                    <a:pt x="5182" y="30155"/>
                  </a:cubicBezTo>
                  <a:cubicBezTo>
                    <a:pt x="8553" y="33606"/>
                    <a:pt x="12967" y="35453"/>
                    <a:pt x="17723" y="35453"/>
                  </a:cubicBezTo>
                  <a:lnTo>
                    <a:pt x="1436763" y="35453"/>
                  </a:lnTo>
                  <a:cubicBezTo>
                    <a:pt x="1446533" y="35453"/>
                    <a:pt x="1454489" y="27503"/>
                    <a:pt x="1454489" y="17726"/>
                  </a:cubicBezTo>
                  <a:cubicBezTo>
                    <a:pt x="1454489" y="12957"/>
                    <a:pt x="1452649" y="8550"/>
                    <a:pt x="1449304" y="5297"/>
                  </a:cubicBezTo>
                  <a:cubicBezTo>
                    <a:pt x="1445933" y="1847"/>
                    <a:pt x="1441519" y="0"/>
                    <a:pt x="1436763" y="0"/>
                  </a:cubicBezTo>
                  <a:lnTo>
                    <a:pt x="17723" y="0"/>
                  </a:ln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E02FF86E-2A4A-36FA-4901-515E3BB51F91}"/>
                </a:ext>
              </a:extLst>
            </p:cNvPr>
            <p:cNvSpPr/>
            <p:nvPr/>
          </p:nvSpPr>
          <p:spPr>
            <a:xfrm>
              <a:off x="71646" y="6503776"/>
              <a:ext cx="603025" cy="45719"/>
            </a:xfrm>
            <a:custGeom>
              <a:avLst/>
              <a:gdLst>
                <a:gd name="connsiteX0" fmla="*/ 782403 w 782403"/>
                <a:gd name="connsiteY0" fmla="*/ 0 h 47268"/>
                <a:gd name="connsiteX1" fmla="*/ 782403 w 782403"/>
                <a:gd name="connsiteY1" fmla="*/ 47269 h 47268"/>
                <a:gd name="connsiteX2" fmla="*/ 23632 w 782403"/>
                <a:gd name="connsiteY2" fmla="*/ 47269 h 47268"/>
                <a:gd name="connsiteX3" fmla="*/ 6973 w 782403"/>
                <a:gd name="connsiteY3" fmla="*/ 40302 h 47268"/>
                <a:gd name="connsiteX4" fmla="*/ 0 w 782403"/>
                <a:gd name="connsiteY4" fmla="*/ 23638 h 47268"/>
                <a:gd name="connsiteX5" fmla="*/ 23632 w 782403"/>
                <a:gd name="connsiteY5" fmla="*/ 0 h 47268"/>
                <a:gd name="connsiteX6" fmla="*/ 782403 w 782403"/>
                <a:gd name="connsiteY6" fmla="*/ 0 h 4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2403" h="47268">
                  <a:moveTo>
                    <a:pt x="782403" y="0"/>
                  </a:moveTo>
                  <a:lnTo>
                    <a:pt x="782403" y="47269"/>
                  </a:lnTo>
                  <a:lnTo>
                    <a:pt x="23632" y="47269"/>
                  </a:lnTo>
                  <a:cubicBezTo>
                    <a:pt x="17134" y="47269"/>
                    <a:pt x="11230" y="44669"/>
                    <a:pt x="6973" y="40302"/>
                  </a:cubicBezTo>
                  <a:cubicBezTo>
                    <a:pt x="2600" y="36047"/>
                    <a:pt x="0" y="30136"/>
                    <a:pt x="0" y="23638"/>
                  </a:cubicBezTo>
                  <a:cubicBezTo>
                    <a:pt x="0" y="10635"/>
                    <a:pt x="10636" y="0"/>
                    <a:pt x="23632" y="0"/>
                  </a:cubicBezTo>
                  <a:lnTo>
                    <a:pt x="782403" y="0"/>
                  </a:lnTo>
                  <a:close/>
                </a:path>
              </a:pathLst>
            </a:custGeom>
            <a:solidFill>
              <a:srgbClr val="FF6C17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7571E192-0F9F-4620-69AF-7CB29D998267}"/>
                </a:ext>
              </a:extLst>
            </p:cNvPr>
            <p:cNvSpPr/>
            <p:nvPr/>
          </p:nvSpPr>
          <p:spPr>
            <a:xfrm>
              <a:off x="1021779" y="6320607"/>
              <a:ext cx="330886" cy="94543"/>
            </a:xfrm>
            <a:custGeom>
              <a:avLst/>
              <a:gdLst>
                <a:gd name="connsiteX0" fmla="*/ 283618 w 330886"/>
                <a:gd name="connsiteY0" fmla="*/ 94544 h 94543"/>
                <a:gd name="connsiteX1" fmla="*/ 47269 w 330886"/>
                <a:gd name="connsiteY1" fmla="*/ 94544 h 94543"/>
                <a:gd name="connsiteX2" fmla="*/ 0 w 330886"/>
                <a:gd name="connsiteY2" fmla="*/ 47275 h 94543"/>
                <a:gd name="connsiteX3" fmla="*/ 47269 w 330886"/>
                <a:gd name="connsiteY3" fmla="*/ 0 h 94543"/>
                <a:gd name="connsiteX4" fmla="*/ 283618 w 330886"/>
                <a:gd name="connsiteY4" fmla="*/ 0 h 94543"/>
                <a:gd name="connsiteX5" fmla="*/ 330887 w 330886"/>
                <a:gd name="connsiteY5" fmla="*/ 47275 h 94543"/>
                <a:gd name="connsiteX6" fmla="*/ 283618 w 330886"/>
                <a:gd name="connsiteY6" fmla="*/ 94544 h 94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886" h="94543">
                  <a:moveTo>
                    <a:pt x="283618" y="94544"/>
                  </a:moveTo>
                  <a:lnTo>
                    <a:pt x="47269" y="94544"/>
                  </a:lnTo>
                  <a:cubicBezTo>
                    <a:pt x="21203" y="94544"/>
                    <a:pt x="0" y="73341"/>
                    <a:pt x="0" y="47275"/>
                  </a:cubicBezTo>
                  <a:cubicBezTo>
                    <a:pt x="0" y="21203"/>
                    <a:pt x="21203" y="0"/>
                    <a:pt x="47269" y="0"/>
                  </a:cubicBezTo>
                  <a:lnTo>
                    <a:pt x="283618" y="0"/>
                  </a:lnTo>
                  <a:cubicBezTo>
                    <a:pt x="309677" y="0"/>
                    <a:pt x="330887" y="21203"/>
                    <a:pt x="330887" y="47275"/>
                  </a:cubicBezTo>
                  <a:cubicBezTo>
                    <a:pt x="330887" y="73341"/>
                    <a:pt x="309677" y="94544"/>
                    <a:pt x="283618" y="94544"/>
                  </a:cubicBez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6" name="图形 208">
              <a:extLst>
                <a:ext uri="{FF2B5EF4-FFF2-40B4-BE49-F238E27FC236}">
                  <a16:creationId xmlns:a16="http://schemas.microsoft.com/office/drawing/2014/main" id="{4EFF2D10-9756-626A-CBC4-95A03BC34729}"/>
                </a:ext>
              </a:extLst>
            </p:cNvPr>
            <p:cNvGrpSpPr/>
            <p:nvPr/>
          </p:nvGrpSpPr>
          <p:grpSpPr>
            <a:xfrm>
              <a:off x="5454" y="4903007"/>
              <a:ext cx="743181" cy="1610399"/>
              <a:chOff x="-392044" y="4535042"/>
              <a:chExt cx="935306" cy="2026714"/>
            </a:xfrm>
          </p:grpSpPr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446CAE5F-5BD2-FFE2-6FD4-71185B699A78}"/>
                  </a:ext>
                </a:extLst>
              </p:cNvPr>
              <p:cNvSpPr/>
              <p:nvPr/>
            </p:nvSpPr>
            <p:spPr>
              <a:xfrm>
                <a:off x="86636" y="5954291"/>
                <a:ext cx="177865" cy="556944"/>
              </a:xfrm>
              <a:custGeom>
                <a:avLst/>
                <a:gdLst>
                  <a:gd name="connsiteX0" fmla="*/ 177866 w 177865"/>
                  <a:gd name="connsiteY0" fmla="*/ 555137 h 556944"/>
                  <a:gd name="connsiteX1" fmla="*/ 12647 w 177865"/>
                  <a:gd name="connsiteY1" fmla="*/ 0 h 556944"/>
                  <a:gd name="connsiteX2" fmla="*/ 0 w 177865"/>
                  <a:gd name="connsiteY2" fmla="*/ 3760 h 556944"/>
                  <a:gd name="connsiteX3" fmla="*/ 164638 w 177865"/>
                  <a:gd name="connsiteY3" fmla="*/ 556944 h 556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65" h="556944">
                    <a:moveTo>
                      <a:pt x="177866" y="555137"/>
                    </a:moveTo>
                    <a:lnTo>
                      <a:pt x="12647" y="0"/>
                    </a:lnTo>
                    <a:lnTo>
                      <a:pt x="0" y="3760"/>
                    </a:lnTo>
                    <a:lnTo>
                      <a:pt x="164638" y="556944"/>
                    </a:lnTo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F0062EE8-B76F-FDE8-A82C-6EEE74AAD5BA}"/>
                  </a:ext>
                </a:extLst>
              </p:cNvPr>
              <p:cNvSpPr/>
              <p:nvPr/>
            </p:nvSpPr>
            <p:spPr>
              <a:xfrm rot="-253589">
                <a:off x="-29083" y="4554278"/>
                <a:ext cx="547563" cy="692700"/>
              </a:xfrm>
              <a:custGeom>
                <a:avLst/>
                <a:gdLst>
                  <a:gd name="connsiteX0" fmla="*/ 547564 w 547563"/>
                  <a:gd name="connsiteY0" fmla="*/ 346350 h 692700"/>
                  <a:gd name="connsiteX1" fmla="*/ 273782 w 547563"/>
                  <a:gd name="connsiteY1" fmla="*/ 692701 h 692700"/>
                  <a:gd name="connsiteX2" fmla="*/ 0 w 547563"/>
                  <a:gd name="connsiteY2" fmla="*/ 346350 h 692700"/>
                  <a:gd name="connsiteX3" fmla="*/ 273782 w 547563"/>
                  <a:gd name="connsiteY3" fmla="*/ 0 h 692700"/>
                  <a:gd name="connsiteX4" fmla="*/ 547564 w 547563"/>
                  <a:gd name="connsiteY4" fmla="*/ 346350 h 69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563" h="692700">
                    <a:moveTo>
                      <a:pt x="547564" y="346350"/>
                    </a:moveTo>
                    <a:cubicBezTo>
                      <a:pt x="547564" y="537634"/>
                      <a:pt x="424987" y="692701"/>
                      <a:pt x="273782" y="692701"/>
                    </a:cubicBezTo>
                    <a:cubicBezTo>
                      <a:pt x="122576" y="692701"/>
                      <a:pt x="0" y="537634"/>
                      <a:pt x="0" y="346350"/>
                    </a:cubicBezTo>
                    <a:cubicBezTo>
                      <a:pt x="0" y="155066"/>
                      <a:pt x="122576" y="0"/>
                      <a:pt x="273782" y="0"/>
                    </a:cubicBezTo>
                    <a:cubicBezTo>
                      <a:pt x="424987" y="0"/>
                      <a:pt x="547564" y="155066"/>
                      <a:pt x="547564" y="346350"/>
                    </a:cubicBez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6CCFE875-131A-C79D-F7CE-502D56F809EC}"/>
                  </a:ext>
                </a:extLst>
              </p:cNvPr>
              <p:cNvSpPr/>
              <p:nvPr/>
            </p:nvSpPr>
            <p:spPr>
              <a:xfrm>
                <a:off x="251294" y="5246035"/>
                <a:ext cx="13194" cy="1315721"/>
              </a:xfrm>
              <a:custGeom>
                <a:avLst/>
                <a:gdLst>
                  <a:gd name="connsiteX0" fmla="*/ 0 w 13194"/>
                  <a:gd name="connsiteY0" fmla="*/ 0 h 1315721"/>
                  <a:gd name="connsiteX1" fmla="*/ 13194 w 13194"/>
                  <a:gd name="connsiteY1" fmla="*/ 0 h 1315721"/>
                  <a:gd name="connsiteX2" fmla="*/ 13194 w 13194"/>
                  <a:gd name="connsiteY2" fmla="*/ 1315722 h 1315721"/>
                  <a:gd name="connsiteX3" fmla="*/ 0 w 13194"/>
                  <a:gd name="connsiteY3" fmla="*/ 1315722 h 131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94" h="1315721">
                    <a:moveTo>
                      <a:pt x="0" y="0"/>
                    </a:moveTo>
                    <a:lnTo>
                      <a:pt x="13194" y="0"/>
                    </a:lnTo>
                    <a:lnTo>
                      <a:pt x="13194" y="1315722"/>
                    </a:lnTo>
                    <a:lnTo>
                      <a:pt x="0" y="1315722"/>
                    </a:lnTo>
                    <a:close/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A0408112-0541-F065-F268-41A8FF005B92}"/>
                  </a:ext>
                </a:extLst>
              </p:cNvPr>
              <p:cNvSpPr/>
              <p:nvPr/>
            </p:nvSpPr>
            <p:spPr>
              <a:xfrm>
                <a:off x="68494" y="5938207"/>
                <a:ext cx="85532" cy="100362"/>
              </a:xfrm>
              <a:custGeom>
                <a:avLst/>
                <a:gdLst>
                  <a:gd name="connsiteX0" fmla="*/ 38217 w 85532"/>
                  <a:gd name="connsiteY0" fmla="*/ 0 h 100362"/>
                  <a:gd name="connsiteX1" fmla="*/ 53028 w 85532"/>
                  <a:gd name="connsiteY1" fmla="*/ 44234 h 100362"/>
                  <a:gd name="connsiteX2" fmla="*/ 85532 w 85532"/>
                  <a:gd name="connsiteY2" fmla="*/ 79595 h 100362"/>
                  <a:gd name="connsiteX3" fmla="*/ 0 w 85532"/>
                  <a:gd name="connsiteY3" fmla="*/ 100362 h 100362"/>
                  <a:gd name="connsiteX4" fmla="*/ 24819 w 85532"/>
                  <a:gd name="connsiteY4" fmla="*/ 54202 h 100362"/>
                  <a:gd name="connsiteX5" fmla="*/ 8735 w 85532"/>
                  <a:gd name="connsiteY5" fmla="*/ 14791 h 100362"/>
                  <a:gd name="connsiteX6" fmla="*/ 38217 w 85532"/>
                  <a:gd name="connsiteY6" fmla="*/ 0 h 100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532" h="100362">
                    <a:moveTo>
                      <a:pt x="38217" y="0"/>
                    </a:moveTo>
                    <a:lnTo>
                      <a:pt x="53028" y="44234"/>
                    </a:lnTo>
                    <a:lnTo>
                      <a:pt x="85532" y="79595"/>
                    </a:lnTo>
                    <a:lnTo>
                      <a:pt x="0" y="100362"/>
                    </a:lnTo>
                    <a:lnTo>
                      <a:pt x="24819" y="54202"/>
                    </a:lnTo>
                    <a:lnTo>
                      <a:pt x="8735" y="14791"/>
                    </a:lnTo>
                    <a:lnTo>
                      <a:pt x="38217" y="0"/>
                    </a:ln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5AB24BD9-9A55-7F9F-6130-F2B05BE6B218}"/>
                  </a:ext>
                </a:extLst>
              </p:cNvPr>
              <p:cNvSpPr/>
              <p:nvPr/>
            </p:nvSpPr>
            <p:spPr>
              <a:xfrm>
                <a:off x="202522" y="5218254"/>
                <a:ext cx="87900" cy="89780"/>
              </a:xfrm>
              <a:custGeom>
                <a:avLst/>
                <a:gdLst>
                  <a:gd name="connsiteX0" fmla="*/ 65252 w 87900"/>
                  <a:gd name="connsiteY0" fmla="*/ 0 h 89780"/>
                  <a:gd name="connsiteX1" fmla="*/ 66836 w 87900"/>
                  <a:gd name="connsiteY1" fmla="*/ 46622 h 89780"/>
                  <a:gd name="connsiteX2" fmla="*/ 87900 w 87900"/>
                  <a:gd name="connsiteY2" fmla="*/ 89781 h 89780"/>
                  <a:gd name="connsiteX3" fmla="*/ 0 w 87900"/>
                  <a:gd name="connsiteY3" fmla="*/ 85295 h 89780"/>
                  <a:gd name="connsiteX4" fmla="*/ 36951 w 87900"/>
                  <a:gd name="connsiteY4" fmla="*/ 48133 h 89780"/>
                  <a:gd name="connsiteX5" fmla="*/ 32775 w 87900"/>
                  <a:gd name="connsiteY5" fmla="*/ 5766 h 89780"/>
                  <a:gd name="connsiteX6" fmla="*/ 65252 w 87900"/>
                  <a:gd name="connsiteY6" fmla="*/ 0 h 89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00" h="89780">
                    <a:moveTo>
                      <a:pt x="65252" y="0"/>
                    </a:moveTo>
                    <a:lnTo>
                      <a:pt x="66836" y="46622"/>
                    </a:lnTo>
                    <a:lnTo>
                      <a:pt x="87900" y="89781"/>
                    </a:lnTo>
                    <a:lnTo>
                      <a:pt x="0" y="85295"/>
                    </a:lnTo>
                    <a:lnTo>
                      <a:pt x="36951" y="48133"/>
                    </a:lnTo>
                    <a:lnTo>
                      <a:pt x="32775" y="5766"/>
                    </a:lnTo>
                    <a:lnTo>
                      <a:pt x="65252" y="0"/>
                    </a:ln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447B599F-7B42-78AC-84C8-1C36F8C2A605}"/>
                  </a:ext>
                </a:extLst>
              </p:cNvPr>
              <p:cNvSpPr/>
              <p:nvPr/>
            </p:nvSpPr>
            <p:spPr>
              <a:xfrm rot="-1256031">
                <a:off x="-286368" y="5279964"/>
                <a:ext cx="547563" cy="692700"/>
              </a:xfrm>
              <a:custGeom>
                <a:avLst/>
                <a:gdLst>
                  <a:gd name="connsiteX0" fmla="*/ 547564 w 547563"/>
                  <a:gd name="connsiteY0" fmla="*/ 346350 h 692700"/>
                  <a:gd name="connsiteX1" fmla="*/ 273782 w 547563"/>
                  <a:gd name="connsiteY1" fmla="*/ 692701 h 692700"/>
                  <a:gd name="connsiteX2" fmla="*/ 0 w 547563"/>
                  <a:gd name="connsiteY2" fmla="*/ 346350 h 692700"/>
                  <a:gd name="connsiteX3" fmla="*/ 273782 w 547563"/>
                  <a:gd name="connsiteY3" fmla="*/ 0 h 692700"/>
                  <a:gd name="connsiteX4" fmla="*/ 547564 w 547563"/>
                  <a:gd name="connsiteY4" fmla="*/ 346350 h 69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563" h="692700">
                    <a:moveTo>
                      <a:pt x="547564" y="346350"/>
                    </a:moveTo>
                    <a:cubicBezTo>
                      <a:pt x="547564" y="537634"/>
                      <a:pt x="424987" y="692701"/>
                      <a:pt x="273782" y="692701"/>
                    </a:cubicBezTo>
                    <a:cubicBezTo>
                      <a:pt x="122576" y="692701"/>
                      <a:pt x="0" y="537634"/>
                      <a:pt x="0" y="346350"/>
                    </a:cubicBezTo>
                    <a:cubicBezTo>
                      <a:pt x="0" y="155066"/>
                      <a:pt x="122576" y="0"/>
                      <a:pt x="273782" y="0"/>
                    </a:cubicBezTo>
                    <a:cubicBezTo>
                      <a:pt x="424987" y="0"/>
                      <a:pt x="547564" y="155066"/>
                      <a:pt x="547564" y="346350"/>
                    </a:cubicBez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00D68B3C-108D-8061-0641-F745007D9B2B}"/>
                </a:ext>
              </a:extLst>
            </p:cNvPr>
            <p:cNvSpPr/>
            <p:nvPr/>
          </p:nvSpPr>
          <p:spPr>
            <a:xfrm>
              <a:off x="1043354" y="5032181"/>
              <a:ext cx="333142" cy="166237"/>
            </a:xfrm>
            <a:custGeom>
              <a:avLst/>
              <a:gdLst>
                <a:gd name="connsiteX0" fmla="*/ 266564 w 333142"/>
                <a:gd name="connsiteY0" fmla="*/ 58200 h 166237"/>
                <a:gd name="connsiteX1" fmla="*/ 331652 w 333142"/>
                <a:gd name="connsiteY1" fmla="*/ 133803 h 166237"/>
                <a:gd name="connsiteX2" fmla="*/ 235578 w 333142"/>
                <a:gd name="connsiteY2" fmla="*/ 160740 h 166237"/>
                <a:gd name="connsiteX3" fmla="*/ 187841 w 333142"/>
                <a:gd name="connsiteY3" fmla="*/ 133533 h 166237"/>
                <a:gd name="connsiteX4" fmla="*/ 0 w 333142"/>
                <a:gd name="connsiteY4" fmla="*/ 74225 h 166237"/>
                <a:gd name="connsiteX5" fmla="*/ 23644 w 333142"/>
                <a:gd name="connsiteY5" fmla="*/ 0 h 166237"/>
                <a:gd name="connsiteX6" fmla="*/ 211735 w 333142"/>
                <a:gd name="connsiteY6" fmla="*/ 54433 h 166237"/>
                <a:gd name="connsiteX7" fmla="*/ 266564 w 333142"/>
                <a:gd name="connsiteY7" fmla="*/ 58200 h 16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142" h="166237">
                  <a:moveTo>
                    <a:pt x="266564" y="58200"/>
                  </a:moveTo>
                  <a:cubicBezTo>
                    <a:pt x="311069" y="71632"/>
                    <a:pt x="340208" y="105488"/>
                    <a:pt x="331652" y="133803"/>
                  </a:cubicBezTo>
                  <a:cubicBezTo>
                    <a:pt x="323102" y="162125"/>
                    <a:pt x="280095" y="174184"/>
                    <a:pt x="235578" y="160740"/>
                  </a:cubicBezTo>
                  <a:cubicBezTo>
                    <a:pt x="217719" y="155613"/>
                    <a:pt x="201351" y="146285"/>
                    <a:pt x="187841" y="133533"/>
                  </a:cubicBezTo>
                  <a:lnTo>
                    <a:pt x="0" y="74225"/>
                  </a:lnTo>
                  <a:lnTo>
                    <a:pt x="23644" y="0"/>
                  </a:lnTo>
                  <a:lnTo>
                    <a:pt x="211735" y="54433"/>
                  </a:lnTo>
                  <a:cubicBezTo>
                    <a:pt x="230049" y="51293"/>
                    <a:pt x="248851" y="52579"/>
                    <a:pt x="266564" y="58200"/>
                  </a:cubicBez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E2FC758D-2091-508C-0A27-97DD37CBCEE1}"/>
                </a:ext>
              </a:extLst>
            </p:cNvPr>
            <p:cNvSpPr/>
            <p:nvPr/>
          </p:nvSpPr>
          <p:spPr>
            <a:xfrm>
              <a:off x="818649" y="4458619"/>
              <a:ext cx="369440" cy="706778"/>
            </a:xfrm>
            <a:custGeom>
              <a:avLst/>
              <a:gdLst>
                <a:gd name="connsiteX0" fmla="*/ 164929 w 369440"/>
                <a:gd name="connsiteY0" fmla="*/ 145137 h 706778"/>
                <a:gd name="connsiteX1" fmla="*/ 362843 w 369440"/>
                <a:gd name="connsiteY1" fmla="*/ 0 h 706778"/>
                <a:gd name="connsiteX2" fmla="*/ 356246 w 369440"/>
                <a:gd name="connsiteY2" fmla="*/ 277080 h 706778"/>
                <a:gd name="connsiteX3" fmla="*/ 171526 w 369440"/>
                <a:gd name="connsiteY3" fmla="*/ 514577 h 706778"/>
                <a:gd name="connsiteX4" fmla="*/ 369440 w 369440"/>
                <a:gd name="connsiteY4" fmla="*/ 593743 h 706778"/>
                <a:gd name="connsiteX5" fmla="*/ 362843 w 369440"/>
                <a:gd name="connsiteY5" fmla="*/ 706779 h 706778"/>
                <a:gd name="connsiteX6" fmla="*/ 72569 w 369440"/>
                <a:gd name="connsiteY6" fmla="*/ 639923 h 706778"/>
                <a:gd name="connsiteX7" fmla="*/ 0 w 369440"/>
                <a:gd name="connsiteY7" fmla="*/ 540966 h 706778"/>
                <a:gd name="connsiteX8" fmla="*/ 164929 w 369440"/>
                <a:gd name="connsiteY8" fmla="*/ 145137 h 70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9440" h="706778">
                  <a:moveTo>
                    <a:pt x="164929" y="145137"/>
                  </a:moveTo>
                  <a:lnTo>
                    <a:pt x="362843" y="0"/>
                  </a:lnTo>
                  <a:lnTo>
                    <a:pt x="356246" y="277080"/>
                  </a:lnTo>
                  <a:lnTo>
                    <a:pt x="171526" y="514577"/>
                  </a:lnTo>
                  <a:lnTo>
                    <a:pt x="369440" y="593743"/>
                  </a:lnTo>
                  <a:lnTo>
                    <a:pt x="362843" y="706779"/>
                  </a:lnTo>
                  <a:cubicBezTo>
                    <a:pt x="362843" y="706779"/>
                    <a:pt x="112151" y="646520"/>
                    <a:pt x="72569" y="639923"/>
                  </a:cubicBezTo>
                  <a:cubicBezTo>
                    <a:pt x="32986" y="633326"/>
                    <a:pt x="0" y="540966"/>
                    <a:pt x="0" y="540966"/>
                  </a:cubicBezTo>
                  <a:lnTo>
                    <a:pt x="164929" y="145137"/>
                  </a:ln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EAFE2ECB-98C8-E446-00CC-F82B4E365881}"/>
              </a:ext>
            </a:extLst>
          </p:cNvPr>
          <p:cNvGrpSpPr/>
          <p:nvPr/>
        </p:nvGrpSpPr>
        <p:grpSpPr>
          <a:xfrm flipH="1">
            <a:off x="10793505" y="5184431"/>
            <a:ext cx="1396977" cy="1688546"/>
            <a:chOff x="384526" y="1947519"/>
            <a:chExt cx="4076321" cy="4927107"/>
          </a:xfrm>
        </p:grpSpPr>
        <p:grpSp>
          <p:nvGrpSpPr>
            <p:cNvPr id="124" name="图形 30">
              <a:extLst>
                <a:ext uri="{FF2B5EF4-FFF2-40B4-BE49-F238E27FC236}">
                  <a16:creationId xmlns:a16="http://schemas.microsoft.com/office/drawing/2014/main" id="{A8B1E191-8504-60CA-5DA5-58BB71C2BADA}"/>
                </a:ext>
              </a:extLst>
            </p:cNvPr>
            <p:cNvGrpSpPr/>
            <p:nvPr/>
          </p:nvGrpSpPr>
          <p:grpSpPr>
            <a:xfrm>
              <a:off x="389870" y="2364614"/>
              <a:ext cx="3991997" cy="2800882"/>
              <a:chOff x="389870" y="2364614"/>
              <a:chExt cx="3991997" cy="2800882"/>
            </a:xfrm>
          </p:grpSpPr>
          <p:sp>
            <p:nvSpPr>
              <p:cNvPr id="161" name="任意多边形: 形状 160">
                <a:extLst>
                  <a:ext uri="{FF2B5EF4-FFF2-40B4-BE49-F238E27FC236}">
                    <a16:creationId xmlns:a16="http://schemas.microsoft.com/office/drawing/2014/main" id="{D51A6414-4BE8-2B12-45DB-F5EFD5D82E79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62" name="任意多边形: 形状 161">
                <a:extLst>
                  <a:ext uri="{FF2B5EF4-FFF2-40B4-BE49-F238E27FC236}">
                    <a16:creationId xmlns:a16="http://schemas.microsoft.com/office/drawing/2014/main" id="{30302717-DFAF-B29F-5525-51C45AA181CF}"/>
                  </a:ext>
                </a:extLst>
              </p:cNvPr>
              <p:cNvSpPr/>
              <p:nvPr/>
            </p:nvSpPr>
            <p:spPr>
              <a:xfrm>
                <a:off x="389870" y="2534335"/>
                <a:ext cx="3643143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125" name="图形 30">
              <a:extLst>
                <a:ext uri="{FF2B5EF4-FFF2-40B4-BE49-F238E27FC236}">
                  <a16:creationId xmlns:a16="http://schemas.microsoft.com/office/drawing/2014/main" id="{B9F2F75E-126C-ED39-7732-9E6D64BEE757}"/>
                </a:ext>
              </a:extLst>
            </p:cNvPr>
            <p:cNvGrpSpPr/>
            <p:nvPr/>
          </p:nvGrpSpPr>
          <p:grpSpPr>
            <a:xfrm>
              <a:off x="830126" y="3523832"/>
              <a:ext cx="2640875" cy="1164154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158" name="任意多边形: 形状 157">
                <a:extLst>
                  <a:ext uri="{FF2B5EF4-FFF2-40B4-BE49-F238E27FC236}">
                    <a16:creationId xmlns:a16="http://schemas.microsoft.com/office/drawing/2014/main" id="{46D5CDBE-49CA-B56A-02AC-790403690D1F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9" name="任意多边形: 形状 158">
                <a:extLst>
                  <a:ext uri="{FF2B5EF4-FFF2-40B4-BE49-F238E27FC236}">
                    <a16:creationId xmlns:a16="http://schemas.microsoft.com/office/drawing/2014/main" id="{28BE0B65-8BA8-F2DD-F110-5368C6975D7F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0" name="任意多边形: 形状 159">
                <a:extLst>
                  <a:ext uri="{FF2B5EF4-FFF2-40B4-BE49-F238E27FC236}">
                    <a16:creationId xmlns:a16="http://schemas.microsoft.com/office/drawing/2014/main" id="{D42C1557-715E-0977-FE64-030AC3C5A30C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26" name="图形 30">
              <a:extLst>
                <a:ext uri="{FF2B5EF4-FFF2-40B4-BE49-F238E27FC236}">
                  <a16:creationId xmlns:a16="http://schemas.microsoft.com/office/drawing/2014/main" id="{5A9AF6B2-107B-CBA6-6690-2DA969D3E741}"/>
                </a:ext>
              </a:extLst>
            </p:cNvPr>
            <p:cNvGrpSpPr/>
            <p:nvPr/>
          </p:nvGrpSpPr>
          <p:grpSpPr>
            <a:xfrm>
              <a:off x="755625" y="2778012"/>
              <a:ext cx="1430043" cy="5768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155" name="任意多边形: 形状 154">
                <a:extLst>
                  <a:ext uri="{FF2B5EF4-FFF2-40B4-BE49-F238E27FC236}">
                    <a16:creationId xmlns:a16="http://schemas.microsoft.com/office/drawing/2014/main" id="{59447CFB-EC8F-2E82-82A7-B9A849B90B8E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6" name="任意多边形: 形状 155">
                <a:extLst>
                  <a:ext uri="{FF2B5EF4-FFF2-40B4-BE49-F238E27FC236}">
                    <a16:creationId xmlns:a16="http://schemas.microsoft.com/office/drawing/2014/main" id="{578DA212-B601-F2D6-7D5D-417AF3035DB5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7" name="任意多边形: 形状 156">
                <a:extLst>
                  <a:ext uri="{FF2B5EF4-FFF2-40B4-BE49-F238E27FC236}">
                    <a16:creationId xmlns:a16="http://schemas.microsoft.com/office/drawing/2014/main" id="{30AAC7CC-F8BD-976F-03AD-FC05BCB9BC17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737E9413-38BC-7A28-BE56-49348B9F296A}"/>
                </a:ext>
              </a:extLst>
            </p:cNvPr>
            <p:cNvSpPr/>
            <p:nvPr/>
          </p:nvSpPr>
          <p:spPr>
            <a:xfrm>
              <a:off x="755309" y="4670748"/>
              <a:ext cx="2867291" cy="22488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A485BBDA-B6F6-3CA7-C02F-C0342773E918}"/>
                </a:ext>
              </a:extLst>
            </p:cNvPr>
            <p:cNvSpPr/>
            <p:nvPr/>
          </p:nvSpPr>
          <p:spPr>
            <a:xfrm>
              <a:off x="2886097" y="3006595"/>
              <a:ext cx="585039" cy="42638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1D4F0EED-81CC-6690-719E-015E563ED35C}"/>
                </a:ext>
              </a:extLst>
            </p:cNvPr>
            <p:cNvSpPr/>
            <p:nvPr/>
          </p:nvSpPr>
          <p:spPr>
            <a:xfrm>
              <a:off x="829296" y="3285142"/>
              <a:ext cx="2129073" cy="1401348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30" name="图形 30">
              <a:extLst>
                <a:ext uri="{FF2B5EF4-FFF2-40B4-BE49-F238E27FC236}">
                  <a16:creationId xmlns:a16="http://schemas.microsoft.com/office/drawing/2014/main" id="{B0B83949-224D-641A-D1DE-DF4F184D5D14}"/>
                </a:ext>
              </a:extLst>
            </p:cNvPr>
            <p:cNvGrpSpPr/>
            <p:nvPr/>
          </p:nvGrpSpPr>
          <p:grpSpPr>
            <a:xfrm>
              <a:off x="1358589" y="3917807"/>
              <a:ext cx="403082" cy="2125074"/>
              <a:chOff x="1358589" y="3917807"/>
              <a:chExt cx="403082" cy="2125074"/>
            </a:xfrm>
          </p:grpSpPr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25065953-A26A-60F9-0187-7456C3896451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4" name="任意多边形: 形状 153">
                <a:extLst>
                  <a:ext uri="{FF2B5EF4-FFF2-40B4-BE49-F238E27FC236}">
                    <a16:creationId xmlns:a16="http://schemas.microsoft.com/office/drawing/2014/main" id="{203EA58A-301D-AFA6-B066-13D2278F8E8C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97C1CE75-777A-7616-FA09-0D53BEEB655B}"/>
                </a:ext>
              </a:extLst>
            </p:cNvPr>
            <p:cNvSpPr/>
            <p:nvPr/>
          </p:nvSpPr>
          <p:spPr>
            <a:xfrm>
              <a:off x="1521603" y="5761443"/>
              <a:ext cx="1263295" cy="1113183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92AB2A06-2772-3F67-6C9C-97606F3A49F4}"/>
                </a:ext>
              </a:extLst>
            </p:cNvPr>
            <p:cNvSpPr/>
            <p:nvPr/>
          </p:nvSpPr>
          <p:spPr>
            <a:xfrm>
              <a:off x="1593005" y="3692496"/>
              <a:ext cx="1191893" cy="244228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33" name="图形 30">
              <a:extLst>
                <a:ext uri="{FF2B5EF4-FFF2-40B4-BE49-F238E27FC236}">
                  <a16:creationId xmlns:a16="http://schemas.microsoft.com/office/drawing/2014/main" id="{13BC26B0-4A9F-5287-1C8E-AABCE0B9AFCE}"/>
                </a:ext>
              </a:extLst>
            </p:cNvPr>
            <p:cNvGrpSpPr/>
            <p:nvPr/>
          </p:nvGrpSpPr>
          <p:grpSpPr>
            <a:xfrm>
              <a:off x="2466860" y="3290305"/>
              <a:ext cx="711623" cy="1533643"/>
              <a:chOff x="2466860" y="3290305"/>
              <a:chExt cx="711623" cy="1533643"/>
            </a:xfrm>
          </p:grpSpPr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00265B24-AA2D-B208-FA68-478354A43086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E03001F6-25C1-0E57-136B-576C4A807786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34" name="图形 30">
              <a:extLst>
                <a:ext uri="{FF2B5EF4-FFF2-40B4-BE49-F238E27FC236}">
                  <a16:creationId xmlns:a16="http://schemas.microsoft.com/office/drawing/2014/main" id="{FC9A1F52-D8F1-0576-E07E-4E96FB710C0A}"/>
                </a:ext>
              </a:extLst>
            </p:cNvPr>
            <p:cNvGrpSpPr/>
            <p:nvPr/>
          </p:nvGrpSpPr>
          <p:grpSpPr>
            <a:xfrm>
              <a:off x="1813898" y="2910405"/>
              <a:ext cx="764806" cy="753151"/>
              <a:chOff x="1813898" y="2910405"/>
              <a:chExt cx="764806" cy="753151"/>
            </a:xfrm>
          </p:grpSpPr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03829C5F-E3D4-1EEA-32E9-FDAD7CDC369F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0B401597-7E77-58B7-F34E-90C57E3DC821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321E4B30-D499-7BA1-48F6-78F6A160C9B9}"/>
                </a:ext>
              </a:extLst>
            </p:cNvPr>
            <p:cNvSpPr/>
            <p:nvPr/>
          </p:nvSpPr>
          <p:spPr>
            <a:xfrm>
              <a:off x="3695965" y="4356313"/>
              <a:ext cx="156181" cy="484506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FD926655-0EE8-6C72-1A05-9894701107EA}"/>
                </a:ext>
              </a:extLst>
            </p:cNvPr>
            <p:cNvSpPr/>
            <p:nvPr/>
          </p:nvSpPr>
          <p:spPr>
            <a:xfrm>
              <a:off x="4149082" y="4830080"/>
              <a:ext cx="311765" cy="387101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37" name="图形 30">
              <a:extLst>
                <a:ext uri="{FF2B5EF4-FFF2-40B4-BE49-F238E27FC236}">
                  <a16:creationId xmlns:a16="http://schemas.microsoft.com/office/drawing/2014/main" id="{E241F1D9-1DE3-89C3-BB73-1465B44D8D34}"/>
                </a:ext>
              </a:extLst>
            </p:cNvPr>
            <p:cNvGrpSpPr/>
            <p:nvPr/>
          </p:nvGrpSpPr>
          <p:grpSpPr>
            <a:xfrm>
              <a:off x="3507775" y="4932111"/>
              <a:ext cx="501793" cy="516303"/>
              <a:chOff x="3507775" y="4932111"/>
              <a:chExt cx="501793" cy="516303"/>
            </a:xfrm>
          </p:grpSpPr>
          <p:sp>
            <p:nvSpPr>
              <p:cNvPr id="142" name="任意多边形: 形状 141">
                <a:extLst>
                  <a:ext uri="{FF2B5EF4-FFF2-40B4-BE49-F238E27FC236}">
                    <a16:creationId xmlns:a16="http://schemas.microsoft.com/office/drawing/2014/main" id="{E5C1BE8B-16A1-F351-4155-F35EE876091C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3" name="任意多边形: 形状 142">
                <a:extLst>
                  <a:ext uri="{FF2B5EF4-FFF2-40B4-BE49-F238E27FC236}">
                    <a16:creationId xmlns:a16="http://schemas.microsoft.com/office/drawing/2014/main" id="{BBBE8959-52DF-D76D-9BA8-6011031B1ACC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144" name="图形 30">
                <a:extLst>
                  <a:ext uri="{FF2B5EF4-FFF2-40B4-BE49-F238E27FC236}">
                    <a16:creationId xmlns:a16="http://schemas.microsoft.com/office/drawing/2014/main" id="{D0D03253-F7A4-34BA-6C8F-0C4F4EFB4D4B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146" name="任意多边形: 形状 145">
                  <a:extLst>
                    <a:ext uri="{FF2B5EF4-FFF2-40B4-BE49-F238E27FC236}">
                      <a16:creationId xmlns:a16="http://schemas.microsoft.com/office/drawing/2014/main" id="{88371855-E8CB-C1B6-73D7-111737C9C3BB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47" name="任意多边形: 形状 146">
                  <a:extLst>
                    <a:ext uri="{FF2B5EF4-FFF2-40B4-BE49-F238E27FC236}">
                      <a16:creationId xmlns:a16="http://schemas.microsoft.com/office/drawing/2014/main" id="{184ED6D6-EA72-FAC3-231E-1142E7171D91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48" name="任意多边形: 形状 147">
                  <a:extLst>
                    <a:ext uri="{FF2B5EF4-FFF2-40B4-BE49-F238E27FC236}">
                      <a16:creationId xmlns:a16="http://schemas.microsoft.com/office/drawing/2014/main" id="{EE3B67AB-0DA5-ECB0-3D20-C1C9C36628BA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D91AC087-8F59-463F-2765-E93DA1A15CB8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38" name="图形 30">
              <a:extLst>
                <a:ext uri="{FF2B5EF4-FFF2-40B4-BE49-F238E27FC236}">
                  <a16:creationId xmlns:a16="http://schemas.microsoft.com/office/drawing/2014/main" id="{4649A9A7-41F5-E171-CA4C-DB0E7042E9C9}"/>
                </a:ext>
              </a:extLst>
            </p:cNvPr>
            <p:cNvGrpSpPr/>
            <p:nvPr/>
          </p:nvGrpSpPr>
          <p:grpSpPr>
            <a:xfrm>
              <a:off x="384526" y="1947519"/>
              <a:ext cx="1899192" cy="277986"/>
              <a:chOff x="384526" y="1947519"/>
              <a:chExt cx="1899192" cy="277986"/>
            </a:xfrm>
          </p:grpSpPr>
          <p:sp>
            <p:nvSpPr>
              <p:cNvPr id="139" name="任意多边形: 形状 138">
                <a:extLst>
                  <a:ext uri="{FF2B5EF4-FFF2-40B4-BE49-F238E27FC236}">
                    <a16:creationId xmlns:a16="http://schemas.microsoft.com/office/drawing/2014/main" id="{B7A5AEBB-D22B-95A0-C2DC-DCDBD59EACFD}"/>
                  </a:ext>
                </a:extLst>
              </p:cNvPr>
              <p:cNvSpPr/>
              <p:nvPr/>
            </p:nvSpPr>
            <p:spPr>
              <a:xfrm>
                <a:off x="384526" y="1951129"/>
                <a:ext cx="280281" cy="274376"/>
              </a:xfrm>
              <a:custGeom>
                <a:avLst/>
                <a:gdLst>
                  <a:gd name="connsiteX0" fmla="*/ 280282 w 280281"/>
                  <a:gd name="connsiteY0" fmla="*/ 137188 h 274376"/>
                  <a:gd name="connsiteX1" fmla="*/ 140141 w 280281"/>
                  <a:gd name="connsiteY1" fmla="*/ 274376 h 274376"/>
                  <a:gd name="connsiteX2" fmla="*/ 0 w 280281"/>
                  <a:gd name="connsiteY2" fmla="*/ 137188 h 274376"/>
                  <a:gd name="connsiteX3" fmla="*/ 140141 w 280281"/>
                  <a:gd name="connsiteY3" fmla="*/ 0 h 274376"/>
                  <a:gd name="connsiteX4" fmla="*/ 280282 w 280281"/>
                  <a:gd name="connsiteY4" fmla="*/ 137188 h 27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281" h="274376">
                    <a:moveTo>
                      <a:pt x="280282" y="137188"/>
                    </a:moveTo>
                    <a:cubicBezTo>
                      <a:pt x="280282" y="212955"/>
                      <a:pt x="217539" y="274376"/>
                      <a:pt x="140141" y="274376"/>
                    </a:cubicBezTo>
                    <a:cubicBezTo>
                      <a:pt x="62743" y="274376"/>
                      <a:pt x="0" y="212955"/>
                      <a:pt x="0" y="137188"/>
                    </a:cubicBezTo>
                    <a:cubicBezTo>
                      <a:pt x="0" y="61421"/>
                      <a:pt x="62743" y="0"/>
                      <a:pt x="140141" y="0"/>
                    </a:cubicBezTo>
                    <a:cubicBezTo>
                      <a:pt x="217539" y="0"/>
                      <a:pt x="280282" y="61421"/>
                      <a:pt x="280282" y="137188"/>
                    </a:cubicBez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0" name="任意多边形: 形状 139">
                <a:extLst>
                  <a:ext uri="{FF2B5EF4-FFF2-40B4-BE49-F238E27FC236}">
                    <a16:creationId xmlns:a16="http://schemas.microsoft.com/office/drawing/2014/main" id="{6C7912EF-990F-AE86-9E50-37AE16AC4EF8}"/>
                  </a:ext>
                </a:extLst>
              </p:cNvPr>
              <p:cNvSpPr/>
              <p:nvPr/>
            </p:nvSpPr>
            <p:spPr>
              <a:xfrm>
                <a:off x="846860" y="1947519"/>
                <a:ext cx="848186" cy="93865"/>
              </a:xfrm>
              <a:custGeom>
                <a:avLst/>
                <a:gdLst>
                  <a:gd name="connsiteX0" fmla="*/ 801253 w 848186"/>
                  <a:gd name="connsiteY0" fmla="*/ 93865 h 93865"/>
                  <a:gd name="connsiteX1" fmla="*/ 46933 w 848186"/>
                  <a:gd name="connsiteY1" fmla="*/ 93865 h 93865"/>
                  <a:gd name="connsiteX2" fmla="*/ 0 w 848186"/>
                  <a:gd name="connsiteY2" fmla="*/ 46933 h 93865"/>
                  <a:gd name="connsiteX3" fmla="*/ 46933 w 848186"/>
                  <a:gd name="connsiteY3" fmla="*/ 0 h 93865"/>
                  <a:gd name="connsiteX4" fmla="*/ 801253 w 848186"/>
                  <a:gd name="connsiteY4" fmla="*/ 0 h 93865"/>
                  <a:gd name="connsiteX5" fmla="*/ 848187 w 848186"/>
                  <a:gd name="connsiteY5" fmla="*/ 46933 h 93865"/>
                  <a:gd name="connsiteX6" fmla="*/ 801253 w 848186"/>
                  <a:gd name="connsiteY6" fmla="*/ 93865 h 9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186" h="93865">
                    <a:moveTo>
                      <a:pt x="801253" y="93865"/>
                    </a:moveTo>
                    <a:lnTo>
                      <a:pt x="46933" y="93865"/>
                    </a:lnTo>
                    <a:cubicBezTo>
                      <a:pt x="21055" y="93865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801253" y="0"/>
                    </a:lnTo>
                    <a:cubicBezTo>
                      <a:pt x="827137" y="0"/>
                      <a:pt x="848187" y="21055"/>
                      <a:pt x="848187" y="46933"/>
                    </a:cubicBezTo>
                    <a:cubicBezTo>
                      <a:pt x="848187" y="72811"/>
                      <a:pt x="827137" y="93865"/>
                      <a:pt x="801253" y="93865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1" name="任意多边形: 形状 140">
                <a:extLst>
                  <a:ext uri="{FF2B5EF4-FFF2-40B4-BE49-F238E27FC236}">
                    <a16:creationId xmlns:a16="http://schemas.microsoft.com/office/drawing/2014/main" id="{93B8ADAE-14D6-043D-3D1C-5E7F63C954FC}"/>
                  </a:ext>
                </a:extLst>
              </p:cNvPr>
              <p:cNvSpPr/>
              <p:nvPr/>
            </p:nvSpPr>
            <p:spPr>
              <a:xfrm>
                <a:off x="846860" y="2106368"/>
                <a:ext cx="1436858" cy="93866"/>
              </a:xfrm>
              <a:custGeom>
                <a:avLst/>
                <a:gdLst>
                  <a:gd name="connsiteX0" fmla="*/ 1389925 w 1436858"/>
                  <a:gd name="connsiteY0" fmla="*/ 93866 h 93866"/>
                  <a:gd name="connsiteX1" fmla="*/ 46933 w 1436858"/>
                  <a:gd name="connsiteY1" fmla="*/ 93866 h 93866"/>
                  <a:gd name="connsiteX2" fmla="*/ 0 w 1436858"/>
                  <a:gd name="connsiteY2" fmla="*/ 46933 h 93866"/>
                  <a:gd name="connsiteX3" fmla="*/ 46933 w 1436858"/>
                  <a:gd name="connsiteY3" fmla="*/ 0 h 93866"/>
                  <a:gd name="connsiteX4" fmla="*/ 1389925 w 1436858"/>
                  <a:gd name="connsiteY4" fmla="*/ 0 h 93866"/>
                  <a:gd name="connsiteX5" fmla="*/ 1436858 w 1436858"/>
                  <a:gd name="connsiteY5" fmla="*/ 46933 h 93866"/>
                  <a:gd name="connsiteX6" fmla="*/ 1389925 w 1436858"/>
                  <a:gd name="connsiteY6" fmla="*/ 93866 h 93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858" h="93866">
                    <a:moveTo>
                      <a:pt x="1389925" y="93866"/>
                    </a:moveTo>
                    <a:lnTo>
                      <a:pt x="46933" y="93866"/>
                    </a:lnTo>
                    <a:cubicBezTo>
                      <a:pt x="21055" y="93866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1389925" y="0"/>
                    </a:lnTo>
                    <a:cubicBezTo>
                      <a:pt x="1415809" y="0"/>
                      <a:pt x="1436858" y="21055"/>
                      <a:pt x="1436858" y="46933"/>
                    </a:cubicBezTo>
                    <a:cubicBezTo>
                      <a:pt x="1436858" y="72811"/>
                      <a:pt x="1415809" y="93866"/>
                      <a:pt x="1389925" y="93866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603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8CF46172-43CA-C75F-451C-63AF37374905}"/>
              </a:ext>
            </a:extLst>
          </p:cNvPr>
          <p:cNvCxnSpPr>
            <a:cxnSpLocks/>
          </p:cNvCxnSpPr>
          <p:nvPr/>
        </p:nvCxnSpPr>
        <p:spPr>
          <a:xfrm>
            <a:off x="0" y="6724590"/>
            <a:ext cx="121920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id="{798C6D88-5F90-E35B-B651-7E414CACCFC3}"/>
              </a:ext>
            </a:extLst>
          </p:cNvPr>
          <p:cNvSpPr/>
          <p:nvPr/>
        </p:nvSpPr>
        <p:spPr>
          <a:xfrm flipV="1">
            <a:off x="1828799" y="1204611"/>
            <a:ext cx="10363201" cy="5608939"/>
          </a:xfrm>
          <a:custGeom>
            <a:avLst/>
            <a:gdLst>
              <a:gd name="connsiteX0" fmla="*/ 10078905 w 10363201"/>
              <a:gd name="connsiteY0" fmla="*/ 5606622 h 5608939"/>
              <a:gd name="connsiteX1" fmla="*/ 10288380 w 10363201"/>
              <a:gd name="connsiteY1" fmla="*/ 5594148 h 5608939"/>
              <a:gd name="connsiteX2" fmla="*/ 10363201 w 10363201"/>
              <a:gd name="connsiteY2" fmla="*/ 5585910 h 5608939"/>
              <a:gd name="connsiteX3" fmla="*/ 10363201 w 10363201"/>
              <a:gd name="connsiteY3" fmla="*/ 21990 h 5608939"/>
              <a:gd name="connsiteX4" fmla="*/ 10297816 w 10363201"/>
              <a:gd name="connsiteY4" fmla="*/ 14791 h 5608939"/>
              <a:gd name="connsiteX5" fmla="*/ 10088341 w 10363201"/>
              <a:gd name="connsiteY5" fmla="*/ 2317 h 5608939"/>
              <a:gd name="connsiteX6" fmla="*/ 9480054 w 10363201"/>
              <a:gd name="connsiteY6" fmla="*/ 26927 h 5608939"/>
              <a:gd name="connsiteX7" fmla="*/ 7654345 w 10363201"/>
              <a:gd name="connsiteY7" fmla="*/ 568415 h 5608939"/>
              <a:gd name="connsiteX8" fmla="*/ 5485420 w 10363201"/>
              <a:gd name="connsiteY8" fmla="*/ 812903 h 5608939"/>
              <a:gd name="connsiteX9" fmla="*/ 3864706 w 10363201"/>
              <a:gd name="connsiteY9" fmla="*/ 1527777 h 5608939"/>
              <a:gd name="connsiteX10" fmla="*/ 1482245 w 10363201"/>
              <a:gd name="connsiteY10" fmla="*/ 1907891 h 5608939"/>
              <a:gd name="connsiteX11" fmla="*/ 9894 w 10363201"/>
              <a:gd name="connsiteY11" fmla="*/ 2802400 h 5608939"/>
              <a:gd name="connsiteX12" fmla="*/ 9436 w 10363201"/>
              <a:gd name="connsiteY12" fmla="*/ 2802400 h 5608939"/>
              <a:gd name="connsiteX13" fmla="*/ 9665 w 10363201"/>
              <a:gd name="connsiteY13" fmla="*/ 2802632 h 5608939"/>
              <a:gd name="connsiteX14" fmla="*/ 9436 w 10363201"/>
              <a:gd name="connsiteY14" fmla="*/ 2802864 h 5608939"/>
              <a:gd name="connsiteX15" fmla="*/ 9894 w 10363201"/>
              <a:gd name="connsiteY15" fmla="*/ 2802864 h 5608939"/>
              <a:gd name="connsiteX16" fmla="*/ 10811 w 10363201"/>
              <a:gd name="connsiteY16" fmla="*/ 2803792 h 5608939"/>
              <a:gd name="connsiteX17" fmla="*/ 2710 w 10363201"/>
              <a:gd name="connsiteY17" fmla="*/ 2803792 h 5608939"/>
              <a:gd name="connsiteX18" fmla="*/ 458 w 10363201"/>
              <a:gd name="connsiteY18" fmla="*/ 2806076 h 5608939"/>
              <a:gd name="connsiteX19" fmla="*/ 0 w 10363201"/>
              <a:gd name="connsiteY19" fmla="*/ 2806076 h 5608939"/>
              <a:gd name="connsiteX20" fmla="*/ 1472809 w 10363201"/>
              <a:gd name="connsiteY20" fmla="*/ 3701048 h 5608939"/>
              <a:gd name="connsiteX21" fmla="*/ 3855271 w 10363201"/>
              <a:gd name="connsiteY21" fmla="*/ 4081162 h 5608939"/>
              <a:gd name="connsiteX22" fmla="*/ 5475984 w 10363201"/>
              <a:gd name="connsiteY22" fmla="*/ 4796036 h 5608939"/>
              <a:gd name="connsiteX23" fmla="*/ 7644909 w 10363201"/>
              <a:gd name="connsiteY23" fmla="*/ 5040525 h 5608939"/>
              <a:gd name="connsiteX24" fmla="*/ 9470618 w 10363201"/>
              <a:gd name="connsiteY24" fmla="*/ 5582012 h 5608939"/>
              <a:gd name="connsiteX25" fmla="*/ 10078905 w 10363201"/>
              <a:gd name="connsiteY25" fmla="*/ 5606622 h 560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363201" h="5608939">
                <a:moveTo>
                  <a:pt x="10078905" y="5606622"/>
                </a:moveTo>
                <a:cubicBezTo>
                  <a:pt x="10150451" y="5604209"/>
                  <a:pt x="10220286" y="5599965"/>
                  <a:pt x="10288380" y="5594148"/>
                </a:cubicBezTo>
                <a:lnTo>
                  <a:pt x="10363201" y="5585910"/>
                </a:lnTo>
                <a:lnTo>
                  <a:pt x="10363201" y="21990"/>
                </a:lnTo>
                <a:lnTo>
                  <a:pt x="10297816" y="14791"/>
                </a:lnTo>
                <a:cubicBezTo>
                  <a:pt x="10229721" y="8974"/>
                  <a:pt x="10159887" y="4730"/>
                  <a:pt x="10088341" y="2317"/>
                </a:cubicBezTo>
                <a:cubicBezTo>
                  <a:pt x="9897553" y="-4118"/>
                  <a:pt x="9694601" y="2463"/>
                  <a:pt x="9480054" y="26927"/>
                </a:cubicBezTo>
                <a:cubicBezTo>
                  <a:pt x="8621870" y="124786"/>
                  <a:pt x="8295265" y="487241"/>
                  <a:pt x="7654345" y="568415"/>
                </a:cubicBezTo>
                <a:cubicBezTo>
                  <a:pt x="7013424" y="649590"/>
                  <a:pt x="6117027" y="653011"/>
                  <a:pt x="5485420" y="812903"/>
                </a:cubicBezTo>
                <a:cubicBezTo>
                  <a:pt x="4853812" y="972797"/>
                  <a:pt x="4531904" y="1345279"/>
                  <a:pt x="3864706" y="1527777"/>
                </a:cubicBezTo>
                <a:cubicBezTo>
                  <a:pt x="3197511" y="1710276"/>
                  <a:pt x="2124714" y="1695454"/>
                  <a:pt x="1482245" y="1907891"/>
                </a:cubicBezTo>
                <a:cubicBezTo>
                  <a:pt x="839776" y="2120328"/>
                  <a:pt x="255361" y="2653315"/>
                  <a:pt x="9894" y="2802400"/>
                </a:cubicBezTo>
                <a:lnTo>
                  <a:pt x="9436" y="2802400"/>
                </a:lnTo>
                <a:lnTo>
                  <a:pt x="9665" y="2802632"/>
                </a:lnTo>
                <a:cubicBezTo>
                  <a:pt x="9590" y="2802710"/>
                  <a:pt x="9513" y="2802786"/>
                  <a:pt x="9436" y="2802864"/>
                </a:cubicBezTo>
                <a:lnTo>
                  <a:pt x="9894" y="2802864"/>
                </a:lnTo>
                <a:lnTo>
                  <a:pt x="10811" y="2803792"/>
                </a:lnTo>
                <a:lnTo>
                  <a:pt x="2710" y="2803792"/>
                </a:lnTo>
                <a:lnTo>
                  <a:pt x="458" y="2806076"/>
                </a:lnTo>
                <a:lnTo>
                  <a:pt x="0" y="2806076"/>
                </a:lnTo>
                <a:cubicBezTo>
                  <a:pt x="245393" y="2955238"/>
                  <a:pt x="830265" y="3488534"/>
                  <a:pt x="1472809" y="3701048"/>
                </a:cubicBezTo>
                <a:cubicBezTo>
                  <a:pt x="2115353" y="3913563"/>
                  <a:pt x="3188076" y="3898664"/>
                  <a:pt x="3855271" y="4081162"/>
                </a:cubicBezTo>
                <a:cubicBezTo>
                  <a:pt x="4522468" y="4263661"/>
                  <a:pt x="4844376" y="4636143"/>
                  <a:pt x="5475984" y="4796036"/>
                </a:cubicBezTo>
                <a:cubicBezTo>
                  <a:pt x="6107591" y="4955929"/>
                  <a:pt x="7003988" y="4959349"/>
                  <a:pt x="7644909" y="5040525"/>
                </a:cubicBezTo>
                <a:cubicBezTo>
                  <a:pt x="8285829" y="5121698"/>
                  <a:pt x="8612435" y="5484153"/>
                  <a:pt x="9470618" y="5582012"/>
                </a:cubicBezTo>
                <a:cubicBezTo>
                  <a:pt x="9685165" y="5606476"/>
                  <a:pt x="9888117" y="5613057"/>
                  <a:pt x="10078905" y="56066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152823F-B1AD-C9A6-67E6-5BBF95291441}"/>
              </a:ext>
            </a:extLst>
          </p:cNvPr>
          <p:cNvGrpSpPr/>
          <p:nvPr/>
        </p:nvGrpSpPr>
        <p:grpSpPr>
          <a:xfrm>
            <a:off x="999883" y="349028"/>
            <a:ext cx="1898118" cy="696784"/>
            <a:chOff x="1140656" y="501427"/>
            <a:chExt cx="1898118" cy="696784"/>
          </a:xfrm>
        </p:grpSpPr>
        <p:sp>
          <p:nvSpPr>
            <p:cNvPr id="26" name="GaodingPPT-1-4">
              <a:extLst>
                <a:ext uri="{FF2B5EF4-FFF2-40B4-BE49-F238E27FC236}">
                  <a16:creationId xmlns:a16="http://schemas.microsoft.com/office/drawing/2014/main" id="{65997C34-AE53-1462-13F9-5FE33886DB4D}"/>
                </a:ext>
              </a:extLst>
            </p:cNvPr>
            <p:cNvSpPr txBox="1"/>
            <p:nvPr/>
          </p:nvSpPr>
          <p:spPr>
            <a:xfrm>
              <a:off x="1284718" y="967379"/>
              <a:ext cx="1597001" cy="23083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900" b="0" dirty="0">
                  <a:solidFill>
                    <a:schemeClr val="accent1"/>
                  </a:solidFill>
                  <a:latin typeface="+mn-ea"/>
                </a:rPr>
                <a:t>TEACHING ACHIEVEMENT</a:t>
              </a:r>
            </a:p>
          </p:txBody>
        </p:sp>
        <p:sp>
          <p:nvSpPr>
            <p:cNvPr id="27" name="GaodingPPT-1-4">
              <a:extLst>
                <a:ext uri="{FF2B5EF4-FFF2-40B4-BE49-F238E27FC236}">
                  <a16:creationId xmlns:a16="http://schemas.microsoft.com/office/drawing/2014/main" id="{28DE8928-4C6C-8E5C-F1B3-AFAA6FE29029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教学成果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4D34B520-6F87-C55C-2431-B8FD89EE8F4F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472BACC3-2AE8-E9DC-A6C7-921F72BEE4DC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34" name="矩形: 圆角 33">
                <a:extLst>
                  <a:ext uri="{FF2B5EF4-FFF2-40B4-BE49-F238E27FC236}">
                    <a16:creationId xmlns:a16="http://schemas.microsoft.com/office/drawing/2014/main" id="{C06A4886-F9FF-7DA7-FFE7-CC26DAF4738E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: 圆角 34">
                <a:extLst>
                  <a:ext uri="{FF2B5EF4-FFF2-40B4-BE49-F238E27FC236}">
                    <a16:creationId xmlns:a16="http://schemas.microsoft.com/office/drawing/2014/main" id="{77BD8FD5-14D2-9F63-7AEB-E0114DE4072F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: 圆角 35">
                <a:extLst>
                  <a:ext uri="{FF2B5EF4-FFF2-40B4-BE49-F238E27FC236}">
                    <a16:creationId xmlns:a16="http://schemas.microsoft.com/office/drawing/2014/main" id="{0D1D4788-4E8A-6DC0-F630-FDA420DB2AD1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C22290FC-1240-D7ED-4099-DED1579D9658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2010A620-6208-2122-150B-D1864E3AC39F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2" name="矩形: 圆角 31">
                <a:extLst>
                  <a:ext uri="{FF2B5EF4-FFF2-40B4-BE49-F238E27FC236}">
                    <a16:creationId xmlns:a16="http://schemas.microsoft.com/office/drawing/2014/main" id="{8B1107C4-FE71-B95F-D1CC-4A59E190E30F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: 圆角 32">
                <a:extLst>
                  <a:ext uri="{FF2B5EF4-FFF2-40B4-BE49-F238E27FC236}">
                    <a16:creationId xmlns:a16="http://schemas.microsoft.com/office/drawing/2014/main" id="{D24F7911-EE2F-E799-6437-0D56CC479ABA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37" name="图形 36">
            <a:extLst>
              <a:ext uri="{FF2B5EF4-FFF2-40B4-BE49-F238E27FC236}">
                <a16:creationId xmlns:a16="http://schemas.microsoft.com/office/drawing/2014/main" id="{76439C6A-F1B7-23B5-E43C-094C10F3CC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grpSp>
        <p:nvGrpSpPr>
          <p:cNvPr id="38" name="组合 37">
            <a:extLst>
              <a:ext uri="{FF2B5EF4-FFF2-40B4-BE49-F238E27FC236}">
                <a16:creationId xmlns:a16="http://schemas.microsoft.com/office/drawing/2014/main" id="{95F0DC4A-5FB1-996F-DF3E-2335D437A3A9}"/>
              </a:ext>
            </a:extLst>
          </p:cNvPr>
          <p:cNvGrpSpPr/>
          <p:nvPr/>
        </p:nvGrpSpPr>
        <p:grpSpPr>
          <a:xfrm flipH="1">
            <a:off x="-54008" y="3517907"/>
            <a:ext cx="5321978" cy="3391773"/>
            <a:chOff x="6761589" y="3392487"/>
            <a:chExt cx="5451616" cy="3474393"/>
          </a:xfrm>
        </p:grpSpPr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D3C20E0F-9D61-5367-728F-F8D9CDD6A499}"/>
                </a:ext>
              </a:extLst>
            </p:cNvPr>
            <p:cNvSpPr/>
            <p:nvPr/>
          </p:nvSpPr>
          <p:spPr>
            <a:xfrm flipH="1">
              <a:off x="10468958" y="4210686"/>
              <a:ext cx="633540" cy="580562"/>
            </a:xfrm>
            <a:custGeom>
              <a:avLst/>
              <a:gdLst>
                <a:gd name="connsiteX0" fmla="*/ 46119 w 633540"/>
                <a:gd name="connsiteY0" fmla="*/ 0 h 580562"/>
                <a:gd name="connsiteX1" fmla="*/ 252301 w 633540"/>
                <a:gd name="connsiteY1" fmla="*/ 281456 h 580562"/>
                <a:gd name="connsiteX2" fmla="*/ 633540 w 633540"/>
                <a:gd name="connsiteY2" fmla="*/ 503792 h 580562"/>
                <a:gd name="connsiteX3" fmla="*/ 584359 w 633540"/>
                <a:gd name="connsiteY3" fmla="*/ 580563 h 580562"/>
                <a:gd name="connsiteX4" fmla="*/ 158467 w 633540"/>
                <a:gd name="connsiteY4" fmla="*/ 383034 h 580562"/>
                <a:gd name="connsiteX5" fmla="*/ 0 w 633540"/>
                <a:gd name="connsiteY5" fmla="*/ 134606 h 580562"/>
                <a:gd name="connsiteX6" fmla="*/ 46119 w 633540"/>
                <a:gd name="connsiteY6" fmla="*/ 0 h 5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540" h="580562">
                  <a:moveTo>
                    <a:pt x="46119" y="0"/>
                  </a:moveTo>
                  <a:lnTo>
                    <a:pt x="252301" y="281456"/>
                  </a:lnTo>
                  <a:cubicBezTo>
                    <a:pt x="252301" y="281456"/>
                    <a:pt x="428091" y="355369"/>
                    <a:pt x="633540" y="503792"/>
                  </a:cubicBezTo>
                  <a:lnTo>
                    <a:pt x="584359" y="580563"/>
                  </a:lnTo>
                  <a:cubicBezTo>
                    <a:pt x="584359" y="580563"/>
                    <a:pt x="245251" y="441702"/>
                    <a:pt x="158467" y="383034"/>
                  </a:cubicBezTo>
                  <a:lnTo>
                    <a:pt x="0" y="134606"/>
                  </a:lnTo>
                  <a:lnTo>
                    <a:pt x="46119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B4273BDE-0091-B520-9A69-86F07B72C77F}"/>
                </a:ext>
              </a:extLst>
            </p:cNvPr>
            <p:cNvSpPr/>
            <p:nvPr/>
          </p:nvSpPr>
          <p:spPr>
            <a:xfrm rot="3339207" flipH="1">
              <a:off x="10370332" y="4684447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D85EDEE7-63CB-2E9E-7C32-223F179205FD}"/>
                </a:ext>
              </a:extLst>
            </p:cNvPr>
            <p:cNvSpPr/>
            <p:nvPr/>
          </p:nvSpPr>
          <p:spPr>
            <a:xfrm flipH="1">
              <a:off x="10841215" y="3951274"/>
              <a:ext cx="315941" cy="636366"/>
            </a:xfrm>
            <a:custGeom>
              <a:avLst/>
              <a:gdLst>
                <a:gd name="connsiteX0" fmla="*/ 0 w 315941"/>
                <a:gd name="connsiteY0" fmla="*/ 19139 h 636366"/>
                <a:gd name="connsiteX1" fmla="*/ 67475 w 315941"/>
                <a:gd name="connsiteY1" fmla="*/ 0 h 636366"/>
                <a:gd name="connsiteX2" fmla="*/ 128908 w 315941"/>
                <a:gd name="connsiteY2" fmla="*/ 38653 h 636366"/>
                <a:gd name="connsiteX3" fmla="*/ 300520 w 315941"/>
                <a:gd name="connsiteY3" fmla="*/ 434530 h 636366"/>
                <a:gd name="connsiteX4" fmla="*/ 296029 w 315941"/>
                <a:gd name="connsiteY4" fmla="*/ 458231 h 636366"/>
                <a:gd name="connsiteX5" fmla="*/ 312466 w 315941"/>
                <a:gd name="connsiteY5" fmla="*/ 473041 h 636366"/>
                <a:gd name="connsiteX6" fmla="*/ 315941 w 315941"/>
                <a:gd name="connsiteY6" fmla="*/ 508665 h 636366"/>
                <a:gd name="connsiteX7" fmla="*/ 142855 w 315941"/>
                <a:gd name="connsiteY7" fmla="*/ 636366 h 636366"/>
                <a:gd name="connsiteX8" fmla="*/ 0 w 315941"/>
                <a:gd name="connsiteY8" fmla="*/ 19139 h 63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941" h="636366">
                  <a:moveTo>
                    <a:pt x="0" y="19139"/>
                  </a:moveTo>
                  <a:lnTo>
                    <a:pt x="67475" y="0"/>
                  </a:lnTo>
                  <a:cubicBezTo>
                    <a:pt x="67475" y="0"/>
                    <a:pt x="106750" y="75"/>
                    <a:pt x="128908" y="38653"/>
                  </a:cubicBezTo>
                  <a:cubicBezTo>
                    <a:pt x="151066" y="77232"/>
                    <a:pt x="307952" y="421202"/>
                    <a:pt x="300520" y="434530"/>
                  </a:cubicBezTo>
                  <a:cubicBezTo>
                    <a:pt x="293081" y="447851"/>
                    <a:pt x="282700" y="450799"/>
                    <a:pt x="296029" y="458231"/>
                  </a:cubicBezTo>
                  <a:cubicBezTo>
                    <a:pt x="309350" y="465671"/>
                    <a:pt x="321555" y="461897"/>
                    <a:pt x="312466" y="473041"/>
                  </a:cubicBezTo>
                  <a:cubicBezTo>
                    <a:pt x="303384" y="484185"/>
                    <a:pt x="315941" y="508665"/>
                    <a:pt x="315941" y="508665"/>
                  </a:cubicBezTo>
                  <a:lnTo>
                    <a:pt x="142855" y="636366"/>
                  </a:lnTo>
                  <a:lnTo>
                    <a:pt x="0" y="19139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245ED9DB-7E15-6436-6118-D5DA10D78AA3}"/>
                </a:ext>
              </a:extLst>
            </p:cNvPr>
            <p:cNvSpPr/>
            <p:nvPr/>
          </p:nvSpPr>
          <p:spPr>
            <a:xfrm flipH="1">
              <a:off x="11297460" y="6481303"/>
              <a:ext cx="121491" cy="317522"/>
            </a:xfrm>
            <a:custGeom>
              <a:avLst/>
              <a:gdLst>
                <a:gd name="connsiteX0" fmla="*/ 15 w 121491"/>
                <a:gd name="connsiteY0" fmla="*/ 317522 h 317522"/>
                <a:gd name="connsiteX1" fmla="*/ 82331 w 121491"/>
                <a:gd name="connsiteY1" fmla="*/ 317515 h 317522"/>
                <a:gd name="connsiteX2" fmla="*/ 121491 w 121491"/>
                <a:gd name="connsiteY2" fmla="*/ 0 h 317522"/>
                <a:gd name="connsiteX3" fmla="*/ 0 w 121491"/>
                <a:gd name="connsiteY3" fmla="*/ 8 h 317522"/>
                <a:gd name="connsiteX4" fmla="*/ 15 w 121491"/>
                <a:gd name="connsiteY4" fmla="*/ 317522 h 3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91" h="317522">
                  <a:moveTo>
                    <a:pt x="15" y="317522"/>
                  </a:moveTo>
                  <a:lnTo>
                    <a:pt x="82331" y="317515"/>
                  </a:lnTo>
                  <a:lnTo>
                    <a:pt x="121491" y="0"/>
                  </a:lnTo>
                  <a:lnTo>
                    <a:pt x="0" y="8"/>
                  </a:lnTo>
                  <a:lnTo>
                    <a:pt x="15" y="317522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EFFF7333-A0B1-EE8D-8DF3-F26ED30ED971}"/>
                </a:ext>
              </a:extLst>
            </p:cNvPr>
            <p:cNvSpPr/>
            <p:nvPr/>
          </p:nvSpPr>
          <p:spPr>
            <a:xfrm flipH="1">
              <a:off x="11132990" y="6704090"/>
              <a:ext cx="304990" cy="144077"/>
            </a:xfrm>
            <a:custGeom>
              <a:avLst/>
              <a:gdLst>
                <a:gd name="connsiteX0" fmla="*/ 301072 w 304990"/>
                <a:gd name="connsiteY0" fmla="*/ 92871 h 144077"/>
                <a:gd name="connsiteX1" fmla="*/ 301072 w 304990"/>
                <a:gd name="connsiteY1" fmla="*/ 92871 h 144077"/>
                <a:gd name="connsiteX2" fmla="*/ 304990 w 304990"/>
                <a:gd name="connsiteY2" fmla="*/ 116137 h 144077"/>
                <a:gd name="connsiteX3" fmla="*/ 304990 w 304990"/>
                <a:gd name="connsiteY3" fmla="*/ 116137 h 144077"/>
                <a:gd name="connsiteX4" fmla="*/ 277050 w 304990"/>
                <a:gd name="connsiteY4" fmla="*/ 144077 h 144077"/>
                <a:gd name="connsiteX5" fmla="*/ 22122 w 304990"/>
                <a:gd name="connsiteY5" fmla="*/ 144077 h 144077"/>
                <a:gd name="connsiteX6" fmla="*/ 3065 w 304990"/>
                <a:gd name="connsiteY6" fmla="*/ 125020 h 144077"/>
                <a:gd name="connsiteX7" fmla="*/ 3065 w 304990"/>
                <a:gd name="connsiteY7" fmla="*/ 114403 h 144077"/>
                <a:gd name="connsiteX8" fmla="*/ 16416 w 304990"/>
                <a:gd name="connsiteY8" fmla="*/ 43186 h 144077"/>
                <a:gd name="connsiteX9" fmla="*/ 96906 w 304990"/>
                <a:gd name="connsiteY9" fmla="*/ 25756 h 144077"/>
                <a:gd name="connsiteX10" fmla="*/ 111121 w 304990"/>
                <a:gd name="connsiteY10" fmla="*/ 0 h 144077"/>
                <a:gd name="connsiteX11" fmla="*/ 214051 w 304990"/>
                <a:gd name="connsiteY11" fmla="*/ 75273 h 144077"/>
                <a:gd name="connsiteX12" fmla="*/ 271108 w 304990"/>
                <a:gd name="connsiteY12" fmla="*/ 82293 h 144077"/>
                <a:gd name="connsiteX13" fmla="*/ 301072 w 304990"/>
                <a:gd name="connsiteY13" fmla="*/ 92871 h 14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990" h="144077">
                  <a:moveTo>
                    <a:pt x="301072" y="92871"/>
                  </a:moveTo>
                  <a:lnTo>
                    <a:pt x="301072" y="92871"/>
                  </a:lnTo>
                  <a:cubicBezTo>
                    <a:pt x="303638" y="97187"/>
                    <a:pt x="304990" y="111119"/>
                    <a:pt x="304990" y="116137"/>
                  </a:cubicBezTo>
                  <a:lnTo>
                    <a:pt x="304990" y="116137"/>
                  </a:lnTo>
                  <a:cubicBezTo>
                    <a:pt x="304990" y="131573"/>
                    <a:pt x="292479" y="144077"/>
                    <a:pt x="277050" y="144077"/>
                  </a:cubicBezTo>
                  <a:lnTo>
                    <a:pt x="22122" y="144077"/>
                  </a:lnTo>
                  <a:cubicBezTo>
                    <a:pt x="11597" y="144077"/>
                    <a:pt x="3065" y="135545"/>
                    <a:pt x="3065" y="125020"/>
                  </a:cubicBezTo>
                  <a:lnTo>
                    <a:pt x="3065" y="114403"/>
                  </a:lnTo>
                  <a:cubicBezTo>
                    <a:pt x="3065" y="114403"/>
                    <a:pt x="-9553" y="82507"/>
                    <a:pt x="16416" y="43186"/>
                  </a:cubicBezTo>
                  <a:cubicBezTo>
                    <a:pt x="16416" y="43186"/>
                    <a:pt x="48687" y="73975"/>
                    <a:pt x="96906" y="25756"/>
                  </a:cubicBezTo>
                  <a:lnTo>
                    <a:pt x="111121" y="0"/>
                  </a:lnTo>
                  <a:lnTo>
                    <a:pt x="214051" y="75273"/>
                  </a:lnTo>
                  <a:lnTo>
                    <a:pt x="271108" y="82293"/>
                  </a:lnTo>
                  <a:cubicBezTo>
                    <a:pt x="283588" y="83835"/>
                    <a:pt x="294656" y="82056"/>
                    <a:pt x="301072" y="92871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4E4F0E45-7367-B111-A079-2C6B5FD74470}"/>
                </a:ext>
              </a:extLst>
            </p:cNvPr>
            <p:cNvSpPr/>
            <p:nvPr/>
          </p:nvSpPr>
          <p:spPr>
            <a:xfrm flipH="1">
              <a:off x="10948599" y="6405480"/>
              <a:ext cx="172399" cy="326756"/>
            </a:xfrm>
            <a:custGeom>
              <a:avLst/>
              <a:gdLst>
                <a:gd name="connsiteX0" fmla="*/ 0 w 172399"/>
                <a:gd name="connsiteY0" fmla="*/ 313131 h 326756"/>
                <a:gd name="connsiteX1" fmla="*/ 81178 w 172399"/>
                <a:gd name="connsiteY1" fmla="*/ 326757 h 326756"/>
                <a:gd name="connsiteX2" fmla="*/ 172399 w 172399"/>
                <a:gd name="connsiteY2" fmla="*/ 20119 h 326756"/>
                <a:gd name="connsiteX3" fmla="*/ 52588 w 172399"/>
                <a:gd name="connsiteY3" fmla="*/ 0 h 326756"/>
                <a:gd name="connsiteX4" fmla="*/ 0 w 172399"/>
                <a:gd name="connsiteY4" fmla="*/ 313131 h 3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399" h="326756">
                  <a:moveTo>
                    <a:pt x="0" y="313131"/>
                  </a:moveTo>
                  <a:lnTo>
                    <a:pt x="81178" y="326757"/>
                  </a:lnTo>
                  <a:lnTo>
                    <a:pt x="172399" y="20119"/>
                  </a:lnTo>
                  <a:lnTo>
                    <a:pt x="52588" y="0"/>
                  </a:lnTo>
                  <a:lnTo>
                    <a:pt x="0" y="313131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5829720B-FB3D-F6F7-FCA8-539C9E4F322C}"/>
                </a:ext>
              </a:extLst>
            </p:cNvPr>
            <p:cNvSpPr/>
            <p:nvPr/>
          </p:nvSpPr>
          <p:spPr>
            <a:xfrm flipH="1">
              <a:off x="10841534" y="6640427"/>
              <a:ext cx="300513" cy="169977"/>
            </a:xfrm>
            <a:custGeom>
              <a:avLst/>
              <a:gdLst>
                <a:gd name="connsiteX0" fmla="*/ 299487 w 300513"/>
                <a:gd name="connsiteY0" fmla="*/ 123065 h 169977"/>
                <a:gd name="connsiteX1" fmla="*/ 299487 w 300513"/>
                <a:gd name="connsiteY1" fmla="*/ 123065 h 169977"/>
                <a:gd name="connsiteX2" fmla="*/ 299495 w 300513"/>
                <a:gd name="connsiteY2" fmla="*/ 146659 h 169977"/>
                <a:gd name="connsiteX3" fmla="*/ 299495 w 300513"/>
                <a:gd name="connsiteY3" fmla="*/ 146659 h 169977"/>
                <a:gd name="connsiteX4" fmla="*/ 267316 w 300513"/>
                <a:gd name="connsiteY4" fmla="*/ 169588 h 169977"/>
                <a:gd name="connsiteX5" fmla="*/ 15908 w 300513"/>
                <a:gd name="connsiteY5" fmla="*/ 127350 h 169977"/>
                <a:gd name="connsiteX6" fmla="*/ 266 w 300513"/>
                <a:gd name="connsiteY6" fmla="*/ 105398 h 169977"/>
                <a:gd name="connsiteX7" fmla="*/ 2030 w 300513"/>
                <a:gd name="connsiteY7" fmla="*/ 94926 h 169977"/>
                <a:gd name="connsiteX8" fmla="*/ 26991 w 300513"/>
                <a:gd name="connsiteY8" fmla="*/ 26909 h 169977"/>
                <a:gd name="connsiteX9" fmla="*/ 109261 w 300513"/>
                <a:gd name="connsiteY9" fmla="*/ 23052 h 169977"/>
                <a:gd name="connsiteX10" fmla="*/ 127554 w 300513"/>
                <a:gd name="connsiteY10" fmla="*/ 0 h 169977"/>
                <a:gd name="connsiteX11" fmla="*/ 216584 w 300513"/>
                <a:gd name="connsiteY11" fmla="*/ 91290 h 169977"/>
                <a:gd name="connsiteX12" fmla="*/ 271685 w 300513"/>
                <a:gd name="connsiteY12" fmla="*/ 107674 h 169977"/>
                <a:gd name="connsiteX13" fmla="*/ 299487 w 300513"/>
                <a:gd name="connsiteY13" fmla="*/ 123065 h 1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0513" h="169977">
                  <a:moveTo>
                    <a:pt x="299487" y="123065"/>
                  </a:moveTo>
                  <a:lnTo>
                    <a:pt x="299487" y="123065"/>
                  </a:lnTo>
                  <a:cubicBezTo>
                    <a:pt x="301298" y="127747"/>
                    <a:pt x="300328" y="141709"/>
                    <a:pt x="299495" y="146659"/>
                  </a:cubicBezTo>
                  <a:lnTo>
                    <a:pt x="299495" y="146659"/>
                  </a:lnTo>
                  <a:cubicBezTo>
                    <a:pt x="296936" y="161881"/>
                    <a:pt x="282531" y="172139"/>
                    <a:pt x="267316" y="169588"/>
                  </a:cubicBezTo>
                  <a:lnTo>
                    <a:pt x="15908" y="127350"/>
                  </a:lnTo>
                  <a:cubicBezTo>
                    <a:pt x="5528" y="125601"/>
                    <a:pt x="-1476" y="115778"/>
                    <a:pt x="266" y="105398"/>
                  </a:cubicBezTo>
                  <a:lnTo>
                    <a:pt x="2030" y="94926"/>
                  </a:lnTo>
                  <a:cubicBezTo>
                    <a:pt x="2030" y="94926"/>
                    <a:pt x="-5127" y="61379"/>
                    <a:pt x="26991" y="26909"/>
                  </a:cubicBezTo>
                  <a:cubicBezTo>
                    <a:pt x="26991" y="26909"/>
                    <a:pt x="53717" y="62617"/>
                    <a:pt x="109261" y="23052"/>
                  </a:cubicBezTo>
                  <a:lnTo>
                    <a:pt x="127554" y="0"/>
                  </a:lnTo>
                  <a:lnTo>
                    <a:pt x="216584" y="91290"/>
                  </a:lnTo>
                  <a:lnTo>
                    <a:pt x="271685" y="107674"/>
                  </a:lnTo>
                  <a:cubicBezTo>
                    <a:pt x="283738" y="111256"/>
                    <a:pt x="294950" y="111340"/>
                    <a:pt x="299487" y="123065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7120D295-3B36-6CD8-E02E-A5CA3606EC68}"/>
                </a:ext>
              </a:extLst>
            </p:cNvPr>
            <p:cNvSpPr/>
            <p:nvPr/>
          </p:nvSpPr>
          <p:spPr>
            <a:xfrm flipH="1">
              <a:off x="10838962" y="5089378"/>
              <a:ext cx="740753" cy="1594242"/>
            </a:xfrm>
            <a:custGeom>
              <a:avLst/>
              <a:gdLst>
                <a:gd name="connsiteX0" fmla="*/ 627458 w 740753"/>
                <a:gd name="connsiteY0" fmla="*/ 0 h 1594242"/>
                <a:gd name="connsiteX1" fmla="*/ 738057 w 740753"/>
                <a:gd name="connsiteY1" fmla="*/ 248176 h 1594242"/>
                <a:gd name="connsiteX2" fmla="*/ 740753 w 740753"/>
                <a:gd name="connsiteY2" fmla="*/ 739717 h 1594242"/>
                <a:gd name="connsiteX3" fmla="*/ 659828 w 740753"/>
                <a:gd name="connsiteY3" fmla="*/ 1370347 h 1594242"/>
                <a:gd name="connsiteX4" fmla="*/ 635554 w 740753"/>
                <a:gd name="connsiteY4" fmla="*/ 1499828 h 1594242"/>
                <a:gd name="connsiteX5" fmla="*/ 479095 w 740753"/>
                <a:gd name="connsiteY5" fmla="*/ 1462065 h 1594242"/>
                <a:gd name="connsiteX6" fmla="*/ 522258 w 740753"/>
                <a:gd name="connsiteY6" fmla="*/ 784980 h 1594242"/>
                <a:gd name="connsiteX7" fmla="*/ 365800 w 740753"/>
                <a:gd name="connsiteY7" fmla="*/ 342591 h 1594242"/>
                <a:gd name="connsiteX8" fmla="*/ 311844 w 740753"/>
                <a:gd name="connsiteY8" fmla="*/ 1594242 h 1594242"/>
                <a:gd name="connsiteX9" fmla="*/ 130221 w 740753"/>
                <a:gd name="connsiteY9" fmla="*/ 1594242 h 1594242"/>
                <a:gd name="connsiteX10" fmla="*/ 85255 w 740753"/>
                <a:gd name="connsiteY10" fmla="*/ 763403 h 1594242"/>
                <a:gd name="connsiteX11" fmla="*/ 4329 w 740753"/>
                <a:gd name="connsiteY11" fmla="*/ 67437 h 1594242"/>
                <a:gd name="connsiteX12" fmla="*/ 627458 w 740753"/>
                <a:gd name="connsiteY12" fmla="*/ 0 h 15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0753" h="1594242">
                  <a:moveTo>
                    <a:pt x="627458" y="0"/>
                  </a:moveTo>
                  <a:cubicBezTo>
                    <a:pt x="627458" y="0"/>
                    <a:pt x="738057" y="129481"/>
                    <a:pt x="738057" y="248176"/>
                  </a:cubicBezTo>
                  <a:cubicBezTo>
                    <a:pt x="738057" y="366864"/>
                    <a:pt x="740753" y="739717"/>
                    <a:pt x="740753" y="739717"/>
                  </a:cubicBezTo>
                  <a:cubicBezTo>
                    <a:pt x="740753" y="739717"/>
                    <a:pt x="676013" y="1321792"/>
                    <a:pt x="659828" y="1370347"/>
                  </a:cubicBezTo>
                  <a:cubicBezTo>
                    <a:pt x="643643" y="1418903"/>
                    <a:pt x="635554" y="1499828"/>
                    <a:pt x="635554" y="1499828"/>
                  </a:cubicBezTo>
                  <a:lnTo>
                    <a:pt x="479095" y="1462065"/>
                  </a:lnTo>
                  <a:cubicBezTo>
                    <a:pt x="479095" y="1462065"/>
                    <a:pt x="457510" y="914461"/>
                    <a:pt x="522258" y="784980"/>
                  </a:cubicBezTo>
                  <a:lnTo>
                    <a:pt x="365800" y="342591"/>
                  </a:lnTo>
                  <a:lnTo>
                    <a:pt x="311844" y="1594242"/>
                  </a:lnTo>
                  <a:lnTo>
                    <a:pt x="130221" y="1594242"/>
                  </a:lnTo>
                  <a:cubicBezTo>
                    <a:pt x="130221" y="1594242"/>
                    <a:pt x="36700" y="936046"/>
                    <a:pt x="85255" y="763403"/>
                  </a:cubicBezTo>
                  <a:cubicBezTo>
                    <a:pt x="85255" y="763403"/>
                    <a:pt x="-22646" y="105207"/>
                    <a:pt x="4329" y="67437"/>
                  </a:cubicBezTo>
                  <a:cubicBezTo>
                    <a:pt x="31304" y="29674"/>
                    <a:pt x="627458" y="0"/>
                    <a:pt x="627458" y="0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D8581767-551D-17A3-F105-D9987FED5DAF}"/>
                </a:ext>
              </a:extLst>
            </p:cNvPr>
            <p:cNvSpPr/>
            <p:nvPr/>
          </p:nvSpPr>
          <p:spPr>
            <a:xfrm flipH="1">
              <a:off x="10927976" y="3799960"/>
              <a:ext cx="712150" cy="1354158"/>
            </a:xfrm>
            <a:custGeom>
              <a:avLst/>
              <a:gdLst>
                <a:gd name="connsiteX0" fmla="*/ 285938 w 712150"/>
                <a:gd name="connsiteY0" fmla="*/ 1 h 1354158"/>
                <a:gd name="connsiteX1" fmla="*/ 431604 w 712150"/>
                <a:gd name="connsiteY1" fmla="*/ 10790 h 1354158"/>
                <a:gd name="connsiteX2" fmla="*/ 480159 w 712150"/>
                <a:gd name="connsiteY2" fmla="*/ 91717 h 1354158"/>
                <a:gd name="connsiteX3" fmla="*/ 609640 w 712150"/>
                <a:gd name="connsiteY3" fmla="*/ 210408 h 1354158"/>
                <a:gd name="connsiteX4" fmla="*/ 631225 w 712150"/>
                <a:gd name="connsiteY4" fmla="*/ 1100590 h 1354158"/>
                <a:gd name="connsiteX5" fmla="*/ 712151 w 712150"/>
                <a:gd name="connsiteY5" fmla="*/ 1219285 h 1354158"/>
                <a:gd name="connsiteX6" fmla="*/ 706751 w 712150"/>
                <a:gd name="connsiteY6" fmla="*/ 1321788 h 1354158"/>
                <a:gd name="connsiteX7" fmla="*/ 59346 w 712150"/>
                <a:gd name="connsiteY7" fmla="*/ 1354159 h 1354158"/>
                <a:gd name="connsiteX8" fmla="*/ 59346 w 712150"/>
                <a:gd name="connsiteY8" fmla="*/ 1255604 h 1354158"/>
                <a:gd name="connsiteX9" fmla="*/ 0 w 712150"/>
                <a:gd name="connsiteY9" fmla="*/ 1138360 h 1354158"/>
                <a:gd name="connsiteX10" fmla="*/ 80926 w 712150"/>
                <a:gd name="connsiteY10" fmla="*/ 194223 h 1354158"/>
                <a:gd name="connsiteX11" fmla="*/ 221198 w 712150"/>
                <a:gd name="connsiteY11" fmla="*/ 102507 h 1354158"/>
                <a:gd name="connsiteX12" fmla="*/ 285938 w 712150"/>
                <a:gd name="connsiteY12" fmla="*/ 0 h 135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150" h="1354158">
                  <a:moveTo>
                    <a:pt x="285938" y="1"/>
                  </a:moveTo>
                  <a:lnTo>
                    <a:pt x="431604" y="10790"/>
                  </a:lnTo>
                  <a:lnTo>
                    <a:pt x="480159" y="91717"/>
                  </a:lnTo>
                  <a:cubicBezTo>
                    <a:pt x="480159" y="91717"/>
                    <a:pt x="593455" y="140272"/>
                    <a:pt x="609640" y="210408"/>
                  </a:cubicBezTo>
                  <a:cubicBezTo>
                    <a:pt x="625825" y="280544"/>
                    <a:pt x="631225" y="1100590"/>
                    <a:pt x="631225" y="1100590"/>
                  </a:cubicBezTo>
                  <a:lnTo>
                    <a:pt x="712151" y="1219285"/>
                  </a:lnTo>
                  <a:lnTo>
                    <a:pt x="706751" y="1321788"/>
                  </a:lnTo>
                  <a:lnTo>
                    <a:pt x="59346" y="1354159"/>
                  </a:lnTo>
                  <a:lnTo>
                    <a:pt x="59346" y="1255604"/>
                  </a:lnTo>
                  <a:lnTo>
                    <a:pt x="0" y="1138360"/>
                  </a:lnTo>
                  <a:cubicBezTo>
                    <a:pt x="0" y="1138360"/>
                    <a:pt x="64741" y="199617"/>
                    <a:pt x="80926" y="194223"/>
                  </a:cubicBezTo>
                  <a:cubicBezTo>
                    <a:pt x="97111" y="188828"/>
                    <a:pt x="221198" y="102507"/>
                    <a:pt x="221198" y="102507"/>
                  </a:cubicBezTo>
                  <a:lnTo>
                    <a:pt x="28593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14F7D576-03A1-4E48-56B2-F83DE25AAFFA}"/>
                </a:ext>
              </a:extLst>
            </p:cNvPr>
            <p:cNvSpPr/>
            <p:nvPr/>
          </p:nvSpPr>
          <p:spPr>
            <a:xfrm flipH="1">
              <a:off x="11104832" y="3413020"/>
              <a:ext cx="366864" cy="366864"/>
            </a:xfrm>
            <a:custGeom>
              <a:avLst/>
              <a:gdLst>
                <a:gd name="connsiteX0" fmla="*/ 366864 w 366864"/>
                <a:gd name="connsiteY0" fmla="*/ 183432 h 366864"/>
                <a:gd name="connsiteX1" fmla="*/ 183432 w 366864"/>
                <a:gd name="connsiteY1" fmla="*/ 366864 h 366864"/>
                <a:gd name="connsiteX2" fmla="*/ 0 w 366864"/>
                <a:gd name="connsiteY2" fmla="*/ 183432 h 366864"/>
                <a:gd name="connsiteX3" fmla="*/ 183432 w 366864"/>
                <a:gd name="connsiteY3" fmla="*/ 0 h 366864"/>
                <a:gd name="connsiteX4" fmla="*/ 366864 w 366864"/>
                <a:gd name="connsiteY4" fmla="*/ 183432 h 36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864" h="366864">
                  <a:moveTo>
                    <a:pt x="366864" y="183432"/>
                  </a:moveTo>
                  <a:cubicBezTo>
                    <a:pt x="366864" y="284739"/>
                    <a:pt x="284739" y="366864"/>
                    <a:pt x="183432" y="366864"/>
                  </a:cubicBezTo>
                  <a:cubicBezTo>
                    <a:pt x="82125" y="366864"/>
                    <a:pt x="0" y="284739"/>
                    <a:pt x="0" y="183432"/>
                  </a:cubicBezTo>
                  <a:cubicBezTo>
                    <a:pt x="0" y="82125"/>
                    <a:pt x="82125" y="0"/>
                    <a:pt x="183432" y="0"/>
                  </a:cubicBezTo>
                  <a:cubicBezTo>
                    <a:pt x="284739" y="0"/>
                    <a:pt x="366864" y="82125"/>
                    <a:pt x="366864" y="183432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9B31FAA5-D857-9181-BB07-93BE0442B69C}"/>
                </a:ext>
              </a:extLst>
            </p:cNvPr>
            <p:cNvSpPr/>
            <p:nvPr/>
          </p:nvSpPr>
          <p:spPr>
            <a:xfrm flipH="1">
              <a:off x="11132241" y="3395758"/>
              <a:ext cx="384261" cy="385030"/>
            </a:xfrm>
            <a:custGeom>
              <a:avLst/>
              <a:gdLst>
                <a:gd name="connsiteX0" fmla="*/ 374760 w 384261"/>
                <a:gd name="connsiteY0" fmla="*/ 53154 h 385030"/>
                <a:gd name="connsiteX1" fmla="*/ 311470 w 384261"/>
                <a:gd name="connsiteY1" fmla="*/ 11248 h 385030"/>
                <a:gd name="connsiteX2" fmla="*/ 307911 w 384261"/>
                <a:gd name="connsiteY2" fmla="*/ 11215 h 385030"/>
                <a:gd name="connsiteX3" fmla="*/ 266360 w 384261"/>
                <a:gd name="connsiteY3" fmla="*/ 2978 h 385030"/>
                <a:gd name="connsiteX4" fmla="*/ 188375 w 384261"/>
                <a:gd name="connsiteY4" fmla="*/ 8038 h 385030"/>
                <a:gd name="connsiteX5" fmla="*/ 164674 w 384261"/>
                <a:gd name="connsiteY5" fmla="*/ 14054 h 385030"/>
                <a:gd name="connsiteX6" fmla="*/ 145556 w 384261"/>
                <a:gd name="connsiteY6" fmla="*/ 1616 h 385030"/>
                <a:gd name="connsiteX7" fmla="*/ 144135 w 384261"/>
                <a:gd name="connsiteY7" fmla="*/ 23198 h 385030"/>
                <a:gd name="connsiteX8" fmla="*/ 136138 w 384261"/>
                <a:gd name="connsiteY8" fmla="*/ 5730 h 385030"/>
                <a:gd name="connsiteX9" fmla="*/ 130799 w 384261"/>
                <a:gd name="connsiteY9" fmla="*/ 28950 h 385030"/>
                <a:gd name="connsiteX10" fmla="*/ 113690 w 384261"/>
                <a:gd name="connsiteY10" fmla="*/ 9544 h 385030"/>
                <a:gd name="connsiteX11" fmla="*/ 103478 w 384261"/>
                <a:gd name="connsiteY11" fmla="*/ 32187 h 385030"/>
                <a:gd name="connsiteX12" fmla="*/ 80396 w 384261"/>
                <a:gd name="connsiteY12" fmla="*/ 44089 h 385030"/>
                <a:gd name="connsiteX13" fmla="*/ 3558 w 384261"/>
                <a:gd name="connsiteY13" fmla="*/ 120995 h 385030"/>
                <a:gd name="connsiteX14" fmla="*/ 3890 w 384261"/>
                <a:gd name="connsiteY14" fmla="*/ 191552 h 385030"/>
                <a:gd name="connsiteX15" fmla="*/ 21304 w 384261"/>
                <a:gd name="connsiteY15" fmla="*/ 251403 h 385030"/>
                <a:gd name="connsiteX16" fmla="*/ 43347 w 384261"/>
                <a:gd name="connsiteY16" fmla="*/ 284932 h 385030"/>
                <a:gd name="connsiteX17" fmla="*/ 51731 w 384261"/>
                <a:gd name="connsiteY17" fmla="*/ 321370 h 385030"/>
                <a:gd name="connsiteX18" fmla="*/ 81526 w 384261"/>
                <a:gd name="connsiteY18" fmla="*/ 343011 h 385030"/>
                <a:gd name="connsiteX19" fmla="*/ 116149 w 384261"/>
                <a:gd name="connsiteY19" fmla="*/ 357583 h 385030"/>
                <a:gd name="connsiteX20" fmla="*/ 160397 w 384261"/>
                <a:gd name="connsiteY20" fmla="*/ 384986 h 385030"/>
                <a:gd name="connsiteX21" fmla="*/ 167569 w 384261"/>
                <a:gd name="connsiteY21" fmla="*/ 371516 h 385030"/>
                <a:gd name="connsiteX22" fmla="*/ 147359 w 384261"/>
                <a:gd name="connsiteY22" fmla="*/ 360761 h 385030"/>
                <a:gd name="connsiteX23" fmla="*/ 175513 w 384261"/>
                <a:gd name="connsiteY23" fmla="*/ 337101 h 385030"/>
                <a:gd name="connsiteX24" fmla="*/ 150452 w 384261"/>
                <a:gd name="connsiteY24" fmla="*/ 301241 h 385030"/>
                <a:gd name="connsiteX25" fmla="*/ 136780 w 384261"/>
                <a:gd name="connsiteY25" fmla="*/ 253181 h 385030"/>
                <a:gd name="connsiteX26" fmla="*/ 145999 w 384261"/>
                <a:gd name="connsiteY26" fmla="*/ 235196 h 385030"/>
                <a:gd name="connsiteX27" fmla="*/ 190262 w 384261"/>
                <a:gd name="connsiteY27" fmla="*/ 229311 h 385030"/>
                <a:gd name="connsiteX28" fmla="*/ 218309 w 384261"/>
                <a:gd name="connsiteY28" fmla="*/ 220154 h 385030"/>
                <a:gd name="connsiteX29" fmla="*/ 218446 w 384261"/>
                <a:gd name="connsiteY29" fmla="*/ 184214 h 385030"/>
                <a:gd name="connsiteX30" fmla="*/ 239756 w 384261"/>
                <a:gd name="connsiteY30" fmla="*/ 153392 h 385030"/>
                <a:gd name="connsiteX31" fmla="*/ 272027 w 384261"/>
                <a:gd name="connsiteY31" fmla="*/ 131989 h 385030"/>
                <a:gd name="connsiteX32" fmla="*/ 284233 w 384261"/>
                <a:gd name="connsiteY32" fmla="*/ 97471 h 385030"/>
                <a:gd name="connsiteX33" fmla="*/ 384261 w 384261"/>
                <a:gd name="connsiteY33" fmla="*/ 88321 h 385030"/>
                <a:gd name="connsiteX34" fmla="*/ 374760 w 384261"/>
                <a:gd name="connsiteY34" fmla="*/ 53154 h 38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4261" h="385030">
                  <a:moveTo>
                    <a:pt x="374760" y="53154"/>
                  </a:moveTo>
                  <a:cubicBezTo>
                    <a:pt x="365426" y="26682"/>
                    <a:pt x="339533" y="10622"/>
                    <a:pt x="311470" y="11248"/>
                  </a:cubicBezTo>
                  <a:cubicBezTo>
                    <a:pt x="310279" y="11274"/>
                    <a:pt x="309095" y="11263"/>
                    <a:pt x="307911" y="11215"/>
                  </a:cubicBezTo>
                  <a:cubicBezTo>
                    <a:pt x="293781" y="10637"/>
                    <a:pt x="280215" y="5810"/>
                    <a:pt x="266360" y="2978"/>
                  </a:cubicBezTo>
                  <a:cubicBezTo>
                    <a:pt x="240536" y="-2300"/>
                    <a:pt x="213298" y="-533"/>
                    <a:pt x="188375" y="8038"/>
                  </a:cubicBezTo>
                  <a:cubicBezTo>
                    <a:pt x="180622" y="10703"/>
                    <a:pt x="172870" y="14053"/>
                    <a:pt x="164674" y="14054"/>
                  </a:cubicBezTo>
                  <a:cubicBezTo>
                    <a:pt x="156479" y="14055"/>
                    <a:pt x="147557" y="9562"/>
                    <a:pt x="145556" y="1616"/>
                  </a:cubicBezTo>
                  <a:cubicBezTo>
                    <a:pt x="145083" y="8810"/>
                    <a:pt x="144609" y="16004"/>
                    <a:pt x="144135" y="23198"/>
                  </a:cubicBezTo>
                  <a:cubicBezTo>
                    <a:pt x="141470" y="17375"/>
                    <a:pt x="138804" y="11553"/>
                    <a:pt x="136138" y="5730"/>
                  </a:cubicBezTo>
                  <a:lnTo>
                    <a:pt x="130799" y="28950"/>
                  </a:lnTo>
                  <a:lnTo>
                    <a:pt x="113690" y="9544"/>
                  </a:lnTo>
                  <a:cubicBezTo>
                    <a:pt x="115218" y="18098"/>
                    <a:pt x="110230" y="26719"/>
                    <a:pt x="103478" y="32187"/>
                  </a:cubicBezTo>
                  <a:cubicBezTo>
                    <a:pt x="96726" y="37656"/>
                    <a:pt x="88385" y="40681"/>
                    <a:pt x="80396" y="44089"/>
                  </a:cubicBezTo>
                  <a:cubicBezTo>
                    <a:pt x="45893" y="58795"/>
                    <a:pt x="13499" y="84832"/>
                    <a:pt x="3558" y="120995"/>
                  </a:cubicBezTo>
                  <a:cubicBezTo>
                    <a:pt x="-2723" y="143843"/>
                    <a:pt x="562" y="168092"/>
                    <a:pt x="3890" y="191552"/>
                  </a:cubicBezTo>
                  <a:cubicBezTo>
                    <a:pt x="6832" y="212292"/>
                    <a:pt x="10031" y="233749"/>
                    <a:pt x="21304" y="251403"/>
                  </a:cubicBezTo>
                  <a:cubicBezTo>
                    <a:pt x="28531" y="262721"/>
                    <a:pt x="38948" y="272244"/>
                    <a:pt x="43347" y="284932"/>
                  </a:cubicBezTo>
                  <a:cubicBezTo>
                    <a:pt x="47449" y="296757"/>
                    <a:pt x="45895" y="310296"/>
                    <a:pt x="51731" y="321370"/>
                  </a:cubicBezTo>
                  <a:cubicBezTo>
                    <a:pt x="57591" y="332492"/>
                    <a:pt x="69687" y="338785"/>
                    <a:pt x="81526" y="343011"/>
                  </a:cubicBezTo>
                  <a:cubicBezTo>
                    <a:pt x="93365" y="347239"/>
                    <a:pt x="105953" y="350229"/>
                    <a:pt x="116149" y="357583"/>
                  </a:cubicBezTo>
                  <a:cubicBezTo>
                    <a:pt x="126346" y="364939"/>
                    <a:pt x="138178" y="386126"/>
                    <a:pt x="160397" y="384986"/>
                  </a:cubicBezTo>
                  <a:lnTo>
                    <a:pt x="167569" y="371516"/>
                  </a:lnTo>
                  <a:cubicBezTo>
                    <a:pt x="174940" y="365506"/>
                    <a:pt x="147649" y="370271"/>
                    <a:pt x="147359" y="360761"/>
                  </a:cubicBezTo>
                  <a:cubicBezTo>
                    <a:pt x="147076" y="351251"/>
                    <a:pt x="180202" y="345376"/>
                    <a:pt x="175513" y="337101"/>
                  </a:cubicBezTo>
                  <a:cubicBezTo>
                    <a:pt x="168310" y="324411"/>
                    <a:pt x="158571" y="313368"/>
                    <a:pt x="150452" y="301241"/>
                  </a:cubicBezTo>
                  <a:cubicBezTo>
                    <a:pt x="140966" y="287059"/>
                    <a:pt x="133503" y="270489"/>
                    <a:pt x="136780" y="253181"/>
                  </a:cubicBezTo>
                  <a:cubicBezTo>
                    <a:pt x="138048" y="246448"/>
                    <a:pt x="141202" y="240088"/>
                    <a:pt x="145999" y="235196"/>
                  </a:cubicBezTo>
                  <a:cubicBezTo>
                    <a:pt x="159839" y="221096"/>
                    <a:pt x="175268" y="227294"/>
                    <a:pt x="190262" y="229311"/>
                  </a:cubicBezTo>
                  <a:cubicBezTo>
                    <a:pt x="200596" y="230702"/>
                    <a:pt x="212939" y="229096"/>
                    <a:pt x="218309" y="220154"/>
                  </a:cubicBezTo>
                  <a:cubicBezTo>
                    <a:pt x="224587" y="209693"/>
                    <a:pt x="217591" y="196385"/>
                    <a:pt x="218446" y="184214"/>
                  </a:cubicBezTo>
                  <a:cubicBezTo>
                    <a:pt x="219348" y="171319"/>
                    <a:pt x="229124" y="160744"/>
                    <a:pt x="239756" y="153392"/>
                  </a:cubicBezTo>
                  <a:cubicBezTo>
                    <a:pt x="250389" y="146041"/>
                    <a:pt x="262457" y="140684"/>
                    <a:pt x="272027" y="131989"/>
                  </a:cubicBezTo>
                  <a:cubicBezTo>
                    <a:pt x="281590" y="123292"/>
                    <a:pt x="288403" y="109707"/>
                    <a:pt x="284233" y="97471"/>
                  </a:cubicBezTo>
                  <a:cubicBezTo>
                    <a:pt x="329573" y="78594"/>
                    <a:pt x="336516" y="76809"/>
                    <a:pt x="384261" y="88321"/>
                  </a:cubicBezTo>
                  <a:cubicBezTo>
                    <a:pt x="381985" y="76381"/>
                    <a:pt x="378800" y="64617"/>
                    <a:pt x="374760" y="53154"/>
                  </a:cubicBezTo>
                  <a:close/>
                </a:path>
              </a:pathLst>
            </a:custGeom>
            <a:solidFill>
              <a:srgbClr val="2F2E41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0" name="图形 116">
              <a:extLst>
                <a:ext uri="{FF2B5EF4-FFF2-40B4-BE49-F238E27FC236}">
                  <a16:creationId xmlns:a16="http://schemas.microsoft.com/office/drawing/2014/main" id="{C6ECB24D-B260-AADA-025A-D391447D85A5}"/>
                </a:ext>
              </a:extLst>
            </p:cNvPr>
            <p:cNvGrpSpPr/>
            <p:nvPr/>
          </p:nvGrpSpPr>
          <p:grpSpPr>
            <a:xfrm flipH="1">
              <a:off x="11438505" y="5175429"/>
              <a:ext cx="477627" cy="708232"/>
              <a:chOff x="7056689" y="5175429"/>
              <a:chExt cx="477627" cy="708232"/>
            </a:xfrm>
          </p:grpSpPr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BA1915E4-DBD8-5141-DC69-05EC30B19BA2}"/>
                  </a:ext>
                </a:extLst>
              </p:cNvPr>
              <p:cNvSpPr/>
              <p:nvPr/>
            </p:nvSpPr>
            <p:spPr>
              <a:xfrm>
                <a:off x="7056689" y="5175429"/>
                <a:ext cx="477627" cy="658669"/>
              </a:xfrm>
              <a:custGeom>
                <a:avLst/>
                <a:gdLst>
                  <a:gd name="connsiteX0" fmla="*/ 0 w 477627"/>
                  <a:gd name="connsiteY0" fmla="*/ 619562 h 658669"/>
                  <a:gd name="connsiteX1" fmla="*/ 0 w 477627"/>
                  <a:gd name="connsiteY1" fmla="*/ 62785 h 658669"/>
                  <a:gd name="connsiteX2" fmla="*/ 17859 w 477627"/>
                  <a:gd name="connsiteY2" fmla="*/ 22677 h 658669"/>
                  <a:gd name="connsiteX3" fmla="*/ 59614 w 477627"/>
                  <a:gd name="connsiteY3" fmla="*/ 9119 h 658669"/>
                  <a:gd name="connsiteX4" fmla="*/ 452959 w 477627"/>
                  <a:gd name="connsiteY4" fmla="*/ 50602 h 658669"/>
                  <a:gd name="connsiteX5" fmla="*/ 477627 w 477627"/>
                  <a:gd name="connsiteY5" fmla="*/ 75273 h 658669"/>
                  <a:gd name="connsiteX6" fmla="*/ 477627 w 477627"/>
                  <a:gd name="connsiteY6" fmla="*/ 633998 h 658669"/>
                  <a:gd name="connsiteX7" fmla="*/ 452959 w 477627"/>
                  <a:gd name="connsiteY7" fmla="*/ 658669 h 658669"/>
                  <a:gd name="connsiteX8" fmla="*/ 39107 w 477627"/>
                  <a:gd name="connsiteY8" fmla="*/ 658669 h 658669"/>
                  <a:gd name="connsiteX9" fmla="*/ 0 w 477627"/>
                  <a:gd name="connsiteY9" fmla="*/ 619562 h 658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7627" h="658669">
                    <a:moveTo>
                      <a:pt x="0" y="619562"/>
                    </a:moveTo>
                    <a:lnTo>
                      <a:pt x="0" y="62785"/>
                    </a:lnTo>
                    <a:cubicBezTo>
                      <a:pt x="0" y="47516"/>
                      <a:pt x="6508" y="32897"/>
                      <a:pt x="17859" y="22677"/>
                    </a:cubicBezTo>
                    <a:cubicBezTo>
                      <a:pt x="29208" y="12465"/>
                      <a:pt x="44423" y="7523"/>
                      <a:pt x="59614" y="9119"/>
                    </a:cubicBezTo>
                    <a:cubicBezTo>
                      <a:pt x="200325" y="-9808"/>
                      <a:pt x="332853" y="-802"/>
                      <a:pt x="452959" y="50602"/>
                    </a:cubicBezTo>
                    <a:cubicBezTo>
                      <a:pt x="466563" y="50602"/>
                      <a:pt x="477627" y="61669"/>
                      <a:pt x="477627" y="75273"/>
                    </a:cubicBezTo>
                    <a:lnTo>
                      <a:pt x="477627" y="633998"/>
                    </a:lnTo>
                    <a:cubicBezTo>
                      <a:pt x="477627" y="647602"/>
                      <a:pt x="466563" y="658669"/>
                      <a:pt x="452959" y="658669"/>
                    </a:cubicBezTo>
                    <a:cubicBezTo>
                      <a:pt x="320750" y="627659"/>
                      <a:pt x="181304" y="635732"/>
                      <a:pt x="39107" y="658669"/>
                    </a:cubicBezTo>
                    <a:cubicBezTo>
                      <a:pt x="17543" y="658669"/>
                      <a:pt x="0" y="641125"/>
                      <a:pt x="0" y="619562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0C4D5943-E645-74FF-40F1-928C63A500DE}"/>
                  </a:ext>
                </a:extLst>
              </p:cNvPr>
              <p:cNvSpPr/>
              <p:nvPr/>
            </p:nvSpPr>
            <p:spPr>
              <a:xfrm>
                <a:off x="7056689" y="5201507"/>
                <a:ext cx="477627" cy="682154"/>
              </a:xfrm>
              <a:custGeom>
                <a:avLst/>
                <a:gdLst>
                  <a:gd name="connsiteX0" fmla="*/ 0 w 477627"/>
                  <a:gd name="connsiteY0" fmla="*/ 643048 h 682154"/>
                  <a:gd name="connsiteX1" fmla="*/ 0 w 477627"/>
                  <a:gd name="connsiteY1" fmla="*/ 80381 h 682154"/>
                  <a:gd name="connsiteX2" fmla="*/ 53957 w 477627"/>
                  <a:gd name="connsiteY2" fmla="*/ 26426 h 682154"/>
                  <a:gd name="connsiteX3" fmla="*/ 452959 w 477627"/>
                  <a:gd name="connsiteY3" fmla="*/ 26426 h 682154"/>
                  <a:gd name="connsiteX4" fmla="*/ 477627 w 477627"/>
                  <a:gd name="connsiteY4" fmla="*/ 51097 h 682154"/>
                  <a:gd name="connsiteX5" fmla="*/ 477627 w 477627"/>
                  <a:gd name="connsiteY5" fmla="*/ 604101 h 682154"/>
                  <a:gd name="connsiteX6" fmla="*/ 453019 w 477627"/>
                  <a:gd name="connsiteY6" fmla="*/ 628780 h 682154"/>
                  <a:gd name="connsiteX7" fmla="*/ 39107 w 477627"/>
                  <a:gd name="connsiteY7" fmla="*/ 682155 h 682154"/>
                  <a:gd name="connsiteX8" fmla="*/ 0 w 477627"/>
                  <a:gd name="connsiteY8" fmla="*/ 643048 h 682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7627" h="682154">
                    <a:moveTo>
                      <a:pt x="0" y="643048"/>
                    </a:moveTo>
                    <a:lnTo>
                      <a:pt x="0" y="80381"/>
                    </a:lnTo>
                    <a:cubicBezTo>
                      <a:pt x="0" y="50631"/>
                      <a:pt x="24204" y="26426"/>
                      <a:pt x="53957" y="26426"/>
                    </a:cubicBezTo>
                    <a:cubicBezTo>
                      <a:pt x="188512" y="-8778"/>
                      <a:pt x="321514" y="-8839"/>
                      <a:pt x="452959" y="26426"/>
                    </a:cubicBezTo>
                    <a:cubicBezTo>
                      <a:pt x="466563" y="26426"/>
                      <a:pt x="477627" y="37493"/>
                      <a:pt x="477627" y="51097"/>
                    </a:cubicBezTo>
                    <a:lnTo>
                      <a:pt x="477627" y="604101"/>
                    </a:lnTo>
                    <a:cubicBezTo>
                      <a:pt x="477627" y="617689"/>
                      <a:pt x="466596" y="628742"/>
                      <a:pt x="453019" y="628780"/>
                    </a:cubicBezTo>
                    <a:cubicBezTo>
                      <a:pt x="323412" y="606225"/>
                      <a:pt x="184578" y="628192"/>
                      <a:pt x="39107" y="682155"/>
                    </a:cubicBezTo>
                    <a:cubicBezTo>
                      <a:pt x="17543" y="682155"/>
                      <a:pt x="0" y="664610"/>
                      <a:pt x="0" y="643048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1B3A9B44-E91A-8C56-2276-C9E9BBC3C997}"/>
                  </a:ext>
                </a:extLst>
              </p:cNvPr>
              <p:cNvSpPr/>
              <p:nvPr/>
            </p:nvSpPr>
            <p:spPr>
              <a:xfrm>
                <a:off x="7159626" y="5296561"/>
                <a:ext cx="289721" cy="163897"/>
              </a:xfrm>
              <a:custGeom>
                <a:avLst/>
                <a:gdLst>
                  <a:gd name="connsiteX0" fmla="*/ 207769 w 289721"/>
                  <a:gd name="connsiteY0" fmla="*/ 163898 h 163897"/>
                  <a:gd name="connsiteX1" fmla="*/ 81949 w 289721"/>
                  <a:gd name="connsiteY1" fmla="*/ 163898 h 163897"/>
                  <a:gd name="connsiteX2" fmla="*/ 0 w 289721"/>
                  <a:gd name="connsiteY2" fmla="*/ 81949 h 163897"/>
                  <a:gd name="connsiteX3" fmla="*/ 81949 w 289721"/>
                  <a:gd name="connsiteY3" fmla="*/ 0 h 163897"/>
                  <a:gd name="connsiteX4" fmla="*/ 207769 w 289721"/>
                  <a:gd name="connsiteY4" fmla="*/ 0 h 163897"/>
                  <a:gd name="connsiteX5" fmla="*/ 289721 w 289721"/>
                  <a:gd name="connsiteY5" fmla="*/ 81949 h 163897"/>
                  <a:gd name="connsiteX6" fmla="*/ 207769 w 289721"/>
                  <a:gd name="connsiteY6" fmla="*/ 163898 h 163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721" h="163897">
                    <a:moveTo>
                      <a:pt x="207769" y="163898"/>
                    </a:moveTo>
                    <a:lnTo>
                      <a:pt x="81949" y="163898"/>
                    </a:lnTo>
                    <a:cubicBezTo>
                      <a:pt x="36762" y="163898"/>
                      <a:pt x="0" y="127136"/>
                      <a:pt x="0" y="81949"/>
                    </a:cubicBezTo>
                    <a:cubicBezTo>
                      <a:pt x="0" y="36762"/>
                      <a:pt x="36762" y="0"/>
                      <a:pt x="81949" y="0"/>
                    </a:cubicBezTo>
                    <a:lnTo>
                      <a:pt x="207769" y="0"/>
                    </a:lnTo>
                    <a:cubicBezTo>
                      <a:pt x="252959" y="0"/>
                      <a:pt x="289721" y="36762"/>
                      <a:pt x="289721" y="81949"/>
                    </a:cubicBezTo>
                    <a:cubicBezTo>
                      <a:pt x="289721" y="127136"/>
                      <a:pt x="252959" y="163898"/>
                      <a:pt x="207769" y="163898"/>
                    </a:cubicBezTo>
                    <a:close/>
                  </a:path>
                </a:pathLst>
              </a:custGeom>
              <a:solidFill>
                <a:srgbClr val="E6E6E6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A234DA71-4107-4F42-0C8D-73D09A0AE119}"/>
                </a:ext>
              </a:extLst>
            </p:cNvPr>
            <p:cNvSpPr/>
            <p:nvPr/>
          </p:nvSpPr>
          <p:spPr>
            <a:xfrm flipH="1">
              <a:off x="11490110" y="4355321"/>
              <a:ext cx="149340" cy="777464"/>
            </a:xfrm>
            <a:custGeom>
              <a:avLst/>
              <a:gdLst>
                <a:gd name="connsiteX0" fmla="*/ 149340 w 149340"/>
                <a:gd name="connsiteY0" fmla="*/ 0 h 777464"/>
                <a:gd name="connsiteX1" fmla="*/ 144531 w 149340"/>
                <a:gd name="connsiteY1" fmla="*/ 290491 h 777464"/>
                <a:gd name="connsiteX2" fmla="*/ 90988 w 149340"/>
                <a:gd name="connsiteY2" fmla="*/ 771660 h 777464"/>
                <a:gd name="connsiteX3" fmla="*/ 0 w 149340"/>
                <a:gd name="connsiteY3" fmla="*/ 777465 h 777464"/>
                <a:gd name="connsiteX4" fmla="*/ 7116 w 149340"/>
                <a:gd name="connsiteY4" fmla="*/ 274986 h 777464"/>
                <a:gd name="connsiteX5" fmla="*/ 13551 w 149340"/>
                <a:gd name="connsiteY5" fmla="*/ 42498 h 777464"/>
                <a:gd name="connsiteX6" fmla="*/ 149340 w 149340"/>
                <a:gd name="connsiteY6" fmla="*/ 0 h 77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340" h="777464">
                  <a:moveTo>
                    <a:pt x="149340" y="0"/>
                  </a:moveTo>
                  <a:lnTo>
                    <a:pt x="144531" y="290491"/>
                  </a:lnTo>
                  <a:cubicBezTo>
                    <a:pt x="144531" y="290491"/>
                    <a:pt x="129160" y="516884"/>
                    <a:pt x="90988" y="771660"/>
                  </a:cubicBezTo>
                  <a:lnTo>
                    <a:pt x="0" y="777465"/>
                  </a:lnTo>
                  <a:cubicBezTo>
                    <a:pt x="0" y="777465"/>
                    <a:pt x="11195" y="379666"/>
                    <a:pt x="7116" y="274986"/>
                  </a:cubicBezTo>
                  <a:lnTo>
                    <a:pt x="13551" y="42498"/>
                  </a:lnTo>
                  <a:lnTo>
                    <a:pt x="149340" y="0"/>
                  </a:ln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C1A223AE-2BD1-6834-FAF1-F9F218D26027}"/>
                </a:ext>
              </a:extLst>
            </p:cNvPr>
            <p:cNvSpPr/>
            <p:nvPr/>
          </p:nvSpPr>
          <p:spPr>
            <a:xfrm rot="116807" flipH="1">
              <a:off x="11525828" y="5094396"/>
              <a:ext cx="126293" cy="212705"/>
            </a:xfrm>
            <a:custGeom>
              <a:avLst/>
              <a:gdLst>
                <a:gd name="connsiteX0" fmla="*/ 126294 w 126293"/>
                <a:gd name="connsiteY0" fmla="*/ 106353 h 212705"/>
                <a:gd name="connsiteX1" fmla="*/ 63147 w 126293"/>
                <a:gd name="connsiteY1" fmla="*/ 212705 h 212705"/>
                <a:gd name="connsiteX2" fmla="*/ 0 w 126293"/>
                <a:gd name="connsiteY2" fmla="*/ 106353 h 212705"/>
                <a:gd name="connsiteX3" fmla="*/ 63147 w 126293"/>
                <a:gd name="connsiteY3" fmla="*/ 0 h 212705"/>
                <a:gd name="connsiteX4" fmla="*/ 126294 w 126293"/>
                <a:gd name="connsiteY4" fmla="*/ 106353 h 2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93" h="212705">
                  <a:moveTo>
                    <a:pt x="126294" y="106353"/>
                  </a:moveTo>
                  <a:cubicBezTo>
                    <a:pt x="126294" y="165090"/>
                    <a:pt x="98022" y="212705"/>
                    <a:pt x="63147" y="212705"/>
                  </a:cubicBezTo>
                  <a:cubicBezTo>
                    <a:pt x="28272" y="212705"/>
                    <a:pt x="0" y="165089"/>
                    <a:pt x="0" y="106353"/>
                  </a:cubicBezTo>
                  <a:cubicBezTo>
                    <a:pt x="0" y="47616"/>
                    <a:pt x="28272" y="0"/>
                    <a:pt x="63147" y="0"/>
                  </a:cubicBezTo>
                  <a:cubicBezTo>
                    <a:pt x="98022" y="0"/>
                    <a:pt x="126294" y="47616"/>
                    <a:pt x="126294" y="106353"/>
                  </a:cubicBezTo>
                  <a:close/>
                </a:path>
              </a:pathLst>
            </a:custGeom>
            <a:solidFill>
              <a:srgbClr val="FFB6B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177CBD6-ABD5-6F77-A6C5-3177CB07E572}"/>
                </a:ext>
              </a:extLst>
            </p:cNvPr>
            <p:cNvSpPr/>
            <p:nvPr/>
          </p:nvSpPr>
          <p:spPr>
            <a:xfrm flipH="1">
              <a:off x="11468793" y="3985487"/>
              <a:ext cx="206409" cy="637876"/>
            </a:xfrm>
            <a:custGeom>
              <a:avLst/>
              <a:gdLst>
                <a:gd name="connsiteX0" fmla="*/ 183678 w 206409"/>
                <a:gd name="connsiteY0" fmla="*/ 0 h 637876"/>
                <a:gd name="connsiteX1" fmla="*/ 113589 w 206409"/>
                <a:gd name="connsiteY1" fmla="*/ 2553 h 637876"/>
                <a:gd name="connsiteX2" fmla="*/ 67029 w 206409"/>
                <a:gd name="connsiteY2" fmla="*/ 58235 h 637876"/>
                <a:gd name="connsiteX3" fmla="*/ 4418 w 206409"/>
                <a:gd name="connsiteY3" fmla="*/ 562588 h 637876"/>
                <a:gd name="connsiteX4" fmla="*/ 15986 w 206409"/>
                <a:gd name="connsiteY4" fmla="*/ 583761 h 637876"/>
                <a:gd name="connsiteX5" fmla="*/ 4898 w 206409"/>
                <a:gd name="connsiteY5" fmla="*/ 602909 h 637876"/>
                <a:gd name="connsiteX6" fmla="*/ 12559 w 206409"/>
                <a:gd name="connsiteY6" fmla="*/ 637876 h 637876"/>
                <a:gd name="connsiteX7" fmla="*/ 206409 w 206409"/>
                <a:gd name="connsiteY7" fmla="*/ 624136 h 637876"/>
                <a:gd name="connsiteX8" fmla="*/ 183678 w 206409"/>
                <a:gd name="connsiteY8" fmla="*/ 0 h 63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409" h="637876">
                  <a:moveTo>
                    <a:pt x="183678" y="0"/>
                  </a:moveTo>
                  <a:lnTo>
                    <a:pt x="113589" y="2553"/>
                  </a:lnTo>
                  <a:cubicBezTo>
                    <a:pt x="113589" y="2553"/>
                    <a:pt x="76241" y="14710"/>
                    <a:pt x="67029" y="58235"/>
                  </a:cubicBezTo>
                  <a:cubicBezTo>
                    <a:pt x="57816" y="101760"/>
                    <a:pt x="-6757" y="552200"/>
                    <a:pt x="4418" y="562588"/>
                  </a:cubicBezTo>
                  <a:cubicBezTo>
                    <a:pt x="15594" y="572976"/>
                    <a:pt x="26377" y="572586"/>
                    <a:pt x="15986" y="583761"/>
                  </a:cubicBezTo>
                  <a:cubicBezTo>
                    <a:pt x="5596" y="594935"/>
                    <a:pt x="-7172" y="595103"/>
                    <a:pt x="4898" y="602909"/>
                  </a:cubicBezTo>
                  <a:cubicBezTo>
                    <a:pt x="16968" y="610715"/>
                    <a:pt x="12559" y="637876"/>
                    <a:pt x="12559" y="637876"/>
                  </a:cubicBezTo>
                  <a:lnTo>
                    <a:pt x="206409" y="624136"/>
                  </a:lnTo>
                  <a:lnTo>
                    <a:pt x="183678" y="0"/>
                  </a:lnTo>
                  <a:close/>
                </a:path>
              </a:pathLst>
            </a:custGeom>
            <a:solidFill>
              <a:srgbClr val="FF6C17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E7A63AFD-4A03-5128-5C37-0CDCE37666C1}"/>
                </a:ext>
              </a:extLst>
            </p:cNvPr>
            <p:cNvSpPr/>
            <p:nvPr/>
          </p:nvSpPr>
          <p:spPr>
            <a:xfrm flipH="1">
              <a:off x="6761589" y="3392487"/>
              <a:ext cx="3609388" cy="3188347"/>
            </a:xfrm>
            <a:custGeom>
              <a:avLst/>
              <a:gdLst>
                <a:gd name="connsiteX0" fmla="*/ 3503785 w 3609388"/>
                <a:gd name="connsiteY0" fmla="*/ 3188347 h 3188347"/>
                <a:gd name="connsiteX1" fmla="*/ 1638933 w 3609388"/>
                <a:gd name="connsiteY1" fmla="*/ 3188347 h 3188347"/>
                <a:gd name="connsiteX2" fmla="*/ 1607090 w 3609388"/>
                <a:gd name="connsiteY2" fmla="*/ 3183436 h 3188347"/>
                <a:gd name="connsiteX3" fmla="*/ 1605990 w 3609388"/>
                <a:gd name="connsiteY3" fmla="*/ 3182993 h 3188347"/>
                <a:gd name="connsiteX4" fmla="*/ 75449 w 3609388"/>
                <a:gd name="connsiteY4" fmla="*/ 2698777 h 3188347"/>
                <a:gd name="connsiteX5" fmla="*/ 73753 w 3609388"/>
                <a:gd name="connsiteY5" fmla="*/ 2698441 h 3188347"/>
                <a:gd name="connsiteX6" fmla="*/ 0 w 3609388"/>
                <a:gd name="connsiteY6" fmla="*/ 2597748 h 3188347"/>
                <a:gd name="connsiteX7" fmla="*/ 0 w 3609388"/>
                <a:gd name="connsiteY7" fmla="*/ 105699 h 3188347"/>
                <a:gd name="connsiteX8" fmla="*/ 43193 w 3609388"/>
                <a:gd name="connsiteY8" fmla="*/ 20509 h 3188347"/>
                <a:gd name="connsiteX9" fmla="*/ 137455 w 3609388"/>
                <a:gd name="connsiteY9" fmla="*/ 5009 h 3188347"/>
                <a:gd name="connsiteX10" fmla="*/ 1611695 w 3609388"/>
                <a:gd name="connsiteY10" fmla="*/ 471315 h 3188347"/>
                <a:gd name="connsiteX11" fmla="*/ 1638933 w 3609388"/>
                <a:gd name="connsiteY11" fmla="*/ 475522 h 3188347"/>
                <a:gd name="connsiteX12" fmla="*/ 3503785 w 3609388"/>
                <a:gd name="connsiteY12" fmla="*/ 475522 h 3188347"/>
                <a:gd name="connsiteX13" fmla="*/ 3609389 w 3609388"/>
                <a:gd name="connsiteY13" fmla="*/ 581128 h 3188347"/>
                <a:gd name="connsiteX14" fmla="*/ 3609389 w 3609388"/>
                <a:gd name="connsiteY14" fmla="*/ 3082743 h 3188347"/>
                <a:gd name="connsiteX15" fmla="*/ 3503785 w 3609388"/>
                <a:gd name="connsiteY15" fmla="*/ 3188347 h 3188347"/>
                <a:gd name="connsiteX16" fmla="*/ 1612245 w 3609388"/>
                <a:gd name="connsiteY16" fmla="*/ 3169046 h 3188347"/>
                <a:gd name="connsiteX17" fmla="*/ 1638933 w 3609388"/>
                <a:gd name="connsiteY17" fmla="*/ 3173071 h 3188347"/>
                <a:gd name="connsiteX18" fmla="*/ 3503785 w 3609388"/>
                <a:gd name="connsiteY18" fmla="*/ 3173071 h 3188347"/>
                <a:gd name="connsiteX19" fmla="*/ 3594113 w 3609388"/>
                <a:gd name="connsiteY19" fmla="*/ 3082743 h 3188347"/>
                <a:gd name="connsiteX20" fmla="*/ 3594113 w 3609388"/>
                <a:gd name="connsiteY20" fmla="*/ 581128 h 3188347"/>
                <a:gd name="connsiteX21" fmla="*/ 3503785 w 3609388"/>
                <a:gd name="connsiteY21" fmla="*/ 490798 h 3188347"/>
                <a:gd name="connsiteX22" fmla="*/ 1638933 w 3609388"/>
                <a:gd name="connsiteY22" fmla="*/ 490798 h 3188347"/>
                <a:gd name="connsiteX23" fmla="*/ 1607090 w 3609388"/>
                <a:gd name="connsiteY23" fmla="*/ 485883 h 3188347"/>
                <a:gd name="connsiteX24" fmla="*/ 132841 w 3609388"/>
                <a:gd name="connsiteY24" fmla="*/ 19576 h 3188347"/>
                <a:gd name="connsiteX25" fmla="*/ 52221 w 3609388"/>
                <a:gd name="connsiteY25" fmla="*/ 32831 h 3188347"/>
                <a:gd name="connsiteX26" fmla="*/ 15276 w 3609388"/>
                <a:gd name="connsiteY26" fmla="*/ 105699 h 3188347"/>
                <a:gd name="connsiteX27" fmla="*/ 15276 w 3609388"/>
                <a:gd name="connsiteY27" fmla="*/ 2597748 h 3188347"/>
                <a:gd name="connsiteX28" fmla="*/ 77557 w 3609388"/>
                <a:gd name="connsiteY28" fmla="*/ 2683615 h 3188347"/>
                <a:gd name="connsiteX29" fmla="*/ 1612245 w 3609388"/>
                <a:gd name="connsiteY29" fmla="*/ 3169046 h 318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09388" h="3188347">
                  <a:moveTo>
                    <a:pt x="3503785" y="3188347"/>
                  </a:moveTo>
                  <a:lnTo>
                    <a:pt x="1638933" y="3188347"/>
                  </a:lnTo>
                  <a:cubicBezTo>
                    <a:pt x="1628117" y="3188347"/>
                    <a:pt x="1617401" y="3186690"/>
                    <a:pt x="1607090" y="3183436"/>
                  </a:cubicBezTo>
                  <a:lnTo>
                    <a:pt x="1605990" y="3182993"/>
                  </a:lnTo>
                  <a:cubicBezTo>
                    <a:pt x="1022059" y="2892792"/>
                    <a:pt x="521413" y="2734409"/>
                    <a:pt x="75449" y="2698777"/>
                  </a:cubicBezTo>
                  <a:lnTo>
                    <a:pt x="73753" y="2698441"/>
                  </a:lnTo>
                  <a:cubicBezTo>
                    <a:pt x="29636" y="2684479"/>
                    <a:pt x="0" y="2644020"/>
                    <a:pt x="0" y="2597748"/>
                  </a:cubicBezTo>
                  <a:lnTo>
                    <a:pt x="0" y="105699"/>
                  </a:lnTo>
                  <a:cubicBezTo>
                    <a:pt x="0" y="71670"/>
                    <a:pt x="15742" y="40618"/>
                    <a:pt x="43193" y="20509"/>
                  </a:cubicBezTo>
                  <a:cubicBezTo>
                    <a:pt x="70645" y="399"/>
                    <a:pt x="104993" y="-5244"/>
                    <a:pt x="137455" y="5009"/>
                  </a:cubicBezTo>
                  <a:lnTo>
                    <a:pt x="1611695" y="471315"/>
                  </a:lnTo>
                  <a:cubicBezTo>
                    <a:pt x="1620517" y="474109"/>
                    <a:pt x="1629691" y="475522"/>
                    <a:pt x="1638933" y="475522"/>
                  </a:cubicBezTo>
                  <a:lnTo>
                    <a:pt x="3503785" y="475522"/>
                  </a:lnTo>
                  <a:cubicBezTo>
                    <a:pt x="3562017" y="475522"/>
                    <a:pt x="3609389" y="522898"/>
                    <a:pt x="3609389" y="581128"/>
                  </a:cubicBezTo>
                  <a:lnTo>
                    <a:pt x="3609389" y="3082743"/>
                  </a:lnTo>
                  <a:cubicBezTo>
                    <a:pt x="3609389" y="3140976"/>
                    <a:pt x="3562017" y="3188347"/>
                    <a:pt x="3503785" y="3188347"/>
                  </a:cubicBezTo>
                  <a:close/>
                  <a:moveTo>
                    <a:pt x="1612245" y="3169046"/>
                  </a:moveTo>
                  <a:cubicBezTo>
                    <a:pt x="1620899" y="3171712"/>
                    <a:pt x="1629874" y="3173071"/>
                    <a:pt x="1638933" y="3173071"/>
                  </a:cubicBezTo>
                  <a:lnTo>
                    <a:pt x="3503785" y="3173071"/>
                  </a:lnTo>
                  <a:cubicBezTo>
                    <a:pt x="3553593" y="3173071"/>
                    <a:pt x="3594113" y="3132559"/>
                    <a:pt x="3594113" y="3082743"/>
                  </a:cubicBezTo>
                  <a:lnTo>
                    <a:pt x="3594113" y="581128"/>
                  </a:lnTo>
                  <a:cubicBezTo>
                    <a:pt x="3594113" y="531320"/>
                    <a:pt x="3553593" y="490798"/>
                    <a:pt x="3503785" y="490798"/>
                  </a:cubicBezTo>
                  <a:lnTo>
                    <a:pt x="1638933" y="490798"/>
                  </a:lnTo>
                  <a:cubicBezTo>
                    <a:pt x="1628125" y="490798"/>
                    <a:pt x="1617409" y="489146"/>
                    <a:pt x="1607090" y="485883"/>
                  </a:cubicBezTo>
                  <a:lnTo>
                    <a:pt x="132841" y="19576"/>
                  </a:lnTo>
                  <a:cubicBezTo>
                    <a:pt x="105085" y="10789"/>
                    <a:pt x="75701" y="15630"/>
                    <a:pt x="52221" y="32831"/>
                  </a:cubicBezTo>
                  <a:cubicBezTo>
                    <a:pt x="28742" y="50035"/>
                    <a:pt x="15276" y="76593"/>
                    <a:pt x="15276" y="105699"/>
                  </a:cubicBezTo>
                  <a:lnTo>
                    <a:pt x="15276" y="2597748"/>
                  </a:lnTo>
                  <a:cubicBezTo>
                    <a:pt x="15276" y="2637039"/>
                    <a:pt x="40260" y="2671433"/>
                    <a:pt x="77557" y="2683615"/>
                  </a:cubicBezTo>
                  <a:cubicBezTo>
                    <a:pt x="525133" y="2719537"/>
                    <a:pt x="1027161" y="2878325"/>
                    <a:pt x="1612245" y="3169046"/>
                  </a:cubicBez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446007C6-8E67-8CD8-6AA0-7CDB8D3C7507}"/>
                </a:ext>
              </a:extLst>
            </p:cNvPr>
            <p:cNvSpPr/>
            <p:nvPr/>
          </p:nvSpPr>
          <p:spPr>
            <a:xfrm flipH="1">
              <a:off x="6855736" y="3458609"/>
              <a:ext cx="3421094" cy="3016064"/>
            </a:xfrm>
            <a:custGeom>
              <a:avLst/>
              <a:gdLst>
                <a:gd name="connsiteX0" fmla="*/ 1594586 w 3421094"/>
                <a:gd name="connsiteY0" fmla="*/ 3009060 h 3016064"/>
                <a:gd name="connsiteX1" fmla="*/ 3272909 w 3421094"/>
                <a:gd name="connsiteY1" fmla="*/ 2991118 h 3016064"/>
                <a:gd name="connsiteX2" fmla="*/ 3421095 w 3421094"/>
                <a:gd name="connsiteY2" fmla="*/ 2874194 h 3016064"/>
                <a:gd name="connsiteX3" fmla="*/ 3421095 w 3421094"/>
                <a:gd name="connsiteY3" fmla="*/ 597181 h 3016064"/>
                <a:gd name="connsiteX4" fmla="*/ 3329682 w 3421094"/>
                <a:gd name="connsiteY4" fmla="*/ 480405 h 3016064"/>
                <a:gd name="connsiteX5" fmla="*/ 1576904 w 3421094"/>
                <a:gd name="connsiteY5" fmla="*/ 481074 h 3016064"/>
                <a:gd name="connsiteX6" fmla="*/ 1463670 w 3421094"/>
                <a:gd name="connsiteY6" fmla="*/ 462650 h 3016064"/>
                <a:gd name="connsiteX7" fmla="*/ 106658 w 3421094"/>
                <a:gd name="connsiteY7" fmla="*/ 8659 h 3016064"/>
                <a:gd name="connsiteX8" fmla="*/ 0 w 3421094"/>
                <a:gd name="connsiteY8" fmla="*/ 128162 h 3016064"/>
                <a:gd name="connsiteX9" fmla="*/ 0 w 3421094"/>
                <a:gd name="connsiteY9" fmla="*/ 2430009 h 3016064"/>
                <a:gd name="connsiteX10" fmla="*/ 107934 w 3421094"/>
                <a:gd name="connsiteY10" fmla="*/ 2549553 h 3016064"/>
                <a:gd name="connsiteX11" fmla="*/ 1495352 w 3421094"/>
                <a:gd name="connsiteY11" fmla="*/ 3000734 h 3016064"/>
                <a:gd name="connsiteX12" fmla="*/ 1594586 w 3421094"/>
                <a:gd name="connsiteY12" fmla="*/ 3009060 h 301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1094" h="3016064">
                  <a:moveTo>
                    <a:pt x="1594586" y="3009060"/>
                  </a:moveTo>
                  <a:cubicBezTo>
                    <a:pt x="2103053" y="2829137"/>
                    <a:pt x="2670295" y="2849790"/>
                    <a:pt x="3272909" y="2991118"/>
                  </a:cubicBezTo>
                  <a:cubicBezTo>
                    <a:pt x="3348563" y="3008861"/>
                    <a:pt x="3421095" y="2951904"/>
                    <a:pt x="3421095" y="2874194"/>
                  </a:cubicBezTo>
                  <a:lnTo>
                    <a:pt x="3421095" y="597181"/>
                  </a:lnTo>
                  <a:cubicBezTo>
                    <a:pt x="3421095" y="541886"/>
                    <a:pt x="3383393" y="493539"/>
                    <a:pt x="3329682" y="480405"/>
                  </a:cubicBezTo>
                  <a:cubicBezTo>
                    <a:pt x="2693980" y="324951"/>
                    <a:pt x="2100189" y="296349"/>
                    <a:pt x="1576904" y="481074"/>
                  </a:cubicBezTo>
                  <a:cubicBezTo>
                    <a:pt x="1538569" y="494606"/>
                    <a:pt x="1496017" y="487274"/>
                    <a:pt x="1463670" y="462650"/>
                  </a:cubicBezTo>
                  <a:cubicBezTo>
                    <a:pt x="1022716" y="126985"/>
                    <a:pt x="571428" y="-41314"/>
                    <a:pt x="106658" y="8659"/>
                  </a:cubicBezTo>
                  <a:cubicBezTo>
                    <a:pt x="45859" y="15196"/>
                    <a:pt x="0" y="67011"/>
                    <a:pt x="0" y="128162"/>
                  </a:cubicBezTo>
                  <a:lnTo>
                    <a:pt x="0" y="2430009"/>
                  </a:lnTo>
                  <a:cubicBezTo>
                    <a:pt x="0" y="2491641"/>
                    <a:pt x="46630" y="2543175"/>
                    <a:pt x="107934" y="2549553"/>
                  </a:cubicBezTo>
                  <a:cubicBezTo>
                    <a:pt x="608182" y="2601584"/>
                    <a:pt x="1067857" y="2759264"/>
                    <a:pt x="1495352" y="3000734"/>
                  </a:cubicBezTo>
                  <a:cubicBezTo>
                    <a:pt x="1525622" y="3017828"/>
                    <a:pt x="1561811" y="3020662"/>
                    <a:pt x="1594586" y="3009060"/>
                  </a:cubicBezTo>
                  <a:close/>
                </a:path>
              </a:pathLst>
            </a:custGeom>
            <a:solidFill>
              <a:srgbClr val="F2F2F2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C287E235-9FE7-0BD8-A438-741CA5CBB0F3}"/>
                </a:ext>
              </a:extLst>
            </p:cNvPr>
            <p:cNvSpPr/>
            <p:nvPr/>
          </p:nvSpPr>
          <p:spPr>
            <a:xfrm flipH="1">
              <a:off x="7000202" y="3581503"/>
              <a:ext cx="3132161" cy="2758479"/>
            </a:xfrm>
            <a:custGeom>
              <a:avLst/>
              <a:gdLst>
                <a:gd name="connsiteX0" fmla="*/ 1433789 w 3132161"/>
                <a:gd name="connsiteY0" fmla="*/ 2758480 h 2758479"/>
                <a:gd name="connsiteX1" fmla="*/ 1334999 w 3132161"/>
                <a:gd name="connsiteY1" fmla="*/ 2730303 h 2758479"/>
                <a:gd name="connsiteX2" fmla="*/ 172422 w 3132161"/>
                <a:gd name="connsiteY2" fmla="*/ 2343144 h 2758479"/>
                <a:gd name="connsiteX3" fmla="*/ 0 w 3132161"/>
                <a:gd name="connsiteY3" fmla="*/ 2155393 h 2758479"/>
                <a:gd name="connsiteX4" fmla="*/ 0 w 3132161"/>
                <a:gd name="connsiteY4" fmla="*/ 189237 h 2758479"/>
                <a:gd name="connsiteX5" fmla="*/ 178173 w 3132161"/>
                <a:gd name="connsiteY5" fmla="*/ 992 h 2758479"/>
                <a:gd name="connsiteX6" fmla="*/ 1325451 w 3132161"/>
                <a:gd name="connsiteY6" fmla="*/ 422235 h 2758479"/>
                <a:gd name="connsiteX7" fmla="*/ 1461607 w 3132161"/>
                <a:gd name="connsiteY7" fmla="*/ 443023 h 2758479"/>
                <a:gd name="connsiteX8" fmla="*/ 2981065 w 3132161"/>
                <a:gd name="connsiteY8" fmla="*/ 432033 h 2758479"/>
                <a:gd name="connsiteX9" fmla="*/ 3132162 w 3132161"/>
                <a:gd name="connsiteY9" fmla="*/ 616809 h 2758479"/>
                <a:gd name="connsiteX10" fmla="*/ 3132162 w 3132161"/>
                <a:gd name="connsiteY10" fmla="*/ 2535960 h 2758479"/>
                <a:gd name="connsiteX11" fmla="*/ 3060692 w 3132161"/>
                <a:gd name="connsiteY11" fmla="*/ 2683535 h 2758479"/>
                <a:gd name="connsiteX12" fmla="*/ 2899170 w 3132161"/>
                <a:gd name="connsiteY12" fmla="*/ 2719090 h 2758479"/>
                <a:gd name="connsiteX13" fmla="*/ 1498660 w 3132161"/>
                <a:gd name="connsiteY13" fmla="*/ 2747160 h 2758479"/>
                <a:gd name="connsiteX14" fmla="*/ 1498660 w 3132161"/>
                <a:gd name="connsiteY14" fmla="*/ 2747160 h 2758479"/>
                <a:gd name="connsiteX15" fmla="*/ 1433789 w 3132161"/>
                <a:gd name="connsiteY15" fmla="*/ 2758480 h 2758479"/>
                <a:gd name="connsiteX16" fmla="*/ 221038 w 3132161"/>
                <a:gd name="connsiteY16" fmla="*/ 15284 h 2758479"/>
                <a:gd name="connsiteX17" fmla="*/ 178884 w 3132161"/>
                <a:gd name="connsiteY17" fmla="*/ 16254 h 2758479"/>
                <a:gd name="connsiteX18" fmla="*/ 15276 w 3132161"/>
                <a:gd name="connsiteY18" fmla="*/ 189236 h 2758479"/>
                <a:gd name="connsiteX19" fmla="*/ 15276 w 3132161"/>
                <a:gd name="connsiteY19" fmla="*/ 2155393 h 2758479"/>
                <a:gd name="connsiteX20" fmla="*/ 173675 w 3132161"/>
                <a:gd name="connsiteY20" fmla="*/ 2327914 h 2758479"/>
                <a:gd name="connsiteX21" fmla="*/ 1343057 w 3132161"/>
                <a:gd name="connsiteY21" fmla="*/ 2717318 h 2758479"/>
                <a:gd name="connsiteX22" fmla="*/ 1493527 w 3132161"/>
                <a:gd name="connsiteY22" fmla="*/ 2732778 h 2758479"/>
                <a:gd name="connsiteX23" fmla="*/ 1496093 w 3132161"/>
                <a:gd name="connsiteY23" fmla="*/ 2739965 h 2758479"/>
                <a:gd name="connsiteX24" fmla="*/ 1493527 w 3132161"/>
                <a:gd name="connsiteY24" fmla="*/ 2732778 h 2758479"/>
                <a:gd name="connsiteX25" fmla="*/ 2902706 w 3132161"/>
                <a:gd name="connsiteY25" fmla="*/ 2704227 h 2758479"/>
                <a:gd name="connsiteX26" fmla="*/ 3051229 w 3132161"/>
                <a:gd name="connsiteY26" fmla="*/ 2671551 h 2758479"/>
                <a:gd name="connsiteX27" fmla="*/ 3116886 w 3132161"/>
                <a:gd name="connsiteY27" fmla="*/ 2535960 h 2758479"/>
                <a:gd name="connsiteX28" fmla="*/ 3116886 w 3132161"/>
                <a:gd name="connsiteY28" fmla="*/ 616809 h 2758479"/>
                <a:gd name="connsiteX29" fmla="*/ 2977987 w 3132161"/>
                <a:gd name="connsiteY29" fmla="*/ 446995 h 2758479"/>
                <a:gd name="connsiteX30" fmla="*/ 1465571 w 3132161"/>
                <a:gd name="connsiteY30" fmla="*/ 457778 h 2758479"/>
                <a:gd name="connsiteX31" fmla="*/ 1317355 w 3132161"/>
                <a:gd name="connsiteY31" fmla="*/ 435191 h 2758479"/>
                <a:gd name="connsiteX32" fmla="*/ 221038 w 3132161"/>
                <a:gd name="connsiteY32" fmla="*/ 15284 h 275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132161" h="2758479">
                  <a:moveTo>
                    <a:pt x="1433789" y="2758480"/>
                  </a:moveTo>
                  <a:cubicBezTo>
                    <a:pt x="1399158" y="2758480"/>
                    <a:pt x="1365054" y="2748963"/>
                    <a:pt x="1334999" y="2730303"/>
                  </a:cubicBezTo>
                  <a:cubicBezTo>
                    <a:pt x="975971" y="2507325"/>
                    <a:pt x="584825" y="2377065"/>
                    <a:pt x="172422" y="2343144"/>
                  </a:cubicBezTo>
                  <a:cubicBezTo>
                    <a:pt x="75739" y="2335185"/>
                    <a:pt x="0" y="2252717"/>
                    <a:pt x="0" y="2155393"/>
                  </a:cubicBezTo>
                  <a:lnTo>
                    <a:pt x="0" y="189237"/>
                  </a:lnTo>
                  <a:cubicBezTo>
                    <a:pt x="0" y="88323"/>
                    <a:pt x="78260" y="5636"/>
                    <a:pt x="178173" y="992"/>
                  </a:cubicBezTo>
                  <a:cubicBezTo>
                    <a:pt x="478426" y="-13009"/>
                    <a:pt x="843007" y="120893"/>
                    <a:pt x="1325451" y="422235"/>
                  </a:cubicBezTo>
                  <a:cubicBezTo>
                    <a:pt x="1366261" y="447719"/>
                    <a:pt x="1415886" y="455286"/>
                    <a:pt x="1461607" y="443023"/>
                  </a:cubicBezTo>
                  <a:cubicBezTo>
                    <a:pt x="1920106" y="319949"/>
                    <a:pt x="2417115" y="316354"/>
                    <a:pt x="2981065" y="432033"/>
                  </a:cubicBezTo>
                  <a:cubicBezTo>
                    <a:pt x="3068613" y="449994"/>
                    <a:pt x="3132162" y="527703"/>
                    <a:pt x="3132162" y="616809"/>
                  </a:cubicBezTo>
                  <a:lnTo>
                    <a:pt x="3132162" y="2535960"/>
                  </a:lnTo>
                  <a:cubicBezTo>
                    <a:pt x="3132162" y="2593872"/>
                    <a:pt x="3106116" y="2647667"/>
                    <a:pt x="3060692" y="2683535"/>
                  </a:cubicBezTo>
                  <a:cubicBezTo>
                    <a:pt x="3014940" y="2719678"/>
                    <a:pt x="2956073" y="2732633"/>
                    <a:pt x="2899170" y="2719090"/>
                  </a:cubicBezTo>
                  <a:cubicBezTo>
                    <a:pt x="2365681" y="2592115"/>
                    <a:pt x="1907579" y="2601288"/>
                    <a:pt x="1498660" y="2747160"/>
                  </a:cubicBezTo>
                  <a:lnTo>
                    <a:pt x="1498660" y="2747160"/>
                  </a:lnTo>
                  <a:cubicBezTo>
                    <a:pt x="1477426" y="2754737"/>
                    <a:pt x="1455497" y="2758480"/>
                    <a:pt x="1433789" y="2758480"/>
                  </a:cubicBezTo>
                  <a:close/>
                  <a:moveTo>
                    <a:pt x="221038" y="15284"/>
                  </a:moveTo>
                  <a:cubicBezTo>
                    <a:pt x="206824" y="15284"/>
                    <a:pt x="192800" y="15604"/>
                    <a:pt x="178884" y="16254"/>
                  </a:cubicBezTo>
                  <a:cubicBezTo>
                    <a:pt x="87143" y="20516"/>
                    <a:pt x="15276" y="96498"/>
                    <a:pt x="15276" y="189236"/>
                  </a:cubicBezTo>
                  <a:lnTo>
                    <a:pt x="15276" y="2155393"/>
                  </a:lnTo>
                  <a:cubicBezTo>
                    <a:pt x="15276" y="2244827"/>
                    <a:pt x="84851" y="2320612"/>
                    <a:pt x="173675" y="2327914"/>
                  </a:cubicBezTo>
                  <a:cubicBezTo>
                    <a:pt x="588514" y="2362049"/>
                    <a:pt x="981951" y="2493057"/>
                    <a:pt x="1343057" y="2717318"/>
                  </a:cubicBezTo>
                  <a:cubicBezTo>
                    <a:pt x="1387984" y="2745236"/>
                    <a:pt x="1442833" y="2750857"/>
                    <a:pt x="1493527" y="2732778"/>
                  </a:cubicBezTo>
                  <a:lnTo>
                    <a:pt x="1496093" y="2739965"/>
                  </a:lnTo>
                  <a:lnTo>
                    <a:pt x="1493527" y="2732778"/>
                  </a:lnTo>
                  <a:cubicBezTo>
                    <a:pt x="1905303" y="2585875"/>
                    <a:pt x="2366253" y="2576541"/>
                    <a:pt x="2902706" y="2704227"/>
                  </a:cubicBezTo>
                  <a:cubicBezTo>
                    <a:pt x="2955035" y="2716677"/>
                    <a:pt x="3009158" y="2704784"/>
                    <a:pt x="3051229" y="2671551"/>
                  </a:cubicBezTo>
                  <a:cubicBezTo>
                    <a:pt x="3092956" y="2638593"/>
                    <a:pt x="3116886" y="2589174"/>
                    <a:pt x="3116886" y="2535960"/>
                  </a:cubicBezTo>
                  <a:lnTo>
                    <a:pt x="3116886" y="616809"/>
                  </a:lnTo>
                  <a:cubicBezTo>
                    <a:pt x="3116886" y="534923"/>
                    <a:pt x="3058470" y="463507"/>
                    <a:pt x="2977987" y="446995"/>
                  </a:cubicBezTo>
                  <a:cubicBezTo>
                    <a:pt x="2416428" y="331798"/>
                    <a:pt x="1921717" y="335326"/>
                    <a:pt x="1465571" y="457778"/>
                  </a:cubicBezTo>
                  <a:cubicBezTo>
                    <a:pt x="1415756" y="471137"/>
                    <a:pt x="1361747" y="462913"/>
                    <a:pt x="1317355" y="435191"/>
                  </a:cubicBezTo>
                  <a:cubicBezTo>
                    <a:pt x="860155" y="149617"/>
                    <a:pt x="510040" y="15284"/>
                    <a:pt x="221038" y="15284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48F947C9-ED46-592F-25EF-F2475C7EE0D3}"/>
                </a:ext>
              </a:extLst>
            </p:cNvPr>
            <p:cNvSpPr/>
            <p:nvPr/>
          </p:nvSpPr>
          <p:spPr>
            <a:xfrm rot="31762" flipH="1">
              <a:off x="8722635" y="4035957"/>
              <a:ext cx="15276" cy="2300511"/>
            </a:xfrm>
            <a:custGeom>
              <a:avLst/>
              <a:gdLst>
                <a:gd name="connsiteX0" fmla="*/ 0 w 15276"/>
                <a:gd name="connsiteY0" fmla="*/ 0 h 2300511"/>
                <a:gd name="connsiteX1" fmla="*/ 15277 w 15276"/>
                <a:gd name="connsiteY1" fmla="*/ 0 h 2300511"/>
                <a:gd name="connsiteX2" fmla="*/ 15277 w 15276"/>
                <a:gd name="connsiteY2" fmla="*/ 2300512 h 2300511"/>
                <a:gd name="connsiteX3" fmla="*/ 0 w 15276"/>
                <a:gd name="connsiteY3" fmla="*/ 2300512 h 2300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6" h="2300511">
                  <a:moveTo>
                    <a:pt x="0" y="0"/>
                  </a:moveTo>
                  <a:lnTo>
                    <a:pt x="15277" y="0"/>
                  </a:lnTo>
                  <a:lnTo>
                    <a:pt x="15277" y="2300512"/>
                  </a:lnTo>
                  <a:lnTo>
                    <a:pt x="0" y="230051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44311D64-0693-527B-172C-8D358CDCFA2A}"/>
                </a:ext>
              </a:extLst>
            </p:cNvPr>
            <p:cNvSpPr/>
            <p:nvPr/>
          </p:nvSpPr>
          <p:spPr>
            <a:xfrm rot="4301494" flipH="1">
              <a:off x="9443413" y="350501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4EBEF570-625B-6CB0-B0DF-AE5A6481DC3B}"/>
                </a:ext>
              </a:extLst>
            </p:cNvPr>
            <p:cNvSpPr/>
            <p:nvPr/>
          </p:nvSpPr>
          <p:spPr>
            <a:xfrm rot="4301494" flipH="1">
              <a:off x="9443410" y="378814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B88CE7DB-8451-B07F-6A8D-37AA4420A8E0}"/>
                </a:ext>
              </a:extLst>
            </p:cNvPr>
            <p:cNvSpPr/>
            <p:nvPr/>
          </p:nvSpPr>
          <p:spPr>
            <a:xfrm rot="4301494" flipH="1">
              <a:off x="9443413" y="4071268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7557FA32-A665-65A7-1684-05770C1A6593}"/>
                </a:ext>
              </a:extLst>
            </p:cNvPr>
            <p:cNvSpPr/>
            <p:nvPr/>
          </p:nvSpPr>
          <p:spPr>
            <a:xfrm rot="4301494" flipH="1">
              <a:off x="9443412" y="4354397"/>
              <a:ext cx="15273" cy="1126616"/>
            </a:xfrm>
            <a:custGeom>
              <a:avLst/>
              <a:gdLst>
                <a:gd name="connsiteX0" fmla="*/ 0 w 15273"/>
                <a:gd name="connsiteY0" fmla="*/ 0 h 1126616"/>
                <a:gd name="connsiteX1" fmla="*/ 15273 w 15273"/>
                <a:gd name="connsiteY1" fmla="*/ 0 h 1126616"/>
                <a:gd name="connsiteX2" fmla="*/ 15273 w 15273"/>
                <a:gd name="connsiteY2" fmla="*/ 1126616 h 1126616"/>
                <a:gd name="connsiteX3" fmla="*/ 0 w 15273"/>
                <a:gd name="connsiteY3" fmla="*/ 1126616 h 112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" h="1126616">
                  <a:moveTo>
                    <a:pt x="0" y="0"/>
                  </a:moveTo>
                  <a:lnTo>
                    <a:pt x="15273" y="0"/>
                  </a:lnTo>
                  <a:lnTo>
                    <a:pt x="15273" y="1126616"/>
                  </a:lnTo>
                  <a:lnTo>
                    <a:pt x="0" y="112661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BF413E13-7782-03A9-E64A-291D592A373F}"/>
                </a:ext>
              </a:extLst>
            </p:cNvPr>
            <p:cNvSpPr/>
            <p:nvPr/>
          </p:nvSpPr>
          <p:spPr>
            <a:xfrm flipH="1">
              <a:off x="7193919" y="4253375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9DD520AD-430A-CE5F-895B-04EBA54CE9D5}"/>
                </a:ext>
              </a:extLst>
            </p:cNvPr>
            <p:cNvSpPr/>
            <p:nvPr/>
          </p:nvSpPr>
          <p:spPr>
            <a:xfrm flipH="1">
              <a:off x="7193919" y="4520769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27261D0F-F79A-F3B5-9A86-E50C984A00FD}"/>
                </a:ext>
              </a:extLst>
            </p:cNvPr>
            <p:cNvSpPr/>
            <p:nvPr/>
          </p:nvSpPr>
          <p:spPr>
            <a:xfrm flipH="1">
              <a:off x="7193919" y="4788163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5F28FAA6-E402-02D3-E511-264ADFC15D7F}"/>
                </a:ext>
              </a:extLst>
            </p:cNvPr>
            <p:cNvSpPr/>
            <p:nvPr/>
          </p:nvSpPr>
          <p:spPr>
            <a:xfrm flipH="1">
              <a:off x="7193919" y="5055564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136B954C-76D9-93E3-68C2-9D4DC11C1FCB}"/>
                </a:ext>
              </a:extLst>
            </p:cNvPr>
            <p:cNvSpPr/>
            <p:nvPr/>
          </p:nvSpPr>
          <p:spPr>
            <a:xfrm flipH="1">
              <a:off x="7193919" y="5322958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44A8DC6F-11A4-338F-63E7-81D97B6F980C}"/>
                </a:ext>
              </a:extLst>
            </p:cNvPr>
            <p:cNvSpPr/>
            <p:nvPr/>
          </p:nvSpPr>
          <p:spPr>
            <a:xfrm flipH="1">
              <a:off x="7193919" y="5590352"/>
              <a:ext cx="1281921" cy="15276"/>
            </a:xfrm>
            <a:custGeom>
              <a:avLst/>
              <a:gdLst>
                <a:gd name="connsiteX0" fmla="*/ 0 w 1281921"/>
                <a:gd name="connsiteY0" fmla="*/ 0 h 15276"/>
                <a:gd name="connsiteX1" fmla="*/ 1281922 w 1281921"/>
                <a:gd name="connsiteY1" fmla="*/ 0 h 15276"/>
                <a:gd name="connsiteX2" fmla="*/ 1281922 w 1281921"/>
                <a:gd name="connsiteY2" fmla="*/ 15276 h 15276"/>
                <a:gd name="connsiteX3" fmla="*/ 0 w 1281921"/>
                <a:gd name="connsiteY3" fmla="*/ 15276 h 1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1921" h="15276">
                  <a:moveTo>
                    <a:pt x="0" y="0"/>
                  </a:moveTo>
                  <a:lnTo>
                    <a:pt x="1281922" y="0"/>
                  </a:lnTo>
                  <a:lnTo>
                    <a:pt x="1281922" y="15276"/>
                  </a:lnTo>
                  <a:lnTo>
                    <a:pt x="0" y="15276"/>
                  </a:lnTo>
                  <a:close/>
                </a:path>
              </a:pathLst>
            </a:custGeom>
            <a:solidFill>
              <a:srgbClr val="3F3D56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B3E68BD1-C3AD-BD3F-B9CE-D34CAD627190}"/>
                </a:ext>
              </a:extLst>
            </p:cNvPr>
            <p:cNvSpPr/>
            <p:nvPr/>
          </p:nvSpPr>
          <p:spPr>
            <a:xfrm flipH="1">
              <a:off x="11786829" y="6097288"/>
              <a:ext cx="426376" cy="760090"/>
            </a:xfrm>
            <a:custGeom>
              <a:avLst/>
              <a:gdLst>
                <a:gd name="connsiteX0" fmla="*/ 414434 w 426376"/>
                <a:gd name="connsiteY0" fmla="*/ 637202 h 760090"/>
                <a:gd name="connsiteX1" fmla="*/ 401871 w 426376"/>
                <a:gd name="connsiteY1" fmla="*/ 607154 h 760090"/>
                <a:gd name="connsiteX2" fmla="*/ 403059 w 426376"/>
                <a:gd name="connsiteY2" fmla="*/ 602433 h 760090"/>
                <a:gd name="connsiteX3" fmla="*/ 402587 w 426376"/>
                <a:gd name="connsiteY3" fmla="*/ 601303 h 760090"/>
                <a:gd name="connsiteX4" fmla="*/ 316724 w 426376"/>
                <a:gd name="connsiteY4" fmla="*/ 601624 h 760090"/>
                <a:gd name="connsiteX5" fmla="*/ 280399 w 426376"/>
                <a:gd name="connsiteY5" fmla="*/ 705082 h 760090"/>
                <a:gd name="connsiteX6" fmla="*/ 282817 w 426376"/>
                <a:gd name="connsiteY6" fmla="*/ 752445 h 760090"/>
                <a:gd name="connsiteX7" fmla="*/ 232596 w 426376"/>
                <a:gd name="connsiteY7" fmla="*/ 523142 h 760090"/>
                <a:gd name="connsiteX8" fmla="*/ 235901 w 426376"/>
                <a:gd name="connsiteY8" fmla="*/ 463695 h 760090"/>
                <a:gd name="connsiteX9" fmla="*/ 243498 w 426376"/>
                <a:gd name="connsiteY9" fmla="*/ 415499 h 760090"/>
                <a:gd name="connsiteX10" fmla="*/ 354251 w 426376"/>
                <a:gd name="connsiteY10" fmla="*/ 178795 h 760090"/>
                <a:gd name="connsiteX11" fmla="*/ 416066 w 426376"/>
                <a:gd name="connsiteY11" fmla="*/ 114666 h 760090"/>
                <a:gd name="connsiteX12" fmla="*/ 426377 w 426376"/>
                <a:gd name="connsiteY12" fmla="*/ 83686 h 760090"/>
                <a:gd name="connsiteX13" fmla="*/ 417300 w 426376"/>
                <a:gd name="connsiteY13" fmla="*/ 35436 h 760090"/>
                <a:gd name="connsiteX14" fmla="*/ 401020 w 426376"/>
                <a:gd name="connsiteY14" fmla="*/ 19694 h 760090"/>
                <a:gd name="connsiteX15" fmla="*/ 330472 w 426376"/>
                <a:gd name="connsiteY15" fmla="*/ 36177 h 760090"/>
                <a:gd name="connsiteX16" fmla="*/ 316610 w 426376"/>
                <a:gd name="connsiteY16" fmla="*/ 111305 h 760090"/>
                <a:gd name="connsiteX17" fmla="*/ 344138 w 426376"/>
                <a:gd name="connsiteY17" fmla="*/ 172677 h 760090"/>
                <a:gd name="connsiteX18" fmla="*/ 340389 w 426376"/>
                <a:gd name="connsiteY18" fmla="*/ 177367 h 760090"/>
                <a:gd name="connsiteX19" fmla="*/ 281720 w 426376"/>
                <a:gd name="connsiteY19" fmla="*/ 270314 h 760090"/>
                <a:gd name="connsiteX20" fmla="*/ 267770 w 426376"/>
                <a:gd name="connsiteY20" fmla="*/ 161777 h 760090"/>
                <a:gd name="connsiteX21" fmla="*/ 207349 w 426376"/>
                <a:gd name="connsiteY21" fmla="*/ 74589 h 760090"/>
                <a:gd name="connsiteX22" fmla="*/ 121925 w 426376"/>
                <a:gd name="connsiteY22" fmla="*/ 98137 h 760090"/>
                <a:gd name="connsiteX23" fmla="*/ 121792 w 426376"/>
                <a:gd name="connsiteY23" fmla="*/ 99367 h 760090"/>
                <a:gd name="connsiteX24" fmla="*/ 131406 w 426376"/>
                <a:gd name="connsiteY24" fmla="*/ 105248 h 760090"/>
                <a:gd name="connsiteX25" fmla="*/ 121927 w 426376"/>
                <a:gd name="connsiteY25" fmla="*/ 148037 h 760090"/>
                <a:gd name="connsiteX26" fmla="*/ 121448 w 426376"/>
                <a:gd name="connsiteY26" fmla="*/ 148113 h 760090"/>
                <a:gd name="connsiteX27" fmla="*/ 127614 w 426376"/>
                <a:gd name="connsiteY27" fmla="*/ 183088 h 760090"/>
                <a:gd name="connsiteX28" fmla="*/ 247543 w 426376"/>
                <a:gd name="connsiteY28" fmla="*/ 334047 h 760090"/>
                <a:gd name="connsiteX29" fmla="*/ 253266 w 426376"/>
                <a:gd name="connsiteY29" fmla="*/ 336957 h 760090"/>
                <a:gd name="connsiteX30" fmla="*/ 232151 w 426376"/>
                <a:gd name="connsiteY30" fmla="*/ 413177 h 760090"/>
                <a:gd name="connsiteX31" fmla="*/ 222383 w 426376"/>
                <a:gd name="connsiteY31" fmla="*/ 482294 h 760090"/>
                <a:gd name="connsiteX32" fmla="*/ 222778 w 426376"/>
                <a:gd name="connsiteY32" fmla="*/ 570155 h 760090"/>
                <a:gd name="connsiteX33" fmla="*/ 222630 w 426376"/>
                <a:gd name="connsiteY33" fmla="*/ 569124 h 760090"/>
                <a:gd name="connsiteX34" fmla="*/ 173543 w 426376"/>
                <a:gd name="connsiteY34" fmla="*/ 486090 h 760090"/>
                <a:gd name="connsiteX35" fmla="*/ 41647 w 426376"/>
                <a:gd name="connsiteY35" fmla="*/ 418692 h 760090"/>
                <a:gd name="connsiteX36" fmla="*/ 316 w 426376"/>
                <a:gd name="connsiteY36" fmla="*/ 444944 h 760090"/>
                <a:gd name="connsiteX37" fmla="*/ 482 w 426376"/>
                <a:gd name="connsiteY37" fmla="*/ 446036 h 760090"/>
                <a:gd name="connsiteX38" fmla="*/ 18193 w 426376"/>
                <a:gd name="connsiteY38" fmla="*/ 454568 h 760090"/>
                <a:gd name="connsiteX39" fmla="*/ 27806 w 426376"/>
                <a:gd name="connsiteY39" fmla="*/ 460449 h 760090"/>
                <a:gd name="connsiteX40" fmla="*/ 18327 w 426376"/>
                <a:gd name="connsiteY40" fmla="*/ 503238 h 760090"/>
                <a:gd name="connsiteX41" fmla="*/ 17847 w 426376"/>
                <a:gd name="connsiteY41" fmla="*/ 503314 h 760090"/>
                <a:gd name="connsiteX42" fmla="*/ 16861 w 426376"/>
                <a:gd name="connsiteY42" fmla="*/ 503459 h 760090"/>
                <a:gd name="connsiteX43" fmla="*/ 59929 w 426376"/>
                <a:gd name="connsiteY43" fmla="*/ 570896 h 760090"/>
                <a:gd name="connsiteX44" fmla="*/ 234766 w 426376"/>
                <a:gd name="connsiteY44" fmla="*/ 647613 h 760090"/>
                <a:gd name="connsiteX45" fmla="*/ 234815 w 426376"/>
                <a:gd name="connsiteY45" fmla="*/ 647613 h 760090"/>
                <a:gd name="connsiteX46" fmla="*/ 273345 w 426376"/>
                <a:gd name="connsiteY46" fmla="*/ 760091 h 760090"/>
                <a:gd name="connsiteX47" fmla="*/ 410984 w 426376"/>
                <a:gd name="connsiteY47" fmla="*/ 760091 h 760090"/>
                <a:gd name="connsiteX48" fmla="*/ 412366 w 426376"/>
                <a:gd name="connsiteY48" fmla="*/ 755455 h 760090"/>
                <a:gd name="connsiteX49" fmla="*/ 374280 w 426376"/>
                <a:gd name="connsiteY49" fmla="*/ 753186 h 760090"/>
                <a:gd name="connsiteX50" fmla="*/ 404917 w 426376"/>
                <a:gd name="connsiteY50" fmla="*/ 715492 h 760090"/>
                <a:gd name="connsiteX51" fmla="*/ 405558 w 426376"/>
                <a:gd name="connsiteY51" fmla="*/ 714751 h 760090"/>
                <a:gd name="connsiteX52" fmla="*/ 421147 w 426376"/>
                <a:gd name="connsiteY52" fmla="*/ 695564 h 760090"/>
                <a:gd name="connsiteX53" fmla="*/ 421150 w 426376"/>
                <a:gd name="connsiteY53" fmla="*/ 695557 h 760090"/>
                <a:gd name="connsiteX54" fmla="*/ 414438 w 426376"/>
                <a:gd name="connsiteY54" fmla="*/ 637202 h 760090"/>
                <a:gd name="connsiteX55" fmla="*/ 414434 w 426376"/>
                <a:gd name="connsiteY55" fmla="*/ 637202 h 76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6376" h="760090">
                  <a:moveTo>
                    <a:pt x="414434" y="637202"/>
                  </a:moveTo>
                  <a:cubicBezTo>
                    <a:pt x="398654" y="638187"/>
                    <a:pt x="389933" y="618580"/>
                    <a:pt x="401871" y="607154"/>
                  </a:cubicBezTo>
                  <a:lnTo>
                    <a:pt x="403059" y="602433"/>
                  </a:lnTo>
                  <a:cubicBezTo>
                    <a:pt x="402902" y="602059"/>
                    <a:pt x="402745" y="601677"/>
                    <a:pt x="402587" y="601303"/>
                  </a:cubicBezTo>
                  <a:cubicBezTo>
                    <a:pt x="386630" y="563250"/>
                    <a:pt x="332547" y="563510"/>
                    <a:pt x="316724" y="601624"/>
                  </a:cubicBezTo>
                  <a:cubicBezTo>
                    <a:pt x="302681" y="635445"/>
                    <a:pt x="284802" y="669320"/>
                    <a:pt x="280399" y="705082"/>
                  </a:cubicBezTo>
                  <a:cubicBezTo>
                    <a:pt x="278426" y="720869"/>
                    <a:pt x="279314" y="736955"/>
                    <a:pt x="282817" y="752445"/>
                  </a:cubicBezTo>
                  <a:cubicBezTo>
                    <a:pt x="249911" y="680563"/>
                    <a:pt x="232596" y="602075"/>
                    <a:pt x="232596" y="523142"/>
                  </a:cubicBezTo>
                  <a:cubicBezTo>
                    <a:pt x="232596" y="503314"/>
                    <a:pt x="233681" y="483478"/>
                    <a:pt x="235901" y="463695"/>
                  </a:cubicBezTo>
                  <a:cubicBezTo>
                    <a:pt x="237726" y="447518"/>
                    <a:pt x="240242" y="431432"/>
                    <a:pt x="243498" y="415499"/>
                  </a:cubicBezTo>
                  <a:cubicBezTo>
                    <a:pt x="261110" y="329365"/>
                    <a:pt x="299245" y="247324"/>
                    <a:pt x="354251" y="178795"/>
                  </a:cubicBezTo>
                  <a:cubicBezTo>
                    <a:pt x="380694" y="164344"/>
                    <a:pt x="402746" y="141750"/>
                    <a:pt x="416066" y="114666"/>
                  </a:cubicBezTo>
                  <a:cubicBezTo>
                    <a:pt x="420851" y="104897"/>
                    <a:pt x="424601" y="94387"/>
                    <a:pt x="426377" y="83686"/>
                  </a:cubicBezTo>
                  <a:cubicBezTo>
                    <a:pt x="423367" y="84075"/>
                    <a:pt x="415029" y="38247"/>
                    <a:pt x="417300" y="35436"/>
                  </a:cubicBezTo>
                  <a:cubicBezTo>
                    <a:pt x="413105" y="29073"/>
                    <a:pt x="405599" y="25904"/>
                    <a:pt x="401020" y="19694"/>
                  </a:cubicBezTo>
                  <a:cubicBezTo>
                    <a:pt x="378240" y="-11187"/>
                    <a:pt x="346856" y="-5794"/>
                    <a:pt x="330472" y="36177"/>
                  </a:cubicBezTo>
                  <a:cubicBezTo>
                    <a:pt x="295473" y="53836"/>
                    <a:pt x="295135" y="83136"/>
                    <a:pt x="316610" y="111305"/>
                  </a:cubicBezTo>
                  <a:cubicBezTo>
                    <a:pt x="330273" y="129232"/>
                    <a:pt x="332149" y="153490"/>
                    <a:pt x="344138" y="172677"/>
                  </a:cubicBezTo>
                  <a:cubicBezTo>
                    <a:pt x="342905" y="174258"/>
                    <a:pt x="341621" y="175786"/>
                    <a:pt x="340389" y="177367"/>
                  </a:cubicBezTo>
                  <a:cubicBezTo>
                    <a:pt x="317772" y="206376"/>
                    <a:pt x="298210" y="237555"/>
                    <a:pt x="281720" y="270314"/>
                  </a:cubicBezTo>
                  <a:cubicBezTo>
                    <a:pt x="286381" y="233904"/>
                    <a:pt x="279500" y="190046"/>
                    <a:pt x="267770" y="161777"/>
                  </a:cubicBezTo>
                  <a:cubicBezTo>
                    <a:pt x="254417" y="129568"/>
                    <a:pt x="229389" y="102437"/>
                    <a:pt x="207349" y="74589"/>
                  </a:cubicBezTo>
                  <a:cubicBezTo>
                    <a:pt x="180876" y="41142"/>
                    <a:pt x="126589" y="55738"/>
                    <a:pt x="121925" y="98137"/>
                  </a:cubicBezTo>
                  <a:cubicBezTo>
                    <a:pt x="121880" y="98550"/>
                    <a:pt x="121836" y="98962"/>
                    <a:pt x="121792" y="99367"/>
                  </a:cubicBezTo>
                  <a:cubicBezTo>
                    <a:pt x="125067" y="101215"/>
                    <a:pt x="128273" y="103178"/>
                    <a:pt x="131406" y="105248"/>
                  </a:cubicBezTo>
                  <a:cubicBezTo>
                    <a:pt x="149276" y="117072"/>
                    <a:pt x="143100" y="144767"/>
                    <a:pt x="121927" y="148037"/>
                  </a:cubicBezTo>
                  <a:lnTo>
                    <a:pt x="121448" y="148113"/>
                  </a:lnTo>
                  <a:cubicBezTo>
                    <a:pt x="122632" y="159898"/>
                    <a:pt x="124654" y="171592"/>
                    <a:pt x="127614" y="183088"/>
                  </a:cubicBezTo>
                  <a:cubicBezTo>
                    <a:pt x="99339" y="292434"/>
                    <a:pt x="160382" y="332259"/>
                    <a:pt x="247543" y="334047"/>
                  </a:cubicBezTo>
                  <a:cubicBezTo>
                    <a:pt x="249467" y="335032"/>
                    <a:pt x="251342" y="336025"/>
                    <a:pt x="253266" y="336957"/>
                  </a:cubicBezTo>
                  <a:cubicBezTo>
                    <a:pt x="244435" y="361826"/>
                    <a:pt x="237380" y="387330"/>
                    <a:pt x="232151" y="413177"/>
                  </a:cubicBezTo>
                  <a:cubicBezTo>
                    <a:pt x="227464" y="436023"/>
                    <a:pt x="224208" y="459105"/>
                    <a:pt x="222383" y="482294"/>
                  </a:cubicBezTo>
                  <a:cubicBezTo>
                    <a:pt x="220113" y="511548"/>
                    <a:pt x="220311" y="540955"/>
                    <a:pt x="222778" y="570155"/>
                  </a:cubicBezTo>
                  <a:lnTo>
                    <a:pt x="222630" y="569124"/>
                  </a:lnTo>
                  <a:cubicBezTo>
                    <a:pt x="216365" y="536960"/>
                    <a:pt x="198901" y="506912"/>
                    <a:pt x="173543" y="486090"/>
                  </a:cubicBezTo>
                  <a:cubicBezTo>
                    <a:pt x="135768" y="455064"/>
                    <a:pt x="82400" y="443638"/>
                    <a:pt x="41647" y="418692"/>
                  </a:cubicBezTo>
                  <a:cubicBezTo>
                    <a:pt x="22030" y="406685"/>
                    <a:pt x="-3108" y="422205"/>
                    <a:pt x="316" y="444944"/>
                  </a:cubicBezTo>
                  <a:lnTo>
                    <a:pt x="482" y="446036"/>
                  </a:lnTo>
                  <a:cubicBezTo>
                    <a:pt x="6550" y="448503"/>
                    <a:pt x="12470" y="451360"/>
                    <a:pt x="18193" y="454568"/>
                  </a:cubicBezTo>
                  <a:cubicBezTo>
                    <a:pt x="21466" y="456416"/>
                    <a:pt x="24673" y="458379"/>
                    <a:pt x="27806" y="460449"/>
                  </a:cubicBezTo>
                  <a:cubicBezTo>
                    <a:pt x="45676" y="472265"/>
                    <a:pt x="39500" y="499969"/>
                    <a:pt x="18327" y="503238"/>
                  </a:cubicBezTo>
                  <a:lnTo>
                    <a:pt x="17847" y="503314"/>
                  </a:lnTo>
                  <a:cubicBezTo>
                    <a:pt x="17502" y="503360"/>
                    <a:pt x="17206" y="503413"/>
                    <a:pt x="16861" y="503459"/>
                  </a:cubicBezTo>
                  <a:cubicBezTo>
                    <a:pt x="27270" y="528176"/>
                    <a:pt x="41774" y="551113"/>
                    <a:pt x="59929" y="570896"/>
                  </a:cubicBezTo>
                  <a:cubicBezTo>
                    <a:pt x="77608" y="666349"/>
                    <a:pt x="153541" y="675408"/>
                    <a:pt x="234766" y="647613"/>
                  </a:cubicBezTo>
                  <a:lnTo>
                    <a:pt x="234815" y="647613"/>
                  </a:lnTo>
                  <a:cubicBezTo>
                    <a:pt x="243695" y="686292"/>
                    <a:pt x="256670" y="724077"/>
                    <a:pt x="273345" y="760091"/>
                  </a:cubicBezTo>
                  <a:lnTo>
                    <a:pt x="410984" y="760091"/>
                  </a:lnTo>
                  <a:cubicBezTo>
                    <a:pt x="411478" y="758563"/>
                    <a:pt x="411922" y="756982"/>
                    <a:pt x="412366" y="755455"/>
                  </a:cubicBezTo>
                  <a:cubicBezTo>
                    <a:pt x="399638" y="756241"/>
                    <a:pt x="386811" y="755500"/>
                    <a:pt x="374280" y="753186"/>
                  </a:cubicBezTo>
                  <a:cubicBezTo>
                    <a:pt x="384492" y="740652"/>
                    <a:pt x="394705" y="728026"/>
                    <a:pt x="404917" y="715492"/>
                  </a:cubicBezTo>
                  <a:cubicBezTo>
                    <a:pt x="405163" y="715248"/>
                    <a:pt x="405360" y="715003"/>
                    <a:pt x="405558" y="714751"/>
                  </a:cubicBezTo>
                  <a:cubicBezTo>
                    <a:pt x="410738" y="708343"/>
                    <a:pt x="415967" y="701973"/>
                    <a:pt x="421147" y="695564"/>
                  </a:cubicBezTo>
                  <a:lnTo>
                    <a:pt x="421150" y="695557"/>
                  </a:lnTo>
                  <a:cubicBezTo>
                    <a:pt x="421474" y="675866"/>
                    <a:pt x="419114" y="656244"/>
                    <a:pt x="414438" y="637202"/>
                  </a:cubicBezTo>
                  <a:lnTo>
                    <a:pt x="414434" y="637202"/>
                  </a:ln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DE026193-0012-D2CF-8B3B-4B3098BA4338}"/>
                </a:ext>
              </a:extLst>
            </p:cNvPr>
            <p:cNvSpPr/>
            <p:nvPr/>
          </p:nvSpPr>
          <p:spPr>
            <a:xfrm flipH="1">
              <a:off x="10259309" y="6848702"/>
              <a:ext cx="1952825" cy="18178"/>
            </a:xfrm>
            <a:custGeom>
              <a:avLst/>
              <a:gdLst>
                <a:gd name="connsiteX0" fmla="*/ 1952826 w 1952825"/>
                <a:gd name="connsiteY0" fmla="*/ 9089 h 18178"/>
                <a:gd name="connsiteX1" fmla="*/ 1943736 w 1952825"/>
                <a:gd name="connsiteY1" fmla="*/ 18179 h 18178"/>
                <a:gd name="connsiteX2" fmla="*/ 9089 w 1952825"/>
                <a:gd name="connsiteY2" fmla="*/ 18179 h 18178"/>
                <a:gd name="connsiteX3" fmla="*/ 0 w 1952825"/>
                <a:gd name="connsiteY3" fmla="*/ 9089 h 18178"/>
                <a:gd name="connsiteX4" fmla="*/ 9089 w 1952825"/>
                <a:gd name="connsiteY4" fmla="*/ 0 h 18178"/>
                <a:gd name="connsiteX5" fmla="*/ 1943736 w 1952825"/>
                <a:gd name="connsiteY5" fmla="*/ 0 h 18178"/>
                <a:gd name="connsiteX6" fmla="*/ 1952826 w 1952825"/>
                <a:gd name="connsiteY6" fmla="*/ 9089 h 1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2825" h="18178">
                  <a:moveTo>
                    <a:pt x="1952826" y="9089"/>
                  </a:moveTo>
                  <a:cubicBezTo>
                    <a:pt x="1952826" y="14130"/>
                    <a:pt x="1948778" y="18179"/>
                    <a:pt x="1943736" y="18179"/>
                  </a:cubicBezTo>
                  <a:lnTo>
                    <a:pt x="9089" y="18179"/>
                  </a:lnTo>
                  <a:cubicBezTo>
                    <a:pt x="4048" y="18179"/>
                    <a:pt x="0" y="14130"/>
                    <a:pt x="0" y="9089"/>
                  </a:cubicBezTo>
                  <a:cubicBezTo>
                    <a:pt x="0" y="4048"/>
                    <a:pt x="4048" y="0"/>
                    <a:pt x="9089" y="0"/>
                  </a:cubicBezTo>
                  <a:lnTo>
                    <a:pt x="1943736" y="0"/>
                  </a:lnTo>
                  <a:cubicBezTo>
                    <a:pt x="1948778" y="0"/>
                    <a:pt x="1952826" y="4048"/>
                    <a:pt x="1952826" y="9089"/>
                  </a:cubicBezTo>
                  <a:close/>
                </a:path>
              </a:pathLst>
            </a:custGeom>
            <a:solidFill>
              <a:srgbClr val="FFFFFF"/>
            </a:solidFill>
            <a:ln w="7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70" name="图形 116">
              <a:extLst>
                <a:ext uri="{FF2B5EF4-FFF2-40B4-BE49-F238E27FC236}">
                  <a16:creationId xmlns:a16="http://schemas.microsoft.com/office/drawing/2014/main" id="{3C508664-3438-8D2C-584F-AD53281982BE}"/>
                </a:ext>
              </a:extLst>
            </p:cNvPr>
            <p:cNvGrpSpPr/>
            <p:nvPr/>
          </p:nvGrpSpPr>
          <p:grpSpPr>
            <a:xfrm flipH="1">
              <a:off x="6964395" y="6023255"/>
              <a:ext cx="351351" cy="351351"/>
              <a:chOff x="11657075" y="6023255"/>
              <a:chExt cx="351351" cy="351351"/>
            </a:xfrm>
          </p:grpSpPr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15AC5656-F1B7-F2A6-0232-12B3AAFA10A5}"/>
                  </a:ext>
                </a:extLst>
              </p:cNvPr>
              <p:cNvSpPr/>
              <p:nvPr/>
            </p:nvSpPr>
            <p:spPr>
              <a:xfrm>
                <a:off x="11657075" y="6023255"/>
                <a:ext cx="351351" cy="351351"/>
              </a:xfrm>
              <a:custGeom>
                <a:avLst/>
                <a:gdLst>
                  <a:gd name="connsiteX0" fmla="*/ 351352 w 351351"/>
                  <a:gd name="connsiteY0" fmla="*/ 175676 h 351351"/>
                  <a:gd name="connsiteX1" fmla="*/ 175676 w 351351"/>
                  <a:gd name="connsiteY1" fmla="*/ 351352 h 351351"/>
                  <a:gd name="connsiteX2" fmla="*/ 0 w 351351"/>
                  <a:gd name="connsiteY2" fmla="*/ 175676 h 351351"/>
                  <a:gd name="connsiteX3" fmla="*/ 175676 w 351351"/>
                  <a:gd name="connsiteY3" fmla="*/ 0 h 351351"/>
                  <a:gd name="connsiteX4" fmla="*/ 351352 w 351351"/>
                  <a:gd name="connsiteY4" fmla="*/ 175676 h 351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1351" h="351351">
                    <a:moveTo>
                      <a:pt x="351352" y="175676"/>
                    </a:moveTo>
                    <a:cubicBezTo>
                      <a:pt x="351352" y="272699"/>
                      <a:pt x="272699" y="351352"/>
                      <a:pt x="175676" y="351352"/>
                    </a:cubicBezTo>
                    <a:cubicBezTo>
                      <a:pt x="78653" y="351352"/>
                      <a:pt x="0" y="272699"/>
                      <a:pt x="0" y="175676"/>
                    </a:cubicBezTo>
                    <a:cubicBezTo>
                      <a:pt x="0" y="78653"/>
                      <a:pt x="78653" y="0"/>
                      <a:pt x="175676" y="0"/>
                    </a:cubicBezTo>
                    <a:cubicBezTo>
                      <a:pt x="272699" y="0"/>
                      <a:pt x="351352" y="78653"/>
                      <a:pt x="351352" y="175676"/>
                    </a:cubicBezTo>
                    <a:close/>
                  </a:path>
                </a:pathLst>
              </a:custGeom>
              <a:solidFill>
                <a:srgbClr val="FF6C17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3EEF06C6-F8C2-FEA1-F991-B3F9F92CDF1F}"/>
                  </a:ext>
                </a:extLst>
              </p:cNvPr>
              <p:cNvSpPr/>
              <p:nvPr/>
            </p:nvSpPr>
            <p:spPr>
              <a:xfrm>
                <a:off x="11754224" y="6128343"/>
                <a:ext cx="164612" cy="141182"/>
              </a:xfrm>
              <a:custGeom>
                <a:avLst/>
                <a:gdLst>
                  <a:gd name="connsiteX0" fmla="*/ 160797 w 164612"/>
                  <a:gd name="connsiteY0" fmla="*/ 63973 h 141182"/>
                  <a:gd name="connsiteX1" fmla="*/ 51794 w 164612"/>
                  <a:gd name="connsiteY1" fmla="*/ 1035 h 141182"/>
                  <a:gd name="connsiteX2" fmla="*/ 40337 w 164612"/>
                  <a:gd name="connsiteY2" fmla="*/ 7650 h 141182"/>
                  <a:gd name="connsiteX3" fmla="*/ 40337 w 164612"/>
                  <a:gd name="connsiteY3" fmla="*/ 62950 h 141182"/>
                  <a:gd name="connsiteX4" fmla="*/ 7638 w 164612"/>
                  <a:gd name="connsiteY4" fmla="*/ 62950 h 141182"/>
                  <a:gd name="connsiteX5" fmla="*/ 0 w 164612"/>
                  <a:gd name="connsiteY5" fmla="*/ 70588 h 141182"/>
                  <a:gd name="connsiteX6" fmla="*/ 7638 w 164612"/>
                  <a:gd name="connsiteY6" fmla="*/ 78226 h 141182"/>
                  <a:gd name="connsiteX7" fmla="*/ 40337 w 164612"/>
                  <a:gd name="connsiteY7" fmla="*/ 78226 h 141182"/>
                  <a:gd name="connsiteX8" fmla="*/ 40337 w 164612"/>
                  <a:gd name="connsiteY8" fmla="*/ 133533 h 141182"/>
                  <a:gd name="connsiteX9" fmla="*/ 51794 w 164612"/>
                  <a:gd name="connsiteY9" fmla="*/ 140148 h 141182"/>
                  <a:gd name="connsiteX10" fmla="*/ 160797 w 164612"/>
                  <a:gd name="connsiteY10" fmla="*/ 77202 h 141182"/>
                  <a:gd name="connsiteX11" fmla="*/ 160797 w 164612"/>
                  <a:gd name="connsiteY11" fmla="*/ 63973 h 14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612" h="141182">
                    <a:moveTo>
                      <a:pt x="160797" y="63973"/>
                    </a:moveTo>
                    <a:lnTo>
                      <a:pt x="51794" y="1035"/>
                    </a:lnTo>
                    <a:cubicBezTo>
                      <a:pt x="46699" y="-1905"/>
                      <a:pt x="40337" y="1768"/>
                      <a:pt x="40337" y="7650"/>
                    </a:cubicBezTo>
                    <a:lnTo>
                      <a:pt x="40337" y="62950"/>
                    </a:lnTo>
                    <a:lnTo>
                      <a:pt x="7638" y="62950"/>
                    </a:lnTo>
                    <a:cubicBezTo>
                      <a:pt x="3422" y="62950"/>
                      <a:pt x="0" y="66371"/>
                      <a:pt x="0" y="70588"/>
                    </a:cubicBezTo>
                    <a:cubicBezTo>
                      <a:pt x="0" y="74804"/>
                      <a:pt x="3422" y="78226"/>
                      <a:pt x="7638" y="78226"/>
                    </a:cubicBezTo>
                    <a:lnTo>
                      <a:pt x="40337" y="78226"/>
                    </a:lnTo>
                    <a:lnTo>
                      <a:pt x="40337" y="133533"/>
                    </a:lnTo>
                    <a:cubicBezTo>
                      <a:pt x="40337" y="139414"/>
                      <a:pt x="46699" y="143088"/>
                      <a:pt x="51794" y="140148"/>
                    </a:cubicBezTo>
                    <a:lnTo>
                      <a:pt x="160797" y="77202"/>
                    </a:lnTo>
                    <a:cubicBezTo>
                      <a:pt x="165884" y="74261"/>
                      <a:pt x="165884" y="66914"/>
                      <a:pt x="160797" y="639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71" name="图形 116">
              <a:extLst>
                <a:ext uri="{FF2B5EF4-FFF2-40B4-BE49-F238E27FC236}">
                  <a16:creationId xmlns:a16="http://schemas.microsoft.com/office/drawing/2014/main" id="{FDBE8623-FABE-E995-3BBB-23A8C0313A75}"/>
                </a:ext>
              </a:extLst>
            </p:cNvPr>
            <p:cNvGrpSpPr/>
            <p:nvPr/>
          </p:nvGrpSpPr>
          <p:grpSpPr>
            <a:xfrm flipH="1">
              <a:off x="9119056" y="5309173"/>
              <a:ext cx="522689" cy="402459"/>
              <a:chOff x="9331076" y="5309173"/>
              <a:chExt cx="522689" cy="402459"/>
            </a:xfrm>
            <a:solidFill>
              <a:srgbClr val="FFFFFF"/>
            </a:solidFill>
          </p:grpSpPr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9FA4130B-9BA5-9DE3-ACFC-39FFC88A28FA}"/>
                  </a:ext>
                </a:extLst>
              </p:cNvPr>
              <p:cNvSpPr/>
              <p:nvPr/>
            </p:nvSpPr>
            <p:spPr>
              <a:xfrm>
                <a:off x="9331076" y="5370916"/>
                <a:ext cx="420583" cy="340716"/>
              </a:xfrm>
              <a:custGeom>
                <a:avLst/>
                <a:gdLst>
                  <a:gd name="connsiteX0" fmla="*/ 37 w 420583"/>
                  <a:gd name="connsiteY0" fmla="*/ 332815 h 340716"/>
                  <a:gd name="connsiteX1" fmla="*/ 91403 w 420583"/>
                  <a:gd name="connsiteY1" fmla="*/ 120889 h 340716"/>
                  <a:gd name="connsiteX2" fmla="*/ 286037 w 420583"/>
                  <a:gd name="connsiteY2" fmla="*/ 8205 h 340716"/>
                  <a:gd name="connsiteX3" fmla="*/ 413150 w 420583"/>
                  <a:gd name="connsiteY3" fmla="*/ 3538 h 340716"/>
                  <a:gd name="connsiteX4" fmla="*/ 412775 w 420583"/>
                  <a:gd name="connsiteY4" fmla="*/ 19570 h 340716"/>
                  <a:gd name="connsiteX5" fmla="*/ 202048 w 420583"/>
                  <a:gd name="connsiteY5" fmla="*/ 55033 h 340716"/>
                  <a:gd name="connsiteX6" fmla="*/ 50158 w 420583"/>
                  <a:gd name="connsiteY6" fmla="*/ 211080 h 340716"/>
                  <a:gd name="connsiteX7" fmla="*/ 16077 w 420583"/>
                  <a:gd name="connsiteY7" fmla="*/ 333197 h 340716"/>
                  <a:gd name="connsiteX8" fmla="*/ 37 w 420583"/>
                  <a:gd name="connsiteY8" fmla="*/ 332815 h 340716"/>
                  <a:gd name="connsiteX9" fmla="*/ 37 w 420583"/>
                  <a:gd name="connsiteY9" fmla="*/ 332815 h 34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0583" h="340716">
                    <a:moveTo>
                      <a:pt x="37" y="332815"/>
                    </a:moveTo>
                    <a:cubicBezTo>
                      <a:pt x="6880" y="254533"/>
                      <a:pt x="39388" y="179740"/>
                      <a:pt x="91403" y="120889"/>
                    </a:cubicBezTo>
                    <a:cubicBezTo>
                      <a:pt x="142082" y="63550"/>
                      <a:pt x="211344" y="24221"/>
                      <a:pt x="286037" y="8205"/>
                    </a:cubicBezTo>
                    <a:cubicBezTo>
                      <a:pt x="327733" y="-740"/>
                      <a:pt x="370926" y="-2489"/>
                      <a:pt x="413150" y="3538"/>
                    </a:cubicBezTo>
                    <a:cubicBezTo>
                      <a:pt x="423255" y="4981"/>
                      <a:pt x="422987" y="21029"/>
                      <a:pt x="412775" y="19570"/>
                    </a:cubicBezTo>
                    <a:cubicBezTo>
                      <a:pt x="340909" y="9320"/>
                      <a:pt x="266629" y="21846"/>
                      <a:pt x="202048" y="55033"/>
                    </a:cubicBezTo>
                    <a:cubicBezTo>
                      <a:pt x="135864" y="89046"/>
                      <a:pt x="82887" y="144369"/>
                      <a:pt x="50158" y="211080"/>
                    </a:cubicBezTo>
                    <a:cubicBezTo>
                      <a:pt x="31444" y="249232"/>
                      <a:pt x="19774" y="290867"/>
                      <a:pt x="16077" y="333197"/>
                    </a:cubicBezTo>
                    <a:cubicBezTo>
                      <a:pt x="15175" y="343440"/>
                      <a:pt x="-865" y="343127"/>
                      <a:pt x="37" y="332815"/>
                    </a:cubicBezTo>
                    <a:lnTo>
                      <a:pt x="37" y="332815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5E7EA059-BF11-D86F-19C3-485D442791D7}"/>
                  </a:ext>
                </a:extLst>
              </p:cNvPr>
              <p:cNvSpPr/>
              <p:nvPr/>
            </p:nvSpPr>
            <p:spPr>
              <a:xfrm>
                <a:off x="9714150" y="5309173"/>
                <a:ext cx="139615" cy="173045"/>
              </a:xfrm>
              <a:custGeom>
                <a:avLst/>
                <a:gdLst>
                  <a:gd name="connsiteX0" fmla="*/ 12294 w 139615"/>
                  <a:gd name="connsiteY0" fmla="*/ 907 h 173045"/>
                  <a:gd name="connsiteX1" fmla="*/ 135741 w 139615"/>
                  <a:gd name="connsiteY1" fmla="*/ 61821 h 173045"/>
                  <a:gd name="connsiteX2" fmla="*/ 137154 w 139615"/>
                  <a:gd name="connsiteY2" fmla="*/ 74500 h 173045"/>
                  <a:gd name="connsiteX3" fmla="*/ 20291 w 139615"/>
                  <a:gd name="connsiteY3" fmla="*/ 171106 h 173045"/>
                  <a:gd name="connsiteX4" fmla="*/ 9216 w 139615"/>
                  <a:gd name="connsiteY4" fmla="*/ 159496 h 173045"/>
                  <a:gd name="connsiteX5" fmla="*/ 126086 w 139615"/>
                  <a:gd name="connsiteY5" fmla="*/ 62898 h 173045"/>
                  <a:gd name="connsiteX6" fmla="*/ 127499 w 139615"/>
                  <a:gd name="connsiteY6" fmla="*/ 75577 h 173045"/>
                  <a:gd name="connsiteX7" fmla="*/ 4045 w 139615"/>
                  <a:gd name="connsiteY7" fmla="*/ 14671 h 173045"/>
                  <a:gd name="connsiteX8" fmla="*/ 12294 w 139615"/>
                  <a:gd name="connsiteY8" fmla="*/ 907 h 173045"/>
                  <a:gd name="connsiteX9" fmla="*/ 12294 w 139615"/>
                  <a:gd name="connsiteY9" fmla="*/ 907 h 17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15" h="173045">
                    <a:moveTo>
                      <a:pt x="12294" y="907"/>
                    </a:moveTo>
                    <a:lnTo>
                      <a:pt x="135741" y="61821"/>
                    </a:lnTo>
                    <a:cubicBezTo>
                      <a:pt x="140232" y="64036"/>
                      <a:pt x="140973" y="71345"/>
                      <a:pt x="137154" y="74500"/>
                    </a:cubicBezTo>
                    <a:lnTo>
                      <a:pt x="20291" y="171106"/>
                    </a:lnTo>
                    <a:cubicBezTo>
                      <a:pt x="12378" y="177645"/>
                      <a:pt x="1250" y="166088"/>
                      <a:pt x="9216" y="159496"/>
                    </a:cubicBezTo>
                    <a:lnTo>
                      <a:pt x="126086" y="62898"/>
                    </a:lnTo>
                    <a:lnTo>
                      <a:pt x="127499" y="75577"/>
                    </a:lnTo>
                    <a:lnTo>
                      <a:pt x="4045" y="14671"/>
                    </a:lnTo>
                    <a:cubicBezTo>
                      <a:pt x="-5220" y="10096"/>
                      <a:pt x="3098" y="-3630"/>
                      <a:pt x="12294" y="907"/>
                    </a:cubicBezTo>
                    <a:lnTo>
                      <a:pt x="12294" y="907"/>
                    </a:lnTo>
                    <a:close/>
                  </a:path>
                </a:pathLst>
              </a:custGeom>
              <a:solidFill>
                <a:srgbClr val="FFFFFF"/>
              </a:solidFill>
              <a:ln w="7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4" name="GaodingPPT-1-4">
            <a:extLst>
              <a:ext uri="{FF2B5EF4-FFF2-40B4-BE49-F238E27FC236}">
                <a16:creationId xmlns:a16="http://schemas.microsoft.com/office/drawing/2014/main" id="{83A69313-FBC2-0BBB-BF21-E6A1A103345A}"/>
              </a:ext>
            </a:extLst>
          </p:cNvPr>
          <p:cNvSpPr txBox="1"/>
          <p:nvPr/>
        </p:nvSpPr>
        <p:spPr>
          <a:xfrm>
            <a:off x="839961" y="2041346"/>
            <a:ext cx="3909308" cy="662361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b="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endParaRPr lang="zh-CN" altLang="en-US" sz="1600" b="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86" name="GaodingPPT-3">
            <a:extLst>
              <a:ext uri="{FF2B5EF4-FFF2-40B4-BE49-F238E27FC236}">
                <a16:creationId xmlns:a16="http://schemas.microsoft.com/office/drawing/2014/main" id="{25322B38-0610-3FB5-B06B-67443F59F4EA}"/>
              </a:ext>
            </a:extLst>
          </p:cNvPr>
          <p:cNvSpPr/>
          <p:nvPr/>
        </p:nvSpPr>
        <p:spPr>
          <a:xfrm>
            <a:off x="839961" y="1715617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教学内容</a:t>
            </a:r>
          </a:p>
        </p:txBody>
      </p: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0EF8F4FD-A800-2DEA-0868-1518F26DBD79}"/>
              </a:ext>
            </a:extLst>
          </p:cNvPr>
          <p:cNvCxnSpPr>
            <a:cxnSpLocks/>
          </p:cNvCxnSpPr>
          <p:nvPr/>
        </p:nvCxnSpPr>
        <p:spPr>
          <a:xfrm>
            <a:off x="944277" y="2839027"/>
            <a:ext cx="644747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箭头: 右 89">
            <a:extLst>
              <a:ext uri="{FF2B5EF4-FFF2-40B4-BE49-F238E27FC236}">
                <a16:creationId xmlns:a16="http://schemas.microsoft.com/office/drawing/2014/main" id="{26BBBBBA-835E-6701-10D3-276A803816A4}"/>
              </a:ext>
            </a:extLst>
          </p:cNvPr>
          <p:cNvSpPr/>
          <p:nvPr/>
        </p:nvSpPr>
        <p:spPr>
          <a:xfrm>
            <a:off x="4474522" y="2469040"/>
            <a:ext cx="333719" cy="193586"/>
          </a:xfrm>
          <a:prstGeom prst="rightArrow">
            <a:avLst>
              <a:gd name="adj1" fmla="val 4397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ADC1CEA2-BFCD-13A2-EBF3-4C8960046733}"/>
              </a:ext>
            </a:extLst>
          </p:cNvPr>
          <p:cNvSpPr txBox="1"/>
          <p:nvPr/>
        </p:nvSpPr>
        <p:spPr>
          <a:xfrm>
            <a:off x="5809213" y="2945229"/>
            <a:ext cx="5836532" cy="1067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言简意赅的说明分项内容即可请在这里输入该相关内容，文字内容概括简练</a:t>
            </a:r>
            <a:endParaRPr lang="en-US" altLang="zh-CN" sz="1800" spc="130" dirty="0">
              <a:solidFill>
                <a:schemeClr val="accent2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E0308F8E-4FD9-4540-75A7-59444EE2D4D8}"/>
              </a:ext>
            </a:extLst>
          </p:cNvPr>
          <p:cNvSpPr txBox="1"/>
          <p:nvPr/>
        </p:nvSpPr>
        <p:spPr>
          <a:xfrm>
            <a:off x="5809213" y="4188958"/>
            <a:ext cx="5836532" cy="1067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言简意赅的说明分项内容即可请在这里输入该相关内容，文字内容概括简练</a:t>
            </a:r>
            <a:endParaRPr lang="en-US" altLang="zh-CN" sz="1800" spc="130" dirty="0">
              <a:solidFill>
                <a:schemeClr val="accent2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102" name="椭圆 101">
            <a:extLst>
              <a:ext uri="{FF2B5EF4-FFF2-40B4-BE49-F238E27FC236}">
                <a16:creationId xmlns:a16="http://schemas.microsoft.com/office/drawing/2014/main" id="{3C8A26D3-6244-D820-748D-990DDEDA6181}"/>
              </a:ext>
            </a:extLst>
          </p:cNvPr>
          <p:cNvSpPr/>
          <p:nvPr/>
        </p:nvSpPr>
        <p:spPr>
          <a:xfrm>
            <a:off x="5735638" y="3081095"/>
            <a:ext cx="85229" cy="8522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3" name="椭圆 102">
            <a:extLst>
              <a:ext uri="{FF2B5EF4-FFF2-40B4-BE49-F238E27FC236}">
                <a16:creationId xmlns:a16="http://schemas.microsoft.com/office/drawing/2014/main" id="{67CB74EF-255D-28A4-385F-93D066B279A8}"/>
              </a:ext>
            </a:extLst>
          </p:cNvPr>
          <p:cNvSpPr/>
          <p:nvPr/>
        </p:nvSpPr>
        <p:spPr>
          <a:xfrm>
            <a:off x="5735638" y="4323164"/>
            <a:ext cx="85229" cy="8522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017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任意多边形: 形状 128">
            <a:extLst>
              <a:ext uri="{FF2B5EF4-FFF2-40B4-BE49-F238E27FC236}">
                <a16:creationId xmlns:a16="http://schemas.microsoft.com/office/drawing/2014/main" id="{1B587F51-49D1-7BE5-3319-53B8C93A0A2D}"/>
              </a:ext>
            </a:extLst>
          </p:cNvPr>
          <p:cNvSpPr/>
          <p:nvPr/>
        </p:nvSpPr>
        <p:spPr>
          <a:xfrm flipV="1">
            <a:off x="0" y="4707650"/>
            <a:ext cx="12192000" cy="2150350"/>
          </a:xfrm>
          <a:custGeom>
            <a:avLst/>
            <a:gdLst>
              <a:gd name="connsiteX0" fmla="*/ 12053771 w 12192000"/>
              <a:gd name="connsiteY0" fmla="*/ 2149832 h 2150350"/>
              <a:gd name="connsiteX1" fmla="*/ 12155379 w 12192000"/>
              <a:gd name="connsiteY1" fmla="*/ 2148281 h 2150350"/>
              <a:gd name="connsiteX2" fmla="*/ 12192000 w 12192000"/>
              <a:gd name="connsiteY2" fmla="*/ 2143749 h 2150350"/>
              <a:gd name="connsiteX3" fmla="*/ 12192000 w 12192000"/>
              <a:gd name="connsiteY3" fmla="*/ 0 h 2150350"/>
              <a:gd name="connsiteX4" fmla="*/ 0 w 12192000"/>
              <a:gd name="connsiteY4" fmla="*/ 0 h 2150350"/>
              <a:gd name="connsiteX5" fmla="*/ 0 w 12192000"/>
              <a:gd name="connsiteY5" fmla="*/ 1134322 h 2150350"/>
              <a:gd name="connsiteX6" fmla="*/ 86332 w 12192000"/>
              <a:gd name="connsiteY6" fmla="*/ 1174210 h 2150350"/>
              <a:gd name="connsiteX7" fmla="*/ 227972 w 12192000"/>
              <a:gd name="connsiteY7" fmla="*/ 1231516 h 2150350"/>
              <a:gd name="connsiteX8" fmla="*/ 2942676 w 12192000"/>
              <a:gd name="connsiteY8" fmla="*/ 1779348 h 2150350"/>
              <a:gd name="connsiteX9" fmla="*/ 5600234 w 12192000"/>
              <a:gd name="connsiteY9" fmla="*/ 1887280 h 2150350"/>
              <a:gd name="connsiteX10" fmla="*/ 8066371 w 12192000"/>
              <a:gd name="connsiteY10" fmla="*/ 1621313 h 2150350"/>
              <a:gd name="connsiteX11" fmla="*/ 9956101 w 12192000"/>
              <a:gd name="connsiteY11" fmla="*/ 1705282 h 2150350"/>
              <a:gd name="connsiteX12" fmla="*/ 12053771 w 12192000"/>
              <a:gd name="connsiteY12" fmla="*/ 2149832 h 215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2150350">
                <a:moveTo>
                  <a:pt x="12053771" y="2149832"/>
                </a:moveTo>
                <a:cubicBezTo>
                  <a:pt x="12089435" y="2150848"/>
                  <a:pt x="12123371" y="2150390"/>
                  <a:pt x="12155379" y="2148281"/>
                </a:cubicBezTo>
                <a:lnTo>
                  <a:pt x="12192000" y="2143749"/>
                </a:lnTo>
                <a:lnTo>
                  <a:pt x="12192000" y="0"/>
                </a:lnTo>
                <a:lnTo>
                  <a:pt x="0" y="0"/>
                </a:lnTo>
                <a:lnTo>
                  <a:pt x="0" y="1134322"/>
                </a:lnTo>
                <a:lnTo>
                  <a:pt x="86332" y="1174210"/>
                </a:lnTo>
                <a:cubicBezTo>
                  <a:pt x="133490" y="1194696"/>
                  <a:pt x="180740" y="1213869"/>
                  <a:pt x="227972" y="1231516"/>
                </a:cubicBezTo>
                <a:cubicBezTo>
                  <a:pt x="983675" y="1513878"/>
                  <a:pt x="1940618" y="1654813"/>
                  <a:pt x="2942676" y="1779348"/>
                </a:cubicBezTo>
                <a:cubicBezTo>
                  <a:pt x="3944734" y="1903883"/>
                  <a:pt x="4746284" y="1913618"/>
                  <a:pt x="5600234" y="1887280"/>
                </a:cubicBezTo>
                <a:cubicBezTo>
                  <a:pt x="6454184" y="1860941"/>
                  <a:pt x="7340394" y="1651646"/>
                  <a:pt x="8066371" y="1621313"/>
                </a:cubicBezTo>
                <a:cubicBezTo>
                  <a:pt x="8792348" y="1590981"/>
                  <a:pt x="9274600" y="1617455"/>
                  <a:pt x="9956101" y="1705282"/>
                </a:cubicBezTo>
                <a:cubicBezTo>
                  <a:pt x="10595008" y="1787619"/>
                  <a:pt x="11518811" y="2134588"/>
                  <a:pt x="12053771" y="21498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7" name="任意多边形: 形状 126">
            <a:extLst>
              <a:ext uri="{FF2B5EF4-FFF2-40B4-BE49-F238E27FC236}">
                <a16:creationId xmlns:a16="http://schemas.microsoft.com/office/drawing/2014/main" id="{5B05EAB8-51D6-5E20-D480-54B2A3965A9A}"/>
              </a:ext>
            </a:extLst>
          </p:cNvPr>
          <p:cNvSpPr/>
          <p:nvPr/>
        </p:nvSpPr>
        <p:spPr>
          <a:xfrm flipV="1">
            <a:off x="0" y="4884216"/>
            <a:ext cx="12192000" cy="1973785"/>
          </a:xfrm>
          <a:custGeom>
            <a:avLst/>
            <a:gdLst>
              <a:gd name="connsiteX0" fmla="*/ 12020640 w 12192000"/>
              <a:gd name="connsiteY0" fmla="*/ 1973267 h 1973785"/>
              <a:gd name="connsiteX1" fmla="*/ 12122248 w 12192000"/>
              <a:gd name="connsiteY1" fmla="*/ 1971716 h 1973785"/>
              <a:gd name="connsiteX2" fmla="*/ 12192000 w 12192000"/>
              <a:gd name="connsiteY2" fmla="*/ 1963084 h 1973785"/>
              <a:gd name="connsiteX3" fmla="*/ 12192000 w 12192000"/>
              <a:gd name="connsiteY3" fmla="*/ 0 h 1973785"/>
              <a:gd name="connsiteX4" fmla="*/ 0 w 12192000"/>
              <a:gd name="connsiteY4" fmla="*/ 0 h 1973785"/>
              <a:gd name="connsiteX5" fmla="*/ 0 w 12192000"/>
              <a:gd name="connsiteY5" fmla="*/ 973064 h 1973785"/>
              <a:gd name="connsiteX6" fmla="*/ 53201 w 12192000"/>
              <a:gd name="connsiteY6" fmla="*/ 997645 h 1973785"/>
              <a:gd name="connsiteX7" fmla="*/ 194841 w 12192000"/>
              <a:gd name="connsiteY7" fmla="*/ 1054951 h 1973785"/>
              <a:gd name="connsiteX8" fmla="*/ 2909545 w 12192000"/>
              <a:gd name="connsiteY8" fmla="*/ 1602783 h 1973785"/>
              <a:gd name="connsiteX9" fmla="*/ 5567103 w 12192000"/>
              <a:gd name="connsiteY9" fmla="*/ 1710715 h 1973785"/>
              <a:gd name="connsiteX10" fmla="*/ 8033240 w 12192000"/>
              <a:gd name="connsiteY10" fmla="*/ 1444748 h 1973785"/>
              <a:gd name="connsiteX11" fmla="*/ 9922970 w 12192000"/>
              <a:gd name="connsiteY11" fmla="*/ 1528717 h 1973785"/>
              <a:gd name="connsiteX12" fmla="*/ 12020640 w 12192000"/>
              <a:gd name="connsiteY12" fmla="*/ 1973267 h 197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973785">
                <a:moveTo>
                  <a:pt x="12020640" y="1973267"/>
                </a:moveTo>
                <a:cubicBezTo>
                  <a:pt x="12056304" y="1974283"/>
                  <a:pt x="12090240" y="1973825"/>
                  <a:pt x="12122248" y="1971716"/>
                </a:cubicBezTo>
                <a:lnTo>
                  <a:pt x="12192000" y="1963084"/>
                </a:lnTo>
                <a:lnTo>
                  <a:pt x="12192000" y="0"/>
                </a:lnTo>
                <a:lnTo>
                  <a:pt x="0" y="0"/>
                </a:lnTo>
                <a:lnTo>
                  <a:pt x="0" y="973064"/>
                </a:lnTo>
                <a:lnTo>
                  <a:pt x="53201" y="997645"/>
                </a:lnTo>
                <a:cubicBezTo>
                  <a:pt x="100358" y="1018131"/>
                  <a:pt x="147609" y="1037304"/>
                  <a:pt x="194841" y="1054951"/>
                </a:cubicBezTo>
                <a:cubicBezTo>
                  <a:pt x="950544" y="1337313"/>
                  <a:pt x="1907487" y="1478248"/>
                  <a:pt x="2909545" y="1602783"/>
                </a:cubicBezTo>
                <a:cubicBezTo>
                  <a:pt x="3911603" y="1727318"/>
                  <a:pt x="4713154" y="1737053"/>
                  <a:pt x="5567103" y="1710715"/>
                </a:cubicBezTo>
                <a:cubicBezTo>
                  <a:pt x="6421053" y="1684376"/>
                  <a:pt x="7307263" y="1475081"/>
                  <a:pt x="8033240" y="1444748"/>
                </a:cubicBezTo>
                <a:cubicBezTo>
                  <a:pt x="8759217" y="1414416"/>
                  <a:pt x="9241469" y="1440890"/>
                  <a:pt x="9922970" y="1528717"/>
                </a:cubicBezTo>
                <a:cubicBezTo>
                  <a:pt x="10561877" y="1611054"/>
                  <a:pt x="11485680" y="1958023"/>
                  <a:pt x="12020640" y="19732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4C86FEA-528E-A676-FFA6-1F51A415A7B4}"/>
              </a:ext>
            </a:extLst>
          </p:cNvPr>
          <p:cNvGrpSpPr/>
          <p:nvPr/>
        </p:nvGrpSpPr>
        <p:grpSpPr>
          <a:xfrm>
            <a:off x="999883" y="349028"/>
            <a:ext cx="1898118" cy="696784"/>
            <a:chOff x="1140656" y="501427"/>
            <a:chExt cx="1898118" cy="696784"/>
          </a:xfrm>
        </p:grpSpPr>
        <p:sp>
          <p:nvSpPr>
            <p:cNvPr id="35" name="GaodingPPT-1-4">
              <a:extLst>
                <a:ext uri="{FF2B5EF4-FFF2-40B4-BE49-F238E27FC236}">
                  <a16:creationId xmlns:a16="http://schemas.microsoft.com/office/drawing/2014/main" id="{22465AF2-EF50-A234-6090-7BE49D0ADBE5}"/>
                </a:ext>
              </a:extLst>
            </p:cNvPr>
            <p:cNvSpPr txBox="1"/>
            <p:nvPr/>
          </p:nvSpPr>
          <p:spPr>
            <a:xfrm>
              <a:off x="1284718" y="967379"/>
              <a:ext cx="1597001" cy="23083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900" b="0" dirty="0">
                  <a:solidFill>
                    <a:schemeClr val="accent1"/>
                  </a:solidFill>
                  <a:latin typeface="+mn-ea"/>
                </a:rPr>
                <a:t>TEACHING ACHIEVEMENT</a:t>
              </a:r>
            </a:p>
          </p:txBody>
        </p:sp>
        <p:sp>
          <p:nvSpPr>
            <p:cNvPr id="36" name="GaodingPPT-1-4">
              <a:extLst>
                <a:ext uri="{FF2B5EF4-FFF2-40B4-BE49-F238E27FC236}">
                  <a16:creationId xmlns:a16="http://schemas.microsoft.com/office/drawing/2014/main" id="{5AC3A14E-1235-D717-6F70-CCED5A2C7524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教学成果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6223D99C-475C-EA61-CA67-264BCC23D9E4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81904CAD-E660-336B-BB6B-DCB13D2021C0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43" name="矩形: 圆角 42">
                <a:extLst>
                  <a:ext uri="{FF2B5EF4-FFF2-40B4-BE49-F238E27FC236}">
                    <a16:creationId xmlns:a16="http://schemas.microsoft.com/office/drawing/2014/main" id="{14A4562A-95F7-FD5C-C7F5-C1114788F849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: 圆角 43">
                <a:extLst>
                  <a:ext uri="{FF2B5EF4-FFF2-40B4-BE49-F238E27FC236}">
                    <a16:creationId xmlns:a16="http://schemas.microsoft.com/office/drawing/2014/main" id="{5084E551-0C6B-FF25-CB30-EAAC03FE53BB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>
                <a:extLst>
                  <a:ext uri="{FF2B5EF4-FFF2-40B4-BE49-F238E27FC236}">
                    <a16:creationId xmlns:a16="http://schemas.microsoft.com/office/drawing/2014/main" id="{C181D68D-C59C-BCA2-512A-970A7051F0B5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CDD9B949-BF1C-7CD9-0E4A-6416A92F6D18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40" name="矩形: 圆角 39">
                <a:extLst>
                  <a:ext uri="{FF2B5EF4-FFF2-40B4-BE49-F238E27FC236}">
                    <a16:creationId xmlns:a16="http://schemas.microsoft.com/office/drawing/2014/main" id="{9820A067-880F-5C17-F1CA-E2CB1B50E5E0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1" name="矩形: 圆角 40">
                <a:extLst>
                  <a:ext uri="{FF2B5EF4-FFF2-40B4-BE49-F238E27FC236}">
                    <a16:creationId xmlns:a16="http://schemas.microsoft.com/office/drawing/2014/main" id="{806AC5F5-0C62-F006-305B-92499B84F300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: 圆角 41">
                <a:extLst>
                  <a:ext uri="{FF2B5EF4-FFF2-40B4-BE49-F238E27FC236}">
                    <a16:creationId xmlns:a16="http://schemas.microsoft.com/office/drawing/2014/main" id="{DD809BCE-75AF-2DDD-7C50-4B64D892A117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46" name="图形 45">
            <a:extLst>
              <a:ext uri="{FF2B5EF4-FFF2-40B4-BE49-F238E27FC236}">
                <a16:creationId xmlns:a16="http://schemas.microsoft.com/office/drawing/2014/main" id="{4E637AD9-7E57-135F-796A-AA0666DEA0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sp>
        <p:nvSpPr>
          <p:cNvPr id="88" name="矩形: 圆角 87">
            <a:extLst>
              <a:ext uri="{FF2B5EF4-FFF2-40B4-BE49-F238E27FC236}">
                <a16:creationId xmlns:a16="http://schemas.microsoft.com/office/drawing/2014/main" id="{A88B33D1-575E-012A-6011-B70EDEEFCC2F}"/>
              </a:ext>
            </a:extLst>
          </p:cNvPr>
          <p:cNvSpPr/>
          <p:nvPr/>
        </p:nvSpPr>
        <p:spPr>
          <a:xfrm>
            <a:off x="1310952" y="2152905"/>
            <a:ext cx="4407898" cy="143370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90" name="GaodingPPT-1-4">
            <a:extLst>
              <a:ext uri="{FF2B5EF4-FFF2-40B4-BE49-F238E27FC236}">
                <a16:creationId xmlns:a16="http://schemas.microsoft.com/office/drawing/2014/main" id="{61FE5AEE-36EE-9974-E02C-80F725E39D5D}"/>
              </a:ext>
            </a:extLst>
          </p:cNvPr>
          <p:cNvSpPr txBox="1"/>
          <p:nvPr/>
        </p:nvSpPr>
        <p:spPr>
          <a:xfrm>
            <a:off x="1717491" y="2376123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92" name="矩形: 圆角 91">
            <a:extLst>
              <a:ext uri="{FF2B5EF4-FFF2-40B4-BE49-F238E27FC236}">
                <a16:creationId xmlns:a16="http://schemas.microsoft.com/office/drawing/2014/main" id="{3DBCFBD7-A874-48DD-CC13-188BA0E3D03E}"/>
              </a:ext>
            </a:extLst>
          </p:cNvPr>
          <p:cNvSpPr/>
          <p:nvPr/>
        </p:nvSpPr>
        <p:spPr>
          <a:xfrm>
            <a:off x="1310952" y="1897251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4" name="GaodingPPT-1-3">
            <a:extLst>
              <a:ext uri="{FF2B5EF4-FFF2-40B4-BE49-F238E27FC236}">
                <a16:creationId xmlns:a16="http://schemas.microsoft.com/office/drawing/2014/main" id="{258EB0AF-8EC3-44B7-6BE8-A8FD36AFA53E}"/>
              </a:ext>
            </a:extLst>
          </p:cNvPr>
          <p:cNvSpPr txBox="1"/>
          <p:nvPr/>
        </p:nvSpPr>
        <p:spPr>
          <a:xfrm>
            <a:off x="1379496" y="1936632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96" name="矩形: 圆角 95">
            <a:extLst>
              <a:ext uri="{FF2B5EF4-FFF2-40B4-BE49-F238E27FC236}">
                <a16:creationId xmlns:a16="http://schemas.microsoft.com/office/drawing/2014/main" id="{CF3D4004-D4EE-38F9-1B92-53D4D8D5E5D6}"/>
              </a:ext>
            </a:extLst>
          </p:cNvPr>
          <p:cNvSpPr/>
          <p:nvPr/>
        </p:nvSpPr>
        <p:spPr>
          <a:xfrm>
            <a:off x="1310952" y="4135432"/>
            <a:ext cx="4407898" cy="143370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98" name="GaodingPPT-1-4">
            <a:extLst>
              <a:ext uri="{FF2B5EF4-FFF2-40B4-BE49-F238E27FC236}">
                <a16:creationId xmlns:a16="http://schemas.microsoft.com/office/drawing/2014/main" id="{D8B7B906-8947-1639-5592-B2A4762DD9E4}"/>
              </a:ext>
            </a:extLst>
          </p:cNvPr>
          <p:cNvSpPr txBox="1"/>
          <p:nvPr/>
        </p:nvSpPr>
        <p:spPr>
          <a:xfrm>
            <a:off x="1717491" y="4358650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00" name="矩形: 圆角 99">
            <a:extLst>
              <a:ext uri="{FF2B5EF4-FFF2-40B4-BE49-F238E27FC236}">
                <a16:creationId xmlns:a16="http://schemas.microsoft.com/office/drawing/2014/main" id="{60565A11-58BD-D1DF-6B2D-B5B332379614}"/>
              </a:ext>
            </a:extLst>
          </p:cNvPr>
          <p:cNvSpPr/>
          <p:nvPr/>
        </p:nvSpPr>
        <p:spPr>
          <a:xfrm>
            <a:off x="1310952" y="3879778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2" name="GaodingPPT-1-3">
            <a:extLst>
              <a:ext uri="{FF2B5EF4-FFF2-40B4-BE49-F238E27FC236}">
                <a16:creationId xmlns:a16="http://schemas.microsoft.com/office/drawing/2014/main" id="{35134AFC-7A1D-BAB0-D4D1-D08BFB0D0F77}"/>
              </a:ext>
            </a:extLst>
          </p:cNvPr>
          <p:cNvSpPr txBox="1"/>
          <p:nvPr/>
        </p:nvSpPr>
        <p:spPr>
          <a:xfrm>
            <a:off x="1379496" y="3919159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104" name="矩形: 圆角 103">
            <a:extLst>
              <a:ext uri="{FF2B5EF4-FFF2-40B4-BE49-F238E27FC236}">
                <a16:creationId xmlns:a16="http://schemas.microsoft.com/office/drawing/2014/main" id="{A9A491CF-7270-7C93-0565-EF42447F191E}"/>
              </a:ext>
            </a:extLst>
          </p:cNvPr>
          <p:cNvSpPr/>
          <p:nvPr/>
        </p:nvSpPr>
        <p:spPr>
          <a:xfrm>
            <a:off x="6473150" y="2197744"/>
            <a:ext cx="4407898" cy="143370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06" name="GaodingPPT-1-4">
            <a:extLst>
              <a:ext uri="{FF2B5EF4-FFF2-40B4-BE49-F238E27FC236}">
                <a16:creationId xmlns:a16="http://schemas.microsoft.com/office/drawing/2014/main" id="{24ADA80E-4F47-F474-0775-E804235A3EAD}"/>
              </a:ext>
            </a:extLst>
          </p:cNvPr>
          <p:cNvSpPr txBox="1"/>
          <p:nvPr/>
        </p:nvSpPr>
        <p:spPr>
          <a:xfrm>
            <a:off x="6879689" y="2420962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08" name="矩形: 圆角 107">
            <a:extLst>
              <a:ext uri="{FF2B5EF4-FFF2-40B4-BE49-F238E27FC236}">
                <a16:creationId xmlns:a16="http://schemas.microsoft.com/office/drawing/2014/main" id="{C4331B63-2BD2-17DD-E9BD-1D70489C1AEA}"/>
              </a:ext>
            </a:extLst>
          </p:cNvPr>
          <p:cNvSpPr/>
          <p:nvPr/>
        </p:nvSpPr>
        <p:spPr>
          <a:xfrm>
            <a:off x="6473150" y="1942090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0" name="GaodingPPT-1-3">
            <a:extLst>
              <a:ext uri="{FF2B5EF4-FFF2-40B4-BE49-F238E27FC236}">
                <a16:creationId xmlns:a16="http://schemas.microsoft.com/office/drawing/2014/main" id="{300EB421-2087-7DBF-184C-94088EABE493}"/>
              </a:ext>
            </a:extLst>
          </p:cNvPr>
          <p:cNvSpPr txBox="1"/>
          <p:nvPr/>
        </p:nvSpPr>
        <p:spPr>
          <a:xfrm>
            <a:off x="6541694" y="1981471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112" name="矩形: 圆角 111">
            <a:extLst>
              <a:ext uri="{FF2B5EF4-FFF2-40B4-BE49-F238E27FC236}">
                <a16:creationId xmlns:a16="http://schemas.microsoft.com/office/drawing/2014/main" id="{07F6330E-B47A-68C8-2CD7-B0092C012701}"/>
              </a:ext>
            </a:extLst>
          </p:cNvPr>
          <p:cNvSpPr/>
          <p:nvPr/>
        </p:nvSpPr>
        <p:spPr>
          <a:xfrm>
            <a:off x="6473150" y="4180271"/>
            <a:ext cx="4407898" cy="143370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14" name="GaodingPPT-1-4">
            <a:extLst>
              <a:ext uri="{FF2B5EF4-FFF2-40B4-BE49-F238E27FC236}">
                <a16:creationId xmlns:a16="http://schemas.microsoft.com/office/drawing/2014/main" id="{6E93B955-C974-EA97-C847-49902005B3E5}"/>
              </a:ext>
            </a:extLst>
          </p:cNvPr>
          <p:cNvSpPr txBox="1"/>
          <p:nvPr/>
        </p:nvSpPr>
        <p:spPr>
          <a:xfrm>
            <a:off x="6879689" y="4403489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16" name="矩形: 圆角 115">
            <a:extLst>
              <a:ext uri="{FF2B5EF4-FFF2-40B4-BE49-F238E27FC236}">
                <a16:creationId xmlns:a16="http://schemas.microsoft.com/office/drawing/2014/main" id="{8CBDE2E2-597C-4919-3687-9DCA30086966}"/>
              </a:ext>
            </a:extLst>
          </p:cNvPr>
          <p:cNvSpPr/>
          <p:nvPr/>
        </p:nvSpPr>
        <p:spPr>
          <a:xfrm>
            <a:off x="6473150" y="3924617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8" name="GaodingPPT-1-3">
            <a:extLst>
              <a:ext uri="{FF2B5EF4-FFF2-40B4-BE49-F238E27FC236}">
                <a16:creationId xmlns:a16="http://schemas.microsoft.com/office/drawing/2014/main" id="{C3A4E202-3E73-8A84-153F-28A85F432B20}"/>
              </a:ext>
            </a:extLst>
          </p:cNvPr>
          <p:cNvSpPr txBox="1"/>
          <p:nvPr/>
        </p:nvSpPr>
        <p:spPr>
          <a:xfrm>
            <a:off x="6541694" y="3963998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教学成果</a:t>
            </a:r>
          </a:p>
        </p:txBody>
      </p:sp>
      <p:sp>
        <p:nvSpPr>
          <p:cNvPr id="131" name="任意多边形: 形状 130">
            <a:extLst>
              <a:ext uri="{FF2B5EF4-FFF2-40B4-BE49-F238E27FC236}">
                <a16:creationId xmlns:a16="http://schemas.microsoft.com/office/drawing/2014/main" id="{B47C6B71-D6AC-66DF-BECB-1E3FDC99210B}"/>
              </a:ext>
            </a:extLst>
          </p:cNvPr>
          <p:cNvSpPr/>
          <p:nvPr/>
        </p:nvSpPr>
        <p:spPr>
          <a:xfrm rot="765881">
            <a:off x="4931940" y="2009128"/>
            <a:ext cx="36923" cy="160104"/>
          </a:xfrm>
          <a:custGeom>
            <a:avLst/>
            <a:gdLst>
              <a:gd name="connsiteX0" fmla="*/ 10199 w 48379"/>
              <a:gd name="connsiteY0" fmla="*/ 0 h 209778"/>
              <a:gd name="connsiteX1" fmla="*/ 17310 w 48379"/>
              <a:gd name="connsiteY1" fmla="*/ 188445 h 209778"/>
              <a:gd name="connsiteX2" fmla="*/ 0 w 48379"/>
              <a:gd name="connsiteY2" fmla="*/ 188445 h 209778"/>
              <a:gd name="connsiteX3" fmla="*/ 0 w 48379"/>
              <a:gd name="connsiteY3" fmla="*/ 209778 h 209778"/>
              <a:gd name="connsiteX4" fmla="*/ 48379 w 48379"/>
              <a:gd name="connsiteY4" fmla="*/ 209778 h 209778"/>
              <a:gd name="connsiteX5" fmla="*/ 48379 w 48379"/>
              <a:gd name="connsiteY5" fmla="*/ 188445 h 209778"/>
              <a:gd name="connsiteX6" fmla="*/ 34268 w 48379"/>
              <a:gd name="connsiteY6" fmla="*/ 188445 h 209778"/>
              <a:gd name="connsiteX7" fmla="*/ 35275 w 48379"/>
              <a:gd name="connsiteY7" fmla="*/ 0 h 209778"/>
              <a:gd name="connsiteX8" fmla="*/ 10199 w 48379"/>
              <a:gd name="connsiteY8" fmla="*/ 0 h 20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9" h="209778">
                <a:moveTo>
                  <a:pt x="10199" y="0"/>
                </a:moveTo>
                <a:lnTo>
                  <a:pt x="17310" y="188445"/>
                </a:lnTo>
                <a:lnTo>
                  <a:pt x="0" y="188445"/>
                </a:lnTo>
                <a:lnTo>
                  <a:pt x="0" y="209778"/>
                </a:lnTo>
                <a:lnTo>
                  <a:pt x="48379" y="209778"/>
                </a:lnTo>
                <a:lnTo>
                  <a:pt x="48379" y="188445"/>
                </a:lnTo>
                <a:lnTo>
                  <a:pt x="34268" y="188445"/>
                </a:lnTo>
                <a:lnTo>
                  <a:pt x="35275" y="0"/>
                </a:lnTo>
                <a:lnTo>
                  <a:pt x="10199" y="0"/>
                </a:ln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2" name="任意多边形: 形状 131">
            <a:extLst>
              <a:ext uri="{FF2B5EF4-FFF2-40B4-BE49-F238E27FC236}">
                <a16:creationId xmlns:a16="http://schemas.microsoft.com/office/drawing/2014/main" id="{220A0073-9760-6D5E-9C72-3495AF0A4891}"/>
              </a:ext>
            </a:extLst>
          </p:cNvPr>
          <p:cNvSpPr/>
          <p:nvPr/>
        </p:nvSpPr>
        <p:spPr>
          <a:xfrm rot="765881">
            <a:off x="4900028" y="2122600"/>
            <a:ext cx="20353" cy="62413"/>
          </a:xfrm>
          <a:custGeom>
            <a:avLst/>
            <a:gdLst>
              <a:gd name="connsiteX0" fmla="*/ 13333 w 26668"/>
              <a:gd name="connsiteY0" fmla="*/ 0 h 81777"/>
              <a:gd name="connsiteX1" fmla="*/ 13333 w 26668"/>
              <a:gd name="connsiteY1" fmla="*/ 0 h 81777"/>
              <a:gd name="connsiteX2" fmla="*/ 26668 w 26668"/>
              <a:gd name="connsiteY2" fmla="*/ 13333 h 81777"/>
              <a:gd name="connsiteX3" fmla="*/ 26668 w 26668"/>
              <a:gd name="connsiteY3" fmla="*/ 68445 h 81777"/>
              <a:gd name="connsiteX4" fmla="*/ 13333 w 26668"/>
              <a:gd name="connsiteY4" fmla="*/ 81778 h 81777"/>
              <a:gd name="connsiteX5" fmla="*/ 13333 w 26668"/>
              <a:gd name="connsiteY5" fmla="*/ 81778 h 81777"/>
              <a:gd name="connsiteX6" fmla="*/ 0 w 26668"/>
              <a:gd name="connsiteY6" fmla="*/ 68445 h 81777"/>
              <a:gd name="connsiteX7" fmla="*/ 0 w 26668"/>
              <a:gd name="connsiteY7" fmla="*/ 13333 h 81777"/>
              <a:gd name="connsiteX8" fmla="*/ 13333 w 26668"/>
              <a:gd name="connsiteY8" fmla="*/ 0 h 8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8" h="81777">
                <a:moveTo>
                  <a:pt x="13333" y="0"/>
                </a:moveTo>
                <a:lnTo>
                  <a:pt x="13333" y="0"/>
                </a:lnTo>
                <a:cubicBezTo>
                  <a:pt x="20697" y="0"/>
                  <a:pt x="26668" y="5969"/>
                  <a:pt x="26668" y="13333"/>
                </a:cubicBezTo>
                <a:lnTo>
                  <a:pt x="26668" y="68445"/>
                </a:lnTo>
                <a:cubicBezTo>
                  <a:pt x="26668" y="75809"/>
                  <a:pt x="20697" y="81778"/>
                  <a:pt x="13333" y="81778"/>
                </a:cubicBezTo>
                <a:lnTo>
                  <a:pt x="13333" y="81778"/>
                </a:lnTo>
                <a:cubicBezTo>
                  <a:pt x="5969" y="81778"/>
                  <a:pt x="0" y="75809"/>
                  <a:pt x="0" y="68445"/>
                </a:cubicBezTo>
                <a:lnTo>
                  <a:pt x="0" y="13333"/>
                </a:lnTo>
                <a:cubicBezTo>
                  <a:pt x="0" y="5969"/>
                  <a:pt x="5969" y="0"/>
                  <a:pt x="13333" y="0"/>
                </a:cubicBez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3" name="任意多边形: 形状 132">
            <a:extLst>
              <a:ext uri="{FF2B5EF4-FFF2-40B4-BE49-F238E27FC236}">
                <a16:creationId xmlns:a16="http://schemas.microsoft.com/office/drawing/2014/main" id="{E13B6C45-12B1-BEA5-6092-5F3872F1CC61}"/>
              </a:ext>
            </a:extLst>
          </p:cNvPr>
          <p:cNvSpPr/>
          <p:nvPr/>
        </p:nvSpPr>
        <p:spPr>
          <a:xfrm rot="765881">
            <a:off x="4950312" y="2133992"/>
            <a:ext cx="20353" cy="62413"/>
          </a:xfrm>
          <a:custGeom>
            <a:avLst/>
            <a:gdLst>
              <a:gd name="connsiteX0" fmla="*/ 13333 w 26668"/>
              <a:gd name="connsiteY0" fmla="*/ 0 h 81777"/>
              <a:gd name="connsiteX1" fmla="*/ 13333 w 26668"/>
              <a:gd name="connsiteY1" fmla="*/ 0 h 81777"/>
              <a:gd name="connsiteX2" fmla="*/ 26668 w 26668"/>
              <a:gd name="connsiteY2" fmla="*/ 13333 h 81777"/>
              <a:gd name="connsiteX3" fmla="*/ 26668 w 26668"/>
              <a:gd name="connsiteY3" fmla="*/ 68445 h 81777"/>
              <a:gd name="connsiteX4" fmla="*/ 13333 w 26668"/>
              <a:gd name="connsiteY4" fmla="*/ 81778 h 81777"/>
              <a:gd name="connsiteX5" fmla="*/ 13333 w 26668"/>
              <a:gd name="connsiteY5" fmla="*/ 81778 h 81777"/>
              <a:gd name="connsiteX6" fmla="*/ 0 w 26668"/>
              <a:gd name="connsiteY6" fmla="*/ 68445 h 81777"/>
              <a:gd name="connsiteX7" fmla="*/ 0 w 26668"/>
              <a:gd name="connsiteY7" fmla="*/ 13333 h 81777"/>
              <a:gd name="connsiteX8" fmla="*/ 13333 w 26668"/>
              <a:gd name="connsiteY8" fmla="*/ 0 h 8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68" h="81777">
                <a:moveTo>
                  <a:pt x="13333" y="0"/>
                </a:moveTo>
                <a:lnTo>
                  <a:pt x="13333" y="0"/>
                </a:lnTo>
                <a:cubicBezTo>
                  <a:pt x="20697" y="0"/>
                  <a:pt x="26668" y="5969"/>
                  <a:pt x="26668" y="13333"/>
                </a:cubicBezTo>
                <a:lnTo>
                  <a:pt x="26668" y="68445"/>
                </a:lnTo>
                <a:cubicBezTo>
                  <a:pt x="26668" y="75809"/>
                  <a:pt x="20697" y="81778"/>
                  <a:pt x="13333" y="81778"/>
                </a:cubicBezTo>
                <a:lnTo>
                  <a:pt x="13333" y="81778"/>
                </a:lnTo>
                <a:cubicBezTo>
                  <a:pt x="5969" y="81778"/>
                  <a:pt x="0" y="75809"/>
                  <a:pt x="0" y="68445"/>
                </a:cubicBezTo>
                <a:lnTo>
                  <a:pt x="0" y="13333"/>
                </a:lnTo>
                <a:cubicBezTo>
                  <a:pt x="0" y="5969"/>
                  <a:pt x="5969" y="0"/>
                  <a:pt x="13333" y="0"/>
                </a:cubicBez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4" name="任意多边形: 形状 133">
            <a:extLst>
              <a:ext uri="{FF2B5EF4-FFF2-40B4-BE49-F238E27FC236}">
                <a16:creationId xmlns:a16="http://schemas.microsoft.com/office/drawing/2014/main" id="{66FA8E9D-B545-E116-9C80-A8071C0E8463}"/>
              </a:ext>
            </a:extLst>
          </p:cNvPr>
          <p:cNvSpPr/>
          <p:nvPr/>
        </p:nvSpPr>
        <p:spPr>
          <a:xfrm rot="765881">
            <a:off x="4890830" y="1901428"/>
            <a:ext cx="215734" cy="24421"/>
          </a:xfrm>
          <a:custGeom>
            <a:avLst/>
            <a:gdLst>
              <a:gd name="connsiteX0" fmla="*/ 273780 w 282668"/>
              <a:gd name="connsiteY0" fmla="*/ 31998 h 31998"/>
              <a:gd name="connsiteX1" fmla="*/ 0 w 282668"/>
              <a:gd name="connsiteY1" fmla="*/ 19555 h 31998"/>
              <a:gd name="connsiteX2" fmla="*/ 42668 w 282668"/>
              <a:gd name="connsiteY2" fmla="*/ 0 h 31998"/>
              <a:gd name="connsiteX3" fmla="*/ 282669 w 282668"/>
              <a:gd name="connsiteY3" fmla="*/ 3554 h 31998"/>
              <a:gd name="connsiteX4" fmla="*/ 273780 w 282668"/>
              <a:gd name="connsiteY4" fmla="*/ 31998 h 3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68" h="31998">
                <a:moveTo>
                  <a:pt x="273780" y="31998"/>
                </a:moveTo>
                <a:lnTo>
                  <a:pt x="0" y="19555"/>
                </a:lnTo>
                <a:lnTo>
                  <a:pt x="42668" y="0"/>
                </a:lnTo>
                <a:lnTo>
                  <a:pt x="282669" y="3554"/>
                </a:lnTo>
                <a:lnTo>
                  <a:pt x="273780" y="31998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5" name="任意多边形: 形状 134">
            <a:extLst>
              <a:ext uri="{FF2B5EF4-FFF2-40B4-BE49-F238E27FC236}">
                <a16:creationId xmlns:a16="http://schemas.microsoft.com/office/drawing/2014/main" id="{68979177-20D6-FA26-DA7A-39E985464487}"/>
              </a:ext>
            </a:extLst>
          </p:cNvPr>
          <p:cNvSpPr/>
          <p:nvPr/>
        </p:nvSpPr>
        <p:spPr>
          <a:xfrm rot="765881">
            <a:off x="4258337" y="1866846"/>
            <a:ext cx="841229" cy="97691"/>
          </a:xfrm>
          <a:custGeom>
            <a:avLst/>
            <a:gdLst>
              <a:gd name="connsiteX0" fmla="*/ 0 w 1102229"/>
              <a:gd name="connsiteY0" fmla="*/ 12446 h 128000"/>
              <a:gd name="connsiteX1" fmla="*/ 33064 w 1102229"/>
              <a:gd name="connsiteY1" fmla="*/ 0 h 128000"/>
              <a:gd name="connsiteX2" fmla="*/ 1059561 w 1102229"/>
              <a:gd name="connsiteY2" fmla="*/ 26668 h 128000"/>
              <a:gd name="connsiteX3" fmla="*/ 1102229 w 1102229"/>
              <a:gd name="connsiteY3" fmla="*/ 7111 h 128000"/>
              <a:gd name="connsiteX4" fmla="*/ 1084450 w 1102229"/>
              <a:gd name="connsiteY4" fmla="*/ 128000 h 128000"/>
              <a:gd name="connsiteX5" fmla="*/ 269059 w 1102229"/>
              <a:gd name="connsiteY5" fmla="*/ 41116 h 128000"/>
              <a:gd name="connsiteX6" fmla="*/ 0 w 1102229"/>
              <a:gd name="connsiteY6" fmla="*/ 12446 h 1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2229" h="128000">
                <a:moveTo>
                  <a:pt x="0" y="12446"/>
                </a:moveTo>
                <a:lnTo>
                  <a:pt x="33064" y="0"/>
                </a:lnTo>
                <a:lnTo>
                  <a:pt x="1059561" y="26668"/>
                </a:lnTo>
                <a:lnTo>
                  <a:pt x="1102229" y="7111"/>
                </a:lnTo>
                <a:lnTo>
                  <a:pt x="1084450" y="128000"/>
                </a:lnTo>
                <a:lnTo>
                  <a:pt x="269059" y="41116"/>
                </a:lnTo>
                <a:lnTo>
                  <a:pt x="0" y="12446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6" name="任意多边形: 形状 135">
            <a:extLst>
              <a:ext uri="{FF2B5EF4-FFF2-40B4-BE49-F238E27FC236}">
                <a16:creationId xmlns:a16="http://schemas.microsoft.com/office/drawing/2014/main" id="{0590AB73-AE03-0542-6E74-69A8DF021082}"/>
              </a:ext>
            </a:extLst>
          </p:cNvPr>
          <p:cNvSpPr/>
          <p:nvPr/>
        </p:nvSpPr>
        <p:spPr>
          <a:xfrm rot="765881">
            <a:off x="4448864" y="1918020"/>
            <a:ext cx="626172" cy="113121"/>
          </a:xfrm>
          <a:custGeom>
            <a:avLst/>
            <a:gdLst>
              <a:gd name="connsiteX0" fmla="*/ 0 w 820449"/>
              <a:gd name="connsiteY0" fmla="*/ 41551 h 148218"/>
              <a:gd name="connsiteX1" fmla="*/ 5058 w 820449"/>
              <a:gd name="connsiteY1" fmla="*/ 0 h 148218"/>
              <a:gd name="connsiteX2" fmla="*/ 820449 w 820449"/>
              <a:gd name="connsiteY2" fmla="*/ 86884 h 148218"/>
              <a:gd name="connsiteX3" fmla="*/ 816006 w 820449"/>
              <a:gd name="connsiteY3" fmla="*/ 148218 h 148218"/>
              <a:gd name="connsiteX4" fmla="*/ 0 w 820449"/>
              <a:gd name="connsiteY4" fmla="*/ 41551 h 14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49" h="148218">
                <a:moveTo>
                  <a:pt x="0" y="41551"/>
                </a:moveTo>
                <a:lnTo>
                  <a:pt x="5058" y="0"/>
                </a:lnTo>
                <a:lnTo>
                  <a:pt x="820449" y="86884"/>
                </a:lnTo>
                <a:lnTo>
                  <a:pt x="816006" y="148218"/>
                </a:lnTo>
                <a:lnTo>
                  <a:pt x="0" y="41551"/>
                </a:ln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7" name="任意多边形: 形状 136">
            <a:extLst>
              <a:ext uri="{FF2B5EF4-FFF2-40B4-BE49-F238E27FC236}">
                <a16:creationId xmlns:a16="http://schemas.microsoft.com/office/drawing/2014/main" id="{42EE6DE4-5667-F3E5-1833-FC0F78D0135C}"/>
              </a:ext>
            </a:extLst>
          </p:cNvPr>
          <p:cNvSpPr/>
          <p:nvPr/>
        </p:nvSpPr>
        <p:spPr>
          <a:xfrm rot="765881">
            <a:off x="4800332" y="1929616"/>
            <a:ext cx="128897" cy="137038"/>
          </a:xfrm>
          <a:custGeom>
            <a:avLst/>
            <a:gdLst>
              <a:gd name="connsiteX0" fmla="*/ 168890 w 168889"/>
              <a:gd name="connsiteY0" fmla="*/ 89778 h 179556"/>
              <a:gd name="connsiteX1" fmla="*/ 84445 w 168889"/>
              <a:gd name="connsiteY1" fmla="*/ 179557 h 179556"/>
              <a:gd name="connsiteX2" fmla="*/ 0 w 168889"/>
              <a:gd name="connsiteY2" fmla="*/ 89778 h 179556"/>
              <a:gd name="connsiteX3" fmla="*/ 84445 w 168889"/>
              <a:gd name="connsiteY3" fmla="*/ 0 h 179556"/>
              <a:gd name="connsiteX4" fmla="*/ 168890 w 168889"/>
              <a:gd name="connsiteY4" fmla="*/ 89778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889" h="179556">
                <a:moveTo>
                  <a:pt x="168890" y="89778"/>
                </a:moveTo>
                <a:cubicBezTo>
                  <a:pt x="168890" y="139362"/>
                  <a:pt x="131083" y="179557"/>
                  <a:pt x="84445" y="179557"/>
                </a:cubicBezTo>
                <a:cubicBezTo>
                  <a:pt x="37807" y="179557"/>
                  <a:pt x="0" y="139362"/>
                  <a:pt x="0" y="89778"/>
                </a:cubicBezTo>
                <a:cubicBezTo>
                  <a:pt x="0" y="40195"/>
                  <a:pt x="37807" y="0"/>
                  <a:pt x="84445" y="0"/>
                </a:cubicBezTo>
                <a:cubicBezTo>
                  <a:pt x="131083" y="0"/>
                  <a:pt x="168890" y="40195"/>
                  <a:pt x="168890" y="89778"/>
                </a:cubicBez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8" name="任意多边形: 形状 137">
            <a:extLst>
              <a:ext uri="{FF2B5EF4-FFF2-40B4-BE49-F238E27FC236}">
                <a16:creationId xmlns:a16="http://schemas.microsoft.com/office/drawing/2014/main" id="{D4473081-0135-49B2-30E7-19E29EAC714C}"/>
              </a:ext>
            </a:extLst>
          </p:cNvPr>
          <p:cNvSpPr/>
          <p:nvPr/>
        </p:nvSpPr>
        <p:spPr>
          <a:xfrm rot="765881">
            <a:off x="4819990" y="1938737"/>
            <a:ext cx="94977" cy="94977"/>
          </a:xfrm>
          <a:custGeom>
            <a:avLst/>
            <a:gdLst>
              <a:gd name="connsiteX0" fmla="*/ 124445 w 124445"/>
              <a:gd name="connsiteY0" fmla="*/ 62223 h 124445"/>
              <a:gd name="connsiteX1" fmla="*/ 62223 w 124445"/>
              <a:gd name="connsiteY1" fmla="*/ 124445 h 124445"/>
              <a:gd name="connsiteX2" fmla="*/ 0 w 124445"/>
              <a:gd name="connsiteY2" fmla="*/ 62223 h 124445"/>
              <a:gd name="connsiteX3" fmla="*/ 62223 w 124445"/>
              <a:gd name="connsiteY3" fmla="*/ 0 h 124445"/>
              <a:gd name="connsiteX4" fmla="*/ 124445 w 124445"/>
              <a:gd name="connsiteY4" fmla="*/ 62223 h 12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45" h="124445">
                <a:moveTo>
                  <a:pt x="124445" y="62223"/>
                </a:moveTo>
                <a:cubicBezTo>
                  <a:pt x="124445" y="96587"/>
                  <a:pt x="96587" y="124445"/>
                  <a:pt x="62223" y="124445"/>
                </a:cubicBezTo>
                <a:cubicBezTo>
                  <a:pt x="27858" y="124445"/>
                  <a:pt x="0" y="96587"/>
                  <a:pt x="0" y="62223"/>
                </a:cubicBezTo>
                <a:cubicBezTo>
                  <a:pt x="0" y="27858"/>
                  <a:pt x="27858" y="0"/>
                  <a:pt x="62223" y="0"/>
                </a:cubicBezTo>
                <a:cubicBezTo>
                  <a:pt x="96587" y="0"/>
                  <a:pt x="124445" y="27858"/>
                  <a:pt x="124445" y="62223"/>
                </a:cubicBez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9" name="任意多边形: 形状 138">
            <a:extLst>
              <a:ext uri="{FF2B5EF4-FFF2-40B4-BE49-F238E27FC236}">
                <a16:creationId xmlns:a16="http://schemas.microsoft.com/office/drawing/2014/main" id="{1F026FA7-DE74-2A9E-2683-09DF447B1F5B}"/>
              </a:ext>
            </a:extLst>
          </p:cNvPr>
          <p:cNvSpPr/>
          <p:nvPr/>
        </p:nvSpPr>
        <p:spPr>
          <a:xfrm rot="765881">
            <a:off x="5337210" y="2100940"/>
            <a:ext cx="36921" cy="160104"/>
          </a:xfrm>
          <a:custGeom>
            <a:avLst/>
            <a:gdLst>
              <a:gd name="connsiteX0" fmla="*/ 38178 w 48376"/>
              <a:gd name="connsiteY0" fmla="*/ 0 h 209778"/>
              <a:gd name="connsiteX1" fmla="*/ 31067 w 48376"/>
              <a:gd name="connsiteY1" fmla="*/ 188445 h 209778"/>
              <a:gd name="connsiteX2" fmla="*/ 48377 w 48376"/>
              <a:gd name="connsiteY2" fmla="*/ 188445 h 209778"/>
              <a:gd name="connsiteX3" fmla="*/ 48377 w 48376"/>
              <a:gd name="connsiteY3" fmla="*/ 209778 h 209778"/>
              <a:gd name="connsiteX4" fmla="*/ 0 w 48376"/>
              <a:gd name="connsiteY4" fmla="*/ 209778 h 209778"/>
              <a:gd name="connsiteX5" fmla="*/ 0 w 48376"/>
              <a:gd name="connsiteY5" fmla="*/ 188445 h 209778"/>
              <a:gd name="connsiteX6" fmla="*/ 14109 w 48376"/>
              <a:gd name="connsiteY6" fmla="*/ 188445 h 209778"/>
              <a:gd name="connsiteX7" fmla="*/ 13102 w 48376"/>
              <a:gd name="connsiteY7" fmla="*/ 0 h 209778"/>
              <a:gd name="connsiteX8" fmla="*/ 38178 w 48376"/>
              <a:gd name="connsiteY8" fmla="*/ 0 h 20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6" h="209778">
                <a:moveTo>
                  <a:pt x="38178" y="0"/>
                </a:moveTo>
                <a:lnTo>
                  <a:pt x="31067" y="188445"/>
                </a:lnTo>
                <a:lnTo>
                  <a:pt x="48377" y="188445"/>
                </a:lnTo>
                <a:lnTo>
                  <a:pt x="48377" y="209778"/>
                </a:lnTo>
                <a:lnTo>
                  <a:pt x="0" y="209778"/>
                </a:lnTo>
                <a:lnTo>
                  <a:pt x="0" y="188445"/>
                </a:lnTo>
                <a:lnTo>
                  <a:pt x="14109" y="188445"/>
                </a:lnTo>
                <a:lnTo>
                  <a:pt x="13102" y="0"/>
                </a:lnTo>
                <a:lnTo>
                  <a:pt x="38178" y="0"/>
                </a:ln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0" name="任意多边形: 形状 139">
            <a:extLst>
              <a:ext uri="{FF2B5EF4-FFF2-40B4-BE49-F238E27FC236}">
                <a16:creationId xmlns:a16="http://schemas.microsoft.com/office/drawing/2014/main" id="{547683D4-AA6B-7128-56EB-A1387254D3E3}"/>
              </a:ext>
            </a:extLst>
          </p:cNvPr>
          <p:cNvSpPr/>
          <p:nvPr/>
        </p:nvSpPr>
        <p:spPr>
          <a:xfrm rot="765881">
            <a:off x="5353916" y="2225426"/>
            <a:ext cx="20352" cy="62414"/>
          </a:xfrm>
          <a:custGeom>
            <a:avLst/>
            <a:gdLst>
              <a:gd name="connsiteX0" fmla="*/ 13333 w 26666"/>
              <a:gd name="connsiteY0" fmla="*/ 0 h 81778"/>
              <a:gd name="connsiteX1" fmla="*/ 26667 w 26666"/>
              <a:gd name="connsiteY1" fmla="*/ 13333 h 81778"/>
              <a:gd name="connsiteX2" fmla="*/ 26667 w 26666"/>
              <a:gd name="connsiteY2" fmla="*/ 68445 h 81778"/>
              <a:gd name="connsiteX3" fmla="*/ 13333 w 26666"/>
              <a:gd name="connsiteY3" fmla="*/ 81778 h 81778"/>
              <a:gd name="connsiteX4" fmla="*/ 13333 w 26666"/>
              <a:gd name="connsiteY4" fmla="*/ 81778 h 81778"/>
              <a:gd name="connsiteX5" fmla="*/ 0 w 26666"/>
              <a:gd name="connsiteY5" fmla="*/ 68445 h 81778"/>
              <a:gd name="connsiteX6" fmla="*/ 0 w 26666"/>
              <a:gd name="connsiteY6" fmla="*/ 13333 h 81778"/>
              <a:gd name="connsiteX7" fmla="*/ 13333 w 26666"/>
              <a:gd name="connsiteY7" fmla="*/ 0 h 8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66" h="81778">
                <a:moveTo>
                  <a:pt x="13333" y="0"/>
                </a:moveTo>
                <a:cubicBezTo>
                  <a:pt x="20697" y="0"/>
                  <a:pt x="26667" y="5970"/>
                  <a:pt x="26667" y="13333"/>
                </a:cubicBezTo>
                <a:lnTo>
                  <a:pt x="26667" y="68445"/>
                </a:lnTo>
                <a:cubicBezTo>
                  <a:pt x="26667" y="75809"/>
                  <a:pt x="20697" y="81778"/>
                  <a:pt x="13333" y="81778"/>
                </a:cubicBezTo>
                <a:lnTo>
                  <a:pt x="13333" y="81778"/>
                </a:lnTo>
                <a:cubicBezTo>
                  <a:pt x="5970" y="81778"/>
                  <a:pt x="0" y="75809"/>
                  <a:pt x="0" y="68445"/>
                </a:cubicBezTo>
                <a:lnTo>
                  <a:pt x="0" y="13333"/>
                </a:lnTo>
                <a:cubicBezTo>
                  <a:pt x="0" y="5970"/>
                  <a:pt x="5970" y="0"/>
                  <a:pt x="13333" y="0"/>
                </a:cubicBez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1" name="任意多边形: 形状 140">
            <a:extLst>
              <a:ext uri="{FF2B5EF4-FFF2-40B4-BE49-F238E27FC236}">
                <a16:creationId xmlns:a16="http://schemas.microsoft.com/office/drawing/2014/main" id="{BFD451C6-5300-E3E8-0B61-0ED1CABDACFE}"/>
              </a:ext>
            </a:extLst>
          </p:cNvPr>
          <p:cNvSpPr/>
          <p:nvPr/>
        </p:nvSpPr>
        <p:spPr>
          <a:xfrm rot="765881">
            <a:off x="5303631" y="2214035"/>
            <a:ext cx="20352" cy="62414"/>
          </a:xfrm>
          <a:custGeom>
            <a:avLst/>
            <a:gdLst>
              <a:gd name="connsiteX0" fmla="*/ 13334 w 26666"/>
              <a:gd name="connsiteY0" fmla="*/ 0 h 81778"/>
              <a:gd name="connsiteX1" fmla="*/ 26667 w 26666"/>
              <a:gd name="connsiteY1" fmla="*/ 13333 h 81778"/>
              <a:gd name="connsiteX2" fmla="*/ 26667 w 26666"/>
              <a:gd name="connsiteY2" fmla="*/ 68445 h 81778"/>
              <a:gd name="connsiteX3" fmla="*/ 13334 w 26666"/>
              <a:gd name="connsiteY3" fmla="*/ 81778 h 81778"/>
              <a:gd name="connsiteX4" fmla="*/ 13333 w 26666"/>
              <a:gd name="connsiteY4" fmla="*/ 81778 h 81778"/>
              <a:gd name="connsiteX5" fmla="*/ 0 w 26666"/>
              <a:gd name="connsiteY5" fmla="*/ 68445 h 81778"/>
              <a:gd name="connsiteX6" fmla="*/ 0 w 26666"/>
              <a:gd name="connsiteY6" fmla="*/ 13333 h 81778"/>
              <a:gd name="connsiteX7" fmla="*/ 13333 w 26666"/>
              <a:gd name="connsiteY7" fmla="*/ 0 h 8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66" h="81778">
                <a:moveTo>
                  <a:pt x="13334" y="0"/>
                </a:moveTo>
                <a:cubicBezTo>
                  <a:pt x="20697" y="0"/>
                  <a:pt x="26667" y="5970"/>
                  <a:pt x="26667" y="13333"/>
                </a:cubicBezTo>
                <a:lnTo>
                  <a:pt x="26667" y="68445"/>
                </a:lnTo>
                <a:cubicBezTo>
                  <a:pt x="26667" y="75809"/>
                  <a:pt x="20697" y="81778"/>
                  <a:pt x="13334" y="81778"/>
                </a:cubicBezTo>
                <a:lnTo>
                  <a:pt x="13333" y="81778"/>
                </a:lnTo>
                <a:cubicBezTo>
                  <a:pt x="5970" y="81778"/>
                  <a:pt x="0" y="75809"/>
                  <a:pt x="0" y="68445"/>
                </a:cubicBezTo>
                <a:lnTo>
                  <a:pt x="0" y="13333"/>
                </a:lnTo>
                <a:cubicBezTo>
                  <a:pt x="0" y="5970"/>
                  <a:pt x="5970" y="0"/>
                  <a:pt x="13333" y="0"/>
                </a:cubicBez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2" name="任意多边形: 形状 141">
            <a:extLst>
              <a:ext uri="{FF2B5EF4-FFF2-40B4-BE49-F238E27FC236}">
                <a16:creationId xmlns:a16="http://schemas.microsoft.com/office/drawing/2014/main" id="{4158FFFC-EC30-2A12-2F1D-8A5A9647D12D}"/>
              </a:ext>
            </a:extLst>
          </p:cNvPr>
          <p:cNvSpPr/>
          <p:nvPr/>
        </p:nvSpPr>
        <p:spPr>
          <a:xfrm rot="765881">
            <a:off x="5279876" y="1989566"/>
            <a:ext cx="215734" cy="24421"/>
          </a:xfrm>
          <a:custGeom>
            <a:avLst/>
            <a:gdLst>
              <a:gd name="connsiteX0" fmla="*/ 8889 w 282668"/>
              <a:gd name="connsiteY0" fmla="*/ 31998 h 31998"/>
              <a:gd name="connsiteX1" fmla="*/ 282669 w 282668"/>
              <a:gd name="connsiteY1" fmla="*/ 19555 h 31998"/>
              <a:gd name="connsiteX2" fmla="*/ 240003 w 282668"/>
              <a:gd name="connsiteY2" fmla="*/ 0 h 31998"/>
              <a:gd name="connsiteX3" fmla="*/ 0 w 282668"/>
              <a:gd name="connsiteY3" fmla="*/ 3554 h 31998"/>
              <a:gd name="connsiteX4" fmla="*/ 8889 w 282668"/>
              <a:gd name="connsiteY4" fmla="*/ 31998 h 3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668" h="31998">
                <a:moveTo>
                  <a:pt x="8889" y="31998"/>
                </a:moveTo>
                <a:lnTo>
                  <a:pt x="282669" y="19555"/>
                </a:lnTo>
                <a:lnTo>
                  <a:pt x="240003" y="0"/>
                </a:lnTo>
                <a:lnTo>
                  <a:pt x="0" y="3554"/>
                </a:lnTo>
                <a:lnTo>
                  <a:pt x="8889" y="31998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3" name="任意多边形: 形状 142">
            <a:extLst>
              <a:ext uri="{FF2B5EF4-FFF2-40B4-BE49-F238E27FC236}">
                <a16:creationId xmlns:a16="http://schemas.microsoft.com/office/drawing/2014/main" id="{CB3FEA0D-70B0-EA79-AF36-0630A5395AB0}"/>
              </a:ext>
            </a:extLst>
          </p:cNvPr>
          <p:cNvSpPr/>
          <p:nvPr/>
        </p:nvSpPr>
        <p:spPr>
          <a:xfrm rot="765881">
            <a:off x="5218192" y="1737166"/>
            <a:ext cx="24423" cy="215734"/>
          </a:xfrm>
          <a:custGeom>
            <a:avLst/>
            <a:gdLst>
              <a:gd name="connsiteX0" fmla="*/ 32001 w 32000"/>
              <a:gd name="connsiteY0" fmla="*/ 273780 h 282668"/>
              <a:gd name="connsiteX1" fmla="*/ 19557 w 32000"/>
              <a:gd name="connsiteY1" fmla="*/ 0 h 282668"/>
              <a:gd name="connsiteX2" fmla="*/ 0 w 32000"/>
              <a:gd name="connsiteY2" fmla="*/ 42668 h 282668"/>
              <a:gd name="connsiteX3" fmla="*/ 3557 w 32000"/>
              <a:gd name="connsiteY3" fmla="*/ 282669 h 282668"/>
              <a:gd name="connsiteX4" fmla="*/ 32001 w 32000"/>
              <a:gd name="connsiteY4" fmla="*/ 273780 h 2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0" h="282668">
                <a:moveTo>
                  <a:pt x="32001" y="273780"/>
                </a:moveTo>
                <a:lnTo>
                  <a:pt x="19557" y="0"/>
                </a:lnTo>
                <a:lnTo>
                  <a:pt x="0" y="42668"/>
                </a:lnTo>
                <a:lnTo>
                  <a:pt x="3557" y="282669"/>
                </a:lnTo>
                <a:lnTo>
                  <a:pt x="32001" y="273780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4" name="任意多边形: 形状 143">
            <a:extLst>
              <a:ext uri="{FF2B5EF4-FFF2-40B4-BE49-F238E27FC236}">
                <a16:creationId xmlns:a16="http://schemas.microsoft.com/office/drawing/2014/main" id="{4D159EA6-E876-C427-92FF-80FF735EE479}"/>
              </a:ext>
            </a:extLst>
          </p:cNvPr>
          <p:cNvSpPr/>
          <p:nvPr/>
        </p:nvSpPr>
        <p:spPr>
          <a:xfrm rot="765881">
            <a:off x="5254773" y="2092585"/>
            <a:ext cx="841227" cy="97691"/>
          </a:xfrm>
          <a:custGeom>
            <a:avLst/>
            <a:gdLst>
              <a:gd name="connsiteX0" fmla="*/ 1102227 w 1102226"/>
              <a:gd name="connsiteY0" fmla="*/ 12446 h 128000"/>
              <a:gd name="connsiteX1" fmla="*/ 1069162 w 1102226"/>
              <a:gd name="connsiteY1" fmla="*/ 0 h 128000"/>
              <a:gd name="connsiteX2" fmla="*/ 42666 w 1102226"/>
              <a:gd name="connsiteY2" fmla="*/ 26668 h 128000"/>
              <a:gd name="connsiteX3" fmla="*/ 0 w 1102226"/>
              <a:gd name="connsiteY3" fmla="*/ 7111 h 128000"/>
              <a:gd name="connsiteX4" fmla="*/ 17776 w 1102226"/>
              <a:gd name="connsiteY4" fmla="*/ 128000 h 128000"/>
              <a:gd name="connsiteX5" fmla="*/ 833168 w 1102226"/>
              <a:gd name="connsiteY5" fmla="*/ 41116 h 128000"/>
              <a:gd name="connsiteX6" fmla="*/ 1102227 w 1102226"/>
              <a:gd name="connsiteY6" fmla="*/ 12446 h 1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2226" h="128000">
                <a:moveTo>
                  <a:pt x="1102227" y="12446"/>
                </a:moveTo>
                <a:lnTo>
                  <a:pt x="1069162" y="0"/>
                </a:lnTo>
                <a:lnTo>
                  <a:pt x="42666" y="26668"/>
                </a:lnTo>
                <a:lnTo>
                  <a:pt x="0" y="7111"/>
                </a:lnTo>
                <a:lnTo>
                  <a:pt x="17776" y="128000"/>
                </a:lnTo>
                <a:lnTo>
                  <a:pt x="833168" y="41116"/>
                </a:lnTo>
                <a:lnTo>
                  <a:pt x="1102227" y="12446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5" name="任意多边形: 形状 144">
            <a:extLst>
              <a:ext uri="{FF2B5EF4-FFF2-40B4-BE49-F238E27FC236}">
                <a16:creationId xmlns:a16="http://schemas.microsoft.com/office/drawing/2014/main" id="{F1DA3C52-0CE3-0C24-1169-0F95896AE2EB}"/>
              </a:ext>
            </a:extLst>
          </p:cNvPr>
          <p:cNvSpPr/>
          <p:nvPr/>
        </p:nvSpPr>
        <p:spPr>
          <a:xfrm rot="765881">
            <a:off x="5262025" y="2102239"/>
            <a:ext cx="626172" cy="113121"/>
          </a:xfrm>
          <a:custGeom>
            <a:avLst/>
            <a:gdLst>
              <a:gd name="connsiteX0" fmla="*/ 820449 w 820449"/>
              <a:gd name="connsiteY0" fmla="*/ 41551 h 148218"/>
              <a:gd name="connsiteX1" fmla="*/ 815392 w 820449"/>
              <a:gd name="connsiteY1" fmla="*/ 0 h 148218"/>
              <a:gd name="connsiteX2" fmla="*/ 0 w 820449"/>
              <a:gd name="connsiteY2" fmla="*/ 86884 h 148218"/>
              <a:gd name="connsiteX3" fmla="*/ 4446 w 820449"/>
              <a:gd name="connsiteY3" fmla="*/ 148218 h 148218"/>
              <a:gd name="connsiteX4" fmla="*/ 820449 w 820449"/>
              <a:gd name="connsiteY4" fmla="*/ 41551 h 14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49" h="148218">
                <a:moveTo>
                  <a:pt x="820449" y="41551"/>
                </a:moveTo>
                <a:lnTo>
                  <a:pt x="815392" y="0"/>
                </a:lnTo>
                <a:lnTo>
                  <a:pt x="0" y="86884"/>
                </a:lnTo>
                <a:lnTo>
                  <a:pt x="4446" y="148218"/>
                </a:lnTo>
                <a:lnTo>
                  <a:pt x="820449" y="41551"/>
                </a:ln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6" name="任意多边形: 形状 145">
            <a:extLst>
              <a:ext uri="{FF2B5EF4-FFF2-40B4-BE49-F238E27FC236}">
                <a16:creationId xmlns:a16="http://schemas.microsoft.com/office/drawing/2014/main" id="{FD445F09-48E9-884E-DEB4-2D95E2BAE10F}"/>
              </a:ext>
            </a:extLst>
          </p:cNvPr>
          <p:cNvSpPr/>
          <p:nvPr/>
        </p:nvSpPr>
        <p:spPr>
          <a:xfrm rot="765881">
            <a:off x="5407720" y="2067218"/>
            <a:ext cx="128897" cy="137038"/>
          </a:xfrm>
          <a:custGeom>
            <a:avLst/>
            <a:gdLst>
              <a:gd name="connsiteX0" fmla="*/ 168889 w 168889"/>
              <a:gd name="connsiteY0" fmla="*/ 89778 h 179556"/>
              <a:gd name="connsiteX1" fmla="*/ 84445 w 168889"/>
              <a:gd name="connsiteY1" fmla="*/ 179557 h 179556"/>
              <a:gd name="connsiteX2" fmla="*/ 0 w 168889"/>
              <a:gd name="connsiteY2" fmla="*/ 89778 h 179556"/>
              <a:gd name="connsiteX3" fmla="*/ 84445 w 168889"/>
              <a:gd name="connsiteY3" fmla="*/ 0 h 179556"/>
              <a:gd name="connsiteX4" fmla="*/ 168889 w 168889"/>
              <a:gd name="connsiteY4" fmla="*/ 89778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889" h="179556">
                <a:moveTo>
                  <a:pt x="168889" y="89778"/>
                </a:moveTo>
                <a:cubicBezTo>
                  <a:pt x="168889" y="139362"/>
                  <a:pt x="131082" y="179557"/>
                  <a:pt x="84445" y="179557"/>
                </a:cubicBezTo>
                <a:cubicBezTo>
                  <a:pt x="37807" y="179557"/>
                  <a:pt x="0" y="139362"/>
                  <a:pt x="0" y="89778"/>
                </a:cubicBezTo>
                <a:cubicBezTo>
                  <a:pt x="0" y="40195"/>
                  <a:pt x="37807" y="0"/>
                  <a:pt x="84445" y="0"/>
                </a:cubicBezTo>
                <a:cubicBezTo>
                  <a:pt x="131082" y="0"/>
                  <a:pt x="168889" y="40195"/>
                  <a:pt x="168889" y="89778"/>
                </a:cubicBez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7" name="任意多边形: 形状 146">
            <a:extLst>
              <a:ext uri="{FF2B5EF4-FFF2-40B4-BE49-F238E27FC236}">
                <a16:creationId xmlns:a16="http://schemas.microsoft.com/office/drawing/2014/main" id="{B9CCD241-C789-4413-AB02-6687AE1BFF64}"/>
              </a:ext>
            </a:extLst>
          </p:cNvPr>
          <p:cNvSpPr/>
          <p:nvPr/>
        </p:nvSpPr>
        <p:spPr>
          <a:xfrm rot="765881">
            <a:off x="5427379" y="2076339"/>
            <a:ext cx="94977" cy="94977"/>
          </a:xfrm>
          <a:custGeom>
            <a:avLst/>
            <a:gdLst>
              <a:gd name="connsiteX0" fmla="*/ 124445 w 124445"/>
              <a:gd name="connsiteY0" fmla="*/ 62223 h 124445"/>
              <a:gd name="connsiteX1" fmla="*/ 62223 w 124445"/>
              <a:gd name="connsiteY1" fmla="*/ 124445 h 124445"/>
              <a:gd name="connsiteX2" fmla="*/ 0 w 124445"/>
              <a:gd name="connsiteY2" fmla="*/ 62223 h 124445"/>
              <a:gd name="connsiteX3" fmla="*/ 62223 w 124445"/>
              <a:gd name="connsiteY3" fmla="*/ 0 h 124445"/>
              <a:gd name="connsiteX4" fmla="*/ 124445 w 124445"/>
              <a:gd name="connsiteY4" fmla="*/ 62223 h 12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45" h="124445">
                <a:moveTo>
                  <a:pt x="124445" y="62223"/>
                </a:moveTo>
                <a:cubicBezTo>
                  <a:pt x="124445" y="96587"/>
                  <a:pt x="96587" y="124445"/>
                  <a:pt x="62223" y="124445"/>
                </a:cubicBezTo>
                <a:cubicBezTo>
                  <a:pt x="27858" y="124445"/>
                  <a:pt x="0" y="96587"/>
                  <a:pt x="0" y="62223"/>
                </a:cubicBezTo>
                <a:cubicBezTo>
                  <a:pt x="0" y="27858"/>
                  <a:pt x="27858" y="0"/>
                  <a:pt x="62223" y="0"/>
                </a:cubicBezTo>
                <a:cubicBezTo>
                  <a:pt x="96587" y="0"/>
                  <a:pt x="124445" y="27858"/>
                  <a:pt x="124445" y="62223"/>
                </a:cubicBez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8" name="任意多边形: 形状 147">
            <a:extLst>
              <a:ext uri="{FF2B5EF4-FFF2-40B4-BE49-F238E27FC236}">
                <a16:creationId xmlns:a16="http://schemas.microsoft.com/office/drawing/2014/main" id="{D097AA25-5CED-F807-AE5C-469B869510A1}"/>
              </a:ext>
            </a:extLst>
          </p:cNvPr>
          <p:cNvSpPr/>
          <p:nvPr/>
        </p:nvSpPr>
        <p:spPr>
          <a:xfrm rot="765881">
            <a:off x="5073889" y="1838602"/>
            <a:ext cx="223306" cy="366913"/>
          </a:xfrm>
          <a:custGeom>
            <a:avLst/>
            <a:gdLst>
              <a:gd name="connsiteX0" fmla="*/ 292590 w 292589"/>
              <a:gd name="connsiteY0" fmla="*/ 137816 h 480751"/>
              <a:gd name="connsiteX1" fmla="*/ 288554 w 292589"/>
              <a:gd name="connsiteY1" fmla="*/ 167554 h 480751"/>
              <a:gd name="connsiteX2" fmla="*/ 286457 w 292589"/>
              <a:gd name="connsiteY2" fmla="*/ 327627 h 480751"/>
              <a:gd name="connsiteX3" fmla="*/ 282153 w 292589"/>
              <a:gd name="connsiteY3" fmla="*/ 362720 h 480751"/>
              <a:gd name="connsiteX4" fmla="*/ 229318 w 292589"/>
              <a:gd name="connsiteY4" fmla="*/ 448126 h 480751"/>
              <a:gd name="connsiteX5" fmla="*/ 127698 w 292589"/>
              <a:gd name="connsiteY5" fmla="*/ 480446 h 480751"/>
              <a:gd name="connsiteX6" fmla="*/ 0 w 292589"/>
              <a:gd name="connsiteY6" fmla="*/ 373476 h 480751"/>
              <a:gd name="connsiteX7" fmla="*/ 4429 w 292589"/>
              <a:gd name="connsiteY7" fmla="*/ 192390 h 480751"/>
              <a:gd name="connsiteX8" fmla="*/ 5033 w 292589"/>
              <a:gd name="connsiteY8" fmla="*/ 167554 h 480751"/>
              <a:gd name="connsiteX9" fmla="*/ 10366 w 292589"/>
              <a:gd name="connsiteY9" fmla="*/ 122741 h 480751"/>
              <a:gd name="connsiteX10" fmla="*/ 156145 w 292589"/>
              <a:gd name="connsiteY10" fmla="*/ 74 h 480751"/>
              <a:gd name="connsiteX11" fmla="*/ 292590 w 292589"/>
              <a:gd name="connsiteY11" fmla="*/ 137816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589" h="480751">
                <a:moveTo>
                  <a:pt x="292590" y="137816"/>
                </a:moveTo>
                <a:lnTo>
                  <a:pt x="288554" y="167554"/>
                </a:lnTo>
                <a:lnTo>
                  <a:pt x="286457" y="327627"/>
                </a:lnTo>
                <a:cubicBezTo>
                  <a:pt x="286297" y="339537"/>
                  <a:pt x="284855" y="351305"/>
                  <a:pt x="282153" y="362720"/>
                </a:cubicBezTo>
                <a:cubicBezTo>
                  <a:pt x="274367" y="395963"/>
                  <a:pt x="256180" y="426203"/>
                  <a:pt x="229318" y="448126"/>
                </a:cubicBezTo>
                <a:cubicBezTo>
                  <a:pt x="204944" y="468036"/>
                  <a:pt x="171701" y="483111"/>
                  <a:pt x="127698" y="480446"/>
                </a:cubicBezTo>
                <a:cubicBezTo>
                  <a:pt x="10366" y="473332"/>
                  <a:pt x="0" y="373476"/>
                  <a:pt x="0" y="373476"/>
                </a:cubicBezTo>
                <a:lnTo>
                  <a:pt x="4429" y="192390"/>
                </a:lnTo>
                <a:lnTo>
                  <a:pt x="5033" y="167554"/>
                </a:lnTo>
                <a:lnTo>
                  <a:pt x="10366" y="122741"/>
                </a:lnTo>
                <a:cubicBezTo>
                  <a:pt x="10366" y="122741"/>
                  <a:pt x="24588" y="-3481"/>
                  <a:pt x="156145" y="74"/>
                </a:cubicBezTo>
                <a:cubicBezTo>
                  <a:pt x="287699" y="3630"/>
                  <a:pt x="292590" y="137816"/>
                  <a:pt x="292590" y="137816"/>
                </a:cubicBez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9" name="任意多边形: 形状 148">
            <a:extLst>
              <a:ext uri="{FF2B5EF4-FFF2-40B4-BE49-F238E27FC236}">
                <a16:creationId xmlns:a16="http://schemas.microsoft.com/office/drawing/2014/main" id="{E8D5C8C7-3D47-E8A9-0920-585D6451BADC}"/>
              </a:ext>
            </a:extLst>
          </p:cNvPr>
          <p:cNvSpPr/>
          <p:nvPr/>
        </p:nvSpPr>
        <p:spPr>
          <a:xfrm rot="765881">
            <a:off x="5132195" y="1875735"/>
            <a:ext cx="175735" cy="40704"/>
          </a:xfrm>
          <a:custGeom>
            <a:avLst/>
            <a:gdLst>
              <a:gd name="connsiteX0" fmla="*/ 0 w 230258"/>
              <a:gd name="connsiteY0" fmla="*/ 53334 h 53333"/>
              <a:gd name="connsiteX1" fmla="*/ 26668 w 230258"/>
              <a:gd name="connsiteY1" fmla="*/ 10668 h 53333"/>
              <a:gd name="connsiteX2" fmla="*/ 60445 w 230258"/>
              <a:gd name="connsiteY2" fmla="*/ 0 h 53333"/>
              <a:gd name="connsiteX3" fmla="*/ 176001 w 230258"/>
              <a:gd name="connsiteY3" fmla="*/ 0 h 53333"/>
              <a:gd name="connsiteX4" fmla="*/ 204445 w 230258"/>
              <a:gd name="connsiteY4" fmla="*/ 10668 h 53333"/>
              <a:gd name="connsiteX5" fmla="*/ 230259 w 230258"/>
              <a:gd name="connsiteY5" fmla="*/ 53334 h 53333"/>
              <a:gd name="connsiteX6" fmla="*/ 183112 w 230258"/>
              <a:gd name="connsiteY6" fmla="*/ 32001 h 53333"/>
              <a:gd name="connsiteX7" fmla="*/ 50855 w 230258"/>
              <a:gd name="connsiteY7" fmla="*/ 32001 h 53333"/>
              <a:gd name="connsiteX8" fmla="*/ 0 w 230258"/>
              <a:gd name="connsiteY8" fmla="*/ 53334 h 5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258" h="53333">
                <a:moveTo>
                  <a:pt x="0" y="53334"/>
                </a:moveTo>
                <a:lnTo>
                  <a:pt x="26668" y="10668"/>
                </a:lnTo>
                <a:lnTo>
                  <a:pt x="60445" y="0"/>
                </a:lnTo>
                <a:lnTo>
                  <a:pt x="176001" y="0"/>
                </a:lnTo>
                <a:lnTo>
                  <a:pt x="204445" y="10668"/>
                </a:lnTo>
                <a:lnTo>
                  <a:pt x="230259" y="53334"/>
                </a:lnTo>
                <a:lnTo>
                  <a:pt x="183112" y="32001"/>
                </a:lnTo>
                <a:lnTo>
                  <a:pt x="50855" y="32001"/>
                </a:lnTo>
                <a:lnTo>
                  <a:pt x="0" y="53334"/>
                </a:lnTo>
                <a:close/>
              </a:path>
            </a:pathLst>
          </a:custGeom>
          <a:solidFill>
            <a:schemeClr val="bg1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grpSp>
        <p:nvGrpSpPr>
          <p:cNvPr id="150" name="图形 11">
            <a:extLst>
              <a:ext uri="{FF2B5EF4-FFF2-40B4-BE49-F238E27FC236}">
                <a16:creationId xmlns:a16="http://schemas.microsoft.com/office/drawing/2014/main" id="{15A06F1E-D41A-4F82-8AD9-40F9A7EE039E}"/>
              </a:ext>
            </a:extLst>
          </p:cNvPr>
          <p:cNvGrpSpPr/>
          <p:nvPr/>
        </p:nvGrpSpPr>
        <p:grpSpPr>
          <a:xfrm rot="765881">
            <a:off x="5122102" y="2141522"/>
            <a:ext cx="46131" cy="117506"/>
            <a:chOff x="4120529" y="2393062"/>
            <a:chExt cx="60444" cy="153963"/>
          </a:xfrm>
          <a:solidFill>
            <a:schemeClr val="bg1"/>
          </a:solidFill>
        </p:grpSpPr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6A238BDC-56A0-86E0-7828-679878A440D2}"/>
                </a:ext>
              </a:extLst>
            </p:cNvPr>
            <p:cNvSpPr/>
            <p:nvPr/>
          </p:nvSpPr>
          <p:spPr>
            <a:xfrm>
              <a:off x="4134518" y="2393062"/>
              <a:ext cx="31032" cy="134575"/>
            </a:xfrm>
            <a:custGeom>
              <a:avLst/>
              <a:gdLst>
                <a:gd name="connsiteX0" fmla="*/ 6541 w 31032"/>
                <a:gd name="connsiteY0" fmla="*/ 0 h 134575"/>
                <a:gd name="connsiteX1" fmla="*/ 11102 w 31032"/>
                <a:gd name="connsiteY1" fmla="*/ 120889 h 134575"/>
                <a:gd name="connsiteX2" fmla="*/ 0 w 31032"/>
                <a:gd name="connsiteY2" fmla="*/ 120889 h 134575"/>
                <a:gd name="connsiteX3" fmla="*/ 0 w 31032"/>
                <a:gd name="connsiteY3" fmla="*/ 134576 h 134575"/>
                <a:gd name="connsiteX4" fmla="*/ 31033 w 31032"/>
                <a:gd name="connsiteY4" fmla="*/ 134576 h 134575"/>
                <a:gd name="connsiteX5" fmla="*/ 31033 w 31032"/>
                <a:gd name="connsiteY5" fmla="*/ 120889 h 134575"/>
                <a:gd name="connsiteX6" fmla="*/ 21981 w 31032"/>
                <a:gd name="connsiteY6" fmla="*/ 120889 h 134575"/>
                <a:gd name="connsiteX7" fmla="*/ 22627 w 31032"/>
                <a:gd name="connsiteY7" fmla="*/ 0 h 134575"/>
                <a:gd name="connsiteX8" fmla="*/ 6541 w 31032"/>
                <a:gd name="connsiteY8" fmla="*/ 0 h 13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32" h="134575">
                  <a:moveTo>
                    <a:pt x="6541" y="0"/>
                  </a:moveTo>
                  <a:lnTo>
                    <a:pt x="11102" y="120889"/>
                  </a:lnTo>
                  <a:lnTo>
                    <a:pt x="0" y="120889"/>
                  </a:lnTo>
                  <a:lnTo>
                    <a:pt x="0" y="134576"/>
                  </a:lnTo>
                  <a:lnTo>
                    <a:pt x="31033" y="134576"/>
                  </a:lnTo>
                  <a:lnTo>
                    <a:pt x="31033" y="120889"/>
                  </a:lnTo>
                  <a:lnTo>
                    <a:pt x="21981" y="120889"/>
                  </a:lnTo>
                  <a:lnTo>
                    <a:pt x="22627" y="0"/>
                  </a:lnTo>
                  <a:lnTo>
                    <a:pt x="6541" y="0"/>
                  </a:lnTo>
                  <a:close/>
                </a:path>
              </a:pathLst>
            </a:custGeom>
            <a:grpFill/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E6EAFE18-BA48-66E8-6372-49F79545716F}"/>
                </a:ext>
              </a:extLst>
            </p:cNvPr>
            <p:cNvSpPr/>
            <p:nvPr/>
          </p:nvSpPr>
          <p:spPr>
            <a:xfrm>
              <a:off x="4120529" y="2494564"/>
              <a:ext cx="17108" cy="52461"/>
            </a:xfrm>
            <a:custGeom>
              <a:avLst/>
              <a:gdLst>
                <a:gd name="connsiteX0" fmla="*/ 8555 w 17108"/>
                <a:gd name="connsiteY0" fmla="*/ 0 h 52461"/>
                <a:gd name="connsiteX1" fmla="*/ 8555 w 17108"/>
                <a:gd name="connsiteY1" fmla="*/ 0 h 52461"/>
                <a:gd name="connsiteX2" fmla="*/ 17108 w 17108"/>
                <a:gd name="connsiteY2" fmla="*/ 8553 h 52461"/>
                <a:gd name="connsiteX3" fmla="*/ 17108 w 17108"/>
                <a:gd name="connsiteY3" fmla="*/ 43909 h 52461"/>
                <a:gd name="connsiteX4" fmla="*/ 8555 w 17108"/>
                <a:gd name="connsiteY4" fmla="*/ 52462 h 52461"/>
                <a:gd name="connsiteX5" fmla="*/ 8555 w 17108"/>
                <a:gd name="connsiteY5" fmla="*/ 52462 h 52461"/>
                <a:gd name="connsiteX6" fmla="*/ 0 w 17108"/>
                <a:gd name="connsiteY6" fmla="*/ 43909 h 52461"/>
                <a:gd name="connsiteX7" fmla="*/ 0 w 17108"/>
                <a:gd name="connsiteY7" fmla="*/ 8553 h 52461"/>
                <a:gd name="connsiteX8" fmla="*/ 8555 w 17108"/>
                <a:gd name="connsiteY8" fmla="*/ 0 h 5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08" h="52461">
                  <a:moveTo>
                    <a:pt x="8555" y="0"/>
                  </a:moveTo>
                  <a:lnTo>
                    <a:pt x="8555" y="0"/>
                  </a:lnTo>
                  <a:cubicBezTo>
                    <a:pt x="13279" y="0"/>
                    <a:pt x="17108" y="3829"/>
                    <a:pt x="17108" y="8553"/>
                  </a:cubicBezTo>
                  <a:lnTo>
                    <a:pt x="17108" y="43909"/>
                  </a:lnTo>
                  <a:cubicBezTo>
                    <a:pt x="17108" y="48632"/>
                    <a:pt x="13279" y="52462"/>
                    <a:pt x="8555" y="52462"/>
                  </a:cubicBezTo>
                  <a:lnTo>
                    <a:pt x="8555" y="52462"/>
                  </a:lnTo>
                  <a:cubicBezTo>
                    <a:pt x="3829" y="52462"/>
                    <a:pt x="0" y="48632"/>
                    <a:pt x="0" y="43909"/>
                  </a:cubicBezTo>
                  <a:lnTo>
                    <a:pt x="0" y="8553"/>
                  </a:lnTo>
                  <a:cubicBezTo>
                    <a:pt x="0" y="3829"/>
                    <a:pt x="3829" y="0"/>
                    <a:pt x="8555" y="0"/>
                  </a:cubicBezTo>
                  <a:close/>
                </a:path>
              </a:pathLst>
            </a:custGeom>
            <a:grpFill/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E9F95823-92D1-623D-9990-1E272F47544B}"/>
                </a:ext>
              </a:extLst>
            </p:cNvPr>
            <p:cNvSpPr/>
            <p:nvPr/>
          </p:nvSpPr>
          <p:spPr>
            <a:xfrm>
              <a:off x="4163868" y="2494564"/>
              <a:ext cx="17105" cy="52461"/>
            </a:xfrm>
            <a:custGeom>
              <a:avLst/>
              <a:gdLst>
                <a:gd name="connsiteX0" fmla="*/ 8553 w 17105"/>
                <a:gd name="connsiteY0" fmla="*/ 0 h 52461"/>
                <a:gd name="connsiteX1" fmla="*/ 8553 w 17105"/>
                <a:gd name="connsiteY1" fmla="*/ 0 h 52461"/>
                <a:gd name="connsiteX2" fmla="*/ 17106 w 17105"/>
                <a:gd name="connsiteY2" fmla="*/ 8553 h 52461"/>
                <a:gd name="connsiteX3" fmla="*/ 17106 w 17105"/>
                <a:gd name="connsiteY3" fmla="*/ 43909 h 52461"/>
                <a:gd name="connsiteX4" fmla="*/ 8553 w 17105"/>
                <a:gd name="connsiteY4" fmla="*/ 52462 h 52461"/>
                <a:gd name="connsiteX5" fmla="*/ 8553 w 17105"/>
                <a:gd name="connsiteY5" fmla="*/ 52462 h 52461"/>
                <a:gd name="connsiteX6" fmla="*/ 0 w 17105"/>
                <a:gd name="connsiteY6" fmla="*/ 43909 h 52461"/>
                <a:gd name="connsiteX7" fmla="*/ 0 w 17105"/>
                <a:gd name="connsiteY7" fmla="*/ 8553 h 52461"/>
                <a:gd name="connsiteX8" fmla="*/ 8553 w 17105"/>
                <a:gd name="connsiteY8" fmla="*/ 0 h 5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05" h="52461">
                  <a:moveTo>
                    <a:pt x="8553" y="0"/>
                  </a:moveTo>
                  <a:lnTo>
                    <a:pt x="8553" y="0"/>
                  </a:lnTo>
                  <a:cubicBezTo>
                    <a:pt x="13276" y="0"/>
                    <a:pt x="17106" y="3829"/>
                    <a:pt x="17106" y="8553"/>
                  </a:cubicBezTo>
                  <a:lnTo>
                    <a:pt x="17106" y="43909"/>
                  </a:lnTo>
                  <a:cubicBezTo>
                    <a:pt x="17106" y="48632"/>
                    <a:pt x="13276" y="52462"/>
                    <a:pt x="8553" y="52462"/>
                  </a:cubicBezTo>
                  <a:lnTo>
                    <a:pt x="8553" y="52462"/>
                  </a:lnTo>
                  <a:cubicBezTo>
                    <a:pt x="3829" y="52462"/>
                    <a:pt x="0" y="48632"/>
                    <a:pt x="0" y="43909"/>
                  </a:cubicBezTo>
                  <a:lnTo>
                    <a:pt x="0" y="8553"/>
                  </a:lnTo>
                  <a:cubicBezTo>
                    <a:pt x="0" y="3829"/>
                    <a:pt x="3829" y="0"/>
                    <a:pt x="8553" y="0"/>
                  </a:cubicBezTo>
                  <a:close/>
                </a:path>
              </a:pathLst>
            </a:custGeom>
            <a:grpFill/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51" name="任意多边形: 形状 150">
            <a:extLst>
              <a:ext uri="{FF2B5EF4-FFF2-40B4-BE49-F238E27FC236}">
                <a16:creationId xmlns:a16="http://schemas.microsoft.com/office/drawing/2014/main" id="{75F5965F-2694-8D1B-5D3B-90F8EF782FB3}"/>
              </a:ext>
            </a:extLst>
          </p:cNvPr>
          <p:cNvSpPr/>
          <p:nvPr/>
        </p:nvSpPr>
        <p:spPr>
          <a:xfrm rot="17897239">
            <a:off x="5141473" y="1878085"/>
            <a:ext cx="70043" cy="3748"/>
          </a:xfrm>
          <a:custGeom>
            <a:avLst/>
            <a:gdLst>
              <a:gd name="connsiteX0" fmla="*/ 0 w 91775"/>
              <a:gd name="connsiteY0" fmla="*/ 0 h 4911"/>
              <a:gd name="connsiteX1" fmla="*/ 91775 w 91775"/>
              <a:gd name="connsiteY1" fmla="*/ 0 h 4911"/>
              <a:gd name="connsiteX2" fmla="*/ 91775 w 91775"/>
              <a:gd name="connsiteY2" fmla="*/ 4912 h 4911"/>
              <a:gd name="connsiteX3" fmla="*/ 0 w 91775"/>
              <a:gd name="connsiteY3" fmla="*/ 4912 h 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75" h="4911">
                <a:moveTo>
                  <a:pt x="0" y="0"/>
                </a:moveTo>
                <a:lnTo>
                  <a:pt x="91775" y="0"/>
                </a:lnTo>
                <a:lnTo>
                  <a:pt x="91775" y="4912"/>
                </a:lnTo>
                <a:lnTo>
                  <a:pt x="0" y="4912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52" name="任意多边形: 形状 151">
            <a:extLst>
              <a:ext uri="{FF2B5EF4-FFF2-40B4-BE49-F238E27FC236}">
                <a16:creationId xmlns:a16="http://schemas.microsoft.com/office/drawing/2014/main" id="{20DD3663-90B2-EC79-E4DD-95ADDB1D6329}"/>
              </a:ext>
            </a:extLst>
          </p:cNvPr>
          <p:cNvSpPr/>
          <p:nvPr/>
        </p:nvSpPr>
        <p:spPr>
          <a:xfrm rot="98862">
            <a:off x="5267208" y="1877444"/>
            <a:ext cx="3750" cy="70043"/>
          </a:xfrm>
          <a:custGeom>
            <a:avLst/>
            <a:gdLst>
              <a:gd name="connsiteX0" fmla="*/ 0 w 4913"/>
              <a:gd name="connsiteY0" fmla="*/ 0 h 91775"/>
              <a:gd name="connsiteX1" fmla="*/ 4914 w 4913"/>
              <a:gd name="connsiteY1" fmla="*/ 0 h 91775"/>
              <a:gd name="connsiteX2" fmla="*/ 4914 w 4913"/>
              <a:gd name="connsiteY2" fmla="*/ 91775 h 91775"/>
              <a:gd name="connsiteX3" fmla="*/ 0 w 4913"/>
              <a:gd name="connsiteY3" fmla="*/ 91775 h 9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3" h="91775">
                <a:moveTo>
                  <a:pt x="0" y="0"/>
                </a:moveTo>
                <a:lnTo>
                  <a:pt x="4914" y="0"/>
                </a:lnTo>
                <a:lnTo>
                  <a:pt x="4914" y="91775"/>
                </a:lnTo>
                <a:lnTo>
                  <a:pt x="0" y="91775"/>
                </a:lnTo>
                <a:close/>
              </a:path>
            </a:pathLst>
          </a:custGeom>
          <a:solidFill>
            <a:srgbClr val="FF6C17"/>
          </a:solidFill>
          <a:ln w="245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57" name="任意多边形: 形状 156">
            <a:extLst>
              <a:ext uri="{FF2B5EF4-FFF2-40B4-BE49-F238E27FC236}">
                <a16:creationId xmlns:a16="http://schemas.microsoft.com/office/drawing/2014/main" id="{DD6E0CD7-B04F-8FB2-BC26-BF367192DEEA}"/>
              </a:ext>
            </a:extLst>
          </p:cNvPr>
          <p:cNvSpPr/>
          <p:nvPr/>
        </p:nvSpPr>
        <p:spPr>
          <a:xfrm>
            <a:off x="0" y="6743780"/>
            <a:ext cx="12192000" cy="114219"/>
          </a:xfrm>
          <a:custGeom>
            <a:avLst/>
            <a:gdLst>
              <a:gd name="connsiteX0" fmla="*/ 50193 w 12192000"/>
              <a:gd name="connsiteY0" fmla="*/ 0 h 462946"/>
              <a:gd name="connsiteX1" fmla="*/ 12141806 w 12192000"/>
              <a:gd name="connsiteY1" fmla="*/ 0 h 462946"/>
              <a:gd name="connsiteX2" fmla="*/ 12179645 w 12192000"/>
              <a:gd name="connsiteY2" fmla="*/ 7639 h 462946"/>
              <a:gd name="connsiteX3" fmla="*/ 12192000 w 12192000"/>
              <a:gd name="connsiteY3" fmla="*/ 15970 h 462946"/>
              <a:gd name="connsiteX4" fmla="*/ 12192000 w 12192000"/>
              <a:gd name="connsiteY4" fmla="*/ 462946 h 462946"/>
              <a:gd name="connsiteX5" fmla="*/ 0 w 12192000"/>
              <a:gd name="connsiteY5" fmla="*/ 462946 h 462946"/>
              <a:gd name="connsiteX6" fmla="*/ 0 w 12192000"/>
              <a:gd name="connsiteY6" fmla="*/ 15969 h 462946"/>
              <a:gd name="connsiteX7" fmla="*/ 12355 w 12192000"/>
              <a:gd name="connsiteY7" fmla="*/ 7639 h 462946"/>
              <a:gd name="connsiteX8" fmla="*/ 50193 w 12192000"/>
              <a:gd name="connsiteY8" fmla="*/ 0 h 46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62946">
                <a:moveTo>
                  <a:pt x="50193" y="0"/>
                </a:moveTo>
                <a:lnTo>
                  <a:pt x="12141806" y="0"/>
                </a:lnTo>
                <a:cubicBezTo>
                  <a:pt x="12155228" y="0"/>
                  <a:pt x="12168015" y="2720"/>
                  <a:pt x="12179645" y="7639"/>
                </a:cubicBezTo>
                <a:lnTo>
                  <a:pt x="12192000" y="15970"/>
                </a:lnTo>
                <a:lnTo>
                  <a:pt x="12192000" y="462946"/>
                </a:lnTo>
                <a:lnTo>
                  <a:pt x="0" y="462946"/>
                </a:lnTo>
                <a:lnTo>
                  <a:pt x="0" y="15969"/>
                </a:lnTo>
                <a:lnTo>
                  <a:pt x="12355" y="7639"/>
                </a:lnTo>
                <a:cubicBezTo>
                  <a:pt x="23985" y="2720"/>
                  <a:pt x="36771" y="0"/>
                  <a:pt x="50193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021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18AC8DF2-3F91-462A-D96A-88E1A3B5C24A}"/>
              </a:ext>
            </a:extLst>
          </p:cNvPr>
          <p:cNvCxnSpPr>
            <a:cxnSpLocks/>
          </p:cNvCxnSpPr>
          <p:nvPr/>
        </p:nvCxnSpPr>
        <p:spPr>
          <a:xfrm>
            <a:off x="0" y="6687519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17335F37-FB7D-4DF0-3996-EB03844D3498}"/>
              </a:ext>
            </a:extLst>
          </p:cNvPr>
          <p:cNvGrpSpPr/>
          <p:nvPr/>
        </p:nvGrpSpPr>
        <p:grpSpPr>
          <a:xfrm>
            <a:off x="999883" y="349028"/>
            <a:ext cx="1898118" cy="696784"/>
            <a:chOff x="1140656" y="501427"/>
            <a:chExt cx="1898118" cy="696784"/>
          </a:xfrm>
        </p:grpSpPr>
        <p:sp>
          <p:nvSpPr>
            <p:cNvPr id="26" name="GaodingPPT-1-4">
              <a:extLst>
                <a:ext uri="{FF2B5EF4-FFF2-40B4-BE49-F238E27FC236}">
                  <a16:creationId xmlns:a16="http://schemas.microsoft.com/office/drawing/2014/main" id="{2D626D19-CF2A-74D8-B430-99FA17DA7116}"/>
                </a:ext>
              </a:extLst>
            </p:cNvPr>
            <p:cNvSpPr txBox="1"/>
            <p:nvPr/>
          </p:nvSpPr>
          <p:spPr>
            <a:xfrm>
              <a:off x="1284718" y="967379"/>
              <a:ext cx="1597001" cy="23083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900" b="0" dirty="0">
                  <a:solidFill>
                    <a:schemeClr val="accent1"/>
                  </a:solidFill>
                  <a:latin typeface="+mn-ea"/>
                </a:rPr>
                <a:t>TEACHING ACHIEVEMENT</a:t>
              </a:r>
            </a:p>
          </p:txBody>
        </p:sp>
        <p:sp>
          <p:nvSpPr>
            <p:cNvPr id="27" name="GaodingPPT-1-4">
              <a:extLst>
                <a:ext uri="{FF2B5EF4-FFF2-40B4-BE49-F238E27FC236}">
                  <a16:creationId xmlns:a16="http://schemas.microsoft.com/office/drawing/2014/main" id="{EE395AF2-E337-B030-DFCC-9DD3F09B2B1B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教学成果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BA2646F3-89E0-62A6-F122-FDA86E2189D6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EA4A235D-8C3E-09B1-D16D-985936A61D75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34" name="矩形: 圆角 33">
                <a:extLst>
                  <a:ext uri="{FF2B5EF4-FFF2-40B4-BE49-F238E27FC236}">
                    <a16:creationId xmlns:a16="http://schemas.microsoft.com/office/drawing/2014/main" id="{B4BD1749-4A2D-C01F-859E-6C598C5302DE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: 圆角 34">
                <a:extLst>
                  <a:ext uri="{FF2B5EF4-FFF2-40B4-BE49-F238E27FC236}">
                    <a16:creationId xmlns:a16="http://schemas.microsoft.com/office/drawing/2014/main" id="{121FA14C-C254-2395-31F3-FF9C944F8821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: 圆角 35">
                <a:extLst>
                  <a:ext uri="{FF2B5EF4-FFF2-40B4-BE49-F238E27FC236}">
                    <a16:creationId xmlns:a16="http://schemas.microsoft.com/office/drawing/2014/main" id="{ED67EF77-E7F0-1A5E-21E4-CE4BFB4C9457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2FB9511-2F07-9F9B-12A0-5E77A24F1333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39DF0A0C-E59F-B8E0-DFFB-6C3343699EDA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2" name="矩形: 圆角 31">
                <a:extLst>
                  <a:ext uri="{FF2B5EF4-FFF2-40B4-BE49-F238E27FC236}">
                    <a16:creationId xmlns:a16="http://schemas.microsoft.com/office/drawing/2014/main" id="{A496A99F-4D8D-DA7F-6138-77BF1919BE5A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: 圆角 32">
                <a:extLst>
                  <a:ext uri="{FF2B5EF4-FFF2-40B4-BE49-F238E27FC236}">
                    <a16:creationId xmlns:a16="http://schemas.microsoft.com/office/drawing/2014/main" id="{4F12E513-4F8F-93F2-30EC-622F87448BDE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37" name="图形 36">
            <a:extLst>
              <a:ext uri="{FF2B5EF4-FFF2-40B4-BE49-F238E27FC236}">
                <a16:creationId xmlns:a16="http://schemas.microsoft.com/office/drawing/2014/main" id="{C09813DC-A9AF-7DB3-0CDE-09AD89CD71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32F4E74B-CDE5-3C80-000C-31FDA400009E}"/>
              </a:ext>
            </a:extLst>
          </p:cNvPr>
          <p:cNvGrpSpPr/>
          <p:nvPr/>
        </p:nvGrpSpPr>
        <p:grpSpPr>
          <a:xfrm>
            <a:off x="1200246" y="1540410"/>
            <a:ext cx="3622310" cy="4820188"/>
            <a:chOff x="1200246" y="1540410"/>
            <a:chExt cx="3622310" cy="4820188"/>
          </a:xfrm>
        </p:grpSpPr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98750286-E2DE-1948-B045-08DCD909B21E}"/>
                </a:ext>
              </a:extLst>
            </p:cNvPr>
            <p:cNvSpPr/>
            <p:nvPr/>
          </p:nvSpPr>
          <p:spPr>
            <a:xfrm>
              <a:off x="1200246" y="1540410"/>
              <a:ext cx="3622310" cy="4820188"/>
            </a:xfrm>
            <a:prstGeom prst="roundRect">
              <a:avLst>
                <a:gd name="adj" fmla="val 635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503013A1-9CCD-9A01-5194-CEF381E5AB04}"/>
                </a:ext>
              </a:extLst>
            </p:cNvPr>
            <p:cNvSpPr txBox="1"/>
            <p:nvPr/>
          </p:nvSpPr>
          <p:spPr>
            <a:xfrm>
              <a:off x="1400908" y="2309884"/>
              <a:ext cx="3220987" cy="17320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言简意赅的说明分项内容即可请在这里输入该相关内容</a:t>
              </a:r>
              <a:endPara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endParaRPr>
            </a:p>
          </p:txBody>
        </p:sp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BECC97A7-BF0D-F3F5-D49C-6A4BA6CC2C4C}"/>
                </a:ext>
              </a:extLst>
            </p:cNvPr>
            <p:cNvSpPr/>
            <p:nvPr/>
          </p:nvSpPr>
          <p:spPr>
            <a:xfrm>
              <a:off x="1400908" y="1741436"/>
              <a:ext cx="1847098" cy="537697"/>
            </a:xfrm>
            <a:prstGeom prst="roundRect">
              <a:avLst>
                <a:gd name="adj" fmla="val 2535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49" name="GaodingPPT-3">
              <a:extLst>
                <a:ext uri="{FF2B5EF4-FFF2-40B4-BE49-F238E27FC236}">
                  <a16:creationId xmlns:a16="http://schemas.microsoft.com/office/drawing/2014/main" id="{A38B3B9F-838A-40F5-7D04-B29297F9F33F}"/>
                </a:ext>
              </a:extLst>
            </p:cNvPr>
            <p:cNvSpPr/>
            <p:nvPr/>
          </p:nvSpPr>
          <p:spPr>
            <a:xfrm>
              <a:off x="1597675" y="1806429"/>
              <a:ext cx="1453565" cy="407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  <a:cs typeface="OPPOSans R" panose="00020600040101010101" pitchFamily="18" charset="-122"/>
                </a:rPr>
                <a:t>教学成果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A2E940D7-B269-C3E9-81EA-5EAB3A8B8671}"/>
                </a:ext>
              </a:extLst>
            </p:cNvPr>
            <p:cNvSpPr txBox="1"/>
            <p:nvPr/>
          </p:nvSpPr>
          <p:spPr>
            <a:xfrm>
              <a:off x="1403015" y="4266912"/>
              <a:ext cx="3216772" cy="139846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言简意赅的说明分项内容即可</a:t>
              </a:r>
              <a:endParaRPr lang="zh-CN" altLang="en-US" sz="1800" dirty="0">
                <a:solidFill>
                  <a:schemeClr val="accent2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id="{A1B1812C-D098-27D3-12EE-C32970256FF9}"/>
                </a:ext>
              </a:extLst>
            </p:cNvPr>
            <p:cNvCxnSpPr>
              <a:cxnSpLocks/>
            </p:cNvCxnSpPr>
            <p:nvPr/>
          </p:nvCxnSpPr>
          <p:spPr>
            <a:xfrm>
              <a:off x="1517748" y="4266912"/>
              <a:ext cx="2987306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图形 73">
            <a:extLst>
              <a:ext uri="{FF2B5EF4-FFF2-40B4-BE49-F238E27FC236}">
                <a16:creationId xmlns:a16="http://schemas.microsoft.com/office/drawing/2014/main" id="{1DD159BB-D739-457A-B6C1-D44F6472BA63}"/>
              </a:ext>
            </a:extLst>
          </p:cNvPr>
          <p:cNvGrpSpPr/>
          <p:nvPr/>
        </p:nvGrpSpPr>
        <p:grpSpPr>
          <a:xfrm>
            <a:off x="81154" y="3760504"/>
            <a:ext cx="1415644" cy="3094692"/>
            <a:chOff x="660677" y="3772363"/>
            <a:chExt cx="1415644" cy="3094692"/>
          </a:xfrm>
        </p:grpSpPr>
        <p:grpSp>
          <p:nvGrpSpPr>
            <p:cNvPr id="86" name="图形 73">
              <a:extLst>
                <a:ext uri="{FF2B5EF4-FFF2-40B4-BE49-F238E27FC236}">
                  <a16:creationId xmlns:a16="http://schemas.microsoft.com/office/drawing/2014/main" id="{6A61C3C0-B027-8196-7CCE-709067B408D9}"/>
                </a:ext>
              </a:extLst>
            </p:cNvPr>
            <p:cNvGrpSpPr/>
            <p:nvPr/>
          </p:nvGrpSpPr>
          <p:grpSpPr>
            <a:xfrm>
              <a:off x="660677" y="4577687"/>
              <a:ext cx="318667" cy="1645385"/>
              <a:chOff x="660677" y="4577687"/>
              <a:chExt cx="318667" cy="1645385"/>
            </a:xfrm>
          </p:grpSpPr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93A126C0-455C-60FD-5D26-77CCE83412B5}"/>
                  </a:ext>
                </a:extLst>
              </p:cNvPr>
              <p:cNvSpPr/>
              <p:nvPr/>
            </p:nvSpPr>
            <p:spPr>
              <a:xfrm>
                <a:off x="778190" y="5812467"/>
                <a:ext cx="201154" cy="410605"/>
              </a:xfrm>
              <a:custGeom>
                <a:avLst/>
                <a:gdLst>
                  <a:gd name="connsiteX0" fmla="*/ 195065 w 201154"/>
                  <a:gd name="connsiteY0" fmla="*/ 291772 h 410605"/>
                  <a:gd name="connsiteX1" fmla="*/ 162321 w 201154"/>
                  <a:gd name="connsiteY1" fmla="*/ 232711 h 410605"/>
                  <a:gd name="connsiteX2" fmla="*/ 111272 w 201154"/>
                  <a:gd name="connsiteY2" fmla="*/ 0 h 410605"/>
                  <a:gd name="connsiteX3" fmla="*/ 0 w 201154"/>
                  <a:gd name="connsiteY3" fmla="*/ 27258 h 410605"/>
                  <a:gd name="connsiteX4" fmla="*/ 63764 w 201154"/>
                  <a:gd name="connsiteY4" fmla="*/ 260387 h 410605"/>
                  <a:gd name="connsiteX5" fmla="*/ 67302 w 201154"/>
                  <a:gd name="connsiteY5" fmla="*/ 327649 h 410605"/>
                  <a:gd name="connsiteX6" fmla="*/ 159690 w 201154"/>
                  <a:gd name="connsiteY6" fmla="*/ 408981 h 410605"/>
                  <a:gd name="connsiteX7" fmla="*/ 195065 w 201154"/>
                  <a:gd name="connsiteY7" fmla="*/ 291772 h 410605"/>
                  <a:gd name="connsiteX8" fmla="*/ 195065 w 201154"/>
                  <a:gd name="connsiteY8" fmla="*/ 291772 h 41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154" h="410605">
                    <a:moveTo>
                      <a:pt x="195065" y="291772"/>
                    </a:moveTo>
                    <a:cubicBezTo>
                      <a:pt x="188174" y="267778"/>
                      <a:pt x="176372" y="247311"/>
                      <a:pt x="162321" y="232711"/>
                    </a:cubicBezTo>
                    <a:lnTo>
                      <a:pt x="111272" y="0"/>
                    </a:lnTo>
                    <a:lnTo>
                      <a:pt x="0" y="27258"/>
                    </a:lnTo>
                    <a:lnTo>
                      <a:pt x="63764" y="260387"/>
                    </a:lnTo>
                    <a:cubicBezTo>
                      <a:pt x="59571" y="280106"/>
                      <a:pt x="60410" y="303655"/>
                      <a:pt x="67302" y="327649"/>
                    </a:cubicBezTo>
                    <a:cubicBezTo>
                      <a:pt x="83045" y="382471"/>
                      <a:pt x="124409" y="418888"/>
                      <a:pt x="159690" y="408981"/>
                    </a:cubicBezTo>
                    <a:cubicBezTo>
                      <a:pt x="194971" y="399073"/>
                      <a:pt x="210809" y="346602"/>
                      <a:pt x="195065" y="291772"/>
                    </a:cubicBezTo>
                    <a:lnTo>
                      <a:pt x="195065" y="291772"/>
                    </a:ln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34460232-70E6-5253-6645-DEF7706C9CEB}"/>
                  </a:ext>
                </a:extLst>
              </p:cNvPr>
              <p:cNvSpPr/>
              <p:nvPr/>
            </p:nvSpPr>
            <p:spPr>
              <a:xfrm>
                <a:off x="660677" y="4577687"/>
                <a:ext cx="297184" cy="1367145"/>
              </a:xfrm>
              <a:custGeom>
                <a:avLst/>
                <a:gdLst>
                  <a:gd name="connsiteX0" fmla="*/ 297184 w 297184"/>
                  <a:gd name="connsiteY0" fmla="*/ 38 h 1367145"/>
                  <a:gd name="connsiteX1" fmla="*/ 107351 w 297184"/>
                  <a:gd name="connsiteY1" fmla="*/ 74248 h 1367145"/>
                  <a:gd name="connsiteX2" fmla="*/ 13958 w 297184"/>
                  <a:gd name="connsiteY2" fmla="*/ 579377 h 1367145"/>
                  <a:gd name="connsiteX3" fmla="*/ 124896 w 297184"/>
                  <a:gd name="connsiteY3" fmla="*/ 1367146 h 1367145"/>
                  <a:gd name="connsiteX4" fmla="*/ 283090 w 297184"/>
                  <a:gd name="connsiteY4" fmla="*/ 1345407 h 1367145"/>
                  <a:gd name="connsiteX5" fmla="*/ 242490 w 297184"/>
                  <a:gd name="connsiteY5" fmla="*/ 400208 h 1367145"/>
                  <a:gd name="connsiteX6" fmla="*/ 297184 w 297184"/>
                  <a:gd name="connsiteY6" fmla="*/ 38 h 1367145"/>
                  <a:gd name="connsiteX7" fmla="*/ 297184 w 297184"/>
                  <a:gd name="connsiteY7" fmla="*/ 38 h 1367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7184" h="1367145">
                    <a:moveTo>
                      <a:pt x="297184" y="38"/>
                    </a:moveTo>
                    <a:cubicBezTo>
                      <a:pt x="297184" y="38"/>
                      <a:pt x="176999" y="-4106"/>
                      <a:pt x="107351" y="74248"/>
                    </a:cubicBezTo>
                    <a:cubicBezTo>
                      <a:pt x="27556" y="171720"/>
                      <a:pt x="-26988" y="553659"/>
                      <a:pt x="13958" y="579377"/>
                    </a:cubicBezTo>
                    <a:lnTo>
                      <a:pt x="124896" y="1367146"/>
                    </a:lnTo>
                    <a:lnTo>
                      <a:pt x="283090" y="1345407"/>
                    </a:lnTo>
                    <a:lnTo>
                      <a:pt x="242490" y="400208"/>
                    </a:lnTo>
                    <a:lnTo>
                      <a:pt x="297184" y="38"/>
                    </a:lnTo>
                    <a:lnTo>
                      <a:pt x="297184" y="38"/>
                    </a:ln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40F71766-9AD6-CEE4-7B45-803BA51F3BC3}"/>
                </a:ext>
              </a:extLst>
            </p:cNvPr>
            <p:cNvSpPr/>
            <p:nvPr/>
          </p:nvSpPr>
          <p:spPr>
            <a:xfrm>
              <a:off x="793471" y="5905594"/>
              <a:ext cx="975745" cy="961461"/>
            </a:xfrm>
            <a:custGeom>
              <a:avLst/>
              <a:gdLst>
                <a:gd name="connsiteX0" fmla="*/ 975745 w 975745"/>
                <a:gd name="connsiteY0" fmla="*/ 0 h 961461"/>
                <a:gd name="connsiteX1" fmla="*/ 946946 w 975745"/>
                <a:gd name="connsiteY1" fmla="*/ 961461 h 961461"/>
                <a:gd name="connsiteX2" fmla="*/ 533415 w 975745"/>
                <a:gd name="connsiteY2" fmla="*/ 961461 h 961461"/>
                <a:gd name="connsiteX3" fmla="*/ 516700 w 975745"/>
                <a:gd name="connsiteY3" fmla="*/ 590848 h 961461"/>
                <a:gd name="connsiteX4" fmla="*/ 443221 w 975745"/>
                <a:gd name="connsiteY4" fmla="*/ 961461 h 961461"/>
                <a:gd name="connsiteX5" fmla="*/ 0 w 975745"/>
                <a:gd name="connsiteY5" fmla="*/ 961461 h 961461"/>
                <a:gd name="connsiteX6" fmla="*/ 55283 w 975745"/>
                <a:gd name="connsiteY6" fmla="*/ 324358 h 961461"/>
                <a:gd name="connsiteX7" fmla="*/ 112394 w 975745"/>
                <a:gd name="connsiteY7" fmla="*/ 190373 h 961461"/>
                <a:gd name="connsiteX8" fmla="*/ 151049 w 975745"/>
                <a:gd name="connsiteY8" fmla="*/ 99570 h 961461"/>
                <a:gd name="connsiteX9" fmla="*/ 975745 w 975745"/>
                <a:gd name="connsiteY9" fmla="*/ 0 h 96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5745" h="961461">
                  <a:moveTo>
                    <a:pt x="975745" y="0"/>
                  </a:moveTo>
                  <a:lnTo>
                    <a:pt x="946946" y="961461"/>
                  </a:lnTo>
                  <a:lnTo>
                    <a:pt x="533415" y="961461"/>
                  </a:lnTo>
                  <a:lnTo>
                    <a:pt x="516700" y="590848"/>
                  </a:lnTo>
                  <a:lnTo>
                    <a:pt x="443221" y="961461"/>
                  </a:lnTo>
                  <a:lnTo>
                    <a:pt x="0" y="961461"/>
                  </a:lnTo>
                  <a:lnTo>
                    <a:pt x="55283" y="324358"/>
                  </a:lnTo>
                  <a:lnTo>
                    <a:pt x="112394" y="190373"/>
                  </a:lnTo>
                  <a:lnTo>
                    <a:pt x="151049" y="99570"/>
                  </a:lnTo>
                  <a:lnTo>
                    <a:pt x="975745" y="0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DEA53EDE-E43B-9C47-3C87-7EBF7A072FFD}"/>
                </a:ext>
              </a:extLst>
            </p:cNvPr>
            <p:cNvSpPr/>
            <p:nvPr/>
          </p:nvSpPr>
          <p:spPr>
            <a:xfrm>
              <a:off x="846381" y="4403267"/>
              <a:ext cx="922835" cy="1867823"/>
            </a:xfrm>
            <a:custGeom>
              <a:avLst/>
              <a:gdLst>
                <a:gd name="connsiteX0" fmla="*/ 594379 w 922835"/>
                <a:gd name="connsiteY0" fmla="*/ 17412 h 1867823"/>
                <a:gd name="connsiteX1" fmla="*/ 307082 w 922835"/>
                <a:gd name="connsiteY1" fmla="*/ 0 h 1867823"/>
                <a:gd name="connsiteX2" fmla="*/ 211317 w 922835"/>
                <a:gd name="connsiteY2" fmla="*/ 121884 h 1867823"/>
                <a:gd name="connsiteX3" fmla="*/ 2373 w 922835"/>
                <a:gd name="connsiteY3" fmla="*/ 200236 h 1867823"/>
                <a:gd name="connsiteX4" fmla="*/ 98139 w 922835"/>
                <a:gd name="connsiteY4" fmla="*/ 1131775 h 1867823"/>
                <a:gd name="connsiteX5" fmla="*/ 0 w 922835"/>
                <a:gd name="connsiteY5" fmla="*/ 1824448 h 1867823"/>
                <a:gd name="connsiteX6" fmla="*/ 105688 w 922835"/>
                <a:gd name="connsiteY6" fmla="*/ 1802509 h 1867823"/>
                <a:gd name="connsiteX7" fmla="*/ 184164 w 922835"/>
                <a:gd name="connsiteY7" fmla="*/ 1861213 h 1867823"/>
                <a:gd name="connsiteX8" fmla="*/ 922836 w 922835"/>
                <a:gd name="connsiteY8" fmla="*/ 1502327 h 1867823"/>
                <a:gd name="connsiteX9" fmla="*/ 855556 w 922835"/>
                <a:gd name="connsiteY9" fmla="*/ 983773 h 1867823"/>
                <a:gd name="connsiteX10" fmla="*/ 872968 w 922835"/>
                <a:gd name="connsiteY10" fmla="*/ 226354 h 1867823"/>
                <a:gd name="connsiteX11" fmla="*/ 672733 w 922835"/>
                <a:gd name="connsiteY11" fmla="*/ 139294 h 1867823"/>
                <a:gd name="connsiteX12" fmla="*/ 594379 w 922835"/>
                <a:gd name="connsiteY12" fmla="*/ 17413 h 1867823"/>
                <a:gd name="connsiteX13" fmla="*/ 594379 w 922835"/>
                <a:gd name="connsiteY13" fmla="*/ 17412 h 186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2835" h="1867823">
                  <a:moveTo>
                    <a:pt x="594379" y="17412"/>
                  </a:moveTo>
                  <a:lnTo>
                    <a:pt x="307082" y="0"/>
                  </a:lnTo>
                  <a:lnTo>
                    <a:pt x="211317" y="121884"/>
                  </a:lnTo>
                  <a:cubicBezTo>
                    <a:pt x="128607" y="139590"/>
                    <a:pt x="53903" y="162452"/>
                    <a:pt x="2373" y="200236"/>
                  </a:cubicBezTo>
                  <a:cubicBezTo>
                    <a:pt x="14702" y="565242"/>
                    <a:pt x="-12380" y="1039857"/>
                    <a:pt x="98139" y="1131775"/>
                  </a:cubicBezTo>
                  <a:lnTo>
                    <a:pt x="0" y="1824448"/>
                  </a:lnTo>
                  <a:cubicBezTo>
                    <a:pt x="0" y="1824448"/>
                    <a:pt x="39577" y="1790538"/>
                    <a:pt x="105688" y="1802509"/>
                  </a:cubicBezTo>
                  <a:cubicBezTo>
                    <a:pt x="128528" y="1806644"/>
                    <a:pt x="156098" y="1858097"/>
                    <a:pt x="184164" y="1861213"/>
                  </a:cubicBezTo>
                  <a:cubicBezTo>
                    <a:pt x="399808" y="1885172"/>
                    <a:pt x="749509" y="1860534"/>
                    <a:pt x="922836" y="1502327"/>
                  </a:cubicBezTo>
                  <a:lnTo>
                    <a:pt x="855556" y="983773"/>
                  </a:lnTo>
                  <a:lnTo>
                    <a:pt x="872968" y="226354"/>
                  </a:lnTo>
                  <a:cubicBezTo>
                    <a:pt x="818538" y="183329"/>
                    <a:pt x="750867" y="155365"/>
                    <a:pt x="672733" y="139294"/>
                  </a:cubicBezTo>
                  <a:lnTo>
                    <a:pt x="594379" y="17413"/>
                  </a:lnTo>
                  <a:lnTo>
                    <a:pt x="594379" y="17412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89" name="图形 73">
              <a:extLst>
                <a:ext uri="{FF2B5EF4-FFF2-40B4-BE49-F238E27FC236}">
                  <a16:creationId xmlns:a16="http://schemas.microsoft.com/office/drawing/2014/main" id="{38CA5351-8824-B015-3EF7-89DE78AEF3DD}"/>
                </a:ext>
              </a:extLst>
            </p:cNvPr>
            <p:cNvGrpSpPr/>
            <p:nvPr/>
          </p:nvGrpSpPr>
          <p:grpSpPr>
            <a:xfrm>
              <a:off x="1525343" y="4091867"/>
              <a:ext cx="550978" cy="1187442"/>
              <a:chOff x="1525343" y="4091867"/>
              <a:chExt cx="550978" cy="1187442"/>
            </a:xfrm>
          </p:grpSpPr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555BA639-0A40-A787-0F21-6E0990C98183}"/>
                  </a:ext>
                </a:extLst>
              </p:cNvPr>
              <p:cNvSpPr/>
              <p:nvPr/>
            </p:nvSpPr>
            <p:spPr>
              <a:xfrm>
                <a:off x="1833904" y="4091867"/>
                <a:ext cx="197850" cy="502703"/>
              </a:xfrm>
              <a:custGeom>
                <a:avLst/>
                <a:gdLst>
                  <a:gd name="connsiteX0" fmla="*/ 159953 w 197850"/>
                  <a:gd name="connsiteY0" fmla="*/ 116919 h 502703"/>
                  <a:gd name="connsiteX1" fmla="*/ 149994 w 197850"/>
                  <a:gd name="connsiteY1" fmla="*/ 198246 h 502703"/>
                  <a:gd name="connsiteX2" fmla="*/ 197850 w 197850"/>
                  <a:gd name="connsiteY2" fmla="*/ 483907 h 502703"/>
                  <a:gd name="connsiteX3" fmla="*/ 61254 w 197850"/>
                  <a:gd name="connsiteY3" fmla="*/ 502704 h 502703"/>
                  <a:gd name="connsiteX4" fmla="*/ 27414 w 197850"/>
                  <a:gd name="connsiteY4" fmla="*/ 210905 h 502703"/>
                  <a:gd name="connsiteX5" fmla="*/ 1052 w 197850"/>
                  <a:gd name="connsiteY5" fmla="*/ 133330 h 502703"/>
                  <a:gd name="connsiteX6" fmla="*/ 67609 w 197850"/>
                  <a:gd name="connsiteY6" fmla="*/ 274 h 502703"/>
                  <a:gd name="connsiteX7" fmla="*/ 159953 w 197850"/>
                  <a:gd name="connsiteY7" fmla="*/ 116919 h 502703"/>
                  <a:gd name="connsiteX8" fmla="*/ 159953 w 197850"/>
                  <a:gd name="connsiteY8" fmla="*/ 116919 h 502703"/>
                  <a:gd name="connsiteX9" fmla="*/ 159953 w 197850"/>
                  <a:gd name="connsiteY9" fmla="*/ 116919 h 502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850" h="502703">
                    <a:moveTo>
                      <a:pt x="159953" y="116919"/>
                    </a:moveTo>
                    <a:cubicBezTo>
                      <a:pt x="163070" y="147103"/>
                      <a:pt x="159109" y="175488"/>
                      <a:pt x="149994" y="198246"/>
                    </a:cubicBezTo>
                    <a:lnTo>
                      <a:pt x="197850" y="483907"/>
                    </a:lnTo>
                    <a:lnTo>
                      <a:pt x="61254" y="502704"/>
                    </a:lnTo>
                    <a:lnTo>
                      <a:pt x="27414" y="210905"/>
                    </a:lnTo>
                    <a:cubicBezTo>
                      <a:pt x="13841" y="190490"/>
                      <a:pt x="4169" y="163513"/>
                      <a:pt x="1052" y="133330"/>
                    </a:cubicBezTo>
                    <a:cubicBezTo>
                      <a:pt x="-6070" y="64376"/>
                      <a:pt x="23722" y="4806"/>
                      <a:pt x="67609" y="274"/>
                    </a:cubicBezTo>
                    <a:cubicBezTo>
                      <a:pt x="111487" y="-4258"/>
                      <a:pt x="152832" y="47966"/>
                      <a:pt x="159953" y="116919"/>
                    </a:cubicBezTo>
                    <a:lnTo>
                      <a:pt x="159953" y="116919"/>
                    </a:lnTo>
                    <a:lnTo>
                      <a:pt x="159953" y="116919"/>
                    </a:ln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FF2F34E6-1B38-CAA7-5D93-C9F1AA49997C}"/>
                  </a:ext>
                </a:extLst>
              </p:cNvPr>
              <p:cNvSpPr/>
              <p:nvPr/>
            </p:nvSpPr>
            <p:spPr>
              <a:xfrm>
                <a:off x="1525343" y="4351839"/>
                <a:ext cx="550978" cy="927471"/>
              </a:xfrm>
              <a:custGeom>
                <a:avLst/>
                <a:gdLst>
                  <a:gd name="connsiteX0" fmla="*/ 14384 w 550978"/>
                  <a:gd name="connsiteY0" fmla="*/ 299608 h 927471"/>
                  <a:gd name="connsiteX1" fmla="*/ 648 w 550978"/>
                  <a:gd name="connsiteY1" fmla="*/ 372930 h 927471"/>
                  <a:gd name="connsiteX2" fmla="*/ 378407 w 550978"/>
                  <a:gd name="connsiteY2" fmla="*/ 892572 h 927471"/>
                  <a:gd name="connsiteX3" fmla="*/ 432689 w 550978"/>
                  <a:gd name="connsiteY3" fmla="*/ 925246 h 927471"/>
                  <a:gd name="connsiteX4" fmla="*/ 432689 w 550978"/>
                  <a:gd name="connsiteY4" fmla="*/ 925246 h 927471"/>
                  <a:gd name="connsiteX5" fmla="*/ 550838 w 550978"/>
                  <a:gd name="connsiteY5" fmla="*/ 824526 h 927471"/>
                  <a:gd name="connsiteX6" fmla="*/ 507264 w 550978"/>
                  <a:gd name="connsiteY6" fmla="*/ 0 h 927471"/>
                  <a:gd name="connsiteX7" fmla="*/ 324204 w 550978"/>
                  <a:gd name="connsiteY7" fmla="*/ 62440 h 927471"/>
                  <a:gd name="connsiteX8" fmla="*/ 335913 w 550978"/>
                  <a:gd name="connsiteY8" fmla="*/ 490521 h 927471"/>
                  <a:gd name="connsiteX9" fmla="*/ 191638 w 550978"/>
                  <a:gd name="connsiteY9" fmla="*/ 273978 h 927471"/>
                  <a:gd name="connsiteX10" fmla="*/ 14384 w 550978"/>
                  <a:gd name="connsiteY10" fmla="*/ 299608 h 927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0978" h="927471">
                    <a:moveTo>
                      <a:pt x="14384" y="299608"/>
                    </a:moveTo>
                    <a:cubicBezTo>
                      <a:pt x="79" y="320711"/>
                      <a:pt x="4063" y="344427"/>
                      <a:pt x="648" y="372930"/>
                    </a:cubicBezTo>
                    <a:cubicBezTo>
                      <a:pt x="-13847" y="493908"/>
                      <a:pt x="217991" y="851410"/>
                      <a:pt x="378407" y="892572"/>
                    </a:cubicBezTo>
                    <a:cubicBezTo>
                      <a:pt x="399450" y="897970"/>
                      <a:pt x="411446" y="920675"/>
                      <a:pt x="432689" y="925246"/>
                    </a:cubicBezTo>
                    <a:lnTo>
                      <a:pt x="432689" y="925246"/>
                    </a:lnTo>
                    <a:cubicBezTo>
                      <a:pt x="495633" y="938775"/>
                      <a:pt x="554233" y="888811"/>
                      <a:pt x="550838" y="824526"/>
                    </a:cubicBezTo>
                    <a:lnTo>
                      <a:pt x="507264" y="0"/>
                    </a:lnTo>
                    <a:lnTo>
                      <a:pt x="324204" y="62440"/>
                    </a:lnTo>
                    <a:lnTo>
                      <a:pt x="335913" y="490521"/>
                    </a:lnTo>
                    <a:cubicBezTo>
                      <a:pt x="334747" y="401834"/>
                      <a:pt x="253320" y="311535"/>
                      <a:pt x="191638" y="273978"/>
                    </a:cubicBezTo>
                    <a:cubicBezTo>
                      <a:pt x="191638" y="273978"/>
                      <a:pt x="66699" y="222421"/>
                      <a:pt x="14384" y="299608"/>
                    </a:cubicBez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0" name="图形 73">
              <a:extLst>
                <a:ext uri="{FF2B5EF4-FFF2-40B4-BE49-F238E27FC236}">
                  <a16:creationId xmlns:a16="http://schemas.microsoft.com/office/drawing/2014/main" id="{BB8CBC1D-2F1E-D1E4-EDB8-C13FAC72544A}"/>
                </a:ext>
              </a:extLst>
            </p:cNvPr>
            <p:cNvGrpSpPr/>
            <p:nvPr/>
          </p:nvGrpSpPr>
          <p:grpSpPr>
            <a:xfrm>
              <a:off x="1019782" y="3772363"/>
              <a:ext cx="592154" cy="608497"/>
              <a:chOff x="1019782" y="3772363"/>
              <a:chExt cx="592154" cy="608497"/>
            </a:xfrm>
          </p:grpSpPr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2F43B94B-E66C-2549-76DA-788B3F26F36F}"/>
                  </a:ext>
                </a:extLst>
              </p:cNvPr>
              <p:cNvSpPr/>
              <p:nvPr/>
            </p:nvSpPr>
            <p:spPr>
              <a:xfrm>
                <a:off x="1073864" y="3874613"/>
                <a:ext cx="506125" cy="506125"/>
              </a:xfrm>
              <a:custGeom>
                <a:avLst/>
                <a:gdLst>
                  <a:gd name="connsiteX0" fmla="*/ 506125 w 506125"/>
                  <a:gd name="connsiteY0" fmla="*/ 253063 h 506125"/>
                  <a:gd name="connsiteX1" fmla="*/ 253063 w 506125"/>
                  <a:gd name="connsiteY1" fmla="*/ 506125 h 506125"/>
                  <a:gd name="connsiteX2" fmla="*/ 0 w 506125"/>
                  <a:gd name="connsiteY2" fmla="*/ 253063 h 506125"/>
                  <a:gd name="connsiteX3" fmla="*/ 253063 w 506125"/>
                  <a:gd name="connsiteY3" fmla="*/ 0 h 506125"/>
                  <a:gd name="connsiteX4" fmla="*/ 506125 w 506125"/>
                  <a:gd name="connsiteY4" fmla="*/ 253063 h 506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6125" h="506125">
                    <a:moveTo>
                      <a:pt x="506125" y="253063"/>
                    </a:moveTo>
                    <a:cubicBezTo>
                      <a:pt x="506125" y="392825"/>
                      <a:pt x="392825" y="506125"/>
                      <a:pt x="253063" y="506125"/>
                    </a:cubicBezTo>
                    <a:cubicBezTo>
                      <a:pt x="113300" y="506125"/>
                      <a:pt x="0" y="392825"/>
                      <a:pt x="0" y="253063"/>
                    </a:cubicBezTo>
                    <a:cubicBezTo>
                      <a:pt x="0" y="113300"/>
                      <a:pt x="113300" y="0"/>
                      <a:pt x="253063" y="0"/>
                    </a:cubicBezTo>
                    <a:cubicBezTo>
                      <a:pt x="392825" y="0"/>
                      <a:pt x="506125" y="113300"/>
                      <a:pt x="506125" y="253063"/>
                    </a:cubicBez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9A7C0059-093E-5711-9394-18BA24A09CCE}"/>
                  </a:ext>
                </a:extLst>
              </p:cNvPr>
              <p:cNvSpPr/>
              <p:nvPr/>
            </p:nvSpPr>
            <p:spPr>
              <a:xfrm>
                <a:off x="1019782" y="3772363"/>
                <a:ext cx="592154" cy="608497"/>
              </a:xfrm>
              <a:custGeom>
                <a:avLst/>
                <a:gdLst>
                  <a:gd name="connsiteX0" fmla="*/ 542859 w 592154"/>
                  <a:gd name="connsiteY0" fmla="*/ 169488 h 608497"/>
                  <a:gd name="connsiteX1" fmla="*/ 577683 w 592154"/>
                  <a:gd name="connsiteY1" fmla="*/ 134664 h 608497"/>
                  <a:gd name="connsiteX2" fmla="*/ 551565 w 592154"/>
                  <a:gd name="connsiteY2" fmla="*/ 282665 h 608497"/>
                  <a:gd name="connsiteX3" fmla="*/ 438912 w 592154"/>
                  <a:gd name="connsiteY3" fmla="*/ 305823 h 608497"/>
                  <a:gd name="connsiteX4" fmla="*/ 414971 w 592154"/>
                  <a:gd name="connsiteY4" fmla="*/ 351878 h 608497"/>
                  <a:gd name="connsiteX5" fmla="*/ 352636 w 592154"/>
                  <a:gd name="connsiteY5" fmla="*/ 385135 h 608497"/>
                  <a:gd name="connsiteX6" fmla="*/ 352984 w 592154"/>
                  <a:gd name="connsiteY6" fmla="*/ 439634 h 608497"/>
                  <a:gd name="connsiteX7" fmla="*/ 382846 w 592154"/>
                  <a:gd name="connsiteY7" fmla="*/ 488823 h 608497"/>
                  <a:gd name="connsiteX8" fmla="*/ 339403 w 592154"/>
                  <a:gd name="connsiteY8" fmla="*/ 606266 h 608497"/>
                  <a:gd name="connsiteX9" fmla="*/ 339403 w 592154"/>
                  <a:gd name="connsiteY9" fmla="*/ 606354 h 608497"/>
                  <a:gd name="connsiteX10" fmla="*/ 339318 w 592154"/>
                  <a:gd name="connsiteY10" fmla="*/ 606560 h 608497"/>
                  <a:gd name="connsiteX11" fmla="*/ 316717 w 592154"/>
                  <a:gd name="connsiteY11" fmla="*/ 586556 h 608497"/>
                  <a:gd name="connsiteX12" fmla="*/ 269842 w 592154"/>
                  <a:gd name="connsiteY12" fmla="*/ 605657 h 608497"/>
                  <a:gd name="connsiteX13" fmla="*/ 269581 w 592154"/>
                  <a:gd name="connsiteY13" fmla="*/ 605570 h 608497"/>
                  <a:gd name="connsiteX14" fmla="*/ 213253 w 592154"/>
                  <a:gd name="connsiteY14" fmla="*/ 590247 h 608497"/>
                  <a:gd name="connsiteX15" fmla="*/ 213166 w 592154"/>
                  <a:gd name="connsiteY15" fmla="*/ 590247 h 608497"/>
                  <a:gd name="connsiteX16" fmla="*/ 142387 w 592154"/>
                  <a:gd name="connsiteY16" fmla="*/ 596080 h 608497"/>
                  <a:gd name="connsiteX17" fmla="*/ 108608 w 592154"/>
                  <a:gd name="connsiteY17" fmla="*/ 560734 h 608497"/>
                  <a:gd name="connsiteX18" fmla="*/ 90151 w 592154"/>
                  <a:gd name="connsiteY18" fmla="*/ 517727 h 608497"/>
                  <a:gd name="connsiteX19" fmla="*/ 61888 w 592154"/>
                  <a:gd name="connsiteY19" fmla="*/ 519819 h 608497"/>
                  <a:gd name="connsiteX20" fmla="*/ 18066 w 592154"/>
                  <a:gd name="connsiteY20" fmla="*/ 407683 h 608497"/>
                  <a:gd name="connsiteX21" fmla="*/ 33475 w 592154"/>
                  <a:gd name="connsiteY21" fmla="*/ 197434 h 608497"/>
                  <a:gd name="connsiteX22" fmla="*/ 99989 w 592154"/>
                  <a:gd name="connsiteY22" fmla="*/ 120996 h 608497"/>
                  <a:gd name="connsiteX23" fmla="*/ 112177 w 592154"/>
                  <a:gd name="connsiteY23" fmla="*/ 83821 h 608497"/>
                  <a:gd name="connsiteX24" fmla="*/ 146740 w 592154"/>
                  <a:gd name="connsiteY24" fmla="*/ 62666 h 608497"/>
                  <a:gd name="connsiteX25" fmla="*/ 264271 w 592154"/>
                  <a:gd name="connsiteY25" fmla="*/ 30192 h 608497"/>
                  <a:gd name="connsiteX26" fmla="*/ 366369 w 592154"/>
                  <a:gd name="connsiteY26" fmla="*/ 267 h 608497"/>
                  <a:gd name="connsiteX27" fmla="*/ 394860 w 592154"/>
                  <a:gd name="connsiteY27" fmla="*/ 30192 h 608497"/>
                  <a:gd name="connsiteX28" fmla="*/ 420978 w 592154"/>
                  <a:gd name="connsiteY28" fmla="*/ 56310 h 608497"/>
                  <a:gd name="connsiteX29" fmla="*/ 499332 w 592154"/>
                  <a:gd name="connsiteY29" fmla="*/ 108546 h 608497"/>
                  <a:gd name="connsiteX30" fmla="*/ 494892 w 592154"/>
                  <a:gd name="connsiteY30" fmla="*/ 116991 h 608497"/>
                  <a:gd name="connsiteX31" fmla="*/ 514826 w 592154"/>
                  <a:gd name="connsiteY31" fmla="*/ 142064 h 608497"/>
                  <a:gd name="connsiteX32" fmla="*/ 531890 w 592154"/>
                  <a:gd name="connsiteY32" fmla="*/ 119167 h 608497"/>
                  <a:gd name="connsiteX33" fmla="*/ 534937 w 592154"/>
                  <a:gd name="connsiteY33" fmla="*/ 119603 h 608497"/>
                  <a:gd name="connsiteX34" fmla="*/ 532151 w 592154"/>
                  <a:gd name="connsiteY34" fmla="*/ 184201 h 608497"/>
                  <a:gd name="connsiteX35" fmla="*/ 542859 w 592154"/>
                  <a:gd name="connsiteY35" fmla="*/ 169488 h 608497"/>
                  <a:gd name="connsiteX36" fmla="*/ 542859 w 592154"/>
                  <a:gd name="connsiteY36" fmla="*/ 169488 h 608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92154" h="608497">
                    <a:moveTo>
                      <a:pt x="542859" y="169488"/>
                    </a:moveTo>
                    <a:cubicBezTo>
                      <a:pt x="540683" y="170011"/>
                      <a:pt x="576177" y="135420"/>
                      <a:pt x="577683" y="134664"/>
                    </a:cubicBezTo>
                    <a:cubicBezTo>
                      <a:pt x="612507" y="117252"/>
                      <a:pt x="576725" y="287454"/>
                      <a:pt x="551565" y="282665"/>
                    </a:cubicBezTo>
                    <a:cubicBezTo>
                      <a:pt x="489668" y="270912"/>
                      <a:pt x="462941" y="247580"/>
                      <a:pt x="438912" y="305823"/>
                    </a:cubicBezTo>
                    <a:cubicBezTo>
                      <a:pt x="432209" y="322016"/>
                      <a:pt x="428030" y="340299"/>
                      <a:pt x="414971" y="351878"/>
                    </a:cubicBezTo>
                    <a:cubicBezTo>
                      <a:pt x="397037" y="367636"/>
                      <a:pt x="367262" y="366330"/>
                      <a:pt x="352636" y="385135"/>
                    </a:cubicBezTo>
                    <a:cubicBezTo>
                      <a:pt x="340883" y="400283"/>
                      <a:pt x="344278" y="422570"/>
                      <a:pt x="352984" y="439634"/>
                    </a:cubicBezTo>
                    <a:cubicBezTo>
                      <a:pt x="361690" y="456785"/>
                      <a:pt x="374923" y="471324"/>
                      <a:pt x="382846" y="488823"/>
                    </a:cubicBezTo>
                    <a:cubicBezTo>
                      <a:pt x="391726" y="508498"/>
                      <a:pt x="353855" y="571094"/>
                      <a:pt x="339403" y="606266"/>
                    </a:cubicBezTo>
                    <a:lnTo>
                      <a:pt x="339403" y="606354"/>
                    </a:lnTo>
                    <a:lnTo>
                      <a:pt x="339318" y="606560"/>
                    </a:lnTo>
                    <a:cubicBezTo>
                      <a:pt x="335478" y="615786"/>
                      <a:pt x="326352" y="589209"/>
                      <a:pt x="316717" y="586556"/>
                    </a:cubicBezTo>
                    <a:cubicBezTo>
                      <a:pt x="305189" y="583382"/>
                      <a:pt x="288205" y="610604"/>
                      <a:pt x="269842" y="605657"/>
                    </a:cubicBezTo>
                    <a:cubicBezTo>
                      <a:pt x="269755" y="605657"/>
                      <a:pt x="269668" y="605570"/>
                      <a:pt x="269581" y="605570"/>
                    </a:cubicBezTo>
                    <a:cubicBezTo>
                      <a:pt x="252082" y="600695"/>
                      <a:pt x="232581" y="595471"/>
                      <a:pt x="213253" y="590247"/>
                    </a:cubicBezTo>
                    <a:lnTo>
                      <a:pt x="213166" y="590247"/>
                    </a:lnTo>
                    <a:cubicBezTo>
                      <a:pt x="158754" y="575447"/>
                      <a:pt x="144999" y="596690"/>
                      <a:pt x="142387" y="596080"/>
                    </a:cubicBezTo>
                    <a:lnTo>
                      <a:pt x="108608" y="560734"/>
                    </a:lnTo>
                    <a:cubicBezTo>
                      <a:pt x="97016" y="552294"/>
                      <a:pt x="98326" y="525045"/>
                      <a:pt x="90151" y="517727"/>
                    </a:cubicBezTo>
                    <a:cubicBezTo>
                      <a:pt x="83466" y="511742"/>
                      <a:pt x="66800" y="525572"/>
                      <a:pt x="61888" y="519819"/>
                    </a:cubicBezTo>
                    <a:cubicBezTo>
                      <a:pt x="37805" y="491611"/>
                      <a:pt x="32263" y="463394"/>
                      <a:pt x="18066" y="407683"/>
                    </a:cubicBezTo>
                    <a:cubicBezTo>
                      <a:pt x="5094" y="356753"/>
                      <a:pt x="-21808" y="204312"/>
                      <a:pt x="33475" y="197434"/>
                    </a:cubicBezTo>
                    <a:cubicBezTo>
                      <a:pt x="85624" y="190905"/>
                      <a:pt x="47492" y="118297"/>
                      <a:pt x="99989" y="120996"/>
                    </a:cubicBezTo>
                    <a:cubicBezTo>
                      <a:pt x="96855" y="107762"/>
                      <a:pt x="102688" y="93572"/>
                      <a:pt x="112177" y="83821"/>
                    </a:cubicBezTo>
                    <a:cubicBezTo>
                      <a:pt x="121580" y="73983"/>
                      <a:pt x="134116" y="67889"/>
                      <a:pt x="146740" y="62666"/>
                    </a:cubicBezTo>
                    <a:cubicBezTo>
                      <a:pt x="208988" y="37244"/>
                      <a:pt x="198627" y="15393"/>
                      <a:pt x="264271" y="30192"/>
                    </a:cubicBezTo>
                    <a:cubicBezTo>
                      <a:pt x="270800" y="21051"/>
                      <a:pt x="354529" y="-2780"/>
                      <a:pt x="366369" y="267"/>
                    </a:cubicBezTo>
                    <a:cubicBezTo>
                      <a:pt x="367240" y="441"/>
                      <a:pt x="348109" y="37593"/>
                      <a:pt x="394860" y="30192"/>
                    </a:cubicBezTo>
                    <a:cubicBezTo>
                      <a:pt x="393119" y="40901"/>
                      <a:pt x="418605" y="17679"/>
                      <a:pt x="420978" y="56310"/>
                    </a:cubicBezTo>
                    <a:cubicBezTo>
                      <a:pt x="470841" y="26385"/>
                      <a:pt x="497678" y="98012"/>
                      <a:pt x="499332" y="108546"/>
                    </a:cubicBezTo>
                    <a:cubicBezTo>
                      <a:pt x="501508" y="121692"/>
                      <a:pt x="481659" y="114988"/>
                      <a:pt x="494892" y="116991"/>
                    </a:cubicBezTo>
                    <a:cubicBezTo>
                      <a:pt x="502727" y="118210"/>
                      <a:pt x="516132" y="134142"/>
                      <a:pt x="514826" y="142064"/>
                    </a:cubicBezTo>
                    <a:cubicBezTo>
                      <a:pt x="520485" y="134403"/>
                      <a:pt x="526144" y="126829"/>
                      <a:pt x="531890" y="119167"/>
                    </a:cubicBezTo>
                    <a:cubicBezTo>
                      <a:pt x="532934" y="119254"/>
                      <a:pt x="533892" y="119428"/>
                      <a:pt x="534937" y="119603"/>
                    </a:cubicBezTo>
                    <a:cubicBezTo>
                      <a:pt x="561403" y="124652"/>
                      <a:pt x="531062" y="211172"/>
                      <a:pt x="532151" y="184201"/>
                    </a:cubicBezTo>
                    <a:cubicBezTo>
                      <a:pt x="534153" y="134664"/>
                      <a:pt x="569238" y="163655"/>
                      <a:pt x="542859" y="169488"/>
                    </a:cubicBezTo>
                    <a:lnTo>
                      <a:pt x="542859" y="169488"/>
                    </a:lnTo>
                    <a:close/>
                  </a:path>
                </a:pathLst>
              </a:custGeom>
              <a:solidFill>
                <a:srgbClr val="2F2E41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47" name="组合 146">
            <a:extLst>
              <a:ext uri="{FF2B5EF4-FFF2-40B4-BE49-F238E27FC236}">
                <a16:creationId xmlns:a16="http://schemas.microsoft.com/office/drawing/2014/main" id="{DAC6C3F4-56DB-9DEF-1295-7F34E6BAC0D7}"/>
              </a:ext>
            </a:extLst>
          </p:cNvPr>
          <p:cNvGrpSpPr/>
          <p:nvPr/>
        </p:nvGrpSpPr>
        <p:grpSpPr>
          <a:xfrm>
            <a:off x="7381364" y="1540410"/>
            <a:ext cx="3622310" cy="4820188"/>
            <a:chOff x="6266936" y="1540410"/>
            <a:chExt cx="3622310" cy="4820188"/>
          </a:xfrm>
        </p:grpSpPr>
        <p:sp>
          <p:nvSpPr>
            <p:cNvPr id="141" name="矩形: 圆角 140">
              <a:extLst>
                <a:ext uri="{FF2B5EF4-FFF2-40B4-BE49-F238E27FC236}">
                  <a16:creationId xmlns:a16="http://schemas.microsoft.com/office/drawing/2014/main" id="{2F7FD4A1-779C-AF19-9057-5AF76B88B766}"/>
                </a:ext>
              </a:extLst>
            </p:cNvPr>
            <p:cNvSpPr/>
            <p:nvPr/>
          </p:nvSpPr>
          <p:spPr>
            <a:xfrm>
              <a:off x="6266936" y="1540410"/>
              <a:ext cx="3622310" cy="4820188"/>
            </a:xfrm>
            <a:prstGeom prst="roundRect">
              <a:avLst>
                <a:gd name="adj" fmla="val 635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42" name="文本框 141">
              <a:extLst>
                <a:ext uri="{FF2B5EF4-FFF2-40B4-BE49-F238E27FC236}">
                  <a16:creationId xmlns:a16="http://schemas.microsoft.com/office/drawing/2014/main" id="{4B0F3993-EBD1-2D76-EC85-E376DBD41907}"/>
                </a:ext>
              </a:extLst>
            </p:cNvPr>
            <p:cNvSpPr txBox="1"/>
            <p:nvPr/>
          </p:nvSpPr>
          <p:spPr>
            <a:xfrm>
              <a:off x="6467598" y="2309884"/>
              <a:ext cx="3220987" cy="17320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言简意赅的说明分项内容即可请在这里输入该相关内容</a:t>
              </a:r>
              <a:endPara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endParaRPr>
            </a:p>
          </p:txBody>
        </p:sp>
        <p:sp>
          <p:nvSpPr>
            <p:cNvPr id="143" name="矩形: 圆角 142">
              <a:extLst>
                <a:ext uri="{FF2B5EF4-FFF2-40B4-BE49-F238E27FC236}">
                  <a16:creationId xmlns:a16="http://schemas.microsoft.com/office/drawing/2014/main" id="{5E251C8B-3BA0-23DD-5874-C9FF5E89470D}"/>
                </a:ext>
              </a:extLst>
            </p:cNvPr>
            <p:cNvSpPr/>
            <p:nvPr/>
          </p:nvSpPr>
          <p:spPr>
            <a:xfrm>
              <a:off x="6467598" y="1741436"/>
              <a:ext cx="1847098" cy="537697"/>
            </a:xfrm>
            <a:prstGeom prst="roundRect">
              <a:avLst>
                <a:gd name="adj" fmla="val 2535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2"/>
                </a:solidFill>
              </a:endParaRPr>
            </a:p>
          </p:txBody>
        </p:sp>
        <p:sp>
          <p:nvSpPr>
            <p:cNvPr id="144" name="GaodingPPT-3">
              <a:extLst>
                <a:ext uri="{FF2B5EF4-FFF2-40B4-BE49-F238E27FC236}">
                  <a16:creationId xmlns:a16="http://schemas.microsoft.com/office/drawing/2014/main" id="{AA3694DD-2CE5-D39B-D640-F60AAEF358F0}"/>
                </a:ext>
              </a:extLst>
            </p:cNvPr>
            <p:cNvSpPr/>
            <p:nvPr/>
          </p:nvSpPr>
          <p:spPr>
            <a:xfrm>
              <a:off x="6664365" y="1806429"/>
              <a:ext cx="1453565" cy="4077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  <a:cs typeface="OPPOSans R" panose="00020600040101010101" pitchFamily="18" charset="-122"/>
                </a:rPr>
                <a:t>教学成果</a:t>
              </a:r>
            </a:p>
          </p:txBody>
        </p:sp>
        <p:sp>
          <p:nvSpPr>
            <p:cNvPr id="145" name="文本框 144">
              <a:extLst>
                <a:ext uri="{FF2B5EF4-FFF2-40B4-BE49-F238E27FC236}">
                  <a16:creationId xmlns:a16="http://schemas.microsoft.com/office/drawing/2014/main" id="{BA7F9B27-C7CA-B968-CFBC-052F9D0C3F4D}"/>
                </a:ext>
              </a:extLst>
            </p:cNvPr>
            <p:cNvSpPr txBox="1"/>
            <p:nvPr/>
          </p:nvSpPr>
          <p:spPr>
            <a:xfrm>
              <a:off x="6469705" y="4266912"/>
              <a:ext cx="3216772" cy="139846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  <a:buSzPct val="25000"/>
              </a:pP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r>
                <a:rPr lang="en-US" altLang="zh-CN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,</a:t>
              </a:r>
              <a:r>
                <a:rPr lang="zh-CN" altLang="en-US" sz="1800" spc="130" dirty="0">
                  <a:solidFill>
                    <a:schemeClr val="accent2"/>
                  </a:solidFill>
                  <a:latin typeface="+mn-ea"/>
                  <a:cs typeface="OPPOSans L" panose="00020600040101010101" pitchFamily="18" charset="-122"/>
                </a:rPr>
                <a:t>言简意赅的说明分项内容即可</a:t>
              </a:r>
              <a:endParaRPr lang="zh-CN" altLang="en-US" sz="1800" dirty="0">
                <a:solidFill>
                  <a:schemeClr val="accent2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  <p:cxnSp>
          <p:nvCxnSpPr>
            <p:cNvPr id="146" name="直接连接符 145">
              <a:extLst>
                <a:ext uri="{FF2B5EF4-FFF2-40B4-BE49-F238E27FC236}">
                  <a16:creationId xmlns:a16="http://schemas.microsoft.com/office/drawing/2014/main" id="{EC8B56E7-CA90-8C49-3115-6356B6D2BA00}"/>
                </a:ext>
              </a:extLst>
            </p:cNvPr>
            <p:cNvCxnSpPr>
              <a:cxnSpLocks/>
            </p:cNvCxnSpPr>
            <p:nvPr/>
          </p:nvCxnSpPr>
          <p:spPr>
            <a:xfrm>
              <a:off x="6584438" y="4266912"/>
              <a:ext cx="2987306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1BBFD247-D3FB-459C-8A85-39B368EFE579}"/>
              </a:ext>
            </a:extLst>
          </p:cNvPr>
          <p:cNvGrpSpPr/>
          <p:nvPr/>
        </p:nvGrpSpPr>
        <p:grpSpPr>
          <a:xfrm>
            <a:off x="10441204" y="3721604"/>
            <a:ext cx="1526264" cy="3141797"/>
            <a:chOff x="9883750" y="3657719"/>
            <a:chExt cx="1526264" cy="3141797"/>
          </a:xfrm>
        </p:grpSpPr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1CEFDBE0-3EA5-2A9E-B095-0C3D83D6E38D}"/>
                </a:ext>
              </a:extLst>
            </p:cNvPr>
            <p:cNvSpPr/>
            <p:nvPr/>
          </p:nvSpPr>
          <p:spPr>
            <a:xfrm>
              <a:off x="10524454" y="3798290"/>
              <a:ext cx="227191" cy="487130"/>
            </a:xfrm>
            <a:custGeom>
              <a:avLst/>
              <a:gdLst>
                <a:gd name="connsiteX0" fmla="*/ 201526 w 227191"/>
                <a:gd name="connsiteY0" fmla="*/ 24104 h 487130"/>
                <a:gd name="connsiteX1" fmla="*/ 170881 w 227191"/>
                <a:gd name="connsiteY1" fmla="*/ 254318 h 487130"/>
                <a:gd name="connsiteX2" fmla="*/ 149099 w 227191"/>
                <a:gd name="connsiteY2" fmla="*/ 345797 h 487130"/>
                <a:gd name="connsiteX3" fmla="*/ 116678 w 227191"/>
                <a:gd name="connsiteY3" fmla="*/ 401323 h 487130"/>
                <a:gd name="connsiteX4" fmla="*/ 69213 w 227191"/>
                <a:gd name="connsiteY4" fmla="*/ 460481 h 487130"/>
                <a:gd name="connsiteX5" fmla="*/ 0 w 227191"/>
                <a:gd name="connsiteY5" fmla="*/ 486917 h 487130"/>
                <a:gd name="connsiteX6" fmla="*/ 119307 w 227191"/>
                <a:gd name="connsiteY6" fmla="*/ 284805 h 487130"/>
                <a:gd name="connsiteX7" fmla="*/ 117183 w 227191"/>
                <a:gd name="connsiteY7" fmla="*/ 170864 h 487130"/>
                <a:gd name="connsiteX8" fmla="*/ 137015 w 227191"/>
                <a:gd name="connsiteY8" fmla="*/ 59797 h 487130"/>
                <a:gd name="connsiteX9" fmla="*/ 227191 w 227191"/>
                <a:gd name="connsiteY9" fmla="*/ 25 h 487130"/>
                <a:gd name="connsiteX10" fmla="*/ 201526 w 227191"/>
                <a:gd name="connsiteY10" fmla="*/ 24104 h 487130"/>
                <a:gd name="connsiteX11" fmla="*/ 201526 w 227191"/>
                <a:gd name="connsiteY11" fmla="*/ 24104 h 48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191" h="487130">
                  <a:moveTo>
                    <a:pt x="201526" y="24104"/>
                  </a:moveTo>
                  <a:cubicBezTo>
                    <a:pt x="192176" y="100953"/>
                    <a:pt x="181955" y="177699"/>
                    <a:pt x="170881" y="254318"/>
                  </a:cubicBezTo>
                  <a:cubicBezTo>
                    <a:pt x="166380" y="285439"/>
                    <a:pt x="161618" y="316954"/>
                    <a:pt x="149099" y="345797"/>
                  </a:cubicBezTo>
                  <a:cubicBezTo>
                    <a:pt x="140558" y="365485"/>
                    <a:pt x="128587" y="383464"/>
                    <a:pt x="116678" y="401323"/>
                  </a:cubicBezTo>
                  <a:cubicBezTo>
                    <a:pt x="102617" y="422426"/>
                    <a:pt x="88314" y="443800"/>
                    <a:pt x="69213" y="460481"/>
                  </a:cubicBezTo>
                  <a:cubicBezTo>
                    <a:pt x="50103" y="477164"/>
                    <a:pt x="25291" y="488877"/>
                    <a:pt x="0" y="486917"/>
                  </a:cubicBezTo>
                  <a:cubicBezTo>
                    <a:pt x="67097" y="441754"/>
                    <a:pt x="112185" y="365367"/>
                    <a:pt x="119307" y="284805"/>
                  </a:cubicBezTo>
                  <a:cubicBezTo>
                    <a:pt x="122659" y="246937"/>
                    <a:pt x="118062" y="208871"/>
                    <a:pt x="117183" y="170864"/>
                  </a:cubicBezTo>
                  <a:cubicBezTo>
                    <a:pt x="116303" y="132858"/>
                    <a:pt x="119481" y="93529"/>
                    <a:pt x="137015" y="59797"/>
                  </a:cubicBezTo>
                  <a:cubicBezTo>
                    <a:pt x="154549" y="26067"/>
                    <a:pt x="189190" y="-935"/>
                    <a:pt x="227191" y="25"/>
                  </a:cubicBezTo>
                  <a:lnTo>
                    <a:pt x="201526" y="24104"/>
                  </a:lnTo>
                  <a:lnTo>
                    <a:pt x="201526" y="24104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62" name="图形 73">
              <a:extLst>
                <a:ext uri="{FF2B5EF4-FFF2-40B4-BE49-F238E27FC236}">
                  <a16:creationId xmlns:a16="http://schemas.microsoft.com/office/drawing/2014/main" id="{9215FA73-0352-AF45-5FD9-291E4CC3E377}"/>
                </a:ext>
              </a:extLst>
            </p:cNvPr>
            <p:cNvGrpSpPr/>
            <p:nvPr/>
          </p:nvGrpSpPr>
          <p:grpSpPr>
            <a:xfrm>
              <a:off x="9883750" y="4654697"/>
              <a:ext cx="948625" cy="845795"/>
              <a:chOff x="3948299" y="4722272"/>
              <a:chExt cx="948625" cy="845795"/>
            </a:xfrm>
          </p:grpSpPr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F6CEB309-34F6-F25E-621A-13948D7D955D}"/>
                  </a:ext>
                </a:extLst>
              </p:cNvPr>
              <p:cNvSpPr/>
              <p:nvPr/>
            </p:nvSpPr>
            <p:spPr>
              <a:xfrm>
                <a:off x="3948299" y="5181919"/>
                <a:ext cx="452820" cy="386148"/>
              </a:xfrm>
              <a:custGeom>
                <a:avLst/>
                <a:gdLst>
                  <a:gd name="connsiteX0" fmla="*/ 162276 w 452820"/>
                  <a:gd name="connsiteY0" fmla="*/ 347151 h 386148"/>
                  <a:gd name="connsiteX1" fmla="*/ 162276 w 452820"/>
                  <a:gd name="connsiteY1" fmla="*/ 347151 h 386148"/>
                  <a:gd name="connsiteX2" fmla="*/ 12411 w 452820"/>
                  <a:gd name="connsiteY2" fmla="*/ 364415 h 386148"/>
                  <a:gd name="connsiteX3" fmla="*/ 60242 w 452820"/>
                  <a:gd name="connsiteY3" fmla="*/ 221341 h 386148"/>
                  <a:gd name="connsiteX4" fmla="*/ 134809 w 452820"/>
                  <a:gd name="connsiteY4" fmla="*/ 184706 h 386148"/>
                  <a:gd name="connsiteX5" fmla="*/ 368477 w 452820"/>
                  <a:gd name="connsiteY5" fmla="*/ 0 h 386148"/>
                  <a:gd name="connsiteX6" fmla="*/ 452820 w 452820"/>
                  <a:gd name="connsiteY6" fmla="*/ 111497 h 386148"/>
                  <a:gd name="connsiteX7" fmla="*/ 213511 w 452820"/>
                  <a:gd name="connsiteY7" fmla="*/ 281751 h 386148"/>
                  <a:gd name="connsiteX8" fmla="*/ 162276 w 452820"/>
                  <a:gd name="connsiteY8" fmla="*/ 347151 h 386148"/>
                  <a:gd name="connsiteX9" fmla="*/ 162276 w 452820"/>
                  <a:gd name="connsiteY9" fmla="*/ 347151 h 386148"/>
                  <a:gd name="connsiteX10" fmla="*/ 162276 w 452820"/>
                  <a:gd name="connsiteY10" fmla="*/ 347151 h 38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2820" h="386148">
                    <a:moveTo>
                      <a:pt x="162276" y="347151"/>
                    </a:moveTo>
                    <a:lnTo>
                      <a:pt x="162276" y="347151"/>
                    </a:lnTo>
                    <a:cubicBezTo>
                      <a:pt x="107681" y="391420"/>
                      <a:pt x="40584" y="399151"/>
                      <a:pt x="12411" y="364415"/>
                    </a:cubicBezTo>
                    <a:cubicBezTo>
                      <a:pt x="-15761" y="329678"/>
                      <a:pt x="5647" y="265619"/>
                      <a:pt x="60242" y="221341"/>
                    </a:cubicBezTo>
                    <a:cubicBezTo>
                      <a:pt x="84140" y="201961"/>
                      <a:pt x="110432" y="189590"/>
                      <a:pt x="134809" y="184706"/>
                    </a:cubicBezTo>
                    <a:lnTo>
                      <a:pt x="368477" y="0"/>
                    </a:lnTo>
                    <a:lnTo>
                      <a:pt x="452820" y="111497"/>
                    </a:lnTo>
                    <a:lnTo>
                      <a:pt x="213511" y="281751"/>
                    </a:lnTo>
                    <a:cubicBezTo>
                      <a:pt x="203708" y="304596"/>
                      <a:pt x="186174" y="327762"/>
                      <a:pt x="162276" y="347151"/>
                    </a:cubicBezTo>
                    <a:lnTo>
                      <a:pt x="162276" y="347151"/>
                    </a:lnTo>
                    <a:lnTo>
                      <a:pt x="162276" y="347151"/>
                    </a:ln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7F29F32E-6DE8-4ED6-5D74-49C372719322}"/>
                  </a:ext>
                </a:extLst>
              </p:cNvPr>
              <p:cNvSpPr/>
              <p:nvPr/>
            </p:nvSpPr>
            <p:spPr>
              <a:xfrm>
                <a:off x="4154714" y="4722272"/>
                <a:ext cx="742210" cy="732152"/>
              </a:xfrm>
              <a:custGeom>
                <a:avLst/>
                <a:gdLst>
                  <a:gd name="connsiteX0" fmla="*/ 0 w 742210"/>
                  <a:gd name="connsiteY0" fmla="*/ 556039 h 732152"/>
                  <a:gd name="connsiteX1" fmla="*/ 348178 w 742210"/>
                  <a:gd name="connsiteY1" fmla="*/ 225665 h 732152"/>
                  <a:gd name="connsiteX2" fmla="*/ 383002 w 742210"/>
                  <a:gd name="connsiteY2" fmla="*/ 199547 h 732152"/>
                  <a:gd name="connsiteX3" fmla="*/ 634622 w 742210"/>
                  <a:gd name="connsiteY3" fmla="*/ 363 h 732152"/>
                  <a:gd name="connsiteX4" fmla="*/ 696931 w 742210"/>
                  <a:gd name="connsiteY4" fmla="*/ 15938 h 732152"/>
                  <a:gd name="connsiteX5" fmla="*/ 742210 w 742210"/>
                  <a:gd name="connsiteY5" fmla="*/ 99228 h 732152"/>
                  <a:gd name="connsiteX6" fmla="*/ 709302 w 742210"/>
                  <a:gd name="connsiteY6" fmla="*/ 172837 h 732152"/>
                  <a:gd name="connsiteX7" fmla="*/ 390541 w 742210"/>
                  <a:gd name="connsiteY7" fmla="*/ 459002 h 732152"/>
                  <a:gd name="connsiteX8" fmla="*/ 254937 w 742210"/>
                  <a:gd name="connsiteY8" fmla="*/ 580721 h 732152"/>
                  <a:gd name="connsiteX9" fmla="*/ 86293 w 742210"/>
                  <a:gd name="connsiteY9" fmla="*/ 732152 h 732152"/>
                  <a:gd name="connsiteX10" fmla="*/ 69151 w 742210"/>
                  <a:gd name="connsiteY10" fmla="*/ 697233 h 732152"/>
                  <a:gd name="connsiteX11" fmla="*/ 11178 w 742210"/>
                  <a:gd name="connsiteY11" fmla="*/ 578901 h 732152"/>
                  <a:gd name="connsiteX12" fmla="*/ 0 w 742210"/>
                  <a:gd name="connsiteY12" fmla="*/ 556039 h 732152"/>
                  <a:gd name="connsiteX13" fmla="*/ 0 w 742210"/>
                  <a:gd name="connsiteY13" fmla="*/ 556039 h 732152"/>
                  <a:gd name="connsiteX14" fmla="*/ 0 w 742210"/>
                  <a:gd name="connsiteY14" fmla="*/ 556039 h 73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42210" h="732152">
                    <a:moveTo>
                      <a:pt x="0" y="556039"/>
                    </a:moveTo>
                    <a:lnTo>
                      <a:pt x="348178" y="225665"/>
                    </a:lnTo>
                    <a:lnTo>
                      <a:pt x="383002" y="199547"/>
                    </a:lnTo>
                    <a:cubicBezTo>
                      <a:pt x="383002" y="199547"/>
                      <a:pt x="582865" y="4821"/>
                      <a:pt x="634622" y="363"/>
                    </a:cubicBezTo>
                    <a:cubicBezTo>
                      <a:pt x="656544" y="-1517"/>
                      <a:pt x="678465" y="3941"/>
                      <a:pt x="696931" y="15938"/>
                    </a:cubicBezTo>
                    <a:cubicBezTo>
                      <a:pt x="726766" y="35291"/>
                      <a:pt x="742210" y="67129"/>
                      <a:pt x="742210" y="99228"/>
                    </a:cubicBezTo>
                    <a:cubicBezTo>
                      <a:pt x="742210" y="126043"/>
                      <a:pt x="731415" y="152996"/>
                      <a:pt x="709302" y="172837"/>
                    </a:cubicBezTo>
                    <a:lnTo>
                      <a:pt x="390541" y="459002"/>
                    </a:lnTo>
                    <a:lnTo>
                      <a:pt x="254937" y="580721"/>
                    </a:lnTo>
                    <a:lnTo>
                      <a:pt x="86293" y="732152"/>
                    </a:lnTo>
                    <a:lnTo>
                      <a:pt x="69151" y="697233"/>
                    </a:lnTo>
                    <a:lnTo>
                      <a:pt x="11178" y="578901"/>
                    </a:lnTo>
                    <a:lnTo>
                      <a:pt x="0" y="556039"/>
                    </a:lnTo>
                    <a:lnTo>
                      <a:pt x="0" y="556039"/>
                    </a:lnTo>
                    <a:lnTo>
                      <a:pt x="0" y="556039"/>
                    </a:ln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398AAE95-4DDE-7DB5-E605-1ECAB677EBBB}"/>
                </a:ext>
              </a:extLst>
            </p:cNvPr>
            <p:cNvSpPr/>
            <p:nvPr/>
          </p:nvSpPr>
          <p:spPr>
            <a:xfrm>
              <a:off x="10486043" y="4987150"/>
              <a:ext cx="612412" cy="508178"/>
            </a:xfrm>
            <a:custGeom>
              <a:avLst/>
              <a:gdLst>
                <a:gd name="connsiteX0" fmla="*/ 348613 w 612412"/>
                <a:gd name="connsiteY0" fmla="*/ 0 h 508178"/>
                <a:gd name="connsiteX1" fmla="*/ 0 w 612412"/>
                <a:gd name="connsiteY1" fmla="*/ 106779 h 508178"/>
                <a:gd name="connsiteX2" fmla="*/ 28486 w 612412"/>
                <a:gd name="connsiteY2" fmla="*/ 489911 h 508178"/>
                <a:gd name="connsiteX3" fmla="*/ 574725 w 612412"/>
                <a:gd name="connsiteY3" fmla="*/ 489911 h 508178"/>
                <a:gd name="connsiteX4" fmla="*/ 612413 w 612412"/>
                <a:gd name="connsiteY4" fmla="*/ 106779 h 508178"/>
                <a:gd name="connsiteX5" fmla="*/ 348613 w 612412"/>
                <a:gd name="connsiteY5" fmla="*/ 0 h 50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412" h="508178">
                  <a:moveTo>
                    <a:pt x="348613" y="0"/>
                  </a:moveTo>
                  <a:lnTo>
                    <a:pt x="0" y="106779"/>
                  </a:lnTo>
                  <a:cubicBezTo>
                    <a:pt x="58365" y="123216"/>
                    <a:pt x="82803" y="478863"/>
                    <a:pt x="28486" y="489911"/>
                  </a:cubicBezTo>
                  <a:cubicBezTo>
                    <a:pt x="28486" y="489911"/>
                    <a:pt x="606249" y="531012"/>
                    <a:pt x="574725" y="489911"/>
                  </a:cubicBezTo>
                  <a:cubicBezTo>
                    <a:pt x="536297" y="439817"/>
                    <a:pt x="587836" y="106927"/>
                    <a:pt x="612413" y="106779"/>
                  </a:cubicBezTo>
                  <a:lnTo>
                    <a:pt x="348613" y="0"/>
                  </a:lnTo>
                  <a:close/>
                </a:path>
              </a:pathLst>
            </a:custGeom>
            <a:solidFill>
              <a:srgbClr val="FFB6B6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0884E170-64AB-0308-F773-0F7684A68E30}"/>
                </a:ext>
              </a:extLst>
            </p:cNvPr>
            <p:cNvSpPr/>
            <p:nvPr/>
          </p:nvSpPr>
          <p:spPr>
            <a:xfrm>
              <a:off x="10256780" y="5432156"/>
              <a:ext cx="1041756" cy="1367360"/>
            </a:xfrm>
            <a:custGeom>
              <a:avLst/>
              <a:gdLst>
                <a:gd name="connsiteX0" fmla="*/ 1041757 w 1041756"/>
                <a:gd name="connsiteY0" fmla="*/ 1367352 h 1367360"/>
                <a:gd name="connsiteX1" fmla="*/ 1011286 w 1041756"/>
                <a:gd name="connsiteY1" fmla="*/ 999611 h 1367360"/>
                <a:gd name="connsiteX2" fmla="*/ 989085 w 1041756"/>
                <a:gd name="connsiteY2" fmla="*/ 643276 h 1367360"/>
                <a:gd name="connsiteX3" fmla="*/ 797032 w 1041756"/>
                <a:gd name="connsiteY3" fmla="*/ 0 h 1367360"/>
                <a:gd name="connsiteX4" fmla="*/ 283379 w 1041756"/>
                <a:gd name="connsiteY4" fmla="*/ 0 h 1367360"/>
                <a:gd name="connsiteX5" fmla="*/ 281290 w 1041756"/>
                <a:gd name="connsiteY5" fmla="*/ 2176 h 1367360"/>
                <a:gd name="connsiteX6" fmla="*/ 281203 w 1041756"/>
                <a:gd name="connsiteY6" fmla="*/ 2264 h 1367360"/>
                <a:gd name="connsiteX7" fmla="*/ 68951 w 1041756"/>
                <a:gd name="connsiteY7" fmla="*/ 643284 h 1367360"/>
                <a:gd name="connsiteX8" fmla="*/ 50233 w 1041756"/>
                <a:gd name="connsiteY8" fmla="*/ 798599 h 1367360"/>
                <a:gd name="connsiteX9" fmla="*/ 0 w 1041756"/>
                <a:gd name="connsiteY9" fmla="*/ 1245041 h 1367360"/>
                <a:gd name="connsiteX10" fmla="*/ 36304 w 1041756"/>
                <a:gd name="connsiteY10" fmla="*/ 1367360 h 1367360"/>
                <a:gd name="connsiteX11" fmla="*/ 335180 w 1041756"/>
                <a:gd name="connsiteY11" fmla="*/ 1367360 h 1367360"/>
                <a:gd name="connsiteX12" fmla="*/ 330479 w 1041756"/>
                <a:gd name="connsiteY12" fmla="*/ 1341147 h 1367360"/>
                <a:gd name="connsiteX13" fmla="*/ 522794 w 1041756"/>
                <a:gd name="connsiteY13" fmla="*/ 643276 h 1367360"/>
                <a:gd name="connsiteX14" fmla="*/ 525144 w 1041756"/>
                <a:gd name="connsiteY14" fmla="*/ 634744 h 1367360"/>
                <a:gd name="connsiteX15" fmla="*/ 527234 w 1041756"/>
                <a:gd name="connsiteY15" fmla="*/ 643276 h 1367360"/>
                <a:gd name="connsiteX16" fmla="*/ 705532 w 1041756"/>
                <a:gd name="connsiteY16" fmla="*/ 1367360 h 1367360"/>
                <a:gd name="connsiteX17" fmla="*/ 1041757 w 1041756"/>
                <a:gd name="connsiteY17" fmla="*/ 1367360 h 1367360"/>
                <a:gd name="connsiteX18" fmla="*/ 1041757 w 1041756"/>
                <a:gd name="connsiteY18" fmla="*/ 1367352 h 13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41756" h="1367360">
                  <a:moveTo>
                    <a:pt x="1041757" y="1367352"/>
                  </a:moveTo>
                  <a:lnTo>
                    <a:pt x="1011286" y="999611"/>
                  </a:lnTo>
                  <a:cubicBezTo>
                    <a:pt x="1011286" y="868064"/>
                    <a:pt x="1002754" y="749228"/>
                    <a:pt x="989085" y="643276"/>
                  </a:cubicBezTo>
                  <a:cubicBezTo>
                    <a:pt x="934325" y="217989"/>
                    <a:pt x="797032" y="0"/>
                    <a:pt x="797032" y="0"/>
                  </a:cubicBezTo>
                  <a:lnTo>
                    <a:pt x="283379" y="0"/>
                  </a:lnTo>
                  <a:cubicBezTo>
                    <a:pt x="282683" y="784"/>
                    <a:pt x="281986" y="1384"/>
                    <a:pt x="281290" y="2176"/>
                  </a:cubicBezTo>
                  <a:lnTo>
                    <a:pt x="281203" y="2264"/>
                  </a:lnTo>
                  <a:cubicBezTo>
                    <a:pt x="160016" y="129632"/>
                    <a:pt x="96984" y="449916"/>
                    <a:pt x="68951" y="643284"/>
                  </a:cubicBezTo>
                  <a:cubicBezTo>
                    <a:pt x="55631" y="735307"/>
                    <a:pt x="50233" y="798599"/>
                    <a:pt x="50233" y="798599"/>
                  </a:cubicBezTo>
                  <a:lnTo>
                    <a:pt x="0" y="1245041"/>
                  </a:lnTo>
                  <a:lnTo>
                    <a:pt x="36304" y="1367360"/>
                  </a:lnTo>
                  <a:lnTo>
                    <a:pt x="335180" y="1367360"/>
                  </a:lnTo>
                  <a:lnTo>
                    <a:pt x="330479" y="1341147"/>
                  </a:lnTo>
                  <a:lnTo>
                    <a:pt x="522794" y="643276"/>
                  </a:lnTo>
                  <a:lnTo>
                    <a:pt x="525144" y="634744"/>
                  </a:lnTo>
                  <a:lnTo>
                    <a:pt x="527234" y="643276"/>
                  </a:lnTo>
                  <a:lnTo>
                    <a:pt x="705532" y="1367360"/>
                  </a:lnTo>
                  <a:lnTo>
                    <a:pt x="1041757" y="1367360"/>
                  </a:lnTo>
                  <a:lnTo>
                    <a:pt x="1041757" y="1367352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ADFABBB0-6531-3F14-6EAB-7F72413309F5}"/>
                </a:ext>
              </a:extLst>
            </p:cNvPr>
            <p:cNvSpPr/>
            <p:nvPr/>
          </p:nvSpPr>
          <p:spPr>
            <a:xfrm>
              <a:off x="10438752" y="4321357"/>
              <a:ext cx="760179" cy="1133599"/>
            </a:xfrm>
            <a:custGeom>
              <a:avLst/>
              <a:gdLst>
                <a:gd name="connsiteX0" fmla="*/ 111933 w 760179"/>
                <a:gd name="connsiteY0" fmla="*/ 453654 h 1133599"/>
                <a:gd name="connsiteX1" fmla="*/ 220479 w 760179"/>
                <a:gd name="connsiteY1" fmla="*/ 234551 h 1133599"/>
                <a:gd name="connsiteX2" fmla="*/ 311935 w 760179"/>
                <a:gd name="connsiteY2" fmla="*/ 75371 h 1133599"/>
                <a:gd name="connsiteX3" fmla="*/ 385892 w 760179"/>
                <a:gd name="connsiteY3" fmla="*/ 0 h 1133599"/>
                <a:gd name="connsiteX4" fmla="*/ 588297 w 760179"/>
                <a:gd name="connsiteY4" fmla="*/ 0 h 1133599"/>
                <a:gd name="connsiteX5" fmla="*/ 607137 w 760179"/>
                <a:gd name="connsiteY5" fmla="*/ 75371 h 1133599"/>
                <a:gd name="connsiteX6" fmla="*/ 720193 w 760179"/>
                <a:gd name="connsiteY6" fmla="*/ 138180 h 1133599"/>
                <a:gd name="connsiteX7" fmla="*/ 760180 w 760179"/>
                <a:gd name="connsiteY7" fmla="*/ 452227 h 1133599"/>
                <a:gd name="connsiteX8" fmla="*/ 617715 w 760179"/>
                <a:gd name="connsiteY8" fmla="*/ 1133600 h 1133599"/>
                <a:gd name="connsiteX9" fmla="*/ 98595 w 760179"/>
                <a:gd name="connsiteY9" fmla="*/ 957147 h 1133599"/>
                <a:gd name="connsiteX10" fmla="*/ 41954 w 760179"/>
                <a:gd name="connsiteY10" fmla="*/ 792334 h 1133599"/>
                <a:gd name="connsiteX11" fmla="*/ 4527 w 760179"/>
                <a:gd name="connsiteY11" fmla="*/ 593794 h 1133599"/>
                <a:gd name="connsiteX12" fmla="*/ 0 w 760179"/>
                <a:gd name="connsiteY12" fmla="*/ 570053 h 1133599"/>
                <a:gd name="connsiteX13" fmla="*/ 111933 w 760179"/>
                <a:gd name="connsiteY13" fmla="*/ 453654 h 1133599"/>
                <a:gd name="connsiteX14" fmla="*/ 111933 w 760179"/>
                <a:gd name="connsiteY14" fmla="*/ 453654 h 1133599"/>
                <a:gd name="connsiteX15" fmla="*/ 111933 w 760179"/>
                <a:gd name="connsiteY15" fmla="*/ 453654 h 113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60179" h="1133599">
                  <a:moveTo>
                    <a:pt x="111933" y="453654"/>
                  </a:moveTo>
                  <a:lnTo>
                    <a:pt x="220479" y="234551"/>
                  </a:lnTo>
                  <a:lnTo>
                    <a:pt x="311935" y="75371"/>
                  </a:lnTo>
                  <a:lnTo>
                    <a:pt x="385892" y="0"/>
                  </a:lnTo>
                  <a:lnTo>
                    <a:pt x="588297" y="0"/>
                  </a:lnTo>
                  <a:lnTo>
                    <a:pt x="607137" y="75371"/>
                  </a:lnTo>
                  <a:lnTo>
                    <a:pt x="720193" y="138180"/>
                  </a:lnTo>
                  <a:lnTo>
                    <a:pt x="760180" y="452227"/>
                  </a:lnTo>
                  <a:lnTo>
                    <a:pt x="617715" y="1133600"/>
                  </a:lnTo>
                  <a:cubicBezTo>
                    <a:pt x="448131" y="995418"/>
                    <a:pt x="98595" y="957147"/>
                    <a:pt x="98595" y="957147"/>
                  </a:cubicBezTo>
                  <a:lnTo>
                    <a:pt x="41954" y="792334"/>
                  </a:lnTo>
                  <a:lnTo>
                    <a:pt x="4527" y="593794"/>
                  </a:lnTo>
                  <a:lnTo>
                    <a:pt x="0" y="570053"/>
                  </a:lnTo>
                  <a:lnTo>
                    <a:pt x="111933" y="453654"/>
                  </a:lnTo>
                  <a:lnTo>
                    <a:pt x="111933" y="453654"/>
                  </a:lnTo>
                  <a:lnTo>
                    <a:pt x="111933" y="453654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66" name="图形 73">
              <a:extLst>
                <a:ext uri="{FF2B5EF4-FFF2-40B4-BE49-F238E27FC236}">
                  <a16:creationId xmlns:a16="http://schemas.microsoft.com/office/drawing/2014/main" id="{AAF0E10F-7DA4-B44D-1E4B-37C10AF7B90F}"/>
                </a:ext>
              </a:extLst>
            </p:cNvPr>
            <p:cNvGrpSpPr/>
            <p:nvPr/>
          </p:nvGrpSpPr>
          <p:grpSpPr>
            <a:xfrm>
              <a:off x="10412726" y="4480306"/>
              <a:ext cx="997288" cy="731820"/>
              <a:chOff x="4477275" y="4547881"/>
              <a:chExt cx="997288" cy="731820"/>
            </a:xfrm>
          </p:grpSpPr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73F3BE42-965E-39ED-5DA7-C890B444979B}"/>
                  </a:ext>
                </a:extLst>
              </p:cNvPr>
              <p:cNvSpPr/>
              <p:nvPr/>
            </p:nvSpPr>
            <p:spPr>
              <a:xfrm>
                <a:off x="4477275" y="5076939"/>
                <a:ext cx="507579" cy="172608"/>
              </a:xfrm>
              <a:custGeom>
                <a:avLst/>
                <a:gdLst>
                  <a:gd name="connsiteX0" fmla="*/ 124943 w 507579"/>
                  <a:gd name="connsiteY0" fmla="*/ 161996 h 172608"/>
                  <a:gd name="connsiteX1" fmla="*/ 124943 w 507579"/>
                  <a:gd name="connsiteY1" fmla="*/ 161996 h 172608"/>
                  <a:gd name="connsiteX2" fmla="*/ 21 w 507579"/>
                  <a:gd name="connsiteY2" fmla="*/ 77434 h 172608"/>
                  <a:gd name="connsiteX3" fmla="*/ 129531 w 507579"/>
                  <a:gd name="connsiteY3" fmla="*/ 82 h 172608"/>
                  <a:gd name="connsiteX4" fmla="*/ 209966 w 507579"/>
                  <a:gd name="connsiteY4" fmla="*/ 20889 h 172608"/>
                  <a:gd name="connsiteX5" fmla="*/ 507580 w 507579"/>
                  <a:gd name="connsiteY5" fmla="*/ 33069 h 172608"/>
                  <a:gd name="connsiteX6" fmla="*/ 498882 w 507579"/>
                  <a:gd name="connsiteY6" fmla="*/ 172608 h 172608"/>
                  <a:gd name="connsiteX7" fmla="*/ 206423 w 507579"/>
                  <a:gd name="connsiteY7" fmla="*/ 145794 h 172608"/>
                  <a:gd name="connsiteX8" fmla="*/ 124943 w 507579"/>
                  <a:gd name="connsiteY8" fmla="*/ 161996 h 172608"/>
                  <a:gd name="connsiteX9" fmla="*/ 124943 w 507579"/>
                  <a:gd name="connsiteY9" fmla="*/ 161996 h 172608"/>
                  <a:gd name="connsiteX10" fmla="*/ 124943 w 507579"/>
                  <a:gd name="connsiteY10" fmla="*/ 161996 h 17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7579" h="172608">
                    <a:moveTo>
                      <a:pt x="124943" y="161996"/>
                    </a:moveTo>
                    <a:lnTo>
                      <a:pt x="124943" y="161996"/>
                    </a:lnTo>
                    <a:cubicBezTo>
                      <a:pt x="54677" y="160002"/>
                      <a:pt x="-1250" y="122140"/>
                      <a:pt x="21" y="77434"/>
                    </a:cubicBezTo>
                    <a:cubicBezTo>
                      <a:pt x="1284" y="32721"/>
                      <a:pt x="59274" y="-1912"/>
                      <a:pt x="129531" y="82"/>
                    </a:cubicBezTo>
                    <a:cubicBezTo>
                      <a:pt x="160289" y="961"/>
                      <a:pt x="188297" y="8701"/>
                      <a:pt x="209966" y="20889"/>
                    </a:cubicBezTo>
                    <a:lnTo>
                      <a:pt x="507580" y="33069"/>
                    </a:lnTo>
                    <a:lnTo>
                      <a:pt x="498882" y="172608"/>
                    </a:lnTo>
                    <a:lnTo>
                      <a:pt x="206423" y="145794"/>
                    </a:lnTo>
                    <a:cubicBezTo>
                      <a:pt x="184100" y="156728"/>
                      <a:pt x="155693" y="162875"/>
                      <a:pt x="124943" y="161996"/>
                    </a:cubicBezTo>
                    <a:lnTo>
                      <a:pt x="124943" y="161996"/>
                    </a:lnTo>
                    <a:lnTo>
                      <a:pt x="124943" y="161996"/>
                    </a:lnTo>
                    <a:close/>
                  </a:path>
                </a:pathLst>
              </a:custGeom>
              <a:solidFill>
                <a:srgbClr val="FFB6B6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EC849BAF-9398-1DC0-2FA0-30FA1C64F86C}"/>
                  </a:ext>
                </a:extLst>
              </p:cNvPr>
              <p:cNvSpPr/>
              <p:nvPr/>
            </p:nvSpPr>
            <p:spPr>
              <a:xfrm>
                <a:off x="4660914" y="4547881"/>
                <a:ext cx="813649" cy="731820"/>
              </a:xfrm>
              <a:custGeom>
                <a:avLst/>
                <a:gdLst>
                  <a:gd name="connsiteX0" fmla="*/ 321903 w 813649"/>
                  <a:gd name="connsiteY0" fmla="*/ 214776 h 731820"/>
                  <a:gd name="connsiteX1" fmla="*/ 602636 w 813649"/>
                  <a:gd name="connsiteY1" fmla="*/ 493489 h 731820"/>
                  <a:gd name="connsiteX2" fmla="*/ 113639 w 813649"/>
                  <a:gd name="connsiteY2" fmla="*/ 543566 h 731820"/>
                  <a:gd name="connsiteX3" fmla="*/ 0 w 813649"/>
                  <a:gd name="connsiteY3" fmla="*/ 703408 h 731820"/>
                  <a:gd name="connsiteX4" fmla="*/ 681573 w 813649"/>
                  <a:gd name="connsiteY4" fmla="*/ 726008 h 731820"/>
                  <a:gd name="connsiteX5" fmla="*/ 813634 w 813649"/>
                  <a:gd name="connsiteY5" fmla="*/ 640324 h 731820"/>
                  <a:gd name="connsiteX6" fmla="*/ 813634 w 813649"/>
                  <a:gd name="connsiteY6" fmla="*/ 640324 h 731820"/>
                  <a:gd name="connsiteX7" fmla="*/ 590552 w 813649"/>
                  <a:gd name="connsiteY7" fmla="*/ 8984 h 731820"/>
                  <a:gd name="connsiteX8" fmla="*/ 321903 w 813649"/>
                  <a:gd name="connsiteY8" fmla="*/ 214776 h 731820"/>
                  <a:gd name="connsiteX9" fmla="*/ 377352 w 813649"/>
                  <a:gd name="connsiteY9" fmla="*/ 122467 h 731820"/>
                  <a:gd name="connsiteX10" fmla="*/ 321903 w 813649"/>
                  <a:gd name="connsiteY10" fmla="*/ 214776 h 7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3649" h="731820">
                    <a:moveTo>
                      <a:pt x="321903" y="214776"/>
                    </a:moveTo>
                    <a:lnTo>
                      <a:pt x="602636" y="493489"/>
                    </a:lnTo>
                    <a:lnTo>
                      <a:pt x="113639" y="543566"/>
                    </a:lnTo>
                    <a:lnTo>
                      <a:pt x="0" y="703408"/>
                    </a:lnTo>
                    <a:lnTo>
                      <a:pt x="681573" y="726008"/>
                    </a:lnTo>
                    <a:cubicBezTo>
                      <a:pt x="743072" y="747913"/>
                      <a:pt x="808576" y="705410"/>
                      <a:pt x="813634" y="640324"/>
                    </a:cubicBezTo>
                    <a:lnTo>
                      <a:pt x="813634" y="640324"/>
                    </a:lnTo>
                    <a:cubicBezTo>
                      <a:pt x="815341" y="618350"/>
                      <a:pt x="675322" y="60750"/>
                      <a:pt x="590552" y="8984"/>
                    </a:cubicBezTo>
                    <a:cubicBezTo>
                      <a:pt x="491200" y="-51685"/>
                      <a:pt x="321903" y="214776"/>
                      <a:pt x="321903" y="214776"/>
                    </a:cubicBezTo>
                    <a:lnTo>
                      <a:pt x="377352" y="122467"/>
                    </a:lnTo>
                    <a:lnTo>
                      <a:pt x="321903" y="214776"/>
                    </a:lnTo>
                    <a:close/>
                  </a:path>
                </a:pathLst>
              </a:custGeom>
              <a:solidFill>
                <a:srgbClr val="FF6C17"/>
              </a:solidFill>
              <a:ln w="869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3894FF65-3EC2-6343-3796-65F9205C4219}"/>
                </a:ext>
              </a:extLst>
            </p:cNvPr>
            <p:cNvSpPr/>
            <p:nvPr/>
          </p:nvSpPr>
          <p:spPr>
            <a:xfrm rot="16255428">
              <a:off x="10654792" y="3814928"/>
              <a:ext cx="458508" cy="458508"/>
            </a:xfrm>
            <a:custGeom>
              <a:avLst/>
              <a:gdLst>
                <a:gd name="connsiteX0" fmla="*/ 458509 w 458508"/>
                <a:gd name="connsiteY0" fmla="*/ 229254 h 458508"/>
                <a:gd name="connsiteX1" fmla="*/ 229254 w 458508"/>
                <a:gd name="connsiteY1" fmla="*/ 458509 h 458508"/>
                <a:gd name="connsiteX2" fmla="*/ 0 w 458508"/>
                <a:gd name="connsiteY2" fmla="*/ 229254 h 458508"/>
                <a:gd name="connsiteX3" fmla="*/ 229254 w 458508"/>
                <a:gd name="connsiteY3" fmla="*/ 0 h 458508"/>
                <a:gd name="connsiteX4" fmla="*/ 458509 w 458508"/>
                <a:gd name="connsiteY4" fmla="*/ 229254 h 45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508" h="458508">
                  <a:moveTo>
                    <a:pt x="458509" y="229254"/>
                  </a:moveTo>
                  <a:cubicBezTo>
                    <a:pt x="458509" y="355868"/>
                    <a:pt x="355868" y="458509"/>
                    <a:pt x="229254" y="458509"/>
                  </a:cubicBezTo>
                  <a:cubicBezTo>
                    <a:pt x="102641" y="458509"/>
                    <a:pt x="0" y="355868"/>
                    <a:pt x="0" y="229254"/>
                  </a:cubicBezTo>
                  <a:cubicBezTo>
                    <a:pt x="0" y="102641"/>
                    <a:pt x="102641" y="0"/>
                    <a:pt x="229254" y="0"/>
                  </a:cubicBezTo>
                  <a:cubicBezTo>
                    <a:pt x="355868" y="0"/>
                    <a:pt x="458509" y="102641"/>
                    <a:pt x="458509" y="229254"/>
                  </a:cubicBezTo>
                  <a:close/>
                </a:path>
              </a:pathLst>
            </a:custGeom>
            <a:solidFill>
              <a:srgbClr val="FFB6B6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DFE5629E-E870-BDC5-0571-44E36585C22D}"/>
                </a:ext>
              </a:extLst>
            </p:cNvPr>
            <p:cNvSpPr/>
            <p:nvPr/>
          </p:nvSpPr>
          <p:spPr>
            <a:xfrm>
              <a:off x="10658835" y="3710264"/>
              <a:ext cx="728759" cy="1110765"/>
            </a:xfrm>
            <a:custGeom>
              <a:avLst/>
              <a:gdLst>
                <a:gd name="connsiteX0" fmla="*/ 728459 w 728759"/>
                <a:gd name="connsiteY0" fmla="*/ 1048215 h 1110765"/>
                <a:gd name="connsiteX1" fmla="*/ 667517 w 728759"/>
                <a:gd name="connsiteY1" fmla="*/ 1109157 h 1110765"/>
                <a:gd name="connsiteX2" fmla="*/ 638875 w 728759"/>
                <a:gd name="connsiteY2" fmla="*/ 962897 h 1110765"/>
                <a:gd name="connsiteX3" fmla="*/ 623378 w 728759"/>
                <a:gd name="connsiteY3" fmla="*/ 957760 h 1110765"/>
                <a:gd name="connsiteX4" fmla="*/ 513421 w 728759"/>
                <a:gd name="connsiteY4" fmla="*/ 901084 h 1110765"/>
                <a:gd name="connsiteX5" fmla="*/ 502365 w 728759"/>
                <a:gd name="connsiteY5" fmla="*/ 873399 h 1110765"/>
                <a:gd name="connsiteX6" fmla="*/ 466409 w 728759"/>
                <a:gd name="connsiteY6" fmla="*/ 863474 h 1110765"/>
                <a:gd name="connsiteX7" fmla="*/ 453524 w 728759"/>
                <a:gd name="connsiteY7" fmla="*/ 825516 h 1110765"/>
                <a:gd name="connsiteX8" fmla="*/ 444993 w 728759"/>
                <a:gd name="connsiteY8" fmla="*/ 793652 h 1110765"/>
                <a:gd name="connsiteX9" fmla="*/ 415044 w 728759"/>
                <a:gd name="connsiteY9" fmla="*/ 726093 h 1110765"/>
                <a:gd name="connsiteX10" fmla="*/ 424708 w 728759"/>
                <a:gd name="connsiteY10" fmla="*/ 776415 h 1110765"/>
                <a:gd name="connsiteX11" fmla="*/ 373952 w 728759"/>
                <a:gd name="connsiteY11" fmla="*/ 752472 h 1110765"/>
                <a:gd name="connsiteX12" fmla="*/ 364114 w 728759"/>
                <a:gd name="connsiteY12" fmla="*/ 652354 h 1110765"/>
                <a:gd name="connsiteX13" fmla="*/ 408427 w 728759"/>
                <a:gd name="connsiteY13" fmla="*/ 514364 h 1110765"/>
                <a:gd name="connsiteX14" fmla="*/ 333643 w 728759"/>
                <a:gd name="connsiteY14" fmla="*/ 545880 h 1110765"/>
                <a:gd name="connsiteX15" fmla="*/ 358716 w 728759"/>
                <a:gd name="connsiteY15" fmla="*/ 484851 h 1110765"/>
                <a:gd name="connsiteX16" fmla="*/ 346615 w 728759"/>
                <a:gd name="connsiteY16" fmla="*/ 421820 h 1110765"/>
                <a:gd name="connsiteX17" fmla="*/ 304478 w 728759"/>
                <a:gd name="connsiteY17" fmla="*/ 399793 h 1110765"/>
                <a:gd name="connsiteX18" fmla="*/ 277403 w 728759"/>
                <a:gd name="connsiteY18" fmla="*/ 355741 h 1110765"/>
                <a:gd name="connsiteX19" fmla="*/ 291071 w 728759"/>
                <a:gd name="connsiteY19" fmla="*/ 638598 h 1110765"/>
                <a:gd name="connsiteX20" fmla="*/ 151340 w 728759"/>
                <a:gd name="connsiteY20" fmla="*/ 773890 h 1110765"/>
                <a:gd name="connsiteX21" fmla="*/ 242230 w 728759"/>
                <a:gd name="connsiteY21" fmla="*/ 692227 h 1110765"/>
                <a:gd name="connsiteX22" fmla="*/ 281059 w 728759"/>
                <a:gd name="connsiteY22" fmla="*/ 570082 h 1110765"/>
                <a:gd name="connsiteX23" fmla="*/ 130359 w 728759"/>
                <a:gd name="connsiteY23" fmla="*/ 243086 h 1110765"/>
                <a:gd name="connsiteX24" fmla="*/ 113121 w 728759"/>
                <a:gd name="connsiteY24" fmla="*/ 334847 h 1110765"/>
                <a:gd name="connsiteX25" fmla="*/ 5863 w 728759"/>
                <a:gd name="connsiteY25" fmla="*/ 255971 h 1110765"/>
                <a:gd name="connsiteX26" fmla="*/ 43125 w 728759"/>
                <a:gd name="connsiteY26" fmla="*/ 98567 h 1110765"/>
                <a:gd name="connsiteX27" fmla="*/ 135757 w 728759"/>
                <a:gd name="connsiteY27" fmla="*/ 11333 h 1110765"/>
                <a:gd name="connsiteX28" fmla="*/ 259468 w 728759"/>
                <a:gd name="connsiteY28" fmla="*/ 6196 h 1110765"/>
                <a:gd name="connsiteX29" fmla="*/ 388839 w 728759"/>
                <a:gd name="connsiteY29" fmla="*/ 69141 h 1110765"/>
                <a:gd name="connsiteX30" fmla="*/ 435068 w 728759"/>
                <a:gd name="connsiteY30" fmla="*/ 86378 h 1110765"/>
                <a:gd name="connsiteX31" fmla="*/ 499579 w 728759"/>
                <a:gd name="connsiteY31" fmla="*/ 88033 h 1110765"/>
                <a:gd name="connsiteX32" fmla="*/ 631562 w 728759"/>
                <a:gd name="connsiteY32" fmla="*/ 160379 h 1110765"/>
                <a:gd name="connsiteX33" fmla="*/ 667256 w 728759"/>
                <a:gd name="connsiteY33" fmla="*/ 266331 h 1110765"/>
                <a:gd name="connsiteX34" fmla="*/ 667256 w 728759"/>
                <a:gd name="connsiteY34" fmla="*/ 271032 h 1110765"/>
                <a:gd name="connsiteX35" fmla="*/ 615629 w 728759"/>
                <a:gd name="connsiteY35" fmla="*/ 578440 h 1110765"/>
                <a:gd name="connsiteX36" fmla="*/ 665680 w 728759"/>
                <a:gd name="connsiteY36" fmla="*/ 676120 h 1110765"/>
                <a:gd name="connsiteX37" fmla="*/ 602484 w 728759"/>
                <a:gd name="connsiteY37" fmla="*/ 777111 h 1110765"/>
                <a:gd name="connsiteX38" fmla="*/ 700165 w 728759"/>
                <a:gd name="connsiteY38" fmla="*/ 995022 h 1110765"/>
                <a:gd name="connsiteX39" fmla="*/ 728459 w 728759"/>
                <a:gd name="connsiteY39" fmla="*/ 1048215 h 111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28759" h="1110765">
                  <a:moveTo>
                    <a:pt x="728459" y="1048215"/>
                  </a:moveTo>
                  <a:cubicBezTo>
                    <a:pt x="722713" y="1069980"/>
                    <a:pt x="677965" y="1081211"/>
                    <a:pt x="667517" y="1109157"/>
                  </a:cubicBezTo>
                  <a:cubicBezTo>
                    <a:pt x="634260" y="1128136"/>
                    <a:pt x="652282" y="973083"/>
                    <a:pt x="638875" y="962897"/>
                  </a:cubicBezTo>
                  <a:cubicBezTo>
                    <a:pt x="628515" y="955148"/>
                    <a:pt x="625729" y="973866"/>
                    <a:pt x="623378" y="957760"/>
                  </a:cubicBezTo>
                  <a:cubicBezTo>
                    <a:pt x="614498" y="897341"/>
                    <a:pt x="556429" y="910835"/>
                    <a:pt x="513421" y="901084"/>
                  </a:cubicBezTo>
                  <a:cubicBezTo>
                    <a:pt x="508546" y="891595"/>
                    <a:pt x="504803" y="882366"/>
                    <a:pt x="502365" y="873399"/>
                  </a:cubicBezTo>
                  <a:cubicBezTo>
                    <a:pt x="498012" y="857206"/>
                    <a:pt x="478162" y="851547"/>
                    <a:pt x="466409" y="863474"/>
                  </a:cubicBezTo>
                  <a:cubicBezTo>
                    <a:pt x="461098" y="858773"/>
                    <a:pt x="457268" y="842145"/>
                    <a:pt x="453524" y="825516"/>
                  </a:cubicBezTo>
                  <a:cubicBezTo>
                    <a:pt x="450825" y="813415"/>
                    <a:pt x="448127" y="801314"/>
                    <a:pt x="444993" y="793652"/>
                  </a:cubicBezTo>
                  <a:lnTo>
                    <a:pt x="415044" y="726093"/>
                  </a:lnTo>
                  <a:lnTo>
                    <a:pt x="424708" y="776415"/>
                  </a:lnTo>
                  <a:cubicBezTo>
                    <a:pt x="405119" y="769363"/>
                    <a:pt x="385357" y="776676"/>
                    <a:pt x="373952" y="752472"/>
                  </a:cubicBezTo>
                  <a:cubicBezTo>
                    <a:pt x="359326" y="721392"/>
                    <a:pt x="353493" y="685001"/>
                    <a:pt x="364114" y="652354"/>
                  </a:cubicBezTo>
                  <a:cubicBezTo>
                    <a:pt x="373778" y="622753"/>
                    <a:pt x="390058" y="563466"/>
                    <a:pt x="408427" y="514364"/>
                  </a:cubicBezTo>
                  <a:cubicBezTo>
                    <a:pt x="387620" y="529425"/>
                    <a:pt x="362634" y="540395"/>
                    <a:pt x="333643" y="545880"/>
                  </a:cubicBezTo>
                  <a:cubicBezTo>
                    <a:pt x="343916" y="526378"/>
                    <a:pt x="354363" y="506529"/>
                    <a:pt x="358716" y="484851"/>
                  </a:cubicBezTo>
                  <a:cubicBezTo>
                    <a:pt x="362982" y="463173"/>
                    <a:pt x="360371" y="439057"/>
                    <a:pt x="346615" y="421820"/>
                  </a:cubicBezTo>
                  <a:cubicBezTo>
                    <a:pt x="335297" y="407629"/>
                    <a:pt x="318582" y="411198"/>
                    <a:pt x="304478" y="399793"/>
                  </a:cubicBezTo>
                  <a:cubicBezTo>
                    <a:pt x="293509" y="390913"/>
                    <a:pt x="284019" y="368191"/>
                    <a:pt x="277403" y="355741"/>
                  </a:cubicBezTo>
                  <a:cubicBezTo>
                    <a:pt x="305610" y="449505"/>
                    <a:pt x="326940" y="549101"/>
                    <a:pt x="291071" y="638598"/>
                  </a:cubicBezTo>
                  <a:cubicBezTo>
                    <a:pt x="266259" y="700585"/>
                    <a:pt x="214023" y="750992"/>
                    <a:pt x="151340" y="773890"/>
                  </a:cubicBezTo>
                  <a:cubicBezTo>
                    <a:pt x="184684" y="750035"/>
                    <a:pt x="217244" y="724613"/>
                    <a:pt x="242230" y="692227"/>
                  </a:cubicBezTo>
                  <a:cubicBezTo>
                    <a:pt x="268958" y="657490"/>
                    <a:pt x="286370" y="613612"/>
                    <a:pt x="281059" y="570082"/>
                  </a:cubicBezTo>
                  <a:cubicBezTo>
                    <a:pt x="272701" y="501740"/>
                    <a:pt x="145942" y="285571"/>
                    <a:pt x="130359" y="243086"/>
                  </a:cubicBezTo>
                  <a:cubicBezTo>
                    <a:pt x="138891" y="284613"/>
                    <a:pt x="135582" y="317000"/>
                    <a:pt x="113121" y="334847"/>
                  </a:cubicBezTo>
                  <a:cubicBezTo>
                    <a:pt x="107288" y="274602"/>
                    <a:pt x="41645" y="280086"/>
                    <a:pt x="5863" y="255971"/>
                  </a:cubicBezTo>
                  <a:cubicBezTo>
                    <a:pt x="5863" y="255971"/>
                    <a:pt x="-21822" y="99524"/>
                    <a:pt x="43125" y="98567"/>
                  </a:cubicBezTo>
                  <a:cubicBezTo>
                    <a:pt x="74466" y="98131"/>
                    <a:pt x="107288" y="24479"/>
                    <a:pt x="135757" y="11333"/>
                  </a:cubicBezTo>
                  <a:cubicBezTo>
                    <a:pt x="181202" y="-9649"/>
                    <a:pt x="209061" y="4629"/>
                    <a:pt x="259468" y="6196"/>
                  </a:cubicBezTo>
                  <a:cubicBezTo>
                    <a:pt x="309789" y="7676"/>
                    <a:pt x="358107" y="29354"/>
                    <a:pt x="388839" y="69141"/>
                  </a:cubicBezTo>
                  <a:cubicBezTo>
                    <a:pt x="404945" y="89948"/>
                    <a:pt x="410865" y="73406"/>
                    <a:pt x="435068" y="86378"/>
                  </a:cubicBezTo>
                  <a:cubicBezTo>
                    <a:pt x="458052" y="98654"/>
                    <a:pt x="473548" y="87249"/>
                    <a:pt x="499579" y="88033"/>
                  </a:cubicBezTo>
                  <a:cubicBezTo>
                    <a:pt x="551728" y="89425"/>
                    <a:pt x="602310" y="117285"/>
                    <a:pt x="631562" y="160379"/>
                  </a:cubicBezTo>
                  <a:cubicBezTo>
                    <a:pt x="660813" y="203561"/>
                    <a:pt x="678835" y="199556"/>
                    <a:pt x="667256" y="266331"/>
                  </a:cubicBezTo>
                  <a:cubicBezTo>
                    <a:pt x="667082" y="267114"/>
                    <a:pt x="667082" y="268681"/>
                    <a:pt x="667256" y="271032"/>
                  </a:cubicBezTo>
                  <a:cubicBezTo>
                    <a:pt x="673612" y="376200"/>
                    <a:pt x="657331" y="481630"/>
                    <a:pt x="615629" y="578440"/>
                  </a:cubicBezTo>
                  <a:cubicBezTo>
                    <a:pt x="602745" y="608214"/>
                    <a:pt x="665767" y="638945"/>
                    <a:pt x="665680" y="676120"/>
                  </a:cubicBezTo>
                  <a:cubicBezTo>
                    <a:pt x="665593" y="719302"/>
                    <a:pt x="596041" y="758655"/>
                    <a:pt x="602484" y="777111"/>
                  </a:cubicBezTo>
                  <a:cubicBezTo>
                    <a:pt x="620941" y="865999"/>
                    <a:pt x="724628" y="846237"/>
                    <a:pt x="700165" y="995022"/>
                  </a:cubicBezTo>
                  <a:cubicBezTo>
                    <a:pt x="698162" y="1007123"/>
                    <a:pt x="732290" y="1033676"/>
                    <a:pt x="728459" y="1048215"/>
                  </a:cubicBez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82C95A70-E5AF-BBEC-4D26-7AE1DFD635F5}"/>
                </a:ext>
              </a:extLst>
            </p:cNvPr>
            <p:cNvSpPr/>
            <p:nvPr/>
          </p:nvSpPr>
          <p:spPr>
            <a:xfrm>
              <a:off x="10750687" y="4484162"/>
              <a:ext cx="7225" cy="5136"/>
            </a:xfrm>
            <a:custGeom>
              <a:avLst/>
              <a:gdLst>
                <a:gd name="connsiteX0" fmla="*/ 1480 w 7225"/>
                <a:gd name="connsiteY0" fmla="*/ 2089 h 5136"/>
                <a:gd name="connsiteX1" fmla="*/ 7226 w 7225"/>
                <a:gd name="connsiteY1" fmla="*/ 0 h 5136"/>
                <a:gd name="connsiteX2" fmla="*/ 0 w 7225"/>
                <a:gd name="connsiteY2" fmla="*/ 5136 h 5136"/>
                <a:gd name="connsiteX3" fmla="*/ 1480 w 7225"/>
                <a:gd name="connsiteY3" fmla="*/ 2089 h 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5" h="5136">
                  <a:moveTo>
                    <a:pt x="1480" y="2089"/>
                  </a:moveTo>
                  <a:cubicBezTo>
                    <a:pt x="3395" y="1480"/>
                    <a:pt x="5311" y="784"/>
                    <a:pt x="7226" y="0"/>
                  </a:cubicBezTo>
                  <a:cubicBezTo>
                    <a:pt x="4788" y="1741"/>
                    <a:pt x="2438" y="3395"/>
                    <a:pt x="0" y="5136"/>
                  </a:cubicBezTo>
                  <a:lnTo>
                    <a:pt x="1480" y="2089"/>
                  </a:lnTo>
                  <a:close/>
                </a:path>
              </a:pathLst>
            </a:custGeom>
            <a:solidFill>
              <a:srgbClr val="2F2E41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564C3D40-171A-86A3-1F95-3B6F5C87093B}"/>
                </a:ext>
              </a:extLst>
            </p:cNvPr>
            <p:cNvSpPr/>
            <p:nvPr/>
          </p:nvSpPr>
          <p:spPr>
            <a:xfrm>
              <a:off x="11034903" y="3657719"/>
              <a:ext cx="53184" cy="163794"/>
            </a:xfrm>
            <a:custGeom>
              <a:avLst/>
              <a:gdLst>
                <a:gd name="connsiteX0" fmla="*/ 40186 w 53184"/>
                <a:gd name="connsiteY0" fmla="*/ 95048 h 163794"/>
                <a:gd name="connsiteX1" fmla="*/ 4074 w 53184"/>
                <a:gd name="connsiteY1" fmla="*/ 0 h 163794"/>
                <a:gd name="connsiteX2" fmla="*/ 53184 w 53184"/>
                <a:gd name="connsiteY2" fmla="*/ 158642 h 163794"/>
                <a:gd name="connsiteX3" fmla="*/ 36556 w 53184"/>
                <a:gd name="connsiteY3" fmla="*/ 163794 h 163794"/>
                <a:gd name="connsiteX4" fmla="*/ 40186 w 53184"/>
                <a:gd name="connsiteY4" fmla="*/ 95048 h 16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84" h="163794">
                  <a:moveTo>
                    <a:pt x="40186" y="95048"/>
                  </a:moveTo>
                  <a:cubicBezTo>
                    <a:pt x="15252" y="98754"/>
                    <a:pt x="-10082" y="57378"/>
                    <a:pt x="4074" y="0"/>
                  </a:cubicBezTo>
                  <a:cubicBezTo>
                    <a:pt x="34937" y="47183"/>
                    <a:pt x="50703" y="100298"/>
                    <a:pt x="53184" y="158642"/>
                  </a:cubicBezTo>
                  <a:lnTo>
                    <a:pt x="36556" y="163794"/>
                  </a:lnTo>
                  <a:lnTo>
                    <a:pt x="40186" y="95048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5670AC92-4469-BC15-25D0-DE86A3235064}"/>
                </a:ext>
              </a:extLst>
            </p:cNvPr>
            <p:cNvSpPr/>
            <p:nvPr/>
          </p:nvSpPr>
          <p:spPr>
            <a:xfrm>
              <a:off x="11071372" y="3699210"/>
              <a:ext cx="131137" cy="115636"/>
            </a:xfrm>
            <a:custGeom>
              <a:avLst/>
              <a:gdLst>
                <a:gd name="connsiteX0" fmla="*/ 131138 w 131137"/>
                <a:gd name="connsiteY0" fmla="*/ 0 h 115636"/>
                <a:gd name="connsiteX1" fmla="*/ 12423 w 131137"/>
                <a:gd name="connsiteY1" fmla="*/ 79674 h 115636"/>
                <a:gd name="connsiteX2" fmla="*/ 10682 w 131137"/>
                <a:gd name="connsiteY2" fmla="*/ 115636 h 115636"/>
                <a:gd name="connsiteX3" fmla="*/ 0 w 131137"/>
                <a:gd name="connsiteY3" fmla="*/ 101890 h 115636"/>
                <a:gd name="connsiteX4" fmla="*/ 131138 w 131137"/>
                <a:gd name="connsiteY4" fmla="*/ 0 h 115636"/>
                <a:gd name="connsiteX5" fmla="*/ 131138 w 131137"/>
                <a:gd name="connsiteY5" fmla="*/ 0 h 11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137" h="115636">
                  <a:moveTo>
                    <a:pt x="131138" y="0"/>
                  </a:moveTo>
                  <a:cubicBezTo>
                    <a:pt x="114118" y="60303"/>
                    <a:pt x="27693" y="100661"/>
                    <a:pt x="12423" y="79674"/>
                  </a:cubicBezTo>
                  <a:lnTo>
                    <a:pt x="10682" y="115636"/>
                  </a:lnTo>
                  <a:lnTo>
                    <a:pt x="0" y="101890"/>
                  </a:lnTo>
                  <a:cubicBezTo>
                    <a:pt x="30993" y="55797"/>
                    <a:pt x="73243" y="20438"/>
                    <a:pt x="131138" y="0"/>
                  </a:cubicBezTo>
                  <a:lnTo>
                    <a:pt x="131138" y="0"/>
                  </a:lnTo>
                  <a:close/>
                </a:path>
              </a:pathLst>
            </a:custGeom>
            <a:solidFill>
              <a:srgbClr val="FF6C17"/>
            </a:solidFill>
            <a:ln w="8698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7AAF5E3B-6A33-E51E-11EC-260C18EFF76F}"/>
              </a:ext>
            </a:extLst>
          </p:cNvPr>
          <p:cNvGrpSpPr/>
          <p:nvPr/>
        </p:nvGrpSpPr>
        <p:grpSpPr>
          <a:xfrm>
            <a:off x="5091515" y="2320261"/>
            <a:ext cx="2008971" cy="3418919"/>
            <a:chOff x="5169274" y="2320261"/>
            <a:chExt cx="2008971" cy="3418919"/>
          </a:xfrm>
        </p:grpSpPr>
        <p:sp>
          <p:nvSpPr>
            <p:cNvPr id="149" name="文本框 148">
              <a:extLst>
                <a:ext uri="{FF2B5EF4-FFF2-40B4-BE49-F238E27FC236}">
                  <a16:creationId xmlns:a16="http://schemas.microsoft.com/office/drawing/2014/main" id="{A376B916-8483-9A3D-942E-05EBB50ED5D1}"/>
                </a:ext>
              </a:extLst>
            </p:cNvPr>
            <p:cNvSpPr txBox="1"/>
            <p:nvPr/>
          </p:nvSpPr>
          <p:spPr>
            <a:xfrm>
              <a:off x="5169274" y="2320261"/>
              <a:ext cx="1463443" cy="22159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zh-CN" sz="13800" b="1" dirty="0">
                  <a:solidFill>
                    <a:schemeClr val="bg1"/>
                  </a:solidFill>
                  <a:latin typeface="+mn-ea"/>
                </a:rPr>
                <a:t>V</a:t>
              </a:r>
              <a:endParaRPr lang="zh-CN" altLang="en-US" sz="138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50" name="文本框 149">
              <a:extLst>
                <a:ext uri="{FF2B5EF4-FFF2-40B4-BE49-F238E27FC236}">
                  <a16:creationId xmlns:a16="http://schemas.microsoft.com/office/drawing/2014/main" id="{7CFBAE95-4A37-0F7F-0E9B-ABA5C019D63E}"/>
                </a:ext>
              </a:extLst>
            </p:cNvPr>
            <p:cNvSpPr txBox="1"/>
            <p:nvPr/>
          </p:nvSpPr>
          <p:spPr>
            <a:xfrm>
              <a:off x="5714802" y="3523189"/>
              <a:ext cx="1463443" cy="22159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zh-CN" sz="13800" b="1" dirty="0">
                  <a:solidFill>
                    <a:schemeClr val="bg1"/>
                  </a:solidFill>
                  <a:latin typeface="+mn-ea"/>
                </a:rPr>
                <a:t>S</a:t>
              </a:r>
              <a:endParaRPr lang="zh-CN" altLang="en-US" sz="13800" b="1" dirty="0">
                <a:solidFill>
                  <a:schemeClr val="bg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259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494CC13C-B0A8-470F-1DB9-96D2DB67D25B}"/>
              </a:ext>
            </a:extLst>
          </p:cNvPr>
          <p:cNvGrpSpPr/>
          <p:nvPr/>
        </p:nvGrpSpPr>
        <p:grpSpPr>
          <a:xfrm>
            <a:off x="999883" y="349028"/>
            <a:ext cx="1898118" cy="696784"/>
            <a:chOff x="1140656" y="501427"/>
            <a:chExt cx="1898118" cy="696784"/>
          </a:xfrm>
        </p:grpSpPr>
        <p:sp>
          <p:nvSpPr>
            <p:cNvPr id="28" name="GaodingPPT-1-4">
              <a:extLst>
                <a:ext uri="{FF2B5EF4-FFF2-40B4-BE49-F238E27FC236}">
                  <a16:creationId xmlns:a16="http://schemas.microsoft.com/office/drawing/2014/main" id="{948BDC2E-6254-0807-1306-5BEA467BB8A8}"/>
                </a:ext>
              </a:extLst>
            </p:cNvPr>
            <p:cNvSpPr txBox="1"/>
            <p:nvPr/>
          </p:nvSpPr>
          <p:spPr>
            <a:xfrm>
              <a:off x="1284718" y="967379"/>
              <a:ext cx="1597001" cy="230832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900" b="0" dirty="0">
                  <a:solidFill>
                    <a:schemeClr val="accent1"/>
                  </a:solidFill>
                  <a:latin typeface="+mn-ea"/>
                </a:rPr>
                <a:t>TEACHING ACHIEVEMENT</a:t>
              </a:r>
            </a:p>
          </p:txBody>
        </p:sp>
        <p:sp>
          <p:nvSpPr>
            <p:cNvPr id="29" name="GaodingPPT-1-4">
              <a:extLst>
                <a:ext uri="{FF2B5EF4-FFF2-40B4-BE49-F238E27FC236}">
                  <a16:creationId xmlns:a16="http://schemas.microsoft.com/office/drawing/2014/main" id="{AF69E917-E63A-DF9A-2C2B-02D092057497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86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aodingPPT-1-2">
            <a:extLst>
              <a:ext uri="{FF2B5EF4-FFF2-40B4-BE49-F238E27FC236}">
                <a16:creationId xmlns:a16="http://schemas.microsoft.com/office/drawing/2014/main" id="{652F2B85-8441-21C5-DAA7-D654A014EC48}"/>
              </a:ext>
            </a:extLst>
          </p:cNvPr>
          <p:cNvSpPr/>
          <p:nvPr/>
        </p:nvSpPr>
        <p:spPr>
          <a:xfrm>
            <a:off x="602255" y="2285296"/>
            <a:ext cx="4862780" cy="10403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r>
              <a:rPr lang="en-US" altLang="zh-CN" sz="6000" b="1" dirty="0">
                <a:ln w="6350">
                  <a:solidFill>
                    <a:schemeClr val="bg1">
                      <a:alpha val="25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CONTENTS</a:t>
            </a:r>
            <a:endParaRPr lang="zh-CN" altLang="en-US" sz="6000" b="1" dirty="0">
              <a:ln w="6350">
                <a:solidFill>
                  <a:schemeClr val="bg1">
                    <a:alpha val="25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11" name="GaodingPPT-1-1">
            <a:extLst>
              <a:ext uri="{FF2B5EF4-FFF2-40B4-BE49-F238E27FC236}">
                <a16:creationId xmlns:a16="http://schemas.microsoft.com/office/drawing/2014/main" id="{2EB218F1-07AC-ACBB-7A74-9C28AC4E1BA9}"/>
              </a:ext>
            </a:extLst>
          </p:cNvPr>
          <p:cNvSpPr/>
          <p:nvPr/>
        </p:nvSpPr>
        <p:spPr>
          <a:xfrm>
            <a:off x="536532" y="1577930"/>
            <a:ext cx="1960681" cy="7234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+mj-ea"/>
                <a:ea typeface="+mj-ea"/>
                <a:cs typeface="OPPOSans H" panose="00020600040101010101" pitchFamily="18" charset="-122"/>
              </a:rPr>
              <a:t>目录</a:t>
            </a:r>
            <a:endParaRPr lang="en-US" altLang="zh-CN" sz="6600" dirty="0">
              <a:solidFill>
                <a:schemeClr val="bg1"/>
              </a:solidFill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19C53C62-AF27-865F-F099-C5EA0C2724A1}"/>
              </a:ext>
            </a:extLst>
          </p:cNvPr>
          <p:cNvSpPr/>
          <p:nvPr/>
        </p:nvSpPr>
        <p:spPr>
          <a:xfrm>
            <a:off x="2582667" y="1896997"/>
            <a:ext cx="641747" cy="571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3DED0E29-A26A-CC96-A899-762F2654051E}"/>
              </a:ext>
            </a:extLst>
          </p:cNvPr>
          <p:cNvGrpSpPr/>
          <p:nvPr/>
        </p:nvGrpSpPr>
        <p:grpSpPr>
          <a:xfrm>
            <a:off x="2902360" y="1551734"/>
            <a:ext cx="2091367" cy="626699"/>
            <a:chOff x="2909258" y="1856255"/>
            <a:chExt cx="2407817" cy="721526"/>
          </a:xfrm>
        </p:grpSpPr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17F8092F-32A1-B220-E1AA-0CAA4B759890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CD34B15A-7C2C-3F0F-7A29-1EF7F5A0891D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123BFCE-2726-1952-44DC-9F425CA801CB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BA43DF97-48E5-4456-747A-8134405B62B8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562E29ED-A071-2677-D5CF-6115CD0F4D19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50341DFF-D417-3FD8-1C59-9E7A91E65D51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520BB10E-E713-D380-6F1F-B759444B1217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F6525043-F72F-DA1E-B6E4-3E074DFEECE6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D35B7AA8-B7E6-F4EF-FDF6-C1AA302A7577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69427DA0-4177-0985-62E5-D59177702CF9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353D61A4-20B3-EBAC-FBA8-47DA960E5F29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5DE35965-2C8D-B17B-F4BC-C38C23ECD472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8A7B8C34-A4CA-22C9-0A4E-E97836D2DB35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55DF553-6E92-B5B6-841F-5FE1F52B6F56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B54A5C15-2970-DA77-DF4F-AA865AFABCC1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C322E976-0A39-67FA-52D9-92AD6319DFDB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8CA3378D-0AD9-9CB6-496B-4CFEC6D26201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8F28B748-3862-1E1A-9175-A007124F2B6E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8A100471-6814-6F56-1E14-2A027E0D7D21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56" name="图形 11">
              <a:extLst>
                <a:ext uri="{FF2B5EF4-FFF2-40B4-BE49-F238E27FC236}">
                  <a16:creationId xmlns:a16="http://schemas.microsoft.com/office/drawing/2014/main" id="{9DA8DD01-6957-915F-23E7-523846B2C8C6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4E816C76-AE9C-4A88-2969-7B658CD98D22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8A7DA4DF-E13E-309A-B376-40B1CC799047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B5D6373A-5189-2F5B-662C-43BE6253E568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A503A4A8-095A-F12C-FBF9-E76554DB831E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12B9097-AFFE-9107-040D-679C718AF0CA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35A74005-FE0C-BC1E-D7A4-896BA0FDD2A4}"/>
              </a:ext>
            </a:extLst>
          </p:cNvPr>
          <p:cNvSpPr/>
          <p:nvPr/>
        </p:nvSpPr>
        <p:spPr>
          <a:xfrm>
            <a:off x="5711153" y="2780014"/>
            <a:ext cx="5166018" cy="113854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6" name="GaodingPPT-1-4">
            <a:extLst>
              <a:ext uri="{FF2B5EF4-FFF2-40B4-BE49-F238E27FC236}">
                <a16:creationId xmlns:a16="http://schemas.microsoft.com/office/drawing/2014/main" id="{1D5671A6-688E-8460-F95C-5B00A3915DB2}"/>
              </a:ext>
            </a:extLst>
          </p:cNvPr>
          <p:cNvSpPr txBox="1"/>
          <p:nvPr/>
        </p:nvSpPr>
        <p:spPr>
          <a:xfrm>
            <a:off x="7823554" y="3071832"/>
            <a:ext cx="2649493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M" panose="00020600040101010101" pitchFamily="18" charset="-122"/>
              </a:rPr>
              <a:t>教学内容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2FF903AE-79A8-F73D-A285-FA13DAA83C44}"/>
              </a:ext>
            </a:extLst>
          </p:cNvPr>
          <p:cNvSpPr/>
          <p:nvPr/>
        </p:nvSpPr>
        <p:spPr>
          <a:xfrm>
            <a:off x="6028657" y="3117144"/>
            <a:ext cx="1707627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9" name="GaodingPPT-1-3">
            <a:extLst>
              <a:ext uri="{FF2B5EF4-FFF2-40B4-BE49-F238E27FC236}">
                <a16:creationId xmlns:a16="http://schemas.microsoft.com/office/drawing/2014/main" id="{4CEF4866-40C1-5D95-DA2B-73FFA7A46F68}"/>
              </a:ext>
            </a:extLst>
          </p:cNvPr>
          <p:cNvSpPr txBox="1"/>
          <p:nvPr/>
        </p:nvSpPr>
        <p:spPr>
          <a:xfrm>
            <a:off x="5896026" y="3171914"/>
            <a:ext cx="1972889" cy="369332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8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PART TWO</a:t>
            </a:r>
            <a:endParaRPr lang="zh-CN" altLang="en-US" sz="1800" b="0" dirty="0">
              <a:solidFill>
                <a:schemeClr val="tx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17A2844A-1766-C000-9DFB-35EFECC098D5}"/>
              </a:ext>
            </a:extLst>
          </p:cNvPr>
          <p:cNvSpPr/>
          <p:nvPr/>
        </p:nvSpPr>
        <p:spPr>
          <a:xfrm>
            <a:off x="10500393" y="2930582"/>
            <a:ext cx="251944" cy="253396"/>
          </a:xfrm>
          <a:custGeom>
            <a:avLst/>
            <a:gdLst>
              <a:gd name="connsiteX0" fmla="*/ 157378 w 352703"/>
              <a:gd name="connsiteY0" fmla="*/ 188306 h 354736"/>
              <a:gd name="connsiteX1" fmla="*/ 153284 w 352703"/>
              <a:gd name="connsiteY1" fmla="*/ 192400 h 354736"/>
              <a:gd name="connsiteX2" fmla="*/ 153284 w 352703"/>
              <a:gd name="connsiteY2" fmla="*/ 211650 h 354736"/>
              <a:gd name="connsiteX3" fmla="*/ 157594 w 352703"/>
              <a:gd name="connsiteY3" fmla="*/ 215745 h 354736"/>
              <a:gd name="connsiteX4" fmla="*/ 163556 w 352703"/>
              <a:gd name="connsiteY4" fmla="*/ 215745 h 354736"/>
              <a:gd name="connsiteX5" fmla="*/ 173756 w 352703"/>
              <a:gd name="connsiteY5" fmla="*/ 201450 h 354736"/>
              <a:gd name="connsiteX6" fmla="*/ 157378 w 352703"/>
              <a:gd name="connsiteY6" fmla="*/ 188306 h 354736"/>
              <a:gd name="connsiteX7" fmla="*/ 157594 w 352703"/>
              <a:gd name="connsiteY7" fmla="*/ 174227 h 354736"/>
              <a:gd name="connsiteX8" fmla="*/ 188337 w 352703"/>
              <a:gd name="connsiteY8" fmla="*/ 200660 h 354736"/>
              <a:gd name="connsiteX9" fmla="*/ 188337 w 352703"/>
              <a:gd name="connsiteY9" fmla="*/ 201091 h 354736"/>
              <a:gd name="connsiteX10" fmla="*/ 163986 w 352703"/>
              <a:gd name="connsiteY10" fmla="*/ 229823 h 354736"/>
              <a:gd name="connsiteX11" fmla="*/ 157594 w 352703"/>
              <a:gd name="connsiteY11" fmla="*/ 229823 h 354736"/>
              <a:gd name="connsiteX12" fmla="*/ 138775 w 352703"/>
              <a:gd name="connsiteY12" fmla="*/ 211650 h 354736"/>
              <a:gd name="connsiteX13" fmla="*/ 138775 w 352703"/>
              <a:gd name="connsiteY13" fmla="*/ 192400 h 354736"/>
              <a:gd name="connsiteX14" fmla="*/ 157594 w 352703"/>
              <a:gd name="connsiteY14" fmla="*/ 174227 h 354736"/>
              <a:gd name="connsiteX15" fmla="*/ 113994 w 352703"/>
              <a:gd name="connsiteY15" fmla="*/ 158424 h 354736"/>
              <a:gd name="connsiteX16" fmla="*/ 109756 w 352703"/>
              <a:gd name="connsiteY16" fmla="*/ 162519 h 354736"/>
              <a:gd name="connsiteX17" fmla="*/ 109756 w 352703"/>
              <a:gd name="connsiteY17" fmla="*/ 289370 h 354736"/>
              <a:gd name="connsiteX18" fmla="*/ 113994 w 352703"/>
              <a:gd name="connsiteY18" fmla="*/ 293464 h 354736"/>
              <a:gd name="connsiteX19" fmla="*/ 134465 w 352703"/>
              <a:gd name="connsiteY19" fmla="*/ 293464 h 354736"/>
              <a:gd name="connsiteX20" fmla="*/ 138775 w 352703"/>
              <a:gd name="connsiteY20" fmla="*/ 289370 h 354736"/>
              <a:gd name="connsiteX21" fmla="*/ 138775 w 352703"/>
              <a:gd name="connsiteY21" fmla="*/ 263727 h 354736"/>
              <a:gd name="connsiteX22" fmla="*/ 138775 w 352703"/>
              <a:gd name="connsiteY22" fmla="*/ 263719 h 354736"/>
              <a:gd name="connsiteX23" fmla="*/ 157595 w 352703"/>
              <a:gd name="connsiteY23" fmla="*/ 245625 h 354736"/>
              <a:gd name="connsiteX24" fmla="*/ 167651 w 352703"/>
              <a:gd name="connsiteY24" fmla="*/ 245625 h 354736"/>
              <a:gd name="connsiteX25" fmla="*/ 193366 w 352703"/>
              <a:gd name="connsiteY25" fmla="*/ 239592 h 354736"/>
              <a:gd name="connsiteX26" fmla="*/ 209671 w 352703"/>
              <a:gd name="connsiteY26" fmla="*/ 223646 h 354736"/>
              <a:gd name="connsiteX27" fmla="*/ 214843 w 352703"/>
              <a:gd name="connsiteY27" fmla="*/ 202456 h 354736"/>
              <a:gd name="connsiteX28" fmla="*/ 209096 w 352703"/>
              <a:gd name="connsiteY28" fmla="*/ 180907 h 354736"/>
              <a:gd name="connsiteX29" fmla="*/ 193366 w 352703"/>
              <a:gd name="connsiteY29" fmla="*/ 164961 h 354736"/>
              <a:gd name="connsiteX30" fmla="*/ 165999 w 352703"/>
              <a:gd name="connsiteY30" fmla="*/ 158424 h 354736"/>
              <a:gd name="connsiteX31" fmla="*/ 113994 w 352703"/>
              <a:gd name="connsiteY31" fmla="*/ 144417 h 354736"/>
              <a:gd name="connsiteX32" fmla="*/ 165783 w 352703"/>
              <a:gd name="connsiteY32" fmla="*/ 144417 h 354736"/>
              <a:gd name="connsiteX33" fmla="*/ 200405 w 352703"/>
              <a:gd name="connsiteY33" fmla="*/ 152822 h 354736"/>
              <a:gd name="connsiteX34" fmla="*/ 222457 w 352703"/>
              <a:gd name="connsiteY34" fmla="*/ 174083 h 354736"/>
              <a:gd name="connsiteX35" fmla="*/ 229640 w 352703"/>
              <a:gd name="connsiteY35" fmla="*/ 202456 h 354736"/>
              <a:gd name="connsiteX36" fmla="*/ 222457 w 352703"/>
              <a:gd name="connsiteY36" fmla="*/ 230254 h 354736"/>
              <a:gd name="connsiteX37" fmla="*/ 200549 w 352703"/>
              <a:gd name="connsiteY37" fmla="*/ 251803 h 354736"/>
              <a:gd name="connsiteX38" fmla="*/ 167651 w 352703"/>
              <a:gd name="connsiteY38" fmla="*/ 259632 h 354736"/>
              <a:gd name="connsiteX39" fmla="*/ 157595 w 352703"/>
              <a:gd name="connsiteY39" fmla="*/ 259632 h 354736"/>
              <a:gd name="connsiteX40" fmla="*/ 153285 w 352703"/>
              <a:gd name="connsiteY40" fmla="*/ 263727 h 354736"/>
              <a:gd name="connsiteX41" fmla="*/ 153285 w 352703"/>
              <a:gd name="connsiteY41" fmla="*/ 289370 h 354736"/>
              <a:gd name="connsiteX42" fmla="*/ 134465 w 352703"/>
              <a:gd name="connsiteY42" fmla="*/ 307543 h 354736"/>
              <a:gd name="connsiteX43" fmla="*/ 113994 w 352703"/>
              <a:gd name="connsiteY43" fmla="*/ 307543 h 354736"/>
              <a:gd name="connsiteX44" fmla="*/ 95175 w 352703"/>
              <a:gd name="connsiteY44" fmla="*/ 289370 h 354736"/>
              <a:gd name="connsiteX45" fmla="*/ 95175 w 352703"/>
              <a:gd name="connsiteY45" fmla="*/ 162519 h 354736"/>
              <a:gd name="connsiteX46" fmla="*/ 113994 w 352703"/>
              <a:gd name="connsiteY46" fmla="*/ 144417 h 354736"/>
              <a:gd name="connsiteX47" fmla="*/ 18891 w 352703"/>
              <a:gd name="connsiteY47" fmla="*/ 78765 h 354736"/>
              <a:gd name="connsiteX48" fmla="*/ 14653 w 352703"/>
              <a:gd name="connsiteY48" fmla="*/ 82859 h 354736"/>
              <a:gd name="connsiteX49" fmla="*/ 14653 w 352703"/>
              <a:gd name="connsiteY49" fmla="*/ 336561 h 354736"/>
              <a:gd name="connsiteX50" fmla="*/ 14653 w 352703"/>
              <a:gd name="connsiteY50" fmla="*/ 336705 h 354736"/>
              <a:gd name="connsiteX51" fmla="*/ 18891 w 352703"/>
              <a:gd name="connsiteY51" fmla="*/ 340656 h 354736"/>
              <a:gd name="connsiteX52" fmla="*/ 278196 w 352703"/>
              <a:gd name="connsiteY52" fmla="*/ 340656 h 354736"/>
              <a:gd name="connsiteX53" fmla="*/ 282434 w 352703"/>
              <a:gd name="connsiteY53" fmla="*/ 336561 h 354736"/>
              <a:gd name="connsiteX54" fmla="*/ 282434 w 352703"/>
              <a:gd name="connsiteY54" fmla="*/ 115614 h 354736"/>
              <a:gd name="connsiteX55" fmla="*/ 278196 w 352703"/>
              <a:gd name="connsiteY55" fmla="*/ 111519 h 354736"/>
              <a:gd name="connsiteX56" fmla="*/ 173827 w 352703"/>
              <a:gd name="connsiteY56" fmla="*/ 111519 h 354736"/>
              <a:gd name="connsiteX57" fmla="*/ 155511 w 352703"/>
              <a:gd name="connsiteY57" fmla="*/ 97153 h 354736"/>
              <a:gd name="connsiteX58" fmla="*/ 151848 w 352703"/>
              <a:gd name="connsiteY58" fmla="*/ 81926 h 354736"/>
              <a:gd name="connsiteX59" fmla="*/ 147681 w 352703"/>
              <a:gd name="connsiteY59" fmla="*/ 78765 h 354736"/>
              <a:gd name="connsiteX60" fmla="*/ 91367 w 352703"/>
              <a:gd name="connsiteY60" fmla="*/ 14262 h 354736"/>
              <a:gd name="connsiteX61" fmla="*/ 83681 w 352703"/>
              <a:gd name="connsiteY61" fmla="*/ 14837 h 354736"/>
              <a:gd name="connsiteX62" fmla="*/ 78581 w 352703"/>
              <a:gd name="connsiteY62" fmla="*/ 20511 h 354736"/>
              <a:gd name="connsiteX63" fmla="*/ 63641 w 352703"/>
              <a:gd name="connsiteY63" fmla="*/ 64399 h 354736"/>
              <a:gd name="connsiteX64" fmla="*/ 147681 w 352703"/>
              <a:gd name="connsiteY64" fmla="*/ 64399 h 354736"/>
              <a:gd name="connsiteX65" fmla="*/ 165998 w 352703"/>
              <a:gd name="connsiteY65" fmla="*/ 78765 h 354736"/>
              <a:gd name="connsiteX66" fmla="*/ 169661 w 352703"/>
              <a:gd name="connsiteY66" fmla="*/ 93993 h 354736"/>
              <a:gd name="connsiteX67" fmla="*/ 173827 w 352703"/>
              <a:gd name="connsiteY67" fmla="*/ 97153 h 354736"/>
              <a:gd name="connsiteX68" fmla="*/ 278196 w 352703"/>
              <a:gd name="connsiteY68" fmla="*/ 97153 h 354736"/>
              <a:gd name="connsiteX69" fmla="*/ 297015 w 352703"/>
              <a:gd name="connsiteY69" fmla="*/ 115326 h 354736"/>
              <a:gd name="connsiteX70" fmla="*/ 297015 w 352703"/>
              <a:gd name="connsiteY70" fmla="*/ 222352 h 354736"/>
              <a:gd name="connsiteX71" fmla="*/ 337658 w 352703"/>
              <a:gd name="connsiteY71" fmla="*/ 103154 h 354736"/>
              <a:gd name="connsiteX72" fmla="*/ 337671 w 352703"/>
              <a:gd name="connsiteY72" fmla="*/ 103331 h 354736"/>
              <a:gd name="connsiteX73" fmla="*/ 337671 w 352703"/>
              <a:gd name="connsiteY73" fmla="*/ 103115 h 354736"/>
              <a:gd name="connsiteX74" fmla="*/ 337658 w 352703"/>
              <a:gd name="connsiteY74" fmla="*/ 103154 h 354736"/>
              <a:gd name="connsiteX75" fmla="*/ 337096 w 352703"/>
              <a:gd name="connsiteY75" fmla="*/ 95645 h 354736"/>
              <a:gd name="connsiteX76" fmla="*/ 331206 w 352703"/>
              <a:gd name="connsiteY76" fmla="*/ 90761 h 354736"/>
              <a:gd name="connsiteX77" fmla="*/ 95892 w 352703"/>
              <a:gd name="connsiteY77" fmla="*/ 1189 h 354736"/>
              <a:gd name="connsiteX78" fmla="*/ 335731 w 352703"/>
              <a:gd name="connsiteY78" fmla="*/ 77400 h 354736"/>
              <a:gd name="connsiteX79" fmla="*/ 350097 w 352703"/>
              <a:gd name="connsiteY79" fmla="*/ 89324 h 354736"/>
              <a:gd name="connsiteX80" fmla="*/ 351462 w 352703"/>
              <a:gd name="connsiteY80" fmla="*/ 107497 h 354736"/>
              <a:gd name="connsiteX81" fmla="*/ 296943 w 352703"/>
              <a:gd name="connsiteY81" fmla="*/ 267318 h 354736"/>
              <a:gd name="connsiteX82" fmla="*/ 296943 w 352703"/>
              <a:gd name="connsiteY82" fmla="*/ 336561 h 354736"/>
              <a:gd name="connsiteX83" fmla="*/ 278124 w 352703"/>
              <a:gd name="connsiteY83" fmla="*/ 354734 h 354736"/>
              <a:gd name="connsiteX84" fmla="*/ 18819 w 352703"/>
              <a:gd name="connsiteY84" fmla="*/ 354734 h 354736"/>
              <a:gd name="connsiteX85" fmla="*/ 18747 w 352703"/>
              <a:gd name="connsiteY85" fmla="*/ 354734 h 354736"/>
              <a:gd name="connsiteX86" fmla="*/ 0 w 352703"/>
              <a:gd name="connsiteY86" fmla="*/ 336561 h 354736"/>
              <a:gd name="connsiteX87" fmla="*/ 0 w 352703"/>
              <a:gd name="connsiteY87" fmla="*/ 82859 h 354736"/>
              <a:gd name="connsiteX88" fmla="*/ 18819 w 352703"/>
              <a:gd name="connsiteY88" fmla="*/ 64686 h 354736"/>
              <a:gd name="connsiteX89" fmla="*/ 48197 w 352703"/>
              <a:gd name="connsiteY89" fmla="*/ 64686 h 354736"/>
              <a:gd name="connsiteX90" fmla="*/ 64718 w 352703"/>
              <a:gd name="connsiteY90" fmla="*/ 16345 h 354736"/>
              <a:gd name="connsiteX91" fmla="*/ 77001 w 352703"/>
              <a:gd name="connsiteY91" fmla="*/ 2553 h 354736"/>
              <a:gd name="connsiteX92" fmla="*/ 95892 w 352703"/>
              <a:gd name="connsiteY92" fmla="*/ 1189 h 35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52703" h="354736">
                <a:moveTo>
                  <a:pt x="157378" y="188306"/>
                </a:moveTo>
                <a:cubicBezTo>
                  <a:pt x="155130" y="188342"/>
                  <a:pt x="153320" y="190151"/>
                  <a:pt x="153284" y="192400"/>
                </a:cubicBezTo>
                <a:lnTo>
                  <a:pt x="153284" y="211650"/>
                </a:lnTo>
                <a:cubicBezTo>
                  <a:pt x="153363" y="213963"/>
                  <a:pt x="155281" y="215788"/>
                  <a:pt x="157594" y="215745"/>
                </a:cubicBezTo>
                <a:lnTo>
                  <a:pt x="163556" y="215745"/>
                </a:lnTo>
                <a:cubicBezTo>
                  <a:pt x="168153" y="215457"/>
                  <a:pt x="173612" y="214020"/>
                  <a:pt x="173756" y="201450"/>
                </a:cubicBezTo>
                <a:cubicBezTo>
                  <a:pt x="173397" y="194770"/>
                  <a:pt x="171098" y="188306"/>
                  <a:pt x="157378" y="188306"/>
                </a:cubicBezTo>
                <a:close/>
                <a:moveTo>
                  <a:pt x="157594" y="174227"/>
                </a:moveTo>
                <a:cubicBezTo>
                  <a:pt x="176700" y="174730"/>
                  <a:pt x="187547" y="184211"/>
                  <a:pt x="188337" y="200660"/>
                </a:cubicBezTo>
                <a:lnTo>
                  <a:pt x="188337" y="201091"/>
                </a:lnTo>
                <a:cubicBezTo>
                  <a:pt x="188122" y="224795"/>
                  <a:pt x="173037" y="229249"/>
                  <a:pt x="163986" y="229823"/>
                </a:cubicBezTo>
                <a:lnTo>
                  <a:pt x="157594" y="229823"/>
                </a:lnTo>
                <a:cubicBezTo>
                  <a:pt x="147387" y="229981"/>
                  <a:pt x="138968" y="221857"/>
                  <a:pt x="138775" y="211650"/>
                </a:cubicBezTo>
                <a:lnTo>
                  <a:pt x="138775" y="192400"/>
                </a:lnTo>
                <a:cubicBezTo>
                  <a:pt x="138968" y="182193"/>
                  <a:pt x="147387" y="174069"/>
                  <a:pt x="157594" y="174227"/>
                </a:cubicBezTo>
                <a:close/>
                <a:moveTo>
                  <a:pt x="113994" y="158424"/>
                </a:moveTo>
                <a:cubicBezTo>
                  <a:pt x="111695" y="158381"/>
                  <a:pt x="109792" y="160220"/>
                  <a:pt x="109756" y="162519"/>
                </a:cubicBezTo>
                <a:lnTo>
                  <a:pt x="109756" y="289370"/>
                </a:lnTo>
                <a:cubicBezTo>
                  <a:pt x="109799" y="291668"/>
                  <a:pt x="111695" y="293507"/>
                  <a:pt x="113994" y="293464"/>
                </a:cubicBezTo>
                <a:lnTo>
                  <a:pt x="134465" y="293464"/>
                </a:lnTo>
                <a:cubicBezTo>
                  <a:pt x="136778" y="293507"/>
                  <a:pt x="138696" y="291683"/>
                  <a:pt x="138775" y="289370"/>
                </a:cubicBezTo>
                <a:lnTo>
                  <a:pt x="138775" y="263727"/>
                </a:lnTo>
                <a:cubicBezTo>
                  <a:pt x="138775" y="263727"/>
                  <a:pt x="138775" y="263719"/>
                  <a:pt x="138775" y="263719"/>
                </a:cubicBezTo>
                <a:cubicBezTo>
                  <a:pt x="138976" y="253527"/>
                  <a:pt x="147402" y="245424"/>
                  <a:pt x="157595" y="245625"/>
                </a:cubicBezTo>
                <a:lnTo>
                  <a:pt x="167651" y="245625"/>
                </a:lnTo>
                <a:cubicBezTo>
                  <a:pt x="176593" y="245812"/>
                  <a:pt x="185436" y="243736"/>
                  <a:pt x="193366" y="239592"/>
                </a:cubicBezTo>
                <a:cubicBezTo>
                  <a:pt x="200247" y="235986"/>
                  <a:pt x="205914" y="230441"/>
                  <a:pt x="209671" y="223646"/>
                </a:cubicBezTo>
                <a:cubicBezTo>
                  <a:pt x="213219" y="217159"/>
                  <a:pt x="215001" y="209847"/>
                  <a:pt x="214843" y="202456"/>
                </a:cubicBezTo>
                <a:cubicBezTo>
                  <a:pt x="214850" y="194892"/>
                  <a:pt x="212868" y="187458"/>
                  <a:pt x="209096" y="180907"/>
                </a:cubicBezTo>
                <a:cubicBezTo>
                  <a:pt x="205404" y="174256"/>
                  <a:pt x="199967" y="168739"/>
                  <a:pt x="193366" y="164961"/>
                </a:cubicBezTo>
                <a:cubicBezTo>
                  <a:pt x="184926" y="160550"/>
                  <a:pt x="175523" y="158302"/>
                  <a:pt x="165999" y="158424"/>
                </a:cubicBezTo>
                <a:close/>
                <a:moveTo>
                  <a:pt x="113994" y="144417"/>
                </a:moveTo>
                <a:lnTo>
                  <a:pt x="165783" y="144417"/>
                </a:lnTo>
                <a:cubicBezTo>
                  <a:pt x="177843" y="144267"/>
                  <a:pt x="189753" y="147154"/>
                  <a:pt x="200405" y="152822"/>
                </a:cubicBezTo>
                <a:cubicBezTo>
                  <a:pt x="209542" y="157785"/>
                  <a:pt x="217163" y="165133"/>
                  <a:pt x="222457" y="174083"/>
                </a:cubicBezTo>
                <a:cubicBezTo>
                  <a:pt x="227291" y="182746"/>
                  <a:pt x="229769" y="192529"/>
                  <a:pt x="229640" y="202456"/>
                </a:cubicBezTo>
                <a:cubicBezTo>
                  <a:pt x="229704" y="212189"/>
                  <a:pt x="227226" y="221771"/>
                  <a:pt x="222457" y="230254"/>
                </a:cubicBezTo>
                <a:cubicBezTo>
                  <a:pt x="217400" y="239412"/>
                  <a:pt x="209786" y="246897"/>
                  <a:pt x="200549" y="251803"/>
                </a:cubicBezTo>
                <a:cubicBezTo>
                  <a:pt x="190435" y="257183"/>
                  <a:pt x="179108" y="259884"/>
                  <a:pt x="167651" y="259632"/>
                </a:cubicBezTo>
                <a:lnTo>
                  <a:pt x="157595" y="259632"/>
                </a:lnTo>
                <a:cubicBezTo>
                  <a:pt x="155282" y="259589"/>
                  <a:pt x="153364" y="261414"/>
                  <a:pt x="153285" y="263727"/>
                </a:cubicBezTo>
                <a:lnTo>
                  <a:pt x="153285" y="289370"/>
                </a:lnTo>
                <a:cubicBezTo>
                  <a:pt x="153091" y="299577"/>
                  <a:pt x="144672" y="307701"/>
                  <a:pt x="134465" y="307543"/>
                </a:cubicBezTo>
                <a:lnTo>
                  <a:pt x="113994" y="307543"/>
                </a:lnTo>
                <a:cubicBezTo>
                  <a:pt x="103801" y="307665"/>
                  <a:pt x="95411" y="299562"/>
                  <a:pt x="95175" y="289370"/>
                </a:cubicBezTo>
                <a:lnTo>
                  <a:pt x="95175" y="162519"/>
                </a:lnTo>
                <a:cubicBezTo>
                  <a:pt x="95411" y="152340"/>
                  <a:pt x="103816" y="144259"/>
                  <a:pt x="113994" y="144417"/>
                </a:cubicBezTo>
                <a:close/>
                <a:moveTo>
                  <a:pt x="18891" y="78765"/>
                </a:moveTo>
                <a:cubicBezTo>
                  <a:pt x="16592" y="78729"/>
                  <a:pt x="14725" y="80561"/>
                  <a:pt x="14653" y="82859"/>
                </a:cubicBezTo>
                <a:lnTo>
                  <a:pt x="14653" y="336561"/>
                </a:lnTo>
                <a:cubicBezTo>
                  <a:pt x="14653" y="336612"/>
                  <a:pt x="14653" y="336662"/>
                  <a:pt x="14653" y="336705"/>
                </a:cubicBezTo>
                <a:cubicBezTo>
                  <a:pt x="14725" y="338968"/>
                  <a:pt x="16664" y="340735"/>
                  <a:pt x="18891" y="340656"/>
                </a:cubicBezTo>
                <a:lnTo>
                  <a:pt x="278196" y="340656"/>
                </a:lnTo>
                <a:cubicBezTo>
                  <a:pt x="280494" y="340692"/>
                  <a:pt x="282398" y="338860"/>
                  <a:pt x="282434" y="336561"/>
                </a:cubicBezTo>
                <a:lnTo>
                  <a:pt x="282434" y="115614"/>
                </a:lnTo>
                <a:cubicBezTo>
                  <a:pt x="282354" y="113330"/>
                  <a:pt x="280480" y="111519"/>
                  <a:pt x="278196" y="111519"/>
                </a:cubicBezTo>
                <a:lnTo>
                  <a:pt x="173827" y="111519"/>
                </a:lnTo>
                <a:cubicBezTo>
                  <a:pt x="165093" y="111670"/>
                  <a:pt x="157450" y="105672"/>
                  <a:pt x="155511" y="97153"/>
                </a:cubicBezTo>
                <a:lnTo>
                  <a:pt x="151848" y="81926"/>
                </a:lnTo>
                <a:cubicBezTo>
                  <a:pt x="151352" y="80036"/>
                  <a:pt x="149635" y="78736"/>
                  <a:pt x="147681" y="78765"/>
                </a:cubicBezTo>
                <a:close/>
                <a:moveTo>
                  <a:pt x="91367" y="14262"/>
                </a:moveTo>
                <a:cubicBezTo>
                  <a:pt x="88853" y="13443"/>
                  <a:pt x="86051" y="13644"/>
                  <a:pt x="83681" y="14837"/>
                </a:cubicBezTo>
                <a:cubicBezTo>
                  <a:pt x="81311" y="15950"/>
                  <a:pt x="79443" y="18004"/>
                  <a:pt x="78581" y="20511"/>
                </a:cubicBezTo>
                <a:lnTo>
                  <a:pt x="63641" y="64399"/>
                </a:lnTo>
                <a:lnTo>
                  <a:pt x="147681" y="64399"/>
                </a:lnTo>
                <a:cubicBezTo>
                  <a:pt x="156387" y="64334"/>
                  <a:pt x="163986" y="70289"/>
                  <a:pt x="165998" y="78765"/>
                </a:cubicBezTo>
                <a:lnTo>
                  <a:pt x="169661" y="93993"/>
                </a:lnTo>
                <a:cubicBezTo>
                  <a:pt x="170135" y="95897"/>
                  <a:pt x="171866" y="97211"/>
                  <a:pt x="173827" y="97153"/>
                </a:cubicBezTo>
                <a:lnTo>
                  <a:pt x="278196" y="97153"/>
                </a:lnTo>
                <a:cubicBezTo>
                  <a:pt x="288388" y="97031"/>
                  <a:pt x="296778" y="105133"/>
                  <a:pt x="297015" y="115326"/>
                </a:cubicBezTo>
                <a:lnTo>
                  <a:pt x="297015" y="222352"/>
                </a:lnTo>
                <a:lnTo>
                  <a:pt x="337658" y="103154"/>
                </a:lnTo>
                <a:lnTo>
                  <a:pt x="337671" y="103331"/>
                </a:lnTo>
                <a:lnTo>
                  <a:pt x="337671" y="103115"/>
                </a:lnTo>
                <a:lnTo>
                  <a:pt x="337658" y="103154"/>
                </a:lnTo>
                <a:lnTo>
                  <a:pt x="337096" y="95645"/>
                </a:lnTo>
                <a:cubicBezTo>
                  <a:pt x="335882" y="93282"/>
                  <a:pt x="333749" y="91522"/>
                  <a:pt x="331206" y="90761"/>
                </a:cubicBezTo>
                <a:close/>
                <a:moveTo>
                  <a:pt x="95892" y="1189"/>
                </a:moveTo>
                <a:lnTo>
                  <a:pt x="335731" y="77400"/>
                </a:lnTo>
                <a:cubicBezTo>
                  <a:pt x="341923" y="79289"/>
                  <a:pt x="347102" y="83585"/>
                  <a:pt x="350097" y="89324"/>
                </a:cubicBezTo>
                <a:cubicBezTo>
                  <a:pt x="353014" y="94941"/>
                  <a:pt x="353502" y="101506"/>
                  <a:pt x="351462" y="107497"/>
                </a:cubicBezTo>
                <a:lnTo>
                  <a:pt x="296943" y="267318"/>
                </a:lnTo>
                <a:lnTo>
                  <a:pt x="296943" y="336561"/>
                </a:lnTo>
                <a:cubicBezTo>
                  <a:pt x="296749" y="346768"/>
                  <a:pt x="288331" y="354892"/>
                  <a:pt x="278124" y="354734"/>
                </a:cubicBezTo>
                <a:lnTo>
                  <a:pt x="18819" y="354734"/>
                </a:lnTo>
                <a:cubicBezTo>
                  <a:pt x="18819" y="354734"/>
                  <a:pt x="18747" y="354734"/>
                  <a:pt x="18747" y="354734"/>
                </a:cubicBezTo>
                <a:cubicBezTo>
                  <a:pt x="8547" y="354892"/>
                  <a:pt x="143" y="346754"/>
                  <a:pt x="0" y="336561"/>
                </a:cubicBezTo>
                <a:lnTo>
                  <a:pt x="0" y="82859"/>
                </a:lnTo>
                <a:cubicBezTo>
                  <a:pt x="215" y="72652"/>
                  <a:pt x="8619" y="64528"/>
                  <a:pt x="18819" y="64686"/>
                </a:cubicBezTo>
                <a:lnTo>
                  <a:pt x="48197" y="64686"/>
                </a:lnTo>
                <a:lnTo>
                  <a:pt x="64718" y="16345"/>
                </a:lnTo>
                <a:cubicBezTo>
                  <a:pt x="66801" y="10290"/>
                  <a:pt x="71255" y="5319"/>
                  <a:pt x="77001" y="2553"/>
                </a:cubicBezTo>
                <a:cubicBezTo>
                  <a:pt x="82891" y="-291"/>
                  <a:pt x="89643" y="-779"/>
                  <a:pt x="95892" y="1189"/>
                </a:cubicBezTo>
                <a:close/>
              </a:path>
            </a:pathLst>
          </a:custGeom>
          <a:solidFill>
            <a:schemeClr val="bg1"/>
          </a:solidFill>
          <a:ln w="71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sp>
        <p:nvSpPr>
          <p:cNvPr id="164" name="文本框 163">
            <a:extLst>
              <a:ext uri="{FF2B5EF4-FFF2-40B4-BE49-F238E27FC236}">
                <a16:creationId xmlns:a16="http://schemas.microsoft.com/office/drawing/2014/main" id="{EA907123-4DB2-EB7B-E373-84EC073A3BE6}"/>
              </a:ext>
            </a:extLst>
          </p:cNvPr>
          <p:cNvSpPr txBox="1"/>
          <p:nvPr/>
        </p:nvSpPr>
        <p:spPr>
          <a:xfrm>
            <a:off x="7823554" y="3383410"/>
            <a:ext cx="184543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 fontAlgn="base"/>
            <a:r>
              <a:rPr lang="en-US" altLang="zh-CN" sz="1100" b="0" i="0" dirty="0">
                <a:solidFill>
                  <a:schemeClr val="bg1"/>
                </a:solidFill>
                <a:effectLst/>
              </a:rPr>
              <a:t>CONTENT OF COURSES</a:t>
            </a: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B0D2F7C9-F6EC-88A3-D164-16FFBB8C2F10}"/>
              </a:ext>
            </a:extLst>
          </p:cNvPr>
          <p:cNvSpPr/>
          <p:nvPr/>
        </p:nvSpPr>
        <p:spPr>
          <a:xfrm>
            <a:off x="5711153" y="1308529"/>
            <a:ext cx="5166018" cy="113854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GaodingPPT-1-4">
            <a:extLst>
              <a:ext uri="{FF2B5EF4-FFF2-40B4-BE49-F238E27FC236}">
                <a16:creationId xmlns:a16="http://schemas.microsoft.com/office/drawing/2014/main" id="{ECB71D89-174D-E87A-5731-6F94C8BA34A2}"/>
              </a:ext>
            </a:extLst>
          </p:cNvPr>
          <p:cNvSpPr txBox="1"/>
          <p:nvPr/>
        </p:nvSpPr>
        <p:spPr>
          <a:xfrm>
            <a:off x="7835614" y="1599565"/>
            <a:ext cx="1705653" cy="40767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M" panose="00020600040101010101" pitchFamily="18" charset="-122"/>
              </a:rPr>
              <a:t>教学计划</a:t>
            </a: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1BD435E6-C555-E380-12A6-955D5AD8B260}"/>
              </a:ext>
            </a:extLst>
          </p:cNvPr>
          <p:cNvSpPr/>
          <p:nvPr/>
        </p:nvSpPr>
        <p:spPr>
          <a:xfrm>
            <a:off x="6026749" y="1645659"/>
            <a:ext cx="1705652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GaodingPPT-1-3">
            <a:extLst>
              <a:ext uri="{FF2B5EF4-FFF2-40B4-BE49-F238E27FC236}">
                <a16:creationId xmlns:a16="http://schemas.microsoft.com/office/drawing/2014/main" id="{FF3ABB17-624A-C70F-1F42-8FEF597A393D}"/>
              </a:ext>
            </a:extLst>
          </p:cNvPr>
          <p:cNvSpPr txBox="1"/>
          <p:nvPr/>
        </p:nvSpPr>
        <p:spPr>
          <a:xfrm>
            <a:off x="5969232" y="1700429"/>
            <a:ext cx="1820687" cy="369332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8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PART ONE</a:t>
            </a:r>
            <a:endParaRPr lang="zh-CN" altLang="en-US" sz="1800" b="0" dirty="0">
              <a:solidFill>
                <a:schemeClr val="tx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2E20E34C-D10A-F72B-AC6B-975EDFCF3DE4}"/>
              </a:ext>
            </a:extLst>
          </p:cNvPr>
          <p:cNvSpPr/>
          <p:nvPr/>
        </p:nvSpPr>
        <p:spPr>
          <a:xfrm>
            <a:off x="10495892" y="1476133"/>
            <a:ext cx="256445" cy="246542"/>
          </a:xfrm>
          <a:custGeom>
            <a:avLst/>
            <a:gdLst>
              <a:gd name="connsiteX0" fmla="*/ 152925 w 359004"/>
              <a:gd name="connsiteY0" fmla="*/ 125701 h 345141"/>
              <a:gd name="connsiteX1" fmla="*/ 128863 w 359004"/>
              <a:gd name="connsiteY1" fmla="*/ 149836 h 345141"/>
              <a:gd name="connsiteX2" fmla="*/ 153572 w 359004"/>
              <a:gd name="connsiteY2" fmla="*/ 173971 h 345141"/>
              <a:gd name="connsiteX3" fmla="*/ 155655 w 359004"/>
              <a:gd name="connsiteY3" fmla="*/ 173971 h 345141"/>
              <a:gd name="connsiteX4" fmla="*/ 155871 w 359004"/>
              <a:gd name="connsiteY4" fmla="*/ 173971 h 345141"/>
              <a:gd name="connsiteX5" fmla="*/ 179861 w 359004"/>
              <a:gd name="connsiteY5" fmla="*/ 149764 h 345141"/>
              <a:gd name="connsiteX6" fmla="*/ 155511 w 359004"/>
              <a:gd name="connsiteY6" fmla="*/ 125701 h 345141"/>
              <a:gd name="connsiteX7" fmla="*/ 153931 w 359004"/>
              <a:gd name="connsiteY7" fmla="*/ 125701 h 345141"/>
              <a:gd name="connsiteX8" fmla="*/ 153572 w 359004"/>
              <a:gd name="connsiteY8" fmla="*/ 111407 h 345141"/>
              <a:gd name="connsiteX9" fmla="*/ 155081 w 359004"/>
              <a:gd name="connsiteY9" fmla="*/ 111407 h 345141"/>
              <a:gd name="connsiteX10" fmla="*/ 194227 w 359004"/>
              <a:gd name="connsiteY10" fmla="*/ 149836 h 345141"/>
              <a:gd name="connsiteX11" fmla="*/ 155081 w 359004"/>
              <a:gd name="connsiteY11" fmla="*/ 188337 h 345141"/>
              <a:gd name="connsiteX12" fmla="*/ 153572 w 359004"/>
              <a:gd name="connsiteY12" fmla="*/ 188337 h 345141"/>
              <a:gd name="connsiteX13" fmla="*/ 114497 w 359004"/>
              <a:gd name="connsiteY13" fmla="*/ 149836 h 345141"/>
              <a:gd name="connsiteX14" fmla="*/ 153572 w 359004"/>
              <a:gd name="connsiteY14" fmla="*/ 111407 h 345141"/>
              <a:gd name="connsiteX15" fmla="*/ 154505 w 359004"/>
              <a:gd name="connsiteY15" fmla="*/ 100345 h 345141"/>
              <a:gd name="connsiteX16" fmla="*/ 144808 w 359004"/>
              <a:gd name="connsiteY16" fmla="*/ 101135 h 345141"/>
              <a:gd name="connsiteX17" fmla="*/ 105230 w 359004"/>
              <a:gd name="connsiteY17" fmla="*/ 137050 h 345141"/>
              <a:gd name="connsiteX18" fmla="*/ 126348 w 359004"/>
              <a:gd name="connsiteY18" fmla="*/ 191209 h 345141"/>
              <a:gd name="connsiteX19" fmla="*/ 138702 w 359004"/>
              <a:gd name="connsiteY19" fmla="*/ 199254 h 345141"/>
              <a:gd name="connsiteX20" fmla="*/ 124337 w 359004"/>
              <a:gd name="connsiteY20" fmla="*/ 203995 h 345141"/>
              <a:gd name="connsiteX21" fmla="*/ 80233 w 359004"/>
              <a:gd name="connsiteY21" fmla="*/ 237253 h 345141"/>
              <a:gd name="connsiteX22" fmla="*/ 79587 w 359004"/>
              <a:gd name="connsiteY22" fmla="*/ 241275 h 345141"/>
              <a:gd name="connsiteX23" fmla="*/ 82531 w 359004"/>
              <a:gd name="connsiteY23" fmla="*/ 244292 h 345141"/>
              <a:gd name="connsiteX24" fmla="*/ 84255 w 359004"/>
              <a:gd name="connsiteY24" fmla="*/ 244938 h 345141"/>
              <a:gd name="connsiteX25" fmla="*/ 90289 w 359004"/>
              <a:gd name="connsiteY25" fmla="*/ 242927 h 345141"/>
              <a:gd name="connsiteX26" fmla="*/ 154146 w 359004"/>
              <a:gd name="connsiteY26" fmla="*/ 210316 h 345141"/>
              <a:gd name="connsiteX27" fmla="*/ 155726 w 359004"/>
              <a:gd name="connsiteY27" fmla="*/ 210316 h 345141"/>
              <a:gd name="connsiteX28" fmla="*/ 219439 w 359004"/>
              <a:gd name="connsiteY28" fmla="*/ 242927 h 345141"/>
              <a:gd name="connsiteX29" fmla="*/ 225472 w 359004"/>
              <a:gd name="connsiteY29" fmla="*/ 244938 h 345141"/>
              <a:gd name="connsiteX30" fmla="*/ 227196 w 359004"/>
              <a:gd name="connsiteY30" fmla="*/ 244292 h 345141"/>
              <a:gd name="connsiteX31" fmla="*/ 230141 w 359004"/>
              <a:gd name="connsiteY31" fmla="*/ 241275 h 345141"/>
              <a:gd name="connsiteX32" fmla="*/ 229854 w 359004"/>
              <a:gd name="connsiteY32" fmla="*/ 237253 h 345141"/>
              <a:gd name="connsiteX33" fmla="*/ 185679 w 359004"/>
              <a:gd name="connsiteY33" fmla="*/ 203995 h 345141"/>
              <a:gd name="connsiteX34" fmla="*/ 171744 w 359004"/>
              <a:gd name="connsiteY34" fmla="*/ 199254 h 345141"/>
              <a:gd name="connsiteX35" fmla="*/ 184098 w 359004"/>
              <a:gd name="connsiteY35" fmla="*/ 191209 h 345141"/>
              <a:gd name="connsiteX36" fmla="*/ 205217 w 359004"/>
              <a:gd name="connsiteY36" fmla="*/ 137050 h 345141"/>
              <a:gd name="connsiteX37" fmla="*/ 165639 w 359004"/>
              <a:gd name="connsiteY37" fmla="*/ 101135 h 345141"/>
              <a:gd name="connsiteX38" fmla="*/ 155295 w 359004"/>
              <a:gd name="connsiteY38" fmla="*/ 100345 h 345141"/>
              <a:gd name="connsiteX39" fmla="*/ 154648 w 359004"/>
              <a:gd name="connsiteY39" fmla="*/ 85907 h 345141"/>
              <a:gd name="connsiteX40" fmla="*/ 167578 w 359004"/>
              <a:gd name="connsiteY40" fmla="*/ 86913 h 345141"/>
              <a:gd name="connsiteX41" fmla="*/ 218505 w 359004"/>
              <a:gd name="connsiteY41" fmla="*/ 133531 h 345141"/>
              <a:gd name="connsiteX42" fmla="*/ 201410 w 359004"/>
              <a:gd name="connsiteY42" fmla="*/ 195232 h 345141"/>
              <a:gd name="connsiteX43" fmla="*/ 240988 w 359004"/>
              <a:gd name="connsiteY43" fmla="*/ 228992 h 345141"/>
              <a:gd name="connsiteX44" fmla="*/ 243574 w 359004"/>
              <a:gd name="connsiteY44" fmla="*/ 245585 h 345141"/>
              <a:gd name="connsiteX45" fmla="*/ 231865 w 359004"/>
              <a:gd name="connsiteY45" fmla="*/ 257796 h 345141"/>
              <a:gd name="connsiteX46" fmla="*/ 230141 w 359004"/>
              <a:gd name="connsiteY46" fmla="*/ 258442 h 345141"/>
              <a:gd name="connsiteX47" fmla="*/ 207443 w 359004"/>
              <a:gd name="connsiteY47" fmla="*/ 251259 h 345141"/>
              <a:gd name="connsiteX48" fmla="*/ 154648 w 359004"/>
              <a:gd name="connsiteY48" fmla="*/ 224682 h 345141"/>
              <a:gd name="connsiteX49" fmla="*/ 101710 w 359004"/>
              <a:gd name="connsiteY49" fmla="*/ 251259 h 345141"/>
              <a:gd name="connsiteX50" fmla="*/ 85620 w 359004"/>
              <a:gd name="connsiteY50" fmla="*/ 259591 h 345141"/>
              <a:gd name="connsiteX51" fmla="*/ 79012 w 359004"/>
              <a:gd name="connsiteY51" fmla="*/ 258442 h 345141"/>
              <a:gd name="connsiteX52" fmla="*/ 77288 w 359004"/>
              <a:gd name="connsiteY52" fmla="*/ 257796 h 345141"/>
              <a:gd name="connsiteX53" fmla="*/ 65580 w 359004"/>
              <a:gd name="connsiteY53" fmla="*/ 245585 h 345141"/>
              <a:gd name="connsiteX54" fmla="*/ 68165 w 359004"/>
              <a:gd name="connsiteY54" fmla="*/ 228992 h 345141"/>
              <a:gd name="connsiteX55" fmla="*/ 107743 w 359004"/>
              <a:gd name="connsiteY55" fmla="*/ 195232 h 345141"/>
              <a:gd name="connsiteX56" fmla="*/ 90648 w 359004"/>
              <a:gd name="connsiteY56" fmla="*/ 133531 h 345141"/>
              <a:gd name="connsiteX57" fmla="*/ 141576 w 359004"/>
              <a:gd name="connsiteY57" fmla="*/ 86913 h 345141"/>
              <a:gd name="connsiteX58" fmla="*/ 154648 w 359004"/>
              <a:gd name="connsiteY58" fmla="*/ 85907 h 345141"/>
              <a:gd name="connsiteX59" fmla="*/ 24781 w 359004"/>
              <a:gd name="connsiteY59" fmla="*/ 59762 h 345141"/>
              <a:gd name="connsiteX60" fmla="*/ 14366 w 359004"/>
              <a:gd name="connsiteY60" fmla="*/ 69890 h 345141"/>
              <a:gd name="connsiteX61" fmla="*/ 14366 w 359004"/>
              <a:gd name="connsiteY61" fmla="*/ 280063 h 345141"/>
              <a:gd name="connsiteX62" fmla="*/ 24781 w 359004"/>
              <a:gd name="connsiteY62" fmla="*/ 290120 h 345141"/>
              <a:gd name="connsiteX63" fmla="*/ 102142 w 359004"/>
              <a:gd name="connsiteY63" fmla="*/ 290120 h 345141"/>
              <a:gd name="connsiteX64" fmla="*/ 119884 w 359004"/>
              <a:gd name="connsiteY64" fmla="*/ 297303 h 345141"/>
              <a:gd name="connsiteX65" fmla="*/ 150555 w 359004"/>
              <a:gd name="connsiteY65" fmla="*/ 328046 h 345141"/>
              <a:gd name="connsiteX66" fmla="*/ 165352 w 359004"/>
              <a:gd name="connsiteY66" fmla="*/ 328046 h 345141"/>
              <a:gd name="connsiteX67" fmla="*/ 199471 w 359004"/>
              <a:gd name="connsiteY67" fmla="*/ 296441 h 345141"/>
              <a:gd name="connsiteX68" fmla="*/ 216494 w 359004"/>
              <a:gd name="connsiteY68" fmla="*/ 289761 h 345141"/>
              <a:gd name="connsiteX69" fmla="*/ 285738 w 359004"/>
              <a:gd name="connsiteY69" fmla="*/ 289761 h 345141"/>
              <a:gd name="connsiteX70" fmla="*/ 296225 w 359004"/>
              <a:gd name="connsiteY70" fmla="*/ 279704 h 345141"/>
              <a:gd name="connsiteX71" fmla="*/ 296225 w 359004"/>
              <a:gd name="connsiteY71" fmla="*/ 69890 h 345141"/>
              <a:gd name="connsiteX72" fmla="*/ 285738 w 359004"/>
              <a:gd name="connsiteY72" fmla="*/ 59762 h 345141"/>
              <a:gd name="connsiteX73" fmla="*/ 102070 w 359004"/>
              <a:gd name="connsiteY73" fmla="*/ 14366 h 345141"/>
              <a:gd name="connsiteX74" fmla="*/ 79300 w 359004"/>
              <a:gd name="connsiteY74" fmla="*/ 37136 h 345141"/>
              <a:gd name="connsiteX75" fmla="*/ 79300 w 359004"/>
              <a:gd name="connsiteY75" fmla="*/ 45396 h 345141"/>
              <a:gd name="connsiteX76" fmla="*/ 285738 w 359004"/>
              <a:gd name="connsiteY76" fmla="*/ 45396 h 345141"/>
              <a:gd name="connsiteX77" fmla="*/ 310591 w 359004"/>
              <a:gd name="connsiteY77" fmla="*/ 69890 h 345141"/>
              <a:gd name="connsiteX78" fmla="*/ 310591 w 359004"/>
              <a:gd name="connsiteY78" fmla="*/ 258586 h 345141"/>
              <a:gd name="connsiteX79" fmla="*/ 322299 w 359004"/>
              <a:gd name="connsiteY79" fmla="*/ 258586 h 345141"/>
              <a:gd name="connsiteX80" fmla="*/ 345069 w 359004"/>
              <a:gd name="connsiteY80" fmla="*/ 235817 h 345141"/>
              <a:gd name="connsiteX81" fmla="*/ 345069 w 359004"/>
              <a:gd name="connsiteY81" fmla="*/ 37136 h 345141"/>
              <a:gd name="connsiteX82" fmla="*/ 322299 w 359004"/>
              <a:gd name="connsiteY82" fmla="*/ 14366 h 345141"/>
              <a:gd name="connsiteX83" fmla="*/ 102070 w 359004"/>
              <a:gd name="connsiteY83" fmla="*/ 0 h 345141"/>
              <a:gd name="connsiteX84" fmla="*/ 322299 w 359004"/>
              <a:gd name="connsiteY84" fmla="*/ 0 h 345141"/>
              <a:gd name="connsiteX85" fmla="*/ 359004 w 359004"/>
              <a:gd name="connsiteY85" fmla="*/ 37136 h 345141"/>
              <a:gd name="connsiteX86" fmla="*/ 359004 w 359004"/>
              <a:gd name="connsiteY86" fmla="*/ 235817 h 345141"/>
              <a:gd name="connsiteX87" fmla="*/ 321869 w 359004"/>
              <a:gd name="connsiteY87" fmla="*/ 272952 h 345141"/>
              <a:gd name="connsiteX88" fmla="*/ 310160 w 359004"/>
              <a:gd name="connsiteY88" fmla="*/ 272952 h 345141"/>
              <a:gd name="connsiteX89" fmla="*/ 310160 w 359004"/>
              <a:gd name="connsiteY89" fmla="*/ 279632 h 345141"/>
              <a:gd name="connsiteX90" fmla="*/ 285308 w 359004"/>
              <a:gd name="connsiteY90" fmla="*/ 304055 h 345141"/>
              <a:gd name="connsiteX91" fmla="*/ 216064 w 359004"/>
              <a:gd name="connsiteY91" fmla="*/ 304055 h 345141"/>
              <a:gd name="connsiteX92" fmla="*/ 208881 w 359004"/>
              <a:gd name="connsiteY92" fmla="*/ 306856 h 345141"/>
              <a:gd name="connsiteX93" fmla="*/ 174762 w 359004"/>
              <a:gd name="connsiteY93" fmla="*/ 338533 h 345141"/>
              <a:gd name="connsiteX94" fmla="*/ 157738 w 359004"/>
              <a:gd name="connsiteY94" fmla="*/ 345141 h 345141"/>
              <a:gd name="connsiteX95" fmla="*/ 140067 w 359004"/>
              <a:gd name="connsiteY95" fmla="*/ 337958 h 345141"/>
              <a:gd name="connsiteX96" fmla="*/ 109325 w 359004"/>
              <a:gd name="connsiteY96" fmla="*/ 307215 h 345141"/>
              <a:gd name="connsiteX97" fmla="*/ 102142 w 359004"/>
              <a:gd name="connsiteY97" fmla="*/ 304127 h 345141"/>
              <a:gd name="connsiteX98" fmla="*/ 24781 w 359004"/>
              <a:gd name="connsiteY98" fmla="*/ 304127 h 345141"/>
              <a:gd name="connsiteX99" fmla="*/ 0 w 359004"/>
              <a:gd name="connsiteY99" fmla="*/ 279704 h 345141"/>
              <a:gd name="connsiteX100" fmla="*/ 0 w 359004"/>
              <a:gd name="connsiteY100" fmla="*/ 69890 h 345141"/>
              <a:gd name="connsiteX101" fmla="*/ 24781 w 359004"/>
              <a:gd name="connsiteY101" fmla="*/ 45396 h 345141"/>
              <a:gd name="connsiteX102" fmla="*/ 64934 w 359004"/>
              <a:gd name="connsiteY102" fmla="*/ 45396 h 345141"/>
              <a:gd name="connsiteX103" fmla="*/ 64934 w 359004"/>
              <a:gd name="connsiteY103" fmla="*/ 37136 h 345141"/>
              <a:gd name="connsiteX104" fmla="*/ 102070 w 359004"/>
              <a:gd name="connsiteY104" fmla="*/ 0 h 34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59004" h="345141">
                <a:moveTo>
                  <a:pt x="152925" y="125701"/>
                </a:moveTo>
                <a:cubicBezTo>
                  <a:pt x="139709" y="125859"/>
                  <a:pt x="129006" y="136584"/>
                  <a:pt x="128863" y="149836"/>
                </a:cubicBezTo>
                <a:cubicBezTo>
                  <a:pt x="129006" y="163326"/>
                  <a:pt x="140068" y="174129"/>
                  <a:pt x="153572" y="173971"/>
                </a:cubicBezTo>
                <a:lnTo>
                  <a:pt x="155655" y="173971"/>
                </a:lnTo>
                <a:lnTo>
                  <a:pt x="155871" y="173971"/>
                </a:lnTo>
                <a:cubicBezTo>
                  <a:pt x="169087" y="173741"/>
                  <a:pt x="179718" y="163003"/>
                  <a:pt x="179861" y="149764"/>
                </a:cubicBezTo>
                <a:cubicBezTo>
                  <a:pt x="179646" y="136447"/>
                  <a:pt x="168799" y="125737"/>
                  <a:pt x="155511" y="125701"/>
                </a:cubicBezTo>
                <a:lnTo>
                  <a:pt x="153931" y="125701"/>
                </a:lnTo>
                <a:close/>
                <a:moveTo>
                  <a:pt x="153572" y="111407"/>
                </a:moveTo>
                <a:lnTo>
                  <a:pt x="155081" y="111407"/>
                </a:lnTo>
                <a:cubicBezTo>
                  <a:pt x="176486" y="111206"/>
                  <a:pt x="194012" y="128417"/>
                  <a:pt x="194227" y="149836"/>
                </a:cubicBezTo>
                <a:cubicBezTo>
                  <a:pt x="194012" y="171270"/>
                  <a:pt x="176486" y="188495"/>
                  <a:pt x="155081" y="188337"/>
                </a:cubicBezTo>
                <a:lnTo>
                  <a:pt x="153572" y="188337"/>
                </a:lnTo>
                <a:cubicBezTo>
                  <a:pt x="132166" y="188495"/>
                  <a:pt x="114640" y="171256"/>
                  <a:pt x="114497" y="149836"/>
                </a:cubicBezTo>
                <a:cubicBezTo>
                  <a:pt x="114712" y="128446"/>
                  <a:pt x="132166" y="111249"/>
                  <a:pt x="153572" y="111407"/>
                </a:cubicBezTo>
                <a:close/>
                <a:moveTo>
                  <a:pt x="154505" y="100345"/>
                </a:moveTo>
                <a:cubicBezTo>
                  <a:pt x="151273" y="100331"/>
                  <a:pt x="148040" y="100596"/>
                  <a:pt x="144808" y="101135"/>
                </a:cubicBezTo>
                <a:cubicBezTo>
                  <a:pt x="125701" y="104238"/>
                  <a:pt x="110186" y="118310"/>
                  <a:pt x="105230" y="137050"/>
                </a:cubicBezTo>
                <a:cubicBezTo>
                  <a:pt x="99699" y="157773"/>
                  <a:pt x="108247" y="179688"/>
                  <a:pt x="126348" y="191209"/>
                </a:cubicBezTo>
                <a:lnTo>
                  <a:pt x="138702" y="199254"/>
                </a:lnTo>
                <a:lnTo>
                  <a:pt x="124337" y="203995"/>
                </a:lnTo>
                <a:cubicBezTo>
                  <a:pt x="106451" y="210086"/>
                  <a:pt x="91008" y="221744"/>
                  <a:pt x="80233" y="237253"/>
                </a:cubicBezTo>
                <a:cubicBezTo>
                  <a:pt x="79371" y="238409"/>
                  <a:pt x="79155" y="239910"/>
                  <a:pt x="79587" y="241275"/>
                </a:cubicBezTo>
                <a:cubicBezTo>
                  <a:pt x="80017" y="242683"/>
                  <a:pt x="81167" y="243803"/>
                  <a:pt x="82531" y="244292"/>
                </a:cubicBezTo>
                <a:lnTo>
                  <a:pt x="84255" y="244938"/>
                </a:lnTo>
                <a:cubicBezTo>
                  <a:pt x="86482" y="245678"/>
                  <a:pt x="88924" y="244859"/>
                  <a:pt x="90289" y="242927"/>
                </a:cubicBezTo>
                <a:cubicBezTo>
                  <a:pt x="105014" y="222355"/>
                  <a:pt x="128862" y="210201"/>
                  <a:pt x="154146" y="210316"/>
                </a:cubicBezTo>
                <a:lnTo>
                  <a:pt x="155726" y="210316"/>
                </a:lnTo>
                <a:cubicBezTo>
                  <a:pt x="181010" y="210252"/>
                  <a:pt x="204713" y="222398"/>
                  <a:pt x="219439" y="242927"/>
                </a:cubicBezTo>
                <a:cubicBezTo>
                  <a:pt x="220803" y="244859"/>
                  <a:pt x="223246" y="245678"/>
                  <a:pt x="225472" y="244938"/>
                </a:cubicBezTo>
                <a:lnTo>
                  <a:pt x="227196" y="244292"/>
                </a:lnTo>
                <a:cubicBezTo>
                  <a:pt x="228561" y="243803"/>
                  <a:pt x="229710" y="242683"/>
                  <a:pt x="230141" y="241275"/>
                </a:cubicBezTo>
                <a:cubicBezTo>
                  <a:pt x="230644" y="239960"/>
                  <a:pt x="230573" y="238481"/>
                  <a:pt x="229854" y="237253"/>
                </a:cubicBezTo>
                <a:cubicBezTo>
                  <a:pt x="219079" y="221723"/>
                  <a:pt x="203565" y="210065"/>
                  <a:pt x="185679" y="203995"/>
                </a:cubicBezTo>
                <a:lnTo>
                  <a:pt x="171744" y="199254"/>
                </a:lnTo>
                <a:lnTo>
                  <a:pt x="184098" y="191209"/>
                </a:lnTo>
                <a:cubicBezTo>
                  <a:pt x="202200" y="179674"/>
                  <a:pt x="210676" y="157773"/>
                  <a:pt x="205217" y="137050"/>
                </a:cubicBezTo>
                <a:cubicBezTo>
                  <a:pt x="200260" y="118310"/>
                  <a:pt x="184746" y="104238"/>
                  <a:pt x="165639" y="101135"/>
                </a:cubicBezTo>
                <a:cubicBezTo>
                  <a:pt x="162191" y="100568"/>
                  <a:pt x="158743" y="100302"/>
                  <a:pt x="155295" y="100345"/>
                </a:cubicBezTo>
                <a:close/>
                <a:moveTo>
                  <a:pt x="154648" y="85907"/>
                </a:moveTo>
                <a:cubicBezTo>
                  <a:pt x="158958" y="85871"/>
                  <a:pt x="163340" y="86209"/>
                  <a:pt x="167578" y="86913"/>
                </a:cubicBezTo>
                <a:cubicBezTo>
                  <a:pt x="192287" y="91007"/>
                  <a:pt x="212256" y="109281"/>
                  <a:pt x="218505" y="133531"/>
                </a:cubicBezTo>
                <a:cubicBezTo>
                  <a:pt x="224395" y="155675"/>
                  <a:pt x="217859" y="179264"/>
                  <a:pt x="201410" y="195232"/>
                </a:cubicBezTo>
                <a:cubicBezTo>
                  <a:pt x="217284" y="202882"/>
                  <a:pt x="230931" y="214511"/>
                  <a:pt x="240988" y="228992"/>
                </a:cubicBezTo>
                <a:cubicBezTo>
                  <a:pt x="244364" y="233833"/>
                  <a:pt x="245297" y="239953"/>
                  <a:pt x="243574" y="245585"/>
                </a:cubicBezTo>
                <a:cubicBezTo>
                  <a:pt x="241778" y="251252"/>
                  <a:pt x="237468" y="255763"/>
                  <a:pt x="231865" y="257796"/>
                </a:cubicBezTo>
                <a:lnTo>
                  <a:pt x="230141" y="258442"/>
                </a:lnTo>
                <a:cubicBezTo>
                  <a:pt x="221809" y="261416"/>
                  <a:pt x="212544" y="258478"/>
                  <a:pt x="207443" y="251259"/>
                </a:cubicBezTo>
                <a:cubicBezTo>
                  <a:pt x="195232" y="234300"/>
                  <a:pt x="175551" y="224373"/>
                  <a:pt x="154648" y="224682"/>
                </a:cubicBezTo>
                <a:cubicBezTo>
                  <a:pt x="133674" y="224251"/>
                  <a:pt x="113850" y="234199"/>
                  <a:pt x="101710" y="251259"/>
                </a:cubicBezTo>
                <a:cubicBezTo>
                  <a:pt x="97975" y="256459"/>
                  <a:pt x="92013" y="259555"/>
                  <a:pt x="85620" y="259591"/>
                </a:cubicBezTo>
                <a:cubicBezTo>
                  <a:pt x="83393" y="259598"/>
                  <a:pt x="81095" y="259210"/>
                  <a:pt x="79012" y="258442"/>
                </a:cubicBezTo>
                <a:lnTo>
                  <a:pt x="77288" y="257796"/>
                </a:lnTo>
                <a:cubicBezTo>
                  <a:pt x="71685" y="255763"/>
                  <a:pt x="67375" y="251252"/>
                  <a:pt x="65580" y="245585"/>
                </a:cubicBezTo>
                <a:cubicBezTo>
                  <a:pt x="63784" y="239953"/>
                  <a:pt x="64718" y="233804"/>
                  <a:pt x="68165" y="228992"/>
                </a:cubicBezTo>
                <a:cubicBezTo>
                  <a:pt x="78222" y="214511"/>
                  <a:pt x="91869" y="202875"/>
                  <a:pt x="107743" y="195232"/>
                </a:cubicBezTo>
                <a:cubicBezTo>
                  <a:pt x="91295" y="179264"/>
                  <a:pt x="84758" y="155675"/>
                  <a:pt x="90648" y="133531"/>
                </a:cubicBezTo>
                <a:cubicBezTo>
                  <a:pt x="96897" y="109274"/>
                  <a:pt x="116866" y="90993"/>
                  <a:pt x="141576" y="86913"/>
                </a:cubicBezTo>
                <a:cubicBezTo>
                  <a:pt x="145885" y="86202"/>
                  <a:pt x="150267" y="85864"/>
                  <a:pt x="154648" y="85907"/>
                </a:cubicBezTo>
                <a:close/>
                <a:moveTo>
                  <a:pt x="24781" y="59762"/>
                </a:moveTo>
                <a:cubicBezTo>
                  <a:pt x="19107" y="59719"/>
                  <a:pt x="14509" y="64237"/>
                  <a:pt x="14366" y="69890"/>
                </a:cubicBezTo>
                <a:lnTo>
                  <a:pt x="14366" y="280063"/>
                </a:lnTo>
                <a:cubicBezTo>
                  <a:pt x="14509" y="285709"/>
                  <a:pt x="19107" y="290199"/>
                  <a:pt x="24781" y="290120"/>
                </a:cubicBezTo>
                <a:lnTo>
                  <a:pt x="102142" y="290120"/>
                </a:lnTo>
                <a:cubicBezTo>
                  <a:pt x="108750" y="290091"/>
                  <a:pt x="115143" y="292670"/>
                  <a:pt x="119884" y="297303"/>
                </a:cubicBezTo>
                <a:lnTo>
                  <a:pt x="150555" y="328046"/>
                </a:lnTo>
                <a:cubicBezTo>
                  <a:pt x="154721" y="331968"/>
                  <a:pt x="161186" y="331968"/>
                  <a:pt x="165352" y="328046"/>
                </a:cubicBezTo>
                <a:lnTo>
                  <a:pt x="199471" y="296441"/>
                </a:lnTo>
                <a:cubicBezTo>
                  <a:pt x="204068" y="292145"/>
                  <a:pt x="210173" y="289761"/>
                  <a:pt x="216494" y="289761"/>
                </a:cubicBezTo>
                <a:lnTo>
                  <a:pt x="285738" y="289761"/>
                </a:lnTo>
                <a:cubicBezTo>
                  <a:pt x="291413" y="289840"/>
                  <a:pt x="296082" y="285357"/>
                  <a:pt x="296225" y="279704"/>
                </a:cubicBezTo>
                <a:lnTo>
                  <a:pt x="296225" y="69890"/>
                </a:lnTo>
                <a:cubicBezTo>
                  <a:pt x="296082" y="64222"/>
                  <a:pt x="291413" y="59719"/>
                  <a:pt x="285738" y="59762"/>
                </a:cubicBezTo>
                <a:close/>
                <a:moveTo>
                  <a:pt x="102070" y="14366"/>
                </a:moveTo>
                <a:cubicBezTo>
                  <a:pt x="89500" y="14366"/>
                  <a:pt x="79300" y="24558"/>
                  <a:pt x="79300" y="37136"/>
                </a:cubicBezTo>
                <a:lnTo>
                  <a:pt x="79300" y="45396"/>
                </a:lnTo>
                <a:lnTo>
                  <a:pt x="285738" y="45396"/>
                </a:lnTo>
                <a:cubicBezTo>
                  <a:pt x="299386" y="45317"/>
                  <a:pt x="310448" y="56271"/>
                  <a:pt x="310591" y="69890"/>
                </a:cubicBezTo>
                <a:lnTo>
                  <a:pt x="310591" y="258586"/>
                </a:lnTo>
                <a:lnTo>
                  <a:pt x="322299" y="258586"/>
                </a:lnTo>
                <a:cubicBezTo>
                  <a:pt x="334869" y="258586"/>
                  <a:pt x="345069" y="248394"/>
                  <a:pt x="345069" y="235817"/>
                </a:cubicBezTo>
                <a:lnTo>
                  <a:pt x="345069" y="37136"/>
                </a:lnTo>
                <a:cubicBezTo>
                  <a:pt x="345069" y="24558"/>
                  <a:pt x="334869" y="14366"/>
                  <a:pt x="322299" y="14366"/>
                </a:cubicBezTo>
                <a:close/>
                <a:moveTo>
                  <a:pt x="102070" y="0"/>
                </a:moveTo>
                <a:lnTo>
                  <a:pt x="322299" y="0"/>
                </a:lnTo>
                <a:cubicBezTo>
                  <a:pt x="342628" y="273"/>
                  <a:pt x="358933" y="16808"/>
                  <a:pt x="359004" y="37136"/>
                </a:cubicBezTo>
                <a:lnTo>
                  <a:pt x="359004" y="235817"/>
                </a:lnTo>
                <a:cubicBezTo>
                  <a:pt x="358933" y="256309"/>
                  <a:pt x="342340" y="272916"/>
                  <a:pt x="321869" y="272952"/>
                </a:cubicBezTo>
                <a:lnTo>
                  <a:pt x="310160" y="272952"/>
                </a:lnTo>
                <a:lnTo>
                  <a:pt x="310160" y="279632"/>
                </a:lnTo>
                <a:cubicBezTo>
                  <a:pt x="310017" y="293223"/>
                  <a:pt x="298883" y="304134"/>
                  <a:pt x="285308" y="304055"/>
                </a:cubicBezTo>
                <a:lnTo>
                  <a:pt x="216064" y="304055"/>
                </a:lnTo>
                <a:cubicBezTo>
                  <a:pt x="213406" y="304069"/>
                  <a:pt x="210820" y="305067"/>
                  <a:pt x="208881" y="306856"/>
                </a:cubicBezTo>
                <a:lnTo>
                  <a:pt x="174762" y="338533"/>
                </a:lnTo>
                <a:cubicBezTo>
                  <a:pt x="170093" y="342792"/>
                  <a:pt x="164059" y="345148"/>
                  <a:pt x="157738" y="345141"/>
                </a:cubicBezTo>
                <a:cubicBezTo>
                  <a:pt x="151129" y="345184"/>
                  <a:pt x="144737" y="342598"/>
                  <a:pt x="140067" y="337958"/>
                </a:cubicBezTo>
                <a:lnTo>
                  <a:pt x="109325" y="307215"/>
                </a:lnTo>
                <a:cubicBezTo>
                  <a:pt x="107385" y="305319"/>
                  <a:pt x="104872" y="304213"/>
                  <a:pt x="102142" y="304127"/>
                </a:cubicBezTo>
                <a:lnTo>
                  <a:pt x="24781" y="304127"/>
                </a:lnTo>
                <a:cubicBezTo>
                  <a:pt x="11206" y="304206"/>
                  <a:pt x="143" y="293280"/>
                  <a:pt x="0" y="279704"/>
                </a:cubicBezTo>
                <a:lnTo>
                  <a:pt x="0" y="69890"/>
                </a:lnTo>
                <a:cubicBezTo>
                  <a:pt x="143" y="56300"/>
                  <a:pt x="11206" y="45353"/>
                  <a:pt x="24781" y="45396"/>
                </a:cubicBezTo>
                <a:lnTo>
                  <a:pt x="64934" y="45396"/>
                </a:lnTo>
                <a:lnTo>
                  <a:pt x="64934" y="37136"/>
                </a:lnTo>
                <a:cubicBezTo>
                  <a:pt x="65006" y="16643"/>
                  <a:pt x="81598" y="36"/>
                  <a:pt x="102070" y="0"/>
                </a:cubicBezTo>
                <a:close/>
              </a:path>
            </a:pathLst>
          </a:custGeom>
          <a:solidFill>
            <a:schemeClr val="bg1"/>
          </a:solidFill>
          <a:ln w="71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sp>
        <p:nvSpPr>
          <p:cNvPr id="165" name="文本框 164">
            <a:extLst>
              <a:ext uri="{FF2B5EF4-FFF2-40B4-BE49-F238E27FC236}">
                <a16:creationId xmlns:a16="http://schemas.microsoft.com/office/drawing/2014/main" id="{C8A8D22D-1ED2-D349-70A2-55DBEC4B7FA7}"/>
              </a:ext>
            </a:extLst>
          </p:cNvPr>
          <p:cNvSpPr txBox="1"/>
          <p:nvPr/>
        </p:nvSpPr>
        <p:spPr>
          <a:xfrm>
            <a:off x="7835614" y="1925307"/>
            <a:ext cx="184543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 fontAlgn="base"/>
            <a:r>
              <a:rPr lang="en-US" altLang="zh-CN" sz="1100" dirty="0">
                <a:solidFill>
                  <a:schemeClr val="bg1"/>
                </a:solidFill>
              </a:rPr>
              <a:t>TEACHING PLAN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2C5C4D7A-B000-B178-DFF4-1DFD91F300EC}"/>
              </a:ext>
            </a:extLst>
          </p:cNvPr>
          <p:cNvSpPr/>
          <p:nvPr/>
        </p:nvSpPr>
        <p:spPr>
          <a:xfrm>
            <a:off x="5711153" y="4251499"/>
            <a:ext cx="5166018" cy="113854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GaodingPPT-1-4">
            <a:extLst>
              <a:ext uri="{FF2B5EF4-FFF2-40B4-BE49-F238E27FC236}">
                <a16:creationId xmlns:a16="http://schemas.microsoft.com/office/drawing/2014/main" id="{1BBDAC4F-3A8F-3FC6-7EE0-69F902C340F8}"/>
              </a:ext>
            </a:extLst>
          </p:cNvPr>
          <p:cNvSpPr txBox="1"/>
          <p:nvPr/>
        </p:nvSpPr>
        <p:spPr>
          <a:xfrm>
            <a:off x="7835614" y="4529894"/>
            <a:ext cx="2364122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j-ea"/>
                <a:ea typeface="+mj-ea"/>
                <a:cs typeface="OPPOSans M" panose="00020600040101010101" pitchFamily="18" charset="-122"/>
              </a:rPr>
              <a:t>教学成果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8DB52FE6-E7E6-DAFE-F09D-DA85439477B4}"/>
              </a:ext>
            </a:extLst>
          </p:cNvPr>
          <p:cNvSpPr/>
          <p:nvPr/>
        </p:nvSpPr>
        <p:spPr>
          <a:xfrm>
            <a:off x="6026749" y="4581335"/>
            <a:ext cx="1705652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GaodingPPT-1-3">
            <a:extLst>
              <a:ext uri="{FF2B5EF4-FFF2-40B4-BE49-F238E27FC236}">
                <a16:creationId xmlns:a16="http://schemas.microsoft.com/office/drawing/2014/main" id="{F27A188D-88A6-5614-E786-818F8C340D36}"/>
              </a:ext>
            </a:extLst>
          </p:cNvPr>
          <p:cNvSpPr txBox="1"/>
          <p:nvPr/>
        </p:nvSpPr>
        <p:spPr>
          <a:xfrm>
            <a:off x="5969232" y="4636105"/>
            <a:ext cx="1820687" cy="369332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8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PART THREE</a:t>
            </a:r>
            <a:endParaRPr lang="zh-CN" altLang="en-US" sz="1800" b="0" dirty="0">
              <a:solidFill>
                <a:schemeClr val="tx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B3FAB0AE-7C23-FBA4-74A0-75881D01EA06}"/>
              </a:ext>
            </a:extLst>
          </p:cNvPr>
          <p:cNvSpPr/>
          <p:nvPr/>
        </p:nvSpPr>
        <p:spPr>
          <a:xfrm>
            <a:off x="10501330" y="4416198"/>
            <a:ext cx="251007" cy="254138"/>
          </a:xfrm>
          <a:custGeom>
            <a:avLst/>
            <a:gdLst>
              <a:gd name="connsiteX0" fmla="*/ 177490 w 351391"/>
              <a:gd name="connsiteY0" fmla="*/ 125012 h 355774"/>
              <a:gd name="connsiteX1" fmla="*/ 167363 w 351391"/>
              <a:gd name="connsiteY1" fmla="*/ 125126 h 355774"/>
              <a:gd name="connsiteX2" fmla="*/ 117082 w 351391"/>
              <a:gd name="connsiteY2" fmla="*/ 175407 h 355774"/>
              <a:gd name="connsiteX3" fmla="*/ 101710 w 351391"/>
              <a:gd name="connsiteY3" fmla="*/ 181728 h 355774"/>
              <a:gd name="connsiteX4" fmla="*/ 68381 w 351391"/>
              <a:gd name="connsiteY4" fmla="*/ 181728 h 355774"/>
              <a:gd name="connsiteX5" fmla="*/ 61198 w 351391"/>
              <a:gd name="connsiteY5" fmla="*/ 188552 h 355774"/>
              <a:gd name="connsiteX6" fmla="*/ 68381 w 351391"/>
              <a:gd name="connsiteY6" fmla="*/ 195735 h 355774"/>
              <a:gd name="connsiteX7" fmla="*/ 113777 w 351391"/>
              <a:gd name="connsiteY7" fmla="*/ 195735 h 355774"/>
              <a:gd name="connsiteX8" fmla="*/ 118950 w 351391"/>
              <a:gd name="connsiteY8" fmla="*/ 193652 h 355774"/>
              <a:gd name="connsiteX9" fmla="*/ 157307 w 351391"/>
              <a:gd name="connsiteY9" fmla="*/ 155367 h 355774"/>
              <a:gd name="connsiteX10" fmla="*/ 157378 w 351391"/>
              <a:gd name="connsiteY10" fmla="*/ 155317 h 355774"/>
              <a:gd name="connsiteX11" fmla="*/ 187834 w 351391"/>
              <a:gd name="connsiteY11" fmla="*/ 155367 h 355774"/>
              <a:gd name="connsiteX12" fmla="*/ 224467 w 351391"/>
              <a:gd name="connsiteY12" fmla="*/ 191282 h 355774"/>
              <a:gd name="connsiteX13" fmla="*/ 229639 w 351391"/>
              <a:gd name="connsiteY13" fmla="*/ 193293 h 355774"/>
              <a:gd name="connsiteX14" fmla="*/ 283511 w 351391"/>
              <a:gd name="connsiteY14" fmla="*/ 193293 h 355774"/>
              <a:gd name="connsiteX15" fmla="*/ 283511 w 351391"/>
              <a:gd name="connsiteY15" fmla="*/ 193077 h 355774"/>
              <a:gd name="connsiteX16" fmla="*/ 290766 w 351391"/>
              <a:gd name="connsiteY16" fmla="*/ 186182 h 355774"/>
              <a:gd name="connsiteX17" fmla="*/ 283583 w 351391"/>
              <a:gd name="connsiteY17" fmla="*/ 178999 h 355774"/>
              <a:gd name="connsiteX18" fmla="*/ 241634 w 351391"/>
              <a:gd name="connsiteY18" fmla="*/ 178999 h 355774"/>
              <a:gd name="connsiteX19" fmla="*/ 226407 w 351391"/>
              <a:gd name="connsiteY19" fmla="*/ 172821 h 355774"/>
              <a:gd name="connsiteX20" fmla="*/ 177634 w 351391"/>
              <a:gd name="connsiteY20" fmla="*/ 125126 h 355774"/>
              <a:gd name="connsiteX21" fmla="*/ 177490 w 351391"/>
              <a:gd name="connsiteY21" fmla="*/ 125012 h 355774"/>
              <a:gd name="connsiteX22" fmla="*/ 172391 w 351391"/>
              <a:gd name="connsiteY22" fmla="*/ 109127 h 355774"/>
              <a:gd name="connsiteX23" fmla="*/ 187618 w 351391"/>
              <a:gd name="connsiteY23" fmla="*/ 115430 h 355774"/>
              <a:gd name="connsiteX24" fmla="*/ 236391 w 351391"/>
              <a:gd name="connsiteY24" fmla="*/ 163125 h 355774"/>
              <a:gd name="connsiteX25" fmla="*/ 241563 w 351391"/>
              <a:gd name="connsiteY25" fmla="*/ 165208 h 355774"/>
              <a:gd name="connsiteX26" fmla="*/ 283511 w 351391"/>
              <a:gd name="connsiteY26" fmla="*/ 165208 h 355774"/>
              <a:gd name="connsiteX27" fmla="*/ 304988 w 351391"/>
              <a:gd name="connsiteY27" fmla="*/ 186541 h 355774"/>
              <a:gd name="connsiteX28" fmla="*/ 283439 w 351391"/>
              <a:gd name="connsiteY28" fmla="*/ 208090 h 355774"/>
              <a:gd name="connsiteX29" fmla="*/ 229567 w 351391"/>
              <a:gd name="connsiteY29" fmla="*/ 208090 h 355774"/>
              <a:gd name="connsiteX30" fmla="*/ 214411 w 351391"/>
              <a:gd name="connsiteY30" fmla="*/ 201984 h 355774"/>
              <a:gd name="connsiteX31" fmla="*/ 177706 w 351391"/>
              <a:gd name="connsiteY31" fmla="*/ 166069 h 355774"/>
              <a:gd name="connsiteX32" fmla="*/ 177562 w 351391"/>
              <a:gd name="connsiteY32" fmla="*/ 165955 h 355774"/>
              <a:gd name="connsiteX33" fmla="*/ 167435 w 351391"/>
              <a:gd name="connsiteY33" fmla="*/ 166069 h 355774"/>
              <a:gd name="connsiteX34" fmla="*/ 129077 w 351391"/>
              <a:gd name="connsiteY34" fmla="*/ 204283 h 355774"/>
              <a:gd name="connsiteX35" fmla="*/ 113705 w 351391"/>
              <a:gd name="connsiteY35" fmla="*/ 210604 h 355774"/>
              <a:gd name="connsiteX36" fmla="*/ 68310 w 351391"/>
              <a:gd name="connsiteY36" fmla="*/ 210604 h 355774"/>
              <a:gd name="connsiteX37" fmla="*/ 46761 w 351391"/>
              <a:gd name="connsiteY37" fmla="*/ 189055 h 355774"/>
              <a:gd name="connsiteX38" fmla="*/ 68310 w 351391"/>
              <a:gd name="connsiteY38" fmla="*/ 167865 h 355774"/>
              <a:gd name="connsiteX39" fmla="*/ 101639 w 351391"/>
              <a:gd name="connsiteY39" fmla="*/ 167865 h 355774"/>
              <a:gd name="connsiteX40" fmla="*/ 106882 w 351391"/>
              <a:gd name="connsiteY40" fmla="*/ 165710 h 355774"/>
              <a:gd name="connsiteX41" fmla="*/ 157163 w 351391"/>
              <a:gd name="connsiteY41" fmla="*/ 115430 h 355774"/>
              <a:gd name="connsiteX42" fmla="*/ 172391 w 351391"/>
              <a:gd name="connsiteY42" fmla="*/ 109127 h 355774"/>
              <a:gd name="connsiteX43" fmla="*/ 24422 w 351391"/>
              <a:gd name="connsiteY43" fmla="*/ 50855 h 355774"/>
              <a:gd name="connsiteX44" fmla="*/ 14869 w 351391"/>
              <a:gd name="connsiteY44" fmla="*/ 59618 h 355774"/>
              <a:gd name="connsiteX45" fmla="*/ 14869 w 351391"/>
              <a:gd name="connsiteY45" fmla="*/ 271372 h 355774"/>
              <a:gd name="connsiteX46" fmla="*/ 24422 w 351391"/>
              <a:gd name="connsiteY46" fmla="*/ 280135 h 355774"/>
              <a:gd name="connsiteX47" fmla="*/ 105086 w 351391"/>
              <a:gd name="connsiteY47" fmla="*/ 280135 h 355774"/>
              <a:gd name="connsiteX48" fmla="*/ 79084 w 351391"/>
              <a:gd name="connsiteY48" fmla="*/ 323233 h 355774"/>
              <a:gd name="connsiteX49" fmla="*/ 81024 w 351391"/>
              <a:gd name="connsiteY49" fmla="*/ 334510 h 355774"/>
              <a:gd name="connsiteX50" fmla="*/ 89069 w 351391"/>
              <a:gd name="connsiteY50" fmla="*/ 340400 h 355774"/>
              <a:gd name="connsiteX51" fmla="*/ 93378 w 351391"/>
              <a:gd name="connsiteY51" fmla="*/ 341478 h 355774"/>
              <a:gd name="connsiteX52" fmla="*/ 97544 w 351391"/>
              <a:gd name="connsiteY52" fmla="*/ 338389 h 355774"/>
              <a:gd name="connsiteX53" fmla="*/ 130801 w 351391"/>
              <a:gd name="connsiteY53" fmla="*/ 280351 h 355774"/>
              <a:gd name="connsiteX54" fmla="*/ 166716 w 351391"/>
              <a:gd name="connsiteY54" fmla="*/ 280351 h 355774"/>
              <a:gd name="connsiteX55" fmla="*/ 166716 w 351391"/>
              <a:gd name="connsiteY55" fmla="*/ 331063 h 355774"/>
              <a:gd name="connsiteX56" fmla="*/ 173109 w 351391"/>
              <a:gd name="connsiteY56" fmla="*/ 336809 h 355774"/>
              <a:gd name="connsiteX57" fmla="*/ 182806 w 351391"/>
              <a:gd name="connsiteY57" fmla="*/ 336809 h 355774"/>
              <a:gd name="connsiteX58" fmla="*/ 189199 w 351391"/>
              <a:gd name="connsiteY58" fmla="*/ 331063 h 355774"/>
              <a:gd name="connsiteX59" fmla="*/ 189199 w 351391"/>
              <a:gd name="connsiteY59" fmla="*/ 280351 h 355774"/>
              <a:gd name="connsiteX60" fmla="*/ 225113 w 351391"/>
              <a:gd name="connsiteY60" fmla="*/ 280351 h 355774"/>
              <a:gd name="connsiteX61" fmla="*/ 258371 w 351391"/>
              <a:gd name="connsiteY61" fmla="*/ 338389 h 355774"/>
              <a:gd name="connsiteX62" fmla="*/ 262537 w 351391"/>
              <a:gd name="connsiteY62" fmla="*/ 341478 h 355774"/>
              <a:gd name="connsiteX63" fmla="*/ 266847 w 351391"/>
              <a:gd name="connsiteY63" fmla="*/ 340472 h 355774"/>
              <a:gd name="connsiteX64" fmla="*/ 274892 w 351391"/>
              <a:gd name="connsiteY64" fmla="*/ 334510 h 355774"/>
              <a:gd name="connsiteX65" fmla="*/ 276759 w 351391"/>
              <a:gd name="connsiteY65" fmla="*/ 323305 h 355774"/>
              <a:gd name="connsiteX66" fmla="*/ 250757 w 351391"/>
              <a:gd name="connsiteY66" fmla="*/ 280207 h 355774"/>
              <a:gd name="connsiteX67" fmla="*/ 328046 w 351391"/>
              <a:gd name="connsiteY67" fmla="*/ 280207 h 355774"/>
              <a:gd name="connsiteX68" fmla="*/ 337599 w 351391"/>
              <a:gd name="connsiteY68" fmla="*/ 271444 h 355774"/>
              <a:gd name="connsiteX69" fmla="*/ 337527 w 351391"/>
              <a:gd name="connsiteY69" fmla="*/ 59618 h 355774"/>
              <a:gd name="connsiteX70" fmla="*/ 327974 w 351391"/>
              <a:gd name="connsiteY70" fmla="*/ 50855 h 355774"/>
              <a:gd name="connsiteX71" fmla="*/ 100131 w 351391"/>
              <a:gd name="connsiteY71" fmla="*/ 14366 h 355774"/>
              <a:gd name="connsiteX72" fmla="*/ 86195 w 351391"/>
              <a:gd name="connsiteY72" fmla="*/ 28301 h 355774"/>
              <a:gd name="connsiteX73" fmla="*/ 86267 w 351391"/>
              <a:gd name="connsiteY73" fmla="*/ 36489 h 355774"/>
              <a:gd name="connsiteX74" fmla="*/ 265841 w 351391"/>
              <a:gd name="connsiteY74" fmla="*/ 36489 h 355774"/>
              <a:gd name="connsiteX75" fmla="*/ 265841 w 351391"/>
              <a:gd name="connsiteY75" fmla="*/ 28301 h 355774"/>
              <a:gd name="connsiteX76" fmla="*/ 265841 w 351391"/>
              <a:gd name="connsiteY76" fmla="*/ 27863 h 355774"/>
              <a:gd name="connsiteX77" fmla="*/ 251475 w 351391"/>
              <a:gd name="connsiteY77" fmla="*/ 14366 h 355774"/>
              <a:gd name="connsiteX78" fmla="*/ 99843 w 351391"/>
              <a:gd name="connsiteY78" fmla="*/ 0 h 355774"/>
              <a:gd name="connsiteX79" fmla="*/ 251475 w 351391"/>
              <a:gd name="connsiteY79" fmla="*/ 0 h 355774"/>
              <a:gd name="connsiteX80" fmla="*/ 280207 w 351391"/>
              <a:gd name="connsiteY80" fmla="*/ 28301 h 355774"/>
              <a:gd name="connsiteX81" fmla="*/ 280207 w 351391"/>
              <a:gd name="connsiteY81" fmla="*/ 36489 h 355774"/>
              <a:gd name="connsiteX82" fmla="*/ 327758 w 351391"/>
              <a:gd name="connsiteY82" fmla="*/ 36489 h 355774"/>
              <a:gd name="connsiteX83" fmla="*/ 351391 w 351391"/>
              <a:gd name="connsiteY83" fmla="*/ 59618 h 355774"/>
              <a:gd name="connsiteX84" fmla="*/ 351391 w 351391"/>
              <a:gd name="connsiteY84" fmla="*/ 270654 h 355774"/>
              <a:gd name="connsiteX85" fmla="*/ 327471 w 351391"/>
              <a:gd name="connsiteY85" fmla="*/ 293783 h 355774"/>
              <a:gd name="connsiteX86" fmla="*/ 275682 w 351391"/>
              <a:gd name="connsiteY86" fmla="*/ 293783 h 355774"/>
              <a:gd name="connsiteX87" fmla="*/ 288468 w 351391"/>
              <a:gd name="connsiteY87" fmla="*/ 315332 h 355774"/>
              <a:gd name="connsiteX88" fmla="*/ 282865 w 351391"/>
              <a:gd name="connsiteY88" fmla="*/ 345500 h 355774"/>
              <a:gd name="connsiteX89" fmla="*/ 274748 w 351391"/>
              <a:gd name="connsiteY89" fmla="*/ 351462 h 355774"/>
              <a:gd name="connsiteX90" fmla="*/ 263040 w 351391"/>
              <a:gd name="connsiteY90" fmla="*/ 355341 h 355774"/>
              <a:gd name="connsiteX91" fmla="*/ 259161 w 351391"/>
              <a:gd name="connsiteY91" fmla="*/ 355341 h 355774"/>
              <a:gd name="connsiteX92" fmla="*/ 245514 w 351391"/>
              <a:gd name="connsiteY92" fmla="*/ 345572 h 355774"/>
              <a:gd name="connsiteX93" fmla="*/ 214627 w 351391"/>
              <a:gd name="connsiteY93" fmla="*/ 294501 h 355774"/>
              <a:gd name="connsiteX94" fmla="*/ 202990 w 351391"/>
              <a:gd name="connsiteY94" fmla="*/ 294501 h 355774"/>
              <a:gd name="connsiteX95" fmla="*/ 202990 w 351391"/>
              <a:gd name="connsiteY95" fmla="*/ 330919 h 355774"/>
              <a:gd name="connsiteX96" fmla="*/ 182231 w 351391"/>
              <a:gd name="connsiteY96" fmla="*/ 351031 h 355774"/>
              <a:gd name="connsiteX97" fmla="*/ 172535 w 351391"/>
              <a:gd name="connsiteY97" fmla="*/ 351031 h 355774"/>
              <a:gd name="connsiteX98" fmla="*/ 151776 w 351391"/>
              <a:gd name="connsiteY98" fmla="*/ 330919 h 355774"/>
              <a:gd name="connsiteX99" fmla="*/ 151776 w 351391"/>
              <a:gd name="connsiteY99" fmla="*/ 294573 h 355774"/>
              <a:gd name="connsiteX100" fmla="*/ 140139 w 351391"/>
              <a:gd name="connsiteY100" fmla="*/ 294573 h 355774"/>
              <a:gd name="connsiteX101" fmla="*/ 109252 w 351391"/>
              <a:gd name="connsiteY101" fmla="*/ 345644 h 355774"/>
              <a:gd name="connsiteX102" fmla="*/ 95605 w 351391"/>
              <a:gd name="connsiteY102" fmla="*/ 355413 h 355774"/>
              <a:gd name="connsiteX103" fmla="*/ 80018 w 351391"/>
              <a:gd name="connsiteY103" fmla="*/ 351893 h 355774"/>
              <a:gd name="connsiteX104" fmla="*/ 71973 w 351391"/>
              <a:gd name="connsiteY104" fmla="*/ 345931 h 355774"/>
              <a:gd name="connsiteX105" fmla="*/ 66298 w 351391"/>
              <a:gd name="connsiteY105" fmla="*/ 315691 h 355774"/>
              <a:gd name="connsiteX106" fmla="*/ 79084 w 351391"/>
              <a:gd name="connsiteY106" fmla="*/ 294573 h 355774"/>
              <a:gd name="connsiteX107" fmla="*/ 23919 w 351391"/>
              <a:gd name="connsiteY107" fmla="*/ 294573 h 355774"/>
              <a:gd name="connsiteX108" fmla="*/ 0 w 351391"/>
              <a:gd name="connsiteY108" fmla="*/ 271444 h 355774"/>
              <a:gd name="connsiteX109" fmla="*/ 0 w 351391"/>
              <a:gd name="connsiteY109" fmla="*/ 59618 h 355774"/>
              <a:gd name="connsiteX110" fmla="*/ 23919 w 351391"/>
              <a:gd name="connsiteY110" fmla="*/ 36489 h 355774"/>
              <a:gd name="connsiteX111" fmla="*/ 71542 w 351391"/>
              <a:gd name="connsiteY111" fmla="*/ 36489 h 355774"/>
              <a:gd name="connsiteX112" fmla="*/ 71542 w 351391"/>
              <a:gd name="connsiteY112" fmla="*/ 28301 h 355774"/>
              <a:gd name="connsiteX113" fmla="*/ 99843 w 351391"/>
              <a:gd name="connsiteY113" fmla="*/ 0 h 3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51391" h="355774">
                <a:moveTo>
                  <a:pt x="177490" y="125012"/>
                </a:moveTo>
                <a:cubicBezTo>
                  <a:pt x="174690" y="122239"/>
                  <a:pt x="170164" y="122290"/>
                  <a:pt x="167363" y="125126"/>
                </a:cubicBezTo>
                <a:lnTo>
                  <a:pt x="117082" y="175407"/>
                </a:lnTo>
                <a:cubicBezTo>
                  <a:pt x="112987" y="179487"/>
                  <a:pt x="107456" y="181764"/>
                  <a:pt x="101710" y="181728"/>
                </a:cubicBezTo>
                <a:lnTo>
                  <a:pt x="68381" y="181728"/>
                </a:lnTo>
                <a:cubicBezTo>
                  <a:pt x="64574" y="181721"/>
                  <a:pt x="61414" y="184724"/>
                  <a:pt x="61198" y="188552"/>
                </a:cubicBezTo>
                <a:cubicBezTo>
                  <a:pt x="61198" y="192517"/>
                  <a:pt x="64430" y="195735"/>
                  <a:pt x="68381" y="195735"/>
                </a:cubicBezTo>
                <a:lnTo>
                  <a:pt x="113777" y="195735"/>
                </a:lnTo>
                <a:cubicBezTo>
                  <a:pt x="115717" y="195764"/>
                  <a:pt x="117585" y="195017"/>
                  <a:pt x="118950" y="193652"/>
                </a:cubicBezTo>
                <a:lnTo>
                  <a:pt x="157307" y="155367"/>
                </a:lnTo>
                <a:cubicBezTo>
                  <a:pt x="157307" y="155352"/>
                  <a:pt x="157307" y="155331"/>
                  <a:pt x="157378" y="155317"/>
                </a:cubicBezTo>
                <a:cubicBezTo>
                  <a:pt x="165782" y="146913"/>
                  <a:pt x="179430" y="146934"/>
                  <a:pt x="187834" y="155367"/>
                </a:cubicBezTo>
                <a:lnTo>
                  <a:pt x="224467" y="191282"/>
                </a:lnTo>
                <a:cubicBezTo>
                  <a:pt x="225832" y="192618"/>
                  <a:pt x="227699" y="193343"/>
                  <a:pt x="229639" y="193293"/>
                </a:cubicBezTo>
                <a:lnTo>
                  <a:pt x="283511" y="193293"/>
                </a:lnTo>
                <a:lnTo>
                  <a:pt x="283511" y="193077"/>
                </a:lnTo>
                <a:cubicBezTo>
                  <a:pt x="287390" y="193120"/>
                  <a:pt x="290622" y="190068"/>
                  <a:pt x="290766" y="186182"/>
                </a:cubicBezTo>
                <a:cubicBezTo>
                  <a:pt x="290766" y="182217"/>
                  <a:pt x="287534" y="178999"/>
                  <a:pt x="283583" y="178999"/>
                </a:cubicBezTo>
                <a:lnTo>
                  <a:pt x="241634" y="178999"/>
                </a:lnTo>
                <a:cubicBezTo>
                  <a:pt x="235960" y="179035"/>
                  <a:pt x="230501" y="176808"/>
                  <a:pt x="226407" y="172821"/>
                </a:cubicBezTo>
                <a:lnTo>
                  <a:pt x="177634" y="125126"/>
                </a:lnTo>
                <a:cubicBezTo>
                  <a:pt x="177562" y="125091"/>
                  <a:pt x="177562" y="125048"/>
                  <a:pt x="177490" y="125012"/>
                </a:cubicBezTo>
                <a:close/>
                <a:moveTo>
                  <a:pt x="172391" y="109127"/>
                </a:moveTo>
                <a:cubicBezTo>
                  <a:pt x="177903" y="109127"/>
                  <a:pt x="183416" y="111228"/>
                  <a:pt x="187618" y="115430"/>
                </a:cubicBezTo>
                <a:lnTo>
                  <a:pt x="236391" y="163125"/>
                </a:lnTo>
                <a:cubicBezTo>
                  <a:pt x="237755" y="164489"/>
                  <a:pt x="239623" y="165236"/>
                  <a:pt x="241563" y="165208"/>
                </a:cubicBezTo>
                <a:lnTo>
                  <a:pt x="283511" y="165208"/>
                </a:lnTo>
                <a:cubicBezTo>
                  <a:pt x="295291" y="165244"/>
                  <a:pt x="304845" y="174754"/>
                  <a:pt x="304988" y="186541"/>
                </a:cubicBezTo>
                <a:cubicBezTo>
                  <a:pt x="304988" y="198443"/>
                  <a:pt x="295363" y="208090"/>
                  <a:pt x="283439" y="208090"/>
                </a:cubicBezTo>
                <a:lnTo>
                  <a:pt x="229567" y="208090"/>
                </a:lnTo>
                <a:cubicBezTo>
                  <a:pt x="223893" y="208126"/>
                  <a:pt x="218434" y="205928"/>
                  <a:pt x="214411" y="201984"/>
                </a:cubicBezTo>
                <a:lnTo>
                  <a:pt x="177706" y="166069"/>
                </a:lnTo>
                <a:cubicBezTo>
                  <a:pt x="177634" y="166034"/>
                  <a:pt x="177634" y="165991"/>
                  <a:pt x="177562" y="165955"/>
                </a:cubicBezTo>
                <a:cubicBezTo>
                  <a:pt x="174761" y="163182"/>
                  <a:pt x="170235" y="163232"/>
                  <a:pt x="167435" y="166069"/>
                </a:cubicBezTo>
                <a:lnTo>
                  <a:pt x="129077" y="204283"/>
                </a:lnTo>
                <a:cubicBezTo>
                  <a:pt x="124983" y="208363"/>
                  <a:pt x="119452" y="210640"/>
                  <a:pt x="113705" y="210604"/>
                </a:cubicBezTo>
                <a:lnTo>
                  <a:pt x="68310" y="210604"/>
                </a:lnTo>
                <a:cubicBezTo>
                  <a:pt x="56386" y="210604"/>
                  <a:pt x="46761" y="200957"/>
                  <a:pt x="46761" y="189055"/>
                </a:cubicBezTo>
                <a:cubicBezTo>
                  <a:pt x="46976" y="177296"/>
                  <a:pt x="56529" y="167865"/>
                  <a:pt x="68310" y="167865"/>
                </a:cubicBezTo>
                <a:lnTo>
                  <a:pt x="101639" y="167865"/>
                </a:lnTo>
                <a:cubicBezTo>
                  <a:pt x="103578" y="167894"/>
                  <a:pt x="105518" y="167118"/>
                  <a:pt x="106882" y="165710"/>
                </a:cubicBezTo>
                <a:lnTo>
                  <a:pt x="157163" y="115430"/>
                </a:lnTo>
                <a:cubicBezTo>
                  <a:pt x="161365" y="111228"/>
                  <a:pt x="166878" y="109127"/>
                  <a:pt x="172391" y="109127"/>
                </a:cubicBezTo>
                <a:close/>
                <a:moveTo>
                  <a:pt x="24422" y="50855"/>
                </a:moveTo>
                <a:cubicBezTo>
                  <a:pt x="19393" y="50654"/>
                  <a:pt x="15084" y="54569"/>
                  <a:pt x="14869" y="59618"/>
                </a:cubicBezTo>
                <a:lnTo>
                  <a:pt x="14869" y="271372"/>
                </a:lnTo>
                <a:cubicBezTo>
                  <a:pt x="15084" y="276422"/>
                  <a:pt x="19393" y="280337"/>
                  <a:pt x="24422" y="280135"/>
                </a:cubicBezTo>
                <a:lnTo>
                  <a:pt x="105086" y="280135"/>
                </a:lnTo>
                <a:lnTo>
                  <a:pt x="79084" y="323233"/>
                </a:lnTo>
                <a:cubicBezTo>
                  <a:pt x="76857" y="326954"/>
                  <a:pt x="77648" y="331752"/>
                  <a:pt x="81024" y="334510"/>
                </a:cubicBezTo>
                <a:lnTo>
                  <a:pt x="89069" y="340400"/>
                </a:lnTo>
                <a:cubicBezTo>
                  <a:pt x="90290" y="341320"/>
                  <a:pt x="91870" y="341708"/>
                  <a:pt x="93378" y="341478"/>
                </a:cubicBezTo>
                <a:cubicBezTo>
                  <a:pt x="95102" y="341068"/>
                  <a:pt x="96610" y="339948"/>
                  <a:pt x="97544" y="338389"/>
                </a:cubicBezTo>
                <a:lnTo>
                  <a:pt x="130801" y="280351"/>
                </a:lnTo>
                <a:lnTo>
                  <a:pt x="166716" y="280351"/>
                </a:lnTo>
                <a:lnTo>
                  <a:pt x="166716" y="331063"/>
                </a:lnTo>
                <a:cubicBezTo>
                  <a:pt x="166932" y="334410"/>
                  <a:pt x="169733" y="336974"/>
                  <a:pt x="173109" y="336809"/>
                </a:cubicBezTo>
                <a:lnTo>
                  <a:pt x="182806" y="336809"/>
                </a:lnTo>
                <a:cubicBezTo>
                  <a:pt x="186182" y="336974"/>
                  <a:pt x="188984" y="334410"/>
                  <a:pt x="189199" y="331063"/>
                </a:cubicBezTo>
                <a:lnTo>
                  <a:pt x="189199" y="280351"/>
                </a:lnTo>
                <a:lnTo>
                  <a:pt x="225113" y="280351"/>
                </a:lnTo>
                <a:lnTo>
                  <a:pt x="258371" y="338389"/>
                </a:lnTo>
                <a:cubicBezTo>
                  <a:pt x="259304" y="339948"/>
                  <a:pt x="260813" y="341068"/>
                  <a:pt x="262537" y="341478"/>
                </a:cubicBezTo>
                <a:cubicBezTo>
                  <a:pt x="264045" y="341794"/>
                  <a:pt x="265625" y="341428"/>
                  <a:pt x="266847" y="340472"/>
                </a:cubicBezTo>
                <a:lnTo>
                  <a:pt x="274892" y="334510"/>
                </a:lnTo>
                <a:cubicBezTo>
                  <a:pt x="278196" y="331752"/>
                  <a:pt x="278986" y="326990"/>
                  <a:pt x="276759" y="323305"/>
                </a:cubicBezTo>
                <a:lnTo>
                  <a:pt x="250757" y="280207"/>
                </a:lnTo>
                <a:lnTo>
                  <a:pt x="328046" y="280207"/>
                </a:lnTo>
                <a:cubicBezTo>
                  <a:pt x="333074" y="280408"/>
                  <a:pt x="337383" y="276493"/>
                  <a:pt x="337599" y="271444"/>
                </a:cubicBezTo>
                <a:lnTo>
                  <a:pt x="337527" y="59618"/>
                </a:lnTo>
                <a:cubicBezTo>
                  <a:pt x="337311" y="54569"/>
                  <a:pt x="333002" y="50654"/>
                  <a:pt x="327974" y="50855"/>
                </a:cubicBezTo>
                <a:close/>
                <a:moveTo>
                  <a:pt x="100131" y="14366"/>
                </a:moveTo>
                <a:cubicBezTo>
                  <a:pt x="92444" y="14366"/>
                  <a:pt x="86195" y="20608"/>
                  <a:pt x="86195" y="28301"/>
                </a:cubicBezTo>
                <a:lnTo>
                  <a:pt x="86267" y="36489"/>
                </a:lnTo>
                <a:lnTo>
                  <a:pt x="265841" y="36489"/>
                </a:lnTo>
                <a:lnTo>
                  <a:pt x="265841" y="28301"/>
                </a:lnTo>
                <a:cubicBezTo>
                  <a:pt x="265841" y="28157"/>
                  <a:pt x="265841" y="28006"/>
                  <a:pt x="265841" y="27863"/>
                </a:cubicBezTo>
                <a:cubicBezTo>
                  <a:pt x="265625" y="20169"/>
                  <a:pt x="259161" y="14128"/>
                  <a:pt x="251475" y="14366"/>
                </a:cubicBezTo>
                <a:close/>
                <a:moveTo>
                  <a:pt x="99843" y="0"/>
                </a:moveTo>
                <a:lnTo>
                  <a:pt x="251475" y="0"/>
                </a:lnTo>
                <a:cubicBezTo>
                  <a:pt x="267206" y="0"/>
                  <a:pt x="279991" y="12599"/>
                  <a:pt x="280207" y="28301"/>
                </a:cubicBezTo>
                <a:lnTo>
                  <a:pt x="280207" y="36489"/>
                </a:lnTo>
                <a:lnTo>
                  <a:pt x="327758" y="36489"/>
                </a:lnTo>
                <a:cubicBezTo>
                  <a:pt x="340616" y="36446"/>
                  <a:pt x="351175" y="46746"/>
                  <a:pt x="351391" y="59618"/>
                </a:cubicBezTo>
                <a:lnTo>
                  <a:pt x="351391" y="270654"/>
                </a:lnTo>
                <a:cubicBezTo>
                  <a:pt x="351175" y="283640"/>
                  <a:pt x="340472" y="293984"/>
                  <a:pt x="327471" y="293783"/>
                </a:cubicBezTo>
                <a:lnTo>
                  <a:pt x="275682" y="293783"/>
                </a:lnTo>
                <a:lnTo>
                  <a:pt x="288468" y="315332"/>
                </a:lnTo>
                <a:cubicBezTo>
                  <a:pt x="294645" y="325330"/>
                  <a:pt x="292203" y="338382"/>
                  <a:pt x="282865" y="345500"/>
                </a:cubicBezTo>
                <a:lnTo>
                  <a:pt x="274748" y="351462"/>
                </a:lnTo>
                <a:cubicBezTo>
                  <a:pt x="271372" y="353983"/>
                  <a:pt x="267277" y="355341"/>
                  <a:pt x="263040" y="355341"/>
                </a:cubicBezTo>
                <a:cubicBezTo>
                  <a:pt x="261747" y="355485"/>
                  <a:pt x="260454" y="355485"/>
                  <a:pt x="259161" y="355341"/>
                </a:cubicBezTo>
                <a:cubicBezTo>
                  <a:pt x="253415" y="354156"/>
                  <a:pt x="248458" y="350607"/>
                  <a:pt x="245514" y="345572"/>
                </a:cubicBezTo>
                <a:lnTo>
                  <a:pt x="214627" y="294501"/>
                </a:lnTo>
                <a:lnTo>
                  <a:pt x="202990" y="294501"/>
                </a:lnTo>
                <a:lnTo>
                  <a:pt x="202990" y="330919"/>
                </a:lnTo>
                <a:cubicBezTo>
                  <a:pt x="202775" y="342196"/>
                  <a:pt x="193509" y="351189"/>
                  <a:pt x="182231" y="351031"/>
                </a:cubicBezTo>
                <a:lnTo>
                  <a:pt x="172535" y="351031"/>
                </a:lnTo>
                <a:cubicBezTo>
                  <a:pt x="161257" y="351189"/>
                  <a:pt x="151991" y="342196"/>
                  <a:pt x="151776" y="330919"/>
                </a:cubicBezTo>
                <a:lnTo>
                  <a:pt x="151776" y="294573"/>
                </a:lnTo>
                <a:lnTo>
                  <a:pt x="140139" y="294573"/>
                </a:lnTo>
                <a:lnTo>
                  <a:pt x="109252" y="345644"/>
                </a:lnTo>
                <a:cubicBezTo>
                  <a:pt x="106236" y="350658"/>
                  <a:pt x="101351" y="354199"/>
                  <a:pt x="95605" y="355413"/>
                </a:cubicBezTo>
                <a:cubicBezTo>
                  <a:pt x="90146" y="356469"/>
                  <a:pt x="84471" y="355190"/>
                  <a:pt x="80018" y="351893"/>
                </a:cubicBezTo>
                <a:lnTo>
                  <a:pt x="71973" y="345931"/>
                </a:lnTo>
                <a:cubicBezTo>
                  <a:pt x="62563" y="338827"/>
                  <a:pt x="60121" y="325725"/>
                  <a:pt x="66298" y="315691"/>
                </a:cubicBezTo>
                <a:lnTo>
                  <a:pt x="79084" y="294573"/>
                </a:lnTo>
                <a:lnTo>
                  <a:pt x="23919" y="294573"/>
                </a:lnTo>
                <a:cubicBezTo>
                  <a:pt x="10918" y="294774"/>
                  <a:pt x="215" y="284431"/>
                  <a:pt x="0" y="271444"/>
                </a:cubicBezTo>
                <a:lnTo>
                  <a:pt x="0" y="59618"/>
                </a:lnTo>
                <a:cubicBezTo>
                  <a:pt x="215" y="46632"/>
                  <a:pt x="10918" y="36288"/>
                  <a:pt x="23919" y="36489"/>
                </a:cubicBezTo>
                <a:lnTo>
                  <a:pt x="71542" y="36489"/>
                </a:lnTo>
                <a:lnTo>
                  <a:pt x="71542" y="28301"/>
                </a:lnTo>
                <a:cubicBezTo>
                  <a:pt x="71757" y="12764"/>
                  <a:pt x="84328" y="229"/>
                  <a:pt x="99843" y="0"/>
                </a:cubicBezTo>
                <a:close/>
              </a:path>
            </a:pathLst>
          </a:custGeom>
          <a:solidFill>
            <a:schemeClr val="bg1"/>
          </a:solidFill>
          <a:ln w="71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sp>
        <p:nvSpPr>
          <p:cNvPr id="166" name="文本框 165">
            <a:extLst>
              <a:ext uri="{FF2B5EF4-FFF2-40B4-BE49-F238E27FC236}">
                <a16:creationId xmlns:a16="http://schemas.microsoft.com/office/drawing/2014/main" id="{8C6B532E-EE39-405A-B67A-9CA38FBABE1B}"/>
              </a:ext>
            </a:extLst>
          </p:cNvPr>
          <p:cNvSpPr txBox="1"/>
          <p:nvPr/>
        </p:nvSpPr>
        <p:spPr>
          <a:xfrm>
            <a:off x="7835614" y="4846275"/>
            <a:ext cx="1845430" cy="2616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 fontAlgn="base"/>
            <a:r>
              <a:rPr lang="en-US" altLang="zh-CN" sz="1100" dirty="0">
                <a:solidFill>
                  <a:schemeClr val="bg1"/>
                </a:solidFill>
              </a:rPr>
              <a:t>TEACHING ACHIEVEMENT</a:t>
            </a:r>
          </a:p>
        </p:txBody>
      </p:sp>
    </p:spTree>
    <p:extLst>
      <p:ext uri="{BB962C8B-B14F-4D97-AF65-F5344CB8AC3E}">
        <p14:creationId xmlns:p14="http://schemas.microsoft.com/office/powerpoint/2010/main" val="3869960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EA7A6432-8355-F616-8B55-9A8F65485562}"/>
              </a:ext>
            </a:extLst>
          </p:cNvPr>
          <p:cNvSpPr/>
          <p:nvPr/>
        </p:nvSpPr>
        <p:spPr>
          <a:xfrm>
            <a:off x="858805" y="3998535"/>
            <a:ext cx="1610850" cy="3562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4FADFF9-932A-A810-2ED6-4F06D6662353}"/>
              </a:ext>
            </a:extLst>
          </p:cNvPr>
          <p:cNvSpPr/>
          <p:nvPr/>
        </p:nvSpPr>
        <p:spPr>
          <a:xfrm>
            <a:off x="2585090" y="3998535"/>
            <a:ext cx="2072165" cy="356229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GaodingPPT-3">
            <a:extLst>
              <a:ext uri="{FF2B5EF4-FFF2-40B4-BE49-F238E27FC236}">
                <a16:creationId xmlns:a16="http://schemas.microsoft.com/office/drawing/2014/main" id="{75721857-F7F4-CA37-4813-F827A3989E75}"/>
              </a:ext>
            </a:extLst>
          </p:cNvPr>
          <p:cNvSpPr/>
          <p:nvPr/>
        </p:nvSpPr>
        <p:spPr>
          <a:xfrm>
            <a:off x="2585090" y="3998449"/>
            <a:ext cx="2072164" cy="35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endParaRPr lang="zh-CN" altLang="en-US" sz="1200" dirty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OPPOSans R" panose="00020600040101010101" pitchFamily="18" charset="-122"/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A685600B-604B-643B-299D-CA4873B70455}"/>
              </a:ext>
            </a:extLst>
          </p:cNvPr>
          <p:cNvSpPr txBox="1"/>
          <p:nvPr/>
        </p:nvSpPr>
        <p:spPr>
          <a:xfrm>
            <a:off x="1104779" y="3765372"/>
            <a:ext cx="2930364" cy="5127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 dirty="0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03166639-1231-03AE-5B00-A7EC10489F78}"/>
              </a:ext>
            </a:extLst>
          </p:cNvPr>
          <p:cNvSpPr txBox="1"/>
          <p:nvPr/>
        </p:nvSpPr>
        <p:spPr>
          <a:xfrm>
            <a:off x="795552" y="1926385"/>
            <a:ext cx="6383299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+mj-ea"/>
                <a:ea typeface="+mj-ea"/>
              </a:rPr>
              <a:t>感谢你的耐心观看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46F65521-7A44-0BD1-D939-93F79230C1A7}"/>
              </a:ext>
            </a:extLst>
          </p:cNvPr>
          <p:cNvSpPr txBox="1"/>
          <p:nvPr/>
        </p:nvSpPr>
        <p:spPr>
          <a:xfrm>
            <a:off x="814526" y="2768082"/>
            <a:ext cx="55903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/>
            <a:r>
              <a:rPr lang="en-US" altLang="zh-CN" sz="1400" b="0" i="0" dirty="0">
                <a:solidFill>
                  <a:schemeClr val="bg1"/>
                </a:solidFill>
                <a:effectLst/>
                <a:latin typeface="+mn-ea"/>
              </a:rPr>
              <a:t>THANK YOU FOR YOUR PATIENCE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D460125E-9EDC-0313-2CCC-DC6BBE624564}"/>
              </a:ext>
            </a:extLst>
          </p:cNvPr>
          <p:cNvSpPr txBox="1"/>
          <p:nvPr/>
        </p:nvSpPr>
        <p:spPr>
          <a:xfrm>
            <a:off x="814526" y="3090629"/>
            <a:ext cx="5651014" cy="5530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spc="130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请在这里输入您对本次授课的概述内容，简短而有力的语句可以辅助您的授课，请在这里输入您对本次授课的概述内容。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BD903684-7490-A1CF-8C8D-A98DCEF80AF6}"/>
              </a:ext>
            </a:extLst>
          </p:cNvPr>
          <p:cNvSpPr txBox="1"/>
          <p:nvPr/>
        </p:nvSpPr>
        <p:spPr>
          <a:xfrm>
            <a:off x="841862" y="4038150"/>
            <a:ext cx="1644737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1200" dirty="0">
                <a:solidFill>
                  <a:srgbClr val="2F3290"/>
                </a:solidFill>
                <a:latin typeface="+mn-ea"/>
                <a:cs typeface="OPPOSans R" panose="00020600040101010101" pitchFamily="18" charset="-122"/>
              </a:rPr>
              <a:t>授课人：</a:t>
            </a:r>
            <a:r>
              <a:rPr lang="en-US" altLang="zh-CN" sz="1200" dirty="0" err="1">
                <a:solidFill>
                  <a:srgbClr val="2F3290"/>
                </a:solidFill>
                <a:latin typeface="+mn-ea"/>
                <a:cs typeface="OPPOSans R" panose="00020600040101010101" pitchFamily="18" charset="-122"/>
              </a:rPr>
              <a:t>OfficePLUS</a:t>
            </a:r>
            <a:endParaRPr lang="zh-CN" altLang="en-US" sz="1200" dirty="0">
              <a:solidFill>
                <a:srgbClr val="2F3290"/>
              </a:solidFill>
              <a:latin typeface="+mn-ea"/>
              <a:cs typeface="OPPOSans R" panose="00020600040101010101" pitchFamily="18" charset="-122"/>
            </a:endParaRP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40220C7C-FD8F-27D2-D780-A733B18FA7A4}"/>
              </a:ext>
            </a:extLst>
          </p:cNvPr>
          <p:cNvSpPr txBox="1"/>
          <p:nvPr/>
        </p:nvSpPr>
        <p:spPr>
          <a:xfrm>
            <a:off x="2544646" y="4038150"/>
            <a:ext cx="2153052" cy="2769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时间日期：</a:t>
            </a:r>
            <a:r>
              <a:rPr lang="en-US" altLang="zh-CN" sz="1200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20XX.05.20</a:t>
            </a:r>
            <a:endParaRPr lang="zh-CN" altLang="en-US" sz="1200" dirty="0">
              <a:solidFill>
                <a:schemeClr val="bg1"/>
              </a:solidFill>
              <a:latin typeface="+mn-ea"/>
              <a:cs typeface="OPPOSans R" panose="00020600040101010101" pitchFamily="18" charset="-122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577187B-D6E0-5B91-DD6A-28D3E2E6054D}"/>
              </a:ext>
            </a:extLst>
          </p:cNvPr>
          <p:cNvGrpSpPr/>
          <p:nvPr/>
        </p:nvGrpSpPr>
        <p:grpSpPr>
          <a:xfrm>
            <a:off x="5743512" y="1476368"/>
            <a:ext cx="2240263" cy="671317"/>
            <a:chOff x="2909258" y="1856255"/>
            <a:chExt cx="2407817" cy="721526"/>
          </a:xfrm>
        </p:grpSpPr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13BABDA3-6338-07C7-3E81-337C3A7B99EB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A4703E67-CAE1-1A81-7C70-5C8A8D579F85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92B4E12-7AB8-21EA-48DD-2D502362A613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8D3344BA-F8C6-E4CF-8240-7736EA34B274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26128B77-EA4D-4282-3A76-0982113E6A82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1AEBA2A-4480-EAE8-5026-E87E5B93DD13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4E251B0B-5D25-A731-45B9-A1FBEF03E0B2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D277DBC4-F336-796B-34CC-E09BD74E7E9A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E2D80056-0620-E16A-58F9-AD58A602188B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A81441DB-A71A-AE25-4578-B0134F2B8641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CE579CF8-2721-BEDA-8773-BA2B4F35EA1F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BA267E95-76D2-B1FF-B010-7786BC7B6954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2510EDCC-9733-24F1-F029-7AEA986D0A56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31E6005F-DA5B-4D31-DAA9-5947D37D1DD4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F72DB00-9AF2-520D-C447-48B0FB96A0DF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611A1DE-7175-AA06-E2D4-1F83A7AD0AF7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6B4668F6-5119-6AB9-5A32-AFA2EDC7CD0F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262A3462-8B57-0C81-0261-6D38D9489911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FDCE04FA-3B12-9455-FADB-6F6DFCF84B3D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54" name="图形 11">
              <a:extLst>
                <a:ext uri="{FF2B5EF4-FFF2-40B4-BE49-F238E27FC236}">
                  <a16:creationId xmlns:a16="http://schemas.microsoft.com/office/drawing/2014/main" id="{D126DABA-B79E-FF2C-CF44-3A2349F8E9C3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FD87085C-E24D-855F-E755-A27074C3F245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E16D6BAE-DA95-CFDF-9A31-86CA475BACDE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77A3C9C-4DAF-7079-893E-5024AD5F3853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56743D7-694D-02DF-F198-4D0AD499FAC4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99A177B4-CEA7-23B1-BD2C-2B2B1FF6F381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213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3D094EC-491C-2649-AF07-6B22837C91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 err="1"/>
              <a:t>OfficePLUS.cn</a:t>
            </a:r>
            <a:endParaRPr kumimoji="1"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FB47E1-7AF0-204F-89F0-4C0DE2B37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中文  思源黑体系列</a:t>
            </a:r>
            <a:endParaRPr kumimoji="1" lang="en-US" altLang="zh-CN" dirty="0"/>
          </a:p>
          <a:p>
            <a:r>
              <a:rPr kumimoji="1" lang="zh-CN" altLang="en-US" dirty="0"/>
              <a:t>英文  思源黑体系列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标题 </a:t>
            </a:r>
            <a:r>
              <a:rPr kumimoji="1" lang="en-US" altLang="zh-CN" dirty="0"/>
              <a:t>1.0</a:t>
            </a:r>
          </a:p>
          <a:p>
            <a:r>
              <a:rPr kumimoji="1" lang="zh-CN" altLang="en-US" dirty="0"/>
              <a:t>正文 </a:t>
            </a:r>
            <a:r>
              <a:rPr kumimoji="1" lang="en-US" altLang="zh-CN" dirty="0"/>
              <a:t>1.2</a:t>
            </a:r>
          </a:p>
          <a:p>
            <a:r>
              <a:rPr kumimoji="1" lang="en" altLang="zh-CN" dirty="0"/>
              <a:t>unDraw</a:t>
            </a:r>
          </a:p>
          <a:p>
            <a:endParaRPr kumimoji="1" lang="en" altLang="zh-CN" dirty="0"/>
          </a:p>
          <a:p>
            <a:r>
              <a:rPr kumimoji="1" lang="zh-CN" altLang="en-US" dirty="0"/>
              <a:t>本网站所提供的任何信息内容（包括但不限于 </a:t>
            </a:r>
            <a:r>
              <a:rPr kumimoji="1" lang="en" altLang="zh-CN" dirty="0"/>
              <a:t>PPT </a:t>
            </a:r>
            <a:r>
              <a:rPr kumimoji="1" lang="zh-CN" altLang="en-US" dirty="0"/>
              <a:t>模板、</a:t>
            </a:r>
            <a:r>
              <a:rPr kumimoji="1" lang="en" altLang="zh-CN" dirty="0"/>
              <a:t>Word </a:t>
            </a:r>
            <a:r>
              <a:rPr kumimoji="1" lang="zh-CN" altLang="en-US" dirty="0"/>
              <a:t>文档、</a:t>
            </a:r>
            <a:r>
              <a:rPr kumimoji="1" lang="en" altLang="zh-CN" dirty="0"/>
              <a:t>Excel </a:t>
            </a:r>
            <a:r>
              <a:rPr kumimoji="1" lang="zh-CN" altLang="en-US" dirty="0"/>
              <a:t>图表、图片素材等）均受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中华人民共和国著作权法</a:t>
            </a:r>
            <a:r>
              <a:rPr kumimoji="1" lang="en-US" altLang="zh-CN" dirty="0"/>
              <a:t>》</a:t>
            </a:r>
            <a:r>
              <a:rPr kumimoji="1" lang="zh-CN" altLang="en-US" dirty="0"/>
              <a:t>、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信息网络传播权保护条例</a:t>
            </a:r>
            <a:r>
              <a:rPr kumimoji="1" lang="en-US" altLang="zh-CN" dirty="0"/>
              <a:t>》</a:t>
            </a:r>
            <a:r>
              <a:rPr kumimoji="1" lang="zh-CN" altLang="en-US" dirty="0"/>
              <a:t>及其他适用的法律法规的保护，未经权利人书面明确授权，信息内容的任何部分</a:t>
            </a:r>
            <a:r>
              <a:rPr kumimoji="1" lang="en-US" altLang="zh-CN" dirty="0"/>
              <a:t>(</a:t>
            </a:r>
            <a:r>
              <a:rPr kumimoji="1" lang="zh-CN" altLang="en-US" dirty="0"/>
              <a:t>包括图片或图表</a:t>
            </a:r>
            <a:r>
              <a:rPr kumimoji="1" lang="en-US" altLang="zh-CN" dirty="0"/>
              <a:t>)</a:t>
            </a:r>
            <a:r>
              <a:rPr kumimoji="1" lang="zh-CN" altLang="en-US" dirty="0"/>
              <a:t>不得被全部或部分的复制、传播、销售，否则将承担法律责任。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 err="1"/>
              <a:t>OfficePLUS</a:t>
            </a:r>
            <a:endParaRPr kumimoji="1" lang="en" alt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79F369-F966-CC4F-9150-5720C0654B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标注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2037C6C-C3D0-B143-999B-9FBD7AAF90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/>
              <a:t>字体使用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行距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素材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声明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作者</a:t>
            </a:r>
          </a:p>
        </p:txBody>
      </p:sp>
    </p:spTree>
    <p:extLst>
      <p:ext uri="{BB962C8B-B14F-4D97-AF65-F5344CB8AC3E}">
        <p14:creationId xmlns:p14="http://schemas.microsoft.com/office/powerpoint/2010/main" val="317903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7F9C10A-01C6-174B-809B-136F8C955C45}"/>
              </a:ext>
            </a:extLst>
          </p:cNvPr>
          <p:cNvSpPr txBox="1"/>
          <p:nvPr/>
        </p:nvSpPr>
        <p:spPr>
          <a:xfrm>
            <a:off x="3757922" y="2022418"/>
            <a:ext cx="1122947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DC0F041-9D3D-A3EB-7C3A-A658F8C1B79E}"/>
              </a:ext>
            </a:extLst>
          </p:cNvPr>
          <p:cNvSpPr txBox="1"/>
          <p:nvPr/>
        </p:nvSpPr>
        <p:spPr>
          <a:xfrm flipH="1" flipV="1">
            <a:off x="9758426" y="2231193"/>
            <a:ext cx="1122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7" name="GaodingPPT-1-2">
            <a:extLst>
              <a:ext uri="{FF2B5EF4-FFF2-40B4-BE49-F238E27FC236}">
                <a16:creationId xmlns:a16="http://schemas.microsoft.com/office/drawing/2014/main" id="{4C289B33-961C-1B89-C3EE-13EADB16257B}"/>
              </a:ext>
            </a:extLst>
          </p:cNvPr>
          <p:cNvSpPr/>
          <p:nvPr/>
        </p:nvSpPr>
        <p:spPr>
          <a:xfrm>
            <a:off x="4728239" y="1617228"/>
            <a:ext cx="5189034" cy="31377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altLang="zh-CN" sz="11500" b="1" dirty="0">
                <a:ln w="6350">
                  <a:solidFill>
                    <a:schemeClr val="bg1">
                      <a:alpha val="22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PART</a:t>
            </a:r>
          </a:p>
          <a:p>
            <a:pPr algn="ctr">
              <a:lnSpc>
                <a:spcPct val="85000"/>
              </a:lnSpc>
            </a:pPr>
            <a:r>
              <a:rPr lang="en-US" altLang="zh-CN" sz="11500" b="1" dirty="0">
                <a:ln w="6350">
                  <a:solidFill>
                    <a:schemeClr val="bg1">
                      <a:alpha val="22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ONE</a:t>
            </a:r>
            <a:endParaRPr lang="zh-CN" altLang="en-US" sz="11500" b="1" dirty="0">
              <a:ln w="6350">
                <a:solidFill>
                  <a:schemeClr val="bg1">
                    <a:alpha val="22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3AE4CF12-E9AC-3140-9B37-694BC4C89BD5}"/>
              </a:ext>
            </a:extLst>
          </p:cNvPr>
          <p:cNvSpPr/>
          <p:nvPr/>
        </p:nvSpPr>
        <p:spPr>
          <a:xfrm>
            <a:off x="6517331" y="3335047"/>
            <a:ext cx="1610850" cy="3562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GaodingPPT-3">
            <a:extLst>
              <a:ext uri="{FF2B5EF4-FFF2-40B4-BE49-F238E27FC236}">
                <a16:creationId xmlns:a16="http://schemas.microsoft.com/office/drawing/2014/main" id="{6FF86B09-DDAD-94D3-830E-0AAC604E840C}"/>
              </a:ext>
            </a:extLst>
          </p:cNvPr>
          <p:cNvSpPr/>
          <p:nvPr/>
        </p:nvSpPr>
        <p:spPr>
          <a:xfrm>
            <a:off x="6595974" y="3309306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fontAlgn="base"/>
            <a:r>
              <a:rPr lang="en-US" altLang="zh-CN" sz="1200" dirty="0">
                <a:solidFill>
                  <a:schemeClr val="tx2"/>
                </a:solidFill>
                <a:latin typeface="+mj-ea"/>
                <a:ea typeface="+mj-ea"/>
              </a:rPr>
              <a:t>Teaching Plan</a:t>
            </a:r>
          </a:p>
        </p:txBody>
      </p:sp>
      <p:sp>
        <p:nvSpPr>
          <p:cNvPr id="3" name="GaodingPPT-1-1">
            <a:extLst>
              <a:ext uri="{FF2B5EF4-FFF2-40B4-BE49-F238E27FC236}">
                <a16:creationId xmlns:a16="http://schemas.microsoft.com/office/drawing/2014/main" id="{4D42CE12-6843-9F65-56BF-084EF21E28E1}"/>
              </a:ext>
            </a:extLst>
          </p:cNvPr>
          <p:cNvSpPr/>
          <p:nvPr/>
        </p:nvSpPr>
        <p:spPr>
          <a:xfrm>
            <a:off x="5323752" y="2137172"/>
            <a:ext cx="3998009" cy="101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+mj-ea"/>
                <a:ea typeface="+mj-ea"/>
                <a:cs typeface="OPPOSans H" panose="00020600040101010101" pitchFamily="18" charset="-122"/>
              </a:rPr>
              <a:t>教学计划</a:t>
            </a:r>
            <a:endParaRPr lang="en-US" altLang="zh-CN" sz="7200" dirty="0">
              <a:solidFill>
                <a:schemeClr val="bg1"/>
              </a:solidFill>
              <a:latin typeface="+mj-ea"/>
              <a:ea typeface="+mj-ea"/>
              <a:cs typeface="OPPOSans H" panose="00020600040101010101" pitchFamily="18" charset="-122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DCD6E87-C8F1-5F7C-1422-CC94D5076092}"/>
              </a:ext>
            </a:extLst>
          </p:cNvPr>
          <p:cNvCxnSpPr>
            <a:cxnSpLocks/>
          </p:cNvCxnSpPr>
          <p:nvPr/>
        </p:nvCxnSpPr>
        <p:spPr>
          <a:xfrm>
            <a:off x="5163378" y="3151647"/>
            <a:ext cx="43187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4FF0966B-7AF9-8C60-CA51-827544582BB6}"/>
              </a:ext>
            </a:extLst>
          </p:cNvPr>
          <p:cNvGrpSpPr/>
          <p:nvPr/>
        </p:nvGrpSpPr>
        <p:grpSpPr>
          <a:xfrm rot="554609">
            <a:off x="8286606" y="1811224"/>
            <a:ext cx="2244380" cy="672551"/>
            <a:chOff x="2909258" y="1856255"/>
            <a:chExt cx="2407817" cy="721526"/>
          </a:xfrm>
        </p:grpSpPr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9C119B03-BE16-320F-A2EF-530221A7203A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4E67FEF-E901-D041-D15D-605F4DF1324B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9E0CEA88-5A4C-8044-4EB4-DA378A790E47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6E92018-BFA0-87B5-86BF-D9FF993847B8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1FDB768D-57E8-9788-92D4-8D8599D0339D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70C61BE7-9BAD-2BE6-C4F5-B6ADCB708F12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2D4E649E-F525-23ED-C933-F87C55F76935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6DAEC8BA-A2CF-D1E8-3091-527A64B44EC0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125E0A1E-A697-D9C1-37C7-D3B47A7D2883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BE484D58-652F-517F-9688-E060D26B2573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FB13CAB5-A18D-C756-856A-06DBA9C9CDC6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4D0BAFDA-BD09-CB73-80B0-89338DCCE503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B4A87BF9-B925-5BD4-A885-2D5542C41FA2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4786E723-85FC-C29B-D4DA-DF3E5BEBCF99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703E6DE4-9461-1EE9-3A53-9C30CCECCD6C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6216B8C4-2442-1E42-BFD0-231600E47D2F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721BEB55-A2DA-AE04-76A3-8D27EC5E680C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B184422F-B007-B4DE-28E2-F76082DF7F96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993B4563-0EAF-B870-296A-D29FD3590BA5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93" name="图形 11">
              <a:extLst>
                <a:ext uri="{FF2B5EF4-FFF2-40B4-BE49-F238E27FC236}">
                  <a16:creationId xmlns:a16="http://schemas.microsoft.com/office/drawing/2014/main" id="{7D0286D3-BDE3-805C-E55D-DDEC678A3FF3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04BA8884-201D-6461-F3A8-5240EF165258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8A81EAAD-06B7-889D-71B7-64653F63053D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4AA3044F-AC28-5769-5387-BCC35BAA2A7B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42A64923-335B-AE52-5E97-CC183F348371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69CF5382-263C-C810-947B-AF860B910635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7207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C2232699-E3B9-74B4-C7A2-7E7E7DB97B22}"/>
              </a:ext>
            </a:extLst>
          </p:cNvPr>
          <p:cNvSpPr/>
          <p:nvPr/>
        </p:nvSpPr>
        <p:spPr>
          <a:xfrm>
            <a:off x="797290" y="1540410"/>
            <a:ext cx="10573698" cy="4820188"/>
          </a:xfrm>
          <a:prstGeom prst="roundRect">
            <a:avLst>
              <a:gd name="adj" fmla="val 63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CA6DEA59-A08D-3A64-9F25-5BA50C0D59DA}"/>
              </a:ext>
            </a:extLst>
          </p:cNvPr>
          <p:cNvGrpSpPr/>
          <p:nvPr/>
        </p:nvGrpSpPr>
        <p:grpSpPr>
          <a:xfrm>
            <a:off x="999883" y="349028"/>
            <a:ext cx="1898118" cy="719868"/>
            <a:chOff x="1140656" y="501427"/>
            <a:chExt cx="1898118" cy="719868"/>
          </a:xfrm>
        </p:grpSpPr>
        <p:sp>
          <p:nvSpPr>
            <p:cNvPr id="7" name="GaodingPPT-1-4">
              <a:extLst>
                <a:ext uri="{FF2B5EF4-FFF2-40B4-BE49-F238E27FC236}">
                  <a16:creationId xmlns:a16="http://schemas.microsoft.com/office/drawing/2014/main" id="{C0D8F747-329A-8A00-1B47-7C89C7C29CF6}"/>
                </a:ext>
              </a:extLst>
            </p:cNvPr>
            <p:cNvSpPr txBox="1"/>
            <p:nvPr/>
          </p:nvSpPr>
          <p:spPr>
            <a:xfrm>
              <a:off x="1306110" y="944296"/>
              <a:ext cx="1573848" cy="276999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200" dirty="0">
                  <a:solidFill>
                    <a:schemeClr val="bg1"/>
                  </a:solidFill>
                </a:rPr>
                <a:t>TEACHING PLAN</a:t>
              </a:r>
            </a:p>
          </p:txBody>
        </p:sp>
        <p:sp>
          <p:nvSpPr>
            <p:cNvPr id="8" name="GaodingPPT-1-4">
              <a:extLst>
                <a:ext uri="{FF2B5EF4-FFF2-40B4-BE49-F238E27FC236}">
                  <a16:creationId xmlns:a16="http://schemas.microsoft.com/office/drawing/2014/main" id="{806B857F-CA1D-71F6-5B22-CEFD3BCB59D4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教学计划</a:t>
              </a:r>
            </a:p>
          </p:txBody>
        </p:sp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8CB25F-CB03-AF8D-DC05-F0B54A3EDDEA}"/>
              </a:ext>
            </a:extLst>
          </p:cNvPr>
          <p:cNvCxnSpPr>
            <a:cxnSpLocks/>
          </p:cNvCxnSpPr>
          <p:nvPr/>
        </p:nvCxnSpPr>
        <p:spPr>
          <a:xfrm>
            <a:off x="0" y="6687519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148C1F5D-BB34-A8F1-04EA-EB7C9DA5CB39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C898C5D3-EAC1-B4FE-9803-8055F34D912E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20" name="矩形: 圆角 19">
                <a:extLst>
                  <a:ext uri="{FF2B5EF4-FFF2-40B4-BE49-F238E27FC236}">
                    <a16:creationId xmlns:a16="http://schemas.microsoft.com/office/drawing/2014/main" id="{C1B192FA-3015-5792-BD57-E2215D393729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: 圆角 20">
                <a:extLst>
                  <a:ext uri="{FF2B5EF4-FFF2-40B4-BE49-F238E27FC236}">
                    <a16:creationId xmlns:a16="http://schemas.microsoft.com/office/drawing/2014/main" id="{875A9598-B842-5986-5C12-38073062DADF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: 圆角 21">
                <a:extLst>
                  <a:ext uri="{FF2B5EF4-FFF2-40B4-BE49-F238E27FC236}">
                    <a16:creationId xmlns:a16="http://schemas.microsoft.com/office/drawing/2014/main" id="{6D312E60-A3EB-825F-9720-AC5685650641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B42BA44-9E4D-429C-E91D-6AE722B9033D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17" name="矩形: 圆角 16">
                <a:extLst>
                  <a:ext uri="{FF2B5EF4-FFF2-40B4-BE49-F238E27FC236}">
                    <a16:creationId xmlns:a16="http://schemas.microsoft.com/office/drawing/2014/main" id="{DA740215-FC80-B6C1-D3FC-4D79B494BD58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8" name="矩形: 圆角 17">
                <a:extLst>
                  <a:ext uri="{FF2B5EF4-FFF2-40B4-BE49-F238E27FC236}">
                    <a16:creationId xmlns:a16="http://schemas.microsoft.com/office/drawing/2014/main" id="{F37DBC54-BA11-A886-D794-03469C71F2AC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14C6E8F0-BA45-3265-28D3-6B8343F4B4DD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19E7844C-A49A-DDF9-58F8-357DDDA46C37}"/>
              </a:ext>
            </a:extLst>
          </p:cNvPr>
          <p:cNvSpPr/>
          <p:nvPr/>
        </p:nvSpPr>
        <p:spPr>
          <a:xfrm>
            <a:off x="8062926" y="1636678"/>
            <a:ext cx="3308062" cy="4723921"/>
          </a:xfrm>
          <a:custGeom>
            <a:avLst/>
            <a:gdLst>
              <a:gd name="connsiteX0" fmla="*/ 3223693 w 3308062"/>
              <a:gd name="connsiteY0" fmla="*/ 0 h 4723921"/>
              <a:gd name="connsiteX1" fmla="*/ 3255731 w 3308062"/>
              <a:gd name="connsiteY1" fmla="*/ 38830 h 4723921"/>
              <a:gd name="connsiteX2" fmla="*/ 3308062 w 3308062"/>
              <a:gd name="connsiteY2" fmla="*/ 210152 h 4723921"/>
              <a:gd name="connsiteX3" fmla="*/ 3308062 w 3308062"/>
              <a:gd name="connsiteY3" fmla="*/ 4417502 h 4723921"/>
              <a:gd name="connsiteX4" fmla="*/ 3001643 w 3308062"/>
              <a:gd name="connsiteY4" fmla="*/ 4723921 h 4723921"/>
              <a:gd name="connsiteX5" fmla="*/ 0 w 3308062"/>
              <a:gd name="connsiteY5" fmla="*/ 4723921 h 4723921"/>
              <a:gd name="connsiteX6" fmla="*/ 20202 w 3308062"/>
              <a:gd name="connsiteY6" fmla="*/ 4699799 h 4723921"/>
              <a:gd name="connsiteX7" fmla="*/ 629827 w 3308062"/>
              <a:gd name="connsiteY7" fmla="*/ 4032234 h 4723921"/>
              <a:gd name="connsiteX8" fmla="*/ 1770285 w 3308062"/>
              <a:gd name="connsiteY8" fmla="*/ 3834576 h 4723921"/>
              <a:gd name="connsiteX9" fmla="*/ 2068444 w 3308062"/>
              <a:gd name="connsiteY9" fmla="*/ 2950923 h 4723921"/>
              <a:gd name="connsiteX10" fmla="*/ 2962922 w 3308062"/>
              <a:gd name="connsiteY10" fmla="*/ 1962628 h 4723921"/>
              <a:gd name="connsiteX11" fmla="*/ 2858566 w 3308062"/>
              <a:gd name="connsiteY11" fmla="*/ 683659 h 4723921"/>
              <a:gd name="connsiteX12" fmla="*/ 3210555 w 3308062"/>
              <a:gd name="connsiteY12" fmla="*/ 13630 h 4723921"/>
              <a:gd name="connsiteX13" fmla="*/ 3223693 w 3308062"/>
              <a:gd name="connsiteY13" fmla="*/ 0 h 472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08062" h="4723921">
                <a:moveTo>
                  <a:pt x="3223693" y="0"/>
                </a:moveTo>
                <a:lnTo>
                  <a:pt x="3255731" y="38830"/>
                </a:lnTo>
                <a:cubicBezTo>
                  <a:pt x="3288770" y="87735"/>
                  <a:pt x="3308062" y="146690"/>
                  <a:pt x="3308062" y="210152"/>
                </a:cubicBezTo>
                <a:lnTo>
                  <a:pt x="3308062" y="4417502"/>
                </a:lnTo>
                <a:cubicBezTo>
                  <a:pt x="3308062" y="4586733"/>
                  <a:pt x="3170874" y="4723921"/>
                  <a:pt x="3001643" y="4723921"/>
                </a:cubicBezTo>
                <a:lnTo>
                  <a:pt x="0" y="4723921"/>
                </a:lnTo>
                <a:lnTo>
                  <a:pt x="20202" y="4699799"/>
                </a:lnTo>
                <a:cubicBezTo>
                  <a:pt x="209143" y="4459103"/>
                  <a:pt x="362416" y="4172969"/>
                  <a:pt x="629827" y="4032234"/>
                </a:cubicBezTo>
                <a:cubicBezTo>
                  <a:pt x="935440" y="3871394"/>
                  <a:pt x="1493246" y="4096184"/>
                  <a:pt x="1770285" y="3834576"/>
                </a:cubicBezTo>
                <a:cubicBezTo>
                  <a:pt x="2047324" y="3572967"/>
                  <a:pt x="1869672" y="3262914"/>
                  <a:pt x="2068444" y="2950923"/>
                </a:cubicBezTo>
                <a:cubicBezTo>
                  <a:pt x="2267217" y="2638932"/>
                  <a:pt x="3000191" y="2524600"/>
                  <a:pt x="2962922" y="1962628"/>
                </a:cubicBezTo>
                <a:cubicBezTo>
                  <a:pt x="2925652" y="1400656"/>
                  <a:pt x="2766634" y="1047971"/>
                  <a:pt x="2858566" y="683659"/>
                </a:cubicBezTo>
                <a:cubicBezTo>
                  <a:pt x="2916024" y="455964"/>
                  <a:pt x="3050642" y="199503"/>
                  <a:pt x="3210555" y="13630"/>
                </a:cubicBezTo>
                <a:lnTo>
                  <a:pt x="3223693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D2DBB5C9-AD65-2D7F-202E-4F5B10CA0701}"/>
              </a:ext>
            </a:extLst>
          </p:cNvPr>
          <p:cNvSpPr/>
          <p:nvPr/>
        </p:nvSpPr>
        <p:spPr>
          <a:xfrm>
            <a:off x="797290" y="1540410"/>
            <a:ext cx="1847098" cy="2438293"/>
          </a:xfrm>
          <a:custGeom>
            <a:avLst/>
            <a:gdLst>
              <a:gd name="connsiteX0" fmla="*/ 306419 w 1847098"/>
              <a:gd name="connsiteY0" fmla="*/ 0 h 2438293"/>
              <a:gd name="connsiteX1" fmla="*/ 1847098 w 1847098"/>
              <a:gd name="connsiteY1" fmla="*/ 0 h 2438293"/>
              <a:gd name="connsiteX2" fmla="*/ 1835709 w 1847098"/>
              <a:gd name="connsiteY2" fmla="*/ 13792 h 2438293"/>
              <a:gd name="connsiteX3" fmla="*/ 1545550 w 1847098"/>
              <a:gd name="connsiteY3" fmla="*/ 278269 h 2438293"/>
              <a:gd name="connsiteX4" fmla="*/ 844858 w 1847098"/>
              <a:gd name="connsiteY4" fmla="*/ 386837 h 2438293"/>
              <a:gd name="connsiteX5" fmla="*/ 661671 w 1847098"/>
              <a:gd name="connsiteY5" fmla="*/ 872202 h 2438293"/>
              <a:gd name="connsiteX6" fmla="*/ 112107 w 1847098"/>
              <a:gd name="connsiteY6" fmla="*/ 1415043 h 2438293"/>
              <a:gd name="connsiteX7" fmla="*/ 176223 w 1847098"/>
              <a:gd name="connsiteY7" fmla="*/ 2117544 h 2438293"/>
              <a:gd name="connsiteX8" fmla="*/ 30239 w 1847098"/>
              <a:gd name="connsiteY8" fmla="*/ 2402584 h 2438293"/>
              <a:gd name="connsiteX9" fmla="*/ 0 w 1847098"/>
              <a:gd name="connsiteY9" fmla="*/ 2438293 h 2438293"/>
              <a:gd name="connsiteX10" fmla="*/ 0 w 1847098"/>
              <a:gd name="connsiteY10" fmla="*/ 306419 h 2438293"/>
              <a:gd name="connsiteX11" fmla="*/ 306419 w 1847098"/>
              <a:gd name="connsiteY11" fmla="*/ 0 h 243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098" h="2438293">
                <a:moveTo>
                  <a:pt x="306419" y="0"/>
                </a:moveTo>
                <a:lnTo>
                  <a:pt x="1847098" y="0"/>
                </a:lnTo>
                <a:lnTo>
                  <a:pt x="1835709" y="13792"/>
                </a:lnTo>
                <a:cubicBezTo>
                  <a:pt x="1752549" y="117393"/>
                  <a:pt x="1668772" y="220293"/>
                  <a:pt x="1545550" y="278269"/>
                </a:cubicBezTo>
                <a:cubicBezTo>
                  <a:pt x="1357783" y="366614"/>
                  <a:pt x="1015070" y="243143"/>
                  <a:pt x="844858" y="386837"/>
                </a:cubicBezTo>
                <a:cubicBezTo>
                  <a:pt x="674647" y="530531"/>
                  <a:pt x="783795" y="700834"/>
                  <a:pt x="661671" y="872202"/>
                </a:cubicBezTo>
                <a:cubicBezTo>
                  <a:pt x="539545" y="1043569"/>
                  <a:pt x="89210" y="1106369"/>
                  <a:pt x="112107" y="1415043"/>
                </a:cubicBezTo>
                <a:cubicBezTo>
                  <a:pt x="135006" y="1723718"/>
                  <a:pt x="232706" y="1917438"/>
                  <a:pt x="176223" y="2117544"/>
                </a:cubicBezTo>
                <a:cubicBezTo>
                  <a:pt x="149747" y="2211344"/>
                  <a:pt x="96604" y="2314031"/>
                  <a:pt x="30239" y="2402584"/>
                </a:cubicBezTo>
                <a:lnTo>
                  <a:pt x="0" y="2438293"/>
                </a:lnTo>
                <a:lnTo>
                  <a:pt x="0" y="306419"/>
                </a:lnTo>
                <a:cubicBezTo>
                  <a:pt x="0" y="137188"/>
                  <a:pt x="137188" y="0"/>
                  <a:pt x="306419" y="0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D6DA64A1-606E-6B74-4502-D8427113DCC7}"/>
              </a:ext>
            </a:extLst>
          </p:cNvPr>
          <p:cNvSpPr txBox="1"/>
          <p:nvPr/>
        </p:nvSpPr>
        <p:spPr>
          <a:xfrm>
            <a:off x="4598894" y="2548272"/>
            <a:ext cx="5362807" cy="7336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800" dirty="0">
              <a:solidFill>
                <a:schemeClr val="accent2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0B1B0366-A4CB-D086-D252-E6F451C208A6}"/>
              </a:ext>
            </a:extLst>
          </p:cNvPr>
          <p:cNvSpPr/>
          <p:nvPr/>
        </p:nvSpPr>
        <p:spPr>
          <a:xfrm>
            <a:off x="4246041" y="2417843"/>
            <a:ext cx="5977676" cy="997453"/>
          </a:xfrm>
          <a:prstGeom prst="roundRect">
            <a:avLst/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D1BD6762-209B-CBBF-5E89-D5CF1479667C}"/>
              </a:ext>
            </a:extLst>
          </p:cNvPr>
          <p:cNvSpPr/>
          <p:nvPr/>
        </p:nvSpPr>
        <p:spPr>
          <a:xfrm>
            <a:off x="9625637" y="2394982"/>
            <a:ext cx="253845" cy="45719"/>
          </a:xfrm>
          <a:prstGeom prst="roundRect">
            <a:avLst>
              <a:gd name="adj" fmla="val 226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0EECC24-6389-62F9-8F1C-64C5B4101988}"/>
              </a:ext>
            </a:extLst>
          </p:cNvPr>
          <p:cNvSpPr txBox="1"/>
          <p:nvPr/>
        </p:nvSpPr>
        <p:spPr>
          <a:xfrm>
            <a:off x="4049683" y="4263533"/>
            <a:ext cx="5185046" cy="1067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言简意赅的说明分项内容即可请在这里输入该相关内容，文字内容概括简练</a:t>
            </a:r>
            <a:endParaRPr lang="en-US" altLang="zh-CN" sz="1800" spc="130" dirty="0">
              <a:solidFill>
                <a:schemeClr val="accent2"/>
              </a:solidFill>
              <a:latin typeface="+mn-ea"/>
              <a:cs typeface="OPPOSans L" panose="00020600040101010101" pitchFamily="18" charset="-122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0EF76F18-AB85-6ACC-0438-1215F9D2DE9D}"/>
              </a:ext>
            </a:extLst>
          </p:cNvPr>
          <p:cNvGrpSpPr/>
          <p:nvPr/>
        </p:nvGrpSpPr>
        <p:grpSpPr>
          <a:xfrm>
            <a:off x="3899074" y="4040388"/>
            <a:ext cx="5373038" cy="1527216"/>
            <a:chOff x="3038774" y="4507672"/>
            <a:chExt cx="5373038" cy="1527216"/>
          </a:xfrm>
        </p:grpSpPr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EDBC9D52-C772-DB82-AB9A-33C534263322}"/>
                </a:ext>
              </a:extLst>
            </p:cNvPr>
            <p:cNvSpPr/>
            <p:nvPr/>
          </p:nvSpPr>
          <p:spPr>
            <a:xfrm>
              <a:off x="3038774" y="4528077"/>
              <a:ext cx="5373038" cy="1506811"/>
            </a:xfrm>
            <a:prstGeom prst="roundRect">
              <a:avLst/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0B87E00C-934E-ECE2-4F52-A08BAB6660DB}"/>
                </a:ext>
              </a:extLst>
            </p:cNvPr>
            <p:cNvSpPr/>
            <p:nvPr/>
          </p:nvSpPr>
          <p:spPr>
            <a:xfrm>
              <a:off x="7741849" y="4507672"/>
              <a:ext cx="253845" cy="45719"/>
            </a:xfrm>
            <a:prstGeom prst="roundRect">
              <a:avLst>
                <a:gd name="adj" fmla="val 226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AC5C0CDB-6549-FD26-E77F-B1BA70E4F3AF}"/>
              </a:ext>
            </a:extLst>
          </p:cNvPr>
          <p:cNvGrpSpPr/>
          <p:nvPr/>
        </p:nvGrpSpPr>
        <p:grpSpPr>
          <a:xfrm>
            <a:off x="32221" y="2687914"/>
            <a:ext cx="3618750" cy="4146331"/>
            <a:chOff x="139917" y="2317991"/>
            <a:chExt cx="3941604" cy="4516254"/>
          </a:xfrm>
        </p:grpSpPr>
        <p:grpSp>
          <p:nvGrpSpPr>
            <p:cNvPr id="42" name="图形 30">
              <a:extLst>
                <a:ext uri="{FF2B5EF4-FFF2-40B4-BE49-F238E27FC236}">
                  <a16:creationId xmlns:a16="http://schemas.microsoft.com/office/drawing/2014/main" id="{B675C901-7B81-EA88-B672-23F660B0A3AB}"/>
                </a:ext>
              </a:extLst>
            </p:cNvPr>
            <p:cNvGrpSpPr/>
            <p:nvPr/>
          </p:nvGrpSpPr>
          <p:grpSpPr>
            <a:xfrm>
              <a:off x="139917" y="2317991"/>
              <a:ext cx="3862514" cy="2804758"/>
              <a:chOff x="524691" y="2364614"/>
              <a:chExt cx="3857176" cy="2800882"/>
            </a:xfrm>
          </p:grpSpPr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A750DEBB-B409-9523-5241-C33D41CAEC2D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014B7CB5-AF86-CD5D-7E8A-7B7EC0AF16B0}"/>
                  </a:ext>
                </a:extLst>
              </p:cNvPr>
              <p:cNvSpPr/>
              <p:nvPr/>
            </p:nvSpPr>
            <p:spPr>
              <a:xfrm>
                <a:off x="524691" y="2534335"/>
                <a:ext cx="3508322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43" name="图形 30">
              <a:extLst>
                <a:ext uri="{FF2B5EF4-FFF2-40B4-BE49-F238E27FC236}">
                  <a16:creationId xmlns:a16="http://schemas.microsoft.com/office/drawing/2014/main" id="{64778F2B-5D3A-26D2-69BA-8F004ABD69A2}"/>
                </a:ext>
              </a:extLst>
            </p:cNvPr>
            <p:cNvGrpSpPr/>
            <p:nvPr/>
          </p:nvGrpSpPr>
          <p:grpSpPr>
            <a:xfrm>
              <a:off x="445775" y="3478814"/>
              <a:ext cx="2644530" cy="1165765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9AB03D8C-C339-A8CE-BA5E-FA2EC032634E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C94B77EA-742D-9F32-B90C-1406864E01C1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B038C0B2-1F8B-3AB2-5EF5-58CD2D1B2B19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4" name="图形 30">
              <a:extLst>
                <a:ext uri="{FF2B5EF4-FFF2-40B4-BE49-F238E27FC236}">
                  <a16:creationId xmlns:a16="http://schemas.microsoft.com/office/drawing/2014/main" id="{0ED04232-A81B-8892-A4E3-F0454D43961C}"/>
                </a:ext>
              </a:extLst>
            </p:cNvPr>
            <p:cNvGrpSpPr/>
            <p:nvPr/>
          </p:nvGrpSpPr>
          <p:grpSpPr>
            <a:xfrm>
              <a:off x="371171" y="2731961"/>
              <a:ext cx="1432022" cy="5776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6F806822-DFE6-E074-92AF-E440D79D519E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2802C593-36EC-AD30-FDE5-16B3742F66AD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5D8CC24B-8F75-5849-07A5-3A4D71C5FD53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D248406E-D0CA-426B-2172-2380CFF5A6C5}"/>
                </a:ext>
              </a:extLst>
            </p:cNvPr>
            <p:cNvSpPr/>
            <p:nvPr/>
          </p:nvSpPr>
          <p:spPr>
            <a:xfrm>
              <a:off x="370854" y="4627317"/>
              <a:ext cx="2871260" cy="22519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DB3FF9E6-8923-3FFF-3C91-C34A244024BE}"/>
                </a:ext>
              </a:extLst>
            </p:cNvPr>
            <p:cNvSpPr/>
            <p:nvPr/>
          </p:nvSpPr>
          <p:spPr>
            <a:xfrm>
              <a:off x="2504591" y="2960861"/>
              <a:ext cx="585849" cy="42697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A6913BF0-88A7-F4BF-29F6-27ECCFF66C4B}"/>
                </a:ext>
              </a:extLst>
            </p:cNvPr>
            <p:cNvSpPr/>
            <p:nvPr/>
          </p:nvSpPr>
          <p:spPr>
            <a:xfrm>
              <a:off x="444944" y="3239793"/>
              <a:ext cx="2132020" cy="1403287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8" name="图形 30">
              <a:extLst>
                <a:ext uri="{FF2B5EF4-FFF2-40B4-BE49-F238E27FC236}">
                  <a16:creationId xmlns:a16="http://schemas.microsoft.com/office/drawing/2014/main" id="{4E10543B-E127-34D3-A564-A6A5505EC32B}"/>
                </a:ext>
              </a:extLst>
            </p:cNvPr>
            <p:cNvGrpSpPr/>
            <p:nvPr/>
          </p:nvGrpSpPr>
          <p:grpSpPr>
            <a:xfrm>
              <a:off x="974969" y="3873334"/>
              <a:ext cx="403640" cy="2128015"/>
              <a:chOff x="1358589" y="3917807"/>
              <a:chExt cx="403082" cy="2125074"/>
            </a:xfrm>
          </p:grpSpPr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D9FE1A89-A3B9-AE82-A187-3FC4A6A70F2E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FFCAF444-5394-97DF-105F-50FA536912AA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252A6AC6-89C0-CB75-9DFD-6775DA01F050}"/>
                </a:ext>
              </a:extLst>
            </p:cNvPr>
            <p:cNvSpPr/>
            <p:nvPr/>
          </p:nvSpPr>
          <p:spPr>
            <a:xfrm>
              <a:off x="1138209" y="5719521"/>
              <a:ext cx="1265044" cy="1114724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0B79ED76-1C44-4E86-4B3C-AACB47DDBB0D}"/>
                </a:ext>
              </a:extLst>
            </p:cNvPr>
            <p:cNvSpPr/>
            <p:nvPr/>
          </p:nvSpPr>
          <p:spPr>
            <a:xfrm>
              <a:off x="1209710" y="3647711"/>
              <a:ext cx="1193543" cy="244566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1" name="图形 30">
              <a:extLst>
                <a:ext uri="{FF2B5EF4-FFF2-40B4-BE49-F238E27FC236}">
                  <a16:creationId xmlns:a16="http://schemas.microsoft.com/office/drawing/2014/main" id="{D3948E1E-04FD-BCFE-8E4B-FB5B45B0DE89}"/>
                </a:ext>
              </a:extLst>
            </p:cNvPr>
            <p:cNvGrpSpPr/>
            <p:nvPr/>
          </p:nvGrpSpPr>
          <p:grpSpPr>
            <a:xfrm>
              <a:off x="2084774" y="3244963"/>
              <a:ext cx="712608" cy="1535766"/>
              <a:chOff x="2466860" y="3290305"/>
              <a:chExt cx="711623" cy="1533643"/>
            </a:xfrm>
          </p:grpSpPr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62F0307A-FC92-99AF-2E6A-0A6EADC245D4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78ABE78C-386A-4B15-8E96-2D12D9CEB887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52" name="图形 30">
              <a:extLst>
                <a:ext uri="{FF2B5EF4-FFF2-40B4-BE49-F238E27FC236}">
                  <a16:creationId xmlns:a16="http://schemas.microsoft.com/office/drawing/2014/main" id="{B00BB488-D747-25BB-C603-480F455938FB}"/>
                </a:ext>
              </a:extLst>
            </p:cNvPr>
            <p:cNvGrpSpPr/>
            <p:nvPr/>
          </p:nvGrpSpPr>
          <p:grpSpPr>
            <a:xfrm>
              <a:off x="1430908" y="2864538"/>
              <a:ext cx="765865" cy="754193"/>
              <a:chOff x="1813898" y="2910405"/>
              <a:chExt cx="764806" cy="753151"/>
            </a:xfrm>
          </p:grpSpPr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B1F90942-A2CB-8FBF-4E15-44801290DD0E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4F214C11-715A-511A-AED9-74C337CDA870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F68F2B6-C3FA-7A85-4B0B-CD543EC3E129}"/>
                </a:ext>
              </a:extLst>
            </p:cNvPr>
            <p:cNvSpPr/>
            <p:nvPr/>
          </p:nvSpPr>
          <p:spPr>
            <a:xfrm>
              <a:off x="3315580" y="4312447"/>
              <a:ext cx="156397" cy="485177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C794D78B-90E3-8320-F2D7-52EA475F4044}"/>
                </a:ext>
              </a:extLst>
            </p:cNvPr>
            <p:cNvSpPr/>
            <p:nvPr/>
          </p:nvSpPr>
          <p:spPr>
            <a:xfrm>
              <a:off x="3769324" y="4786869"/>
              <a:ext cx="312197" cy="387637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5" name="图形 30">
              <a:extLst>
                <a:ext uri="{FF2B5EF4-FFF2-40B4-BE49-F238E27FC236}">
                  <a16:creationId xmlns:a16="http://schemas.microsoft.com/office/drawing/2014/main" id="{22A30447-2EB3-4289-80AD-4EEB8DBDB690}"/>
                </a:ext>
              </a:extLst>
            </p:cNvPr>
            <p:cNvGrpSpPr/>
            <p:nvPr/>
          </p:nvGrpSpPr>
          <p:grpSpPr>
            <a:xfrm>
              <a:off x="3127130" y="4889042"/>
              <a:ext cx="502488" cy="517018"/>
              <a:chOff x="3507775" y="4932111"/>
              <a:chExt cx="501793" cy="516303"/>
            </a:xfrm>
          </p:grpSpPr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891FB4E4-03D4-5BB9-414A-72D05DFCDC03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DA1D2E1A-F0C9-5EAC-0B22-27A5DA96D0B3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62" name="图形 30">
                <a:extLst>
                  <a:ext uri="{FF2B5EF4-FFF2-40B4-BE49-F238E27FC236}">
                    <a16:creationId xmlns:a16="http://schemas.microsoft.com/office/drawing/2014/main" id="{E77800CC-432D-C628-2E63-44D45FE5B339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D274D29A-EF17-A7D5-61EC-4FB6867CC1A4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BAF893E3-EE04-052D-B937-107D78A5D6DF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C47B0E63-1855-4DE4-3653-D61DF81356EE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D2C0DFE5-70AA-0BE9-13DD-C147AA1FA2DC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82" name="图形 81">
            <a:extLst>
              <a:ext uri="{FF2B5EF4-FFF2-40B4-BE49-F238E27FC236}">
                <a16:creationId xmlns:a16="http://schemas.microsoft.com/office/drawing/2014/main" id="{2F54B1C9-CEF0-7106-AC13-0CAC716895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B5F1D9FB-989F-6946-C856-8290B4C42B9A}"/>
              </a:ext>
            </a:extLst>
          </p:cNvPr>
          <p:cNvSpPr/>
          <p:nvPr/>
        </p:nvSpPr>
        <p:spPr>
          <a:xfrm>
            <a:off x="4212869" y="2002270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2" name="GaodingPPT-3">
            <a:extLst>
              <a:ext uri="{FF2B5EF4-FFF2-40B4-BE49-F238E27FC236}">
                <a16:creationId xmlns:a16="http://schemas.microsoft.com/office/drawing/2014/main" id="{5079B927-BF82-904F-2412-8F6E2B9EB0B8}"/>
              </a:ext>
            </a:extLst>
          </p:cNvPr>
          <p:cNvSpPr/>
          <p:nvPr/>
        </p:nvSpPr>
        <p:spPr>
          <a:xfrm>
            <a:off x="4409636" y="2067263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  <a:cs typeface="OPPOSans R" panose="00020600040101010101" pitchFamily="18" charset="-122"/>
              </a:rPr>
              <a:t>教学计划</a:t>
            </a:r>
          </a:p>
        </p:txBody>
      </p:sp>
      <p:sp>
        <p:nvSpPr>
          <p:cNvPr id="88" name="矩形: 圆角 87">
            <a:extLst>
              <a:ext uri="{FF2B5EF4-FFF2-40B4-BE49-F238E27FC236}">
                <a16:creationId xmlns:a16="http://schemas.microsoft.com/office/drawing/2014/main" id="{86746B1B-B526-012D-5BBD-11D9A37FAA91}"/>
              </a:ext>
            </a:extLst>
          </p:cNvPr>
          <p:cNvSpPr/>
          <p:nvPr/>
        </p:nvSpPr>
        <p:spPr>
          <a:xfrm>
            <a:off x="3886093" y="3629568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89" name="GaodingPPT-3">
            <a:extLst>
              <a:ext uri="{FF2B5EF4-FFF2-40B4-BE49-F238E27FC236}">
                <a16:creationId xmlns:a16="http://schemas.microsoft.com/office/drawing/2014/main" id="{DEEFAECB-8327-F263-F3C0-4C58A0A8D2DB}"/>
              </a:ext>
            </a:extLst>
          </p:cNvPr>
          <p:cNvSpPr/>
          <p:nvPr/>
        </p:nvSpPr>
        <p:spPr>
          <a:xfrm>
            <a:off x="4082860" y="3694561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  <a:cs typeface="OPPOSans R" panose="00020600040101010101" pitchFamily="18" charset="-122"/>
              </a:rPr>
              <a:t>教学计划</a:t>
            </a:r>
          </a:p>
        </p:txBody>
      </p:sp>
    </p:spTree>
    <p:extLst>
      <p:ext uri="{BB962C8B-B14F-4D97-AF65-F5344CB8AC3E}">
        <p14:creationId xmlns:p14="http://schemas.microsoft.com/office/powerpoint/2010/main" val="165837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任意多边形: 形状 148">
            <a:extLst>
              <a:ext uri="{FF2B5EF4-FFF2-40B4-BE49-F238E27FC236}">
                <a16:creationId xmlns:a16="http://schemas.microsoft.com/office/drawing/2014/main" id="{642718AD-F206-0292-8556-5B854D1C7EEF}"/>
              </a:ext>
            </a:extLst>
          </p:cNvPr>
          <p:cNvSpPr/>
          <p:nvPr/>
        </p:nvSpPr>
        <p:spPr>
          <a:xfrm flipV="1">
            <a:off x="0" y="3364476"/>
            <a:ext cx="12192000" cy="3493524"/>
          </a:xfrm>
          <a:custGeom>
            <a:avLst/>
            <a:gdLst>
              <a:gd name="connsiteX0" fmla="*/ 11303986 w 12192000"/>
              <a:gd name="connsiteY0" fmla="*/ 3490898 h 3493524"/>
              <a:gd name="connsiteX1" fmla="*/ 11997661 w 12192000"/>
              <a:gd name="connsiteY1" fmla="*/ 3418130 h 3493524"/>
              <a:gd name="connsiteX2" fmla="*/ 12192000 w 12192000"/>
              <a:gd name="connsiteY2" fmla="*/ 3379522 h 3493524"/>
              <a:gd name="connsiteX3" fmla="*/ 12192000 w 12192000"/>
              <a:gd name="connsiteY3" fmla="*/ 0 h 3493524"/>
              <a:gd name="connsiteX4" fmla="*/ 0 w 12192000"/>
              <a:gd name="connsiteY4" fmla="*/ 0 h 3493524"/>
              <a:gd name="connsiteX5" fmla="*/ 0 w 12192000"/>
              <a:gd name="connsiteY5" fmla="*/ 604213 h 3493524"/>
              <a:gd name="connsiteX6" fmla="*/ 61125 w 12192000"/>
              <a:gd name="connsiteY6" fmla="*/ 648539 h 3493524"/>
              <a:gd name="connsiteX7" fmla="*/ 1302712 w 12192000"/>
              <a:gd name="connsiteY7" fmla="*/ 1331154 h 3493524"/>
              <a:gd name="connsiteX8" fmla="*/ 4071406 w 12192000"/>
              <a:gd name="connsiteY8" fmla="*/ 1761969 h 3493524"/>
              <a:gd name="connsiteX9" fmla="*/ 5954863 w 12192000"/>
              <a:gd name="connsiteY9" fmla="*/ 2572194 h 3493524"/>
              <a:gd name="connsiteX10" fmla="*/ 8475402 w 12192000"/>
              <a:gd name="connsiteY10" fmla="*/ 2849293 h 3493524"/>
              <a:gd name="connsiteX11" fmla="*/ 10597087 w 12192000"/>
              <a:gd name="connsiteY11" fmla="*/ 3463006 h 3493524"/>
              <a:gd name="connsiteX12" fmla="*/ 11303986 w 12192000"/>
              <a:gd name="connsiteY12" fmla="*/ 3490898 h 349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3493524">
                <a:moveTo>
                  <a:pt x="11303986" y="3490898"/>
                </a:moveTo>
                <a:cubicBezTo>
                  <a:pt x="11553419" y="3482693"/>
                  <a:pt x="11784959" y="3455817"/>
                  <a:pt x="11997661" y="3418130"/>
                </a:cubicBezTo>
                <a:lnTo>
                  <a:pt x="12192000" y="3379522"/>
                </a:lnTo>
                <a:lnTo>
                  <a:pt x="12192000" y="0"/>
                </a:lnTo>
                <a:lnTo>
                  <a:pt x="0" y="0"/>
                </a:lnTo>
                <a:lnTo>
                  <a:pt x="0" y="604213"/>
                </a:lnTo>
                <a:lnTo>
                  <a:pt x="61125" y="648539"/>
                </a:lnTo>
                <a:cubicBezTo>
                  <a:pt x="395504" y="888060"/>
                  <a:pt x="836018" y="1180617"/>
                  <a:pt x="1302712" y="1331154"/>
                </a:cubicBezTo>
                <a:cubicBezTo>
                  <a:pt x="2049422" y="1572015"/>
                  <a:pt x="3296049" y="1555128"/>
                  <a:pt x="4071406" y="1761969"/>
                </a:cubicBezTo>
                <a:cubicBezTo>
                  <a:pt x="4846767" y="1968809"/>
                  <a:pt x="5220861" y="2390974"/>
                  <a:pt x="5954863" y="2572194"/>
                </a:cubicBezTo>
                <a:cubicBezTo>
                  <a:pt x="6688862" y="2753413"/>
                  <a:pt x="7730579" y="2757291"/>
                  <a:pt x="8475402" y="2849293"/>
                </a:cubicBezTo>
                <a:cubicBezTo>
                  <a:pt x="9220225" y="2941294"/>
                  <a:pt x="9599779" y="3352094"/>
                  <a:pt x="10597087" y="3463006"/>
                </a:cubicBezTo>
                <a:cubicBezTo>
                  <a:pt x="10846415" y="3490733"/>
                  <a:pt x="11082268" y="3498191"/>
                  <a:pt x="11303986" y="34908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1D374711-A654-6DEF-2AAF-BDD3D92E78E0}"/>
              </a:ext>
            </a:extLst>
          </p:cNvPr>
          <p:cNvSpPr/>
          <p:nvPr/>
        </p:nvSpPr>
        <p:spPr>
          <a:xfrm>
            <a:off x="812847" y="1664062"/>
            <a:ext cx="2405546" cy="1452513"/>
          </a:xfrm>
          <a:prstGeom prst="roundRect">
            <a:avLst>
              <a:gd name="adj" fmla="val 11434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F220D38D-6D94-3EBA-804B-D00C6AB3758B}"/>
              </a:ext>
            </a:extLst>
          </p:cNvPr>
          <p:cNvGrpSpPr/>
          <p:nvPr/>
        </p:nvGrpSpPr>
        <p:grpSpPr>
          <a:xfrm>
            <a:off x="1040705" y="1824745"/>
            <a:ext cx="1123464" cy="478873"/>
            <a:chOff x="869982" y="1903219"/>
            <a:chExt cx="1123464" cy="478873"/>
          </a:xfrm>
        </p:grpSpPr>
        <p:sp>
          <p:nvSpPr>
            <p:cNvPr id="26" name="矩形: 圆角 25">
              <a:extLst>
                <a:ext uri="{FF2B5EF4-FFF2-40B4-BE49-F238E27FC236}">
                  <a16:creationId xmlns:a16="http://schemas.microsoft.com/office/drawing/2014/main" id="{A7755F42-C657-0AE1-B1AD-1B74ED2B7FB5}"/>
                </a:ext>
              </a:extLst>
            </p:cNvPr>
            <p:cNvSpPr/>
            <p:nvPr/>
          </p:nvSpPr>
          <p:spPr>
            <a:xfrm>
              <a:off x="869982" y="1903219"/>
              <a:ext cx="1123464" cy="47887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7" name="GaodingPPT-1-3">
              <a:extLst>
                <a:ext uri="{FF2B5EF4-FFF2-40B4-BE49-F238E27FC236}">
                  <a16:creationId xmlns:a16="http://schemas.microsoft.com/office/drawing/2014/main" id="{E62E042A-28BA-A164-B31F-37037923DE9A}"/>
                </a:ext>
              </a:extLst>
            </p:cNvPr>
            <p:cNvSpPr txBox="1"/>
            <p:nvPr/>
          </p:nvSpPr>
          <p:spPr>
            <a:xfrm>
              <a:off x="913669" y="2004156"/>
              <a:ext cx="1036091" cy="276999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1800" dirty="0">
                  <a:solidFill>
                    <a:schemeClr val="bg2"/>
                  </a:solidFill>
                  <a:latin typeface="+mj-ea"/>
                  <a:ea typeface="+mj-ea"/>
                  <a:cs typeface="OPPOSans B" panose="00020600040101010101" pitchFamily="18" charset="-122"/>
                </a:rPr>
                <a:t>教学计划</a:t>
              </a:r>
            </a:p>
          </p:txBody>
        </p:sp>
      </p:grpSp>
      <p:sp>
        <p:nvSpPr>
          <p:cNvPr id="23" name="GaodingPPT-1-4">
            <a:extLst>
              <a:ext uri="{FF2B5EF4-FFF2-40B4-BE49-F238E27FC236}">
                <a16:creationId xmlns:a16="http://schemas.microsoft.com/office/drawing/2014/main" id="{184A6A70-88D5-02C6-5B19-823093F6405A}"/>
              </a:ext>
            </a:extLst>
          </p:cNvPr>
          <p:cNvSpPr txBox="1"/>
          <p:nvPr/>
        </p:nvSpPr>
        <p:spPr>
          <a:xfrm>
            <a:off x="1035299" y="2393643"/>
            <a:ext cx="1031075" cy="276999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1800" dirty="0">
                <a:solidFill>
                  <a:schemeClr val="bg1"/>
                </a:solidFill>
                <a:latin typeface="+mn-ea"/>
              </a:rPr>
              <a:t>简要描述</a:t>
            </a:r>
            <a:endParaRPr lang="zh-CN" altLang="en-US" sz="1800" dirty="0">
              <a:solidFill>
                <a:schemeClr val="bg1"/>
              </a:solidFill>
              <a:effectLst/>
              <a:latin typeface="+mn-ea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62F30C21-CE2E-DB9F-99D5-E4ED7AD0926C}"/>
              </a:ext>
            </a:extLst>
          </p:cNvPr>
          <p:cNvCxnSpPr>
            <a:cxnSpLocks/>
          </p:cNvCxnSpPr>
          <p:nvPr/>
        </p:nvCxnSpPr>
        <p:spPr>
          <a:xfrm>
            <a:off x="1019407" y="2843391"/>
            <a:ext cx="1970024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箭头: 右 24">
            <a:extLst>
              <a:ext uri="{FF2B5EF4-FFF2-40B4-BE49-F238E27FC236}">
                <a16:creationId xmlns:a16="http://schemas.microsoft.com/office/drawing/2014/main" id="{B165E22F-EE38-8F0A-8136-C56CD9D34251}"/>
              </a:ext>
            </a:extLst>
          </p:cNvPr>
          <p:cNvSpPr/>
          <p:nvPr/>
        </p:nvSpPr>
        <p:spPr>
          <a:xfrm>
            <a:off x="2221727" y="2435349"/>
            <a:ext cx="333719" cy="193586"/>
          </a:xfrm>
          <a:prstGeom prst="rightArrow">
            <a:avLst>
              <a:gd name="adj1" fmla="val 4397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1" name="任意多边形: 形状 150">
            <a:extLst>
              <a:ext uri="{FF2B5EF4-FFF2-40B4-BE49-F238E27FC236}">
                <a16:creationId xmlns:a16="http://schemas.microsoft.com/office/drawing/2014/main" id="{457BA31C-08F2-2853-F553-7C3900DE0076}"/>
              </a:ext>
            </a:extLst>
          </p:cNvPr>
          <p:cNvSpPr/>
          <p:nvPr/>
        </p:nvSpPr>
        <p:spPr>
          <a:xfrm flipV="1">
            <a:off x="0" y="3364476"/>
            <a:ext cx="12192000" cy="3493525"/>
          </a:xfrm>
          <a:custGeom>
            <a:avLst/>
            <a:gdLst>
              <a:gd name="connsiteX0" fmla="*/ 11303981 w 12192000"/>
              <a:gd name="connsiteY0" fmla="*/ 3490899 h 3493525"/>
              <a:gd name="connsiteX1" fmla="*/ 11997656 w 12192000"/>
              <a:gd name="connsiteY1" fmla="*/ 3418131 h 3493525"/>
              <a:gd name="connsiteX2" fmla="*/ 12192000 w 12192000"/>
              <a:gd name="connsiteY2" fmla="*/ 3379522 h 3493525"/>
              <a:gd name="connsiteX3" fmla="*/ 12192000 w 12192000"/>
              <a:gd name="connsiteY3" fmla="*/ 0 h 3493525"/>
              <a:gd name="connsiteX4" fmla="*/ 0 w 12192000"/>
              <a:gd name="connsiteY4" fmla="*/ 0 h 3493525"/>
              <a:gd name="connsiteX5" fmla="*/ 0 w 12192000"/>
              <a:gd name="connsiteY5" fmla="*/ 604218 h 3493525"/>
              <a:gd name="connsiteX6" fmla="*/ 61120 w 12192000"/>
              <a:gd name="connsiteY6" fmla="*/ 648540 h 3493525"/>
              <a:gd name="connsiteX7" fmla="*/ 1302707 w 12192000"/>
              <a:gd name="connsiteY7" fmla="*/ 1331155 h 3493525"/>
              <a:gd name="connsiteX8" fmla="*/ 4071401 w 12192000"/>
              <a:gd name="connsiteY8" fmla="*/ 1761970 h 3493525"/>
              <a:gd name="connsiteX9" fmla="*/ 5954858 w 12192000"/>
              <a:gd name="connsiteY9" fmla="*/ 2572195 h 3493525"/>
              <a:gd name="connsiteX10" fmla="*/ 8475397 w 12192000"/>
              <a:gd name="connsiteY10" fmla="*/ 2849294 h 3493525"/>
              <a:gd name="connsiteX11" fmla="*/ 10597082 w 12192000"/>
              <a:gd name="connsiteY11" fmla="*/ 3463007 h 3493525"/>
              <a:gd name="connsiteX12" fmla="*/ 11303981 w 12192000"/>
              <a:gd name="connsiteY12" fmla="*/ 3490899 h 349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3493525">
                <a:moveTo>
                  <a:pt x="11303981" y="3490899"/>
                </a:moveTo>
                <a:cubicBezTo>
                  <a:pt x="11553414" y="3482694"/>
                  <a:pt x="11784954" y="3455818"/>
                  <a:pt x="11997656" y="3418131"/>
                </a:cubicBezTo>
                <a:lnTo>
                  <a:pt x="12192000" y="3379522"/>
                </a:lnTo>
                <a:lnTo>
                  <a:pt x="12192000" y="0"/>
                </a:lnTo>
                <a:lnTo>
                  <a:pt x="0" y="0"/>
                </a:lnTo>
                <a:lnTo>
                  <a:pt x="0" y="604218"/>
                </a:lnTo>
                <a:lnTo>
                  <a:pt x="61120" y="648540"/>
                </a:lnTo>
                <a:cubicBezTo>
                  <a:pt x="395499" y="888061"/>
                  <a:pt x="836013" y="1180618"/>
                  <a:pt x="1302707" y="1331155"/>
                </a:cubicBezTo>
                <a:cubicBezTo>
                  <a:pt x="2049417" y="1572016"/>
                  <a:pt x="3296044" y="1555129"/>
                  <a:pt x="4071401" y="1761970"/>
                </a:cubicBezTo>
                <a:cubicBezTo>
                  <a:pt x="4846761" y="1968810"/>
                  <a:pt x="5220856" y="2390975"/>
                  <a:pt x="5954858" y="2572195"/>
                </a:cubicBezTo>
                <a:cubicBezTo>
                  <a:pt x="6688857" y="2753414"/>
                  <a:pt x="7730574" y="2757292"/>
                  <a:pt x="8475397" y="2849294"/>
                </a:cubicBezTo>
                <a:cubicBezTo>
                  <a:pt x="9220220" y="2941295"/>
                  <a:pt x="9599774" y="3352095"/>
                  <a:pt x="10597082" y="3463007"/>
                </a:cubicBezTo>
                <a:cubicBezTo>
                  <a:pt x="10846410" y="3490734"/>
                  <a:pt x="11082263" y="3498192"/>
                  <a:pt x="11303981" y="3490899"/>
                </a:cubicBezTo>
                <a:close/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30212B3E-9AAD-D7A1-812E-2B4B40A567BD}"/>
              </a:ext>
            </a:extLst>
          </p:cNvPr>
          <p:cNvSpPr/>
          <p:nvPr/>
        </p:nvSpPr>
        <p:spPr>
          <a:xfrm>
            <a:off x="10350299" y="3360954"/>
            <a:ext cx="108000" cy="108000"/>
          </a:xfrm>
          <a:prstGeom prst="ellipse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2" name="GaodingPPT-1-2">
            <a:extLst>
              <a:ext uri="{FF2B5EF4-FFF2-40B4-BE49-F238E27FC236}">
                <a16:creationId xmlns:a16="http://schemas.microsoft.com/office/drawing/2014/main" id="{17C4BC32-C0E6-0733-C57A-15FD92F91EB0}"/>
              </a:ext>
            </a:extLst>
          </p:cNvPr>
          <p:cNvSpPr/>
          <p:nvPr/>
        </p:nvSpPr>
        <p:spPr>
          <a:xfrm>
            <a:off x="9232908" y="3634551"/>
            <a:ext cx="2363711" cy="10403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/>
            <a:r>
              <a:rPr lang="en-US" altLang="zh-CN" sz="6000" b="1" dirty="0">
                <a:ln w="6350">
                  <a:solidFill>
                    <a:schemeClr val="tx1">
                      <a:alpha val="15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FOUR</a:t>
            </a:r>
            <a:endParaRPr lang="zh-CN" altLang="en-US" sz="6000" b="1" dirty="0">
              <a:ln w="6350">
                <a:solidFill>
                  <a:schemeClr val="tx1">
                    <a:alpha val="15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5687A2D-B669-4684-32DB-64B7C28F38F8}"/>
              </a:ext>
            </a:extLst>
          </p:cNvPr>
          <p:cNvSpPr/>
          <p:nvPr/>
        </p:nvSpPr>
        <p:spPr>
          <a:xfrm>
            <a:off x="7047188" y="4065490"/>
            <a:ext cx="108000" cy="108000"/>
          </a:xfrm>
          <a:prstGeom prst="ellipse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5" name="GaodingPPT-1-2">
            <a:extLst>
              <a:ext uri="{FF2B5EF4-FFF2-40B4-BE49-F238E27FC236}">
                <a16:creationId xmlns:a16="http://schemas.microsoft.com/office/drawing/2014/main" id="{D0A684E9-E2F0-CC7F-30AF-DAB6C7E0AC31}"/>
              </a:ext>
            </a:extLst>
          </p:cNvPr>
          <p:cNvSpPr/>
          <p:nvPr/>
        </p:nvSpPr>
        <p:spPr>
          <a:xfrm>
            <a:off x="5971894" y="4227693"/>
            <a:ext cx="2363711" cy="10403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/>
            <a:r>
              <a:rPr lang="en-US" altLang="zh-CN" sz="6000" b="1" dirty="0">
                <a:ln w="6350">
                  <a:solidFill>
                    <a:schemeClr val="tx1">
                      <a:alpha val="15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TWO</a:t>
            </a:r>
            <a:endParaRPr lang="zh-CN" altLang="en-US" sz="6000" b="1" dirty="0">
              <a:ln w="6350">
                <a:solidFill>
                  <a:schemeClr val="tx1">
                    <a:alpha val="15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1F2E375D-F67B-5834-BB93-3C2276E6D9FF}"/>
              </a:ext>
            </a:extLst>
          </p:cNvPr>
          <p:cNvSpPr/>
          <p:nvPr/>
        </p:nvSpPr>
        <p:spPr>
          <a:xfrm>
            <a:off x="8698744" y="3905940"/>
            <a:ext cx="108000" cy="108000"/>
          </a:xfrm>
          <a:prstGeom prst="ellipse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GaodingPPT-1-2">
            <a:extLst>
              <a:ext uri="{FF2B5EF4-FFF2-40B4-BE49-F238E27FC236}">
                <a16:creationId xmlns:a16="http://schemas.microsoft.com/office/drawing/2014/main" id="{DCDE56E5-6ABF-A78D-3CAE-5525EEE53F16}"/>
              </a:ext>
            </a:extLst>
          </p:cNvPr>
          <p:cNvSpPr/>
          <p:nvPr/>
        </p:nvSpPr>
        <p:spPr>
          <a:xfrm>
            <a:off x="7278703" y="1948667"/>
            <a:ext cx="2901102" cy="10403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/>
            <a:r>
              <a:rPr lang="en-US" altLang="zh-CN" sz="6000" b="1" dirty="0">
                <a:ln w="6350">
                  <a:solidFill>
                    <a:schemeClr val="bg1">
                      <a:alpha val="15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THREE</a:t>
            </a:r>
            <a:endParaRPr lang="zh-CN" altLang="en-US" sz="6000" b="1" dirty="0">
              <a:ln w="6350">
                <a:solidFill>
                  <a:schemeClr val="bg1">
                    <a:alpha val="15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CC9F0D23-8987-1F55-35EE-10AEA359A035}"/>
              </a:ext>
            </a:extLst>
          </p:cNvPr>
          <p:cNvSpPr/>
          <p:nvPr/>
        </p:nvSpPr>
        <p:spPr>
          <a:xfrm>
            <a:off x="5395632" y="4427473"/>
            <a:ext cx="108000" cy="108000"/>
          </a:xfrm>
          <a:prstGeom prst="ellipse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GaodingPPT-1-2">
            <a:extLst>
              <a:ext uri="{FF2B5EF4-FFF2-40B4-BE49-F238E27FC236}">
                <a16:creationId xmlns:a16="http://schemas.microsoft.com/office/drawing/2014/main" id="{22892413-FAE0-6068-D73C-7FCDDEBB07A1}"/>
              </a:ext>
            </a:extLst>
          </p:cNvPr>
          <p:cNvSpPr/>
          <p:nvPr/>
        </p:nvSpPr>
        <p:spPr>
          <a:xfrm>
            <a:off x="4020568" y="2740084"/>
            <a:ext cx="2363711" cy="10403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/>
            <a:r>
              <a:rPr lang="en-US" altLang="zh-CN" sz="6000" b="1" dirty="0">
                <a:ln w="6350">
                  <a:solidFill>
                    <a:schemeClr val="bg1">
                      <a:alpha val="15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ONE</a:t>
            </a:r>
            <a:endParaRPr lang="zh-CN" altLang="en-US" sz="6000" b="1" dirty="0">
              <a:ln w="6350">
                <a:solidFill>
                  <a:schemeClr val="bg1">
                    <a:alpha val="15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7978955-EC0F-280E-1789-0C3565021192}"/>
              </a:ext>
            </a:extLst>
          </p:cNvPr>
          <p:cNvGrpSpPr/>
          <p:nvPr/>
        </p:nvGrpSpPr>
        <p:grpSpPr>
          <a:xfrm>
            <a:off x="999883" y="349028"/>
            <a:ext cx="1898118" cy="719868"/>
            <a:chOff x="1140656" y="501427"/>
            <a:chExt cx="1898118" cy="719868"/>
          </a:xfrm>
        </p:grpSpPr>
        <p:sp>
          <p:nvSpPr>
            <p:cNvPr id="44" name="GaodingPPT-1-4">
              <a:extLst>
                <a:ext uri="{FF2B5EF4-FFF2-40B4-BE49-F238E27FC236}">
                  <a16:creationId xmlns:a16="http://schemas.microsoft.com/office/drawing/2014/main" id="{E560795B-B9AA-1C2A-B131-C2831582C19F}"/>
                </a:ext>
              </a:extLst>
            </p:cNvPr>
            <p:cNvSpPr txBox="1"/>
            <p:nvPr/>
          </p:nvSpPr>
          <p:spPr>
            <a:xfrm>
              <a:off x="1306110" y="944296"/>
              <a:ext cx="1573848" cy="276999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200" dirty="0">
                  <a:solidFill>
                    <a:schemeClr val="bg1"/>
                  </a:solidFill>
                </a:rPr>
                <a:t>TEACHING PLAN</a:t>
              </a:r>
            </a:p>
          </p:txBody>
        </p:sp>
        <p:sp>
          <p:nvSpPr>
            <p:cNvPr id="45" name="GaodingPPT-1-4">
              <a:extLst>
                <a:ext uri="{FF2B5EF4-FFF2-40B4-BE49-F238E27FC236}">
                  <a16:creationId xmlns:a16="http://schemas.microsoft.com/office/drawing/2014/main" id="{CD9E7FE7-7459-403E-407A-7B2F1ED9A846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教学计划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18BF0275-00EF-D7E4-D325-EA7B648F4BA3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1C174455-5AA3-C580-E5D8-2155BF1B806D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52" name="矩形: 圆角 51">
                <a:extLst>
                  <a:ext uri="{FF2B5EF4-FFF2-40B4-BE49-F238E27FC236}">
                    <a16:creationId xmlns:a16="http://schemas.microsoft.com/office/drawing/2014/main" id="{45C3DC10-DC0D-EB92-B1B7-35F112E1D519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: 圆角 52">
                <a:extLst>
                  <a:ext uri="{FF2B5EF4-FFF2-40B4-BE49-F238E27FC236}">
                    <a16:creationId xmlns:a16="http://schemas.microsoft.com/office/drawing/2014/main" id="{5467CE11-0AE3-3FED-EA28-D1985AD9D19F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: 圆角 53">
                <a:extLst>
                  <a:ext uri="{FF2B5EF4-FFF2-40B4-BE49-F238E27FC236}">
                    <a16:creationId xmlns:a16="http://schemas.microsoft.com/office/drawing/2014/main" id="{FE7854D8-D1D6-640C-398D-4C25E397AB08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33155AF0-7210-41B1-5ED2-7AD886497B45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49" name="矩形: 圆角 48">
                <a:extLst>
                  <a:ext uri="{FF2B5EF4-FFF2-40B4-BE49-F238E27FC236}">
                    <a16:creationId xmlns:a16="http://schemas.microsoft.com/office/drawing/2014/main" id="{6A4E840B-326C-70E4-1C80-37187CE1AE8A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0" name="矩形: 圆角 49">
                <a:extLst>
                  <a:ext uri="{FF2B5EF4-FFF2-40B4-BE49-F238E27FC236}">
                    <a16:creationId xmlns:a16="http://schemas.microsoft.com/office/drawing/2014/main" id="{CDB05E3A-B6DC-A44C-1AC9-B297F5280D87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矩形: 圆角 50">
                <a:extLst>
                  <a:ext uri="{FF2B5EF4-FFF2-40B4-BE49-F238E27FC236}">
                    <a16:creationId xmlns:a16="http://schemas.microsoft.com/office/drawing/2014/main" id="{550E1412-90F7-FD32-6106-873A9A2BA812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5" name="图形 54">
            <a:extLst>
              <a:ext uri="{FF2B5EF4-FFF2-40B4-BE49-F238E27FC236}">
                <a16:creationId xmlns:a16="http://schemas.microsoft.com/office/drawing/2014/main" id="{764A2D72-86C1-DEEB-6C5A-371F58B927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pic>
        <p:nvPicPr>
          <p:cNvPr id="57" name="图形 56" descr="Clipboard with solid fill">
            <a:extLst>
              <a:ext uri="{FF2B5EF4-FFF2-40B4-BE49-F238E27FC236}">
                <a16:creationId xmlns:a16="http://schemas.microsoft.com/office/drawing/2014/main" id="{33FC61CF-B7E1-29FE-C859-8E7FBF8E67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4609" y="1761685"/>
            <a:ext cx="302305" cy="302305"/>
          </a:xfrm>
          <a:prstGeom prst="rect">
            <a:avLst/>
          </a:prstGeom>
        </p:spPr>
      </p:pic>
      <p:grpSp>
        <p:nvGrpSpPr>
          <p:cNvPr id="62" name="组合 61">
            <a:extLst>
              <a:ext uri="{FF2B5EF4-FFF2-40B4-BE49-F238E27FC236}">
                <a16:creationId xmlns:a16="http://schemas.microsoft.com/office/drawing/2014/main" id="{023A1D16-229D-EFFF-7631-8B04A57C82F1}"/>
              </a:ext>
            </a:extLst>
          </p:cNvPr>
          <p:cNvGrpSpPr/>
          <p:nvPr/>
        </p:nvGrpSpPr>
        <p:grpSpPr>
          <a:xfrm>
            <a:off x="-455567" y="3243319"/>
            <a:ext cx="4254964" cy="4572686"/>
            <a:chOff x="3878221" y="2956229"/>
            <a:chExt cx="4294482" cy="4615155"/>
          </a:xfrm>
        </p:grpSpPr>
        <p:sp>
          <p:nvSpPr>
            <p:cNvPr id="63" name="矩形: 圆角 62">
              <a:extLst>
                <a:ext uri="{FF2B5EF4-FFF2-40B4-BE49-F238E27FC236}">
                  <a16:creationId xmlns:a16="http://schemas.microsoft.com/office/drawing/2014/main" id="{5FDBB692-859E-5E90-C9AF-3CD2FD941162}"/>
                </a:ext>
              </a:extLst>
            </p:cNvPr>
            <p:cNvSpPr/>
            <p:nvPr/>
          </p:nvSpPr>
          <p:spPr>
            <a:xfrm>
              <a:off x="4686276" y="6554404"/>
              <a:ext cx="2554671" cy="215455"/>
            </a:xfrm>
            <a:prstGeom prst="roundRect">
              <a:avLst>
                <a:gd name="adj" fmla="val 1900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0ECF6FFE-A37A-6DE7-97BE-C6A4BFA867F8}"/>
                </a:ext>
              </a:extLst>
            </p:cNvPr>
            <p:cNvSpPr/>
            <p:nvPr/>
          </p:nvSpPr>
          <p:spPr>
            <a:xfrm>
              <a:off x="5594124" y="3824925"/>
              <a:ext cx="490357" cy="481345"/>
            </a:xfrm>
            <a:custGeom>
              <a:avLst/>
              <a:gdLst>
                <a:gd name="connsiteX0" fmla="*/ 301650 w 490357"/>
                <a:gd name="connsiteY0" fmla="*/ 57873 h 481345"/>
                <a:gd name="connsiteX1" fmla="*/ 470714 w 490357"/>
                <a:gd name="connsiteY1" fmla="*/ 18759 h 481345"/>
                <a:gd name="connsiteX2" fmla="*/ 434507 w 490357"/>
                <a:gd name="connsiteY2" fmla="*/ 188495 h 481345"/>
                <a:gd name="connsiteX3" fmla="*/ 354018 w 490357"/>
                <a:gd name="connsiteY3" fmla="*/ 240016 h 481345"/>
                <a:gd name="connsiteX4" fmla="*/ 110812 w 490357"/>
                <a:gd name="connsiteY4" fmla="*/ 481345 h 481345"/>
                <a:gd name="connsiteX5" fmla="*/ 0 w 490357"/>
                <a:gd name="connsiteY5" fmla="*/ 364806 h 481345"/>
                <a:gd name="connsiteX6" fmla="*/ 251518 w 490357"/>
                <a:gd name="connsiteY6" fmla="*/ 139271 h 481345"/>
                <a:gd name="connsiteX7" fmla="*/ 301650 w 490357"/>
                <a:gd name="connsiteY7" fmla="*/ 57873 h 48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0357" h="481345">
                  <a:moveTo>
                    <a:pt x="301650" y="57873"/>
                  </a:moveTo>
                  <a:cubicBezTo>
                    <a:pt x="358322" y="197"/>
                    <a:pt x="434010" y="-17310"/>
                    <a:pt x="470714" y="18759"/>
                  </a:cubicBezTo>
                  <a:cubicBezTo>
                    <a:pt x="507410" y="54835"/>
                    <a:pt x="491205" y="130811"/>
                    <a:pt x="434507" y="188495"/>
                  </a:cubicBezTo>
                  <a:cubicBezTo>
                    <a:pt x="412174" y="211850"/>
                    <a:pt x="384576" y="229522"/>
                    <a:pt x="354018" y="240016"/>
                  </a:cubicBezTo>
                  <a:lnTo>
                    <a:pt x="110812" y="481345"/>
                  </a:lnTo>
                  <a:lnTo>
                    <a:pt x="0" y="364806"/>
                  </a:lnTo>
                  <a:lnTo>
                    <a:pt x="251518" y="139271"/>
                  </a:lnTo>
                  <a:cubicBezTo>
                    <a:pt x="261489" y="108521"/>
                    <a:pt x="278680" y="80608"/>
                    <a:pt x="301650" y="57873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71AA6547-A05A-8C0B-576D-E356603A8703}"/>
                </a:ext>
              </a:extLst>
            </p:cNvPr>
            <p:cNvSpPr/>
            <p:nvPr/>
          </p:nvSpPr>
          <p:spPr>
            <a:xfrm>
              <a:off x="4796723" y="3667151"/>
              <a:ext cx="1129155" cy="937229"/>
            </a:xfrm>
            <a:custGeom>
              <a:avLst/>
              <a:gdLst>
                <a:gd name="connsiteX0" fmla="*/ 321247 w 1129155"/>
                <a:gd name="connsiteY0" fmla="*/ 16440 h 937229"/>
                <a:gd name="connsiteX1" fmla="*/ 576240 w 1129155"/>
                <a:gd name="connsiteY1" fmla="*/ 582133 h 937229"/>
                <a:gd name="connsiteX2" fmla="*/ 983429 w 1129155"/>
                <a:gd name="connsiteY2" fmla="*/ 361723 h 937229"/>
                <a:gd name="connsiteX3" fmla="*/ 1129155 w 1129155"/>
                <a:gd name="connsiteY3" fmla="*/ 439060 h 937229"/>
                <a:gd name="connsiteX4" fmla="*/ 568374 w 1129155"/>
                <a:gd name="connsiteY4" fmla="*/ 932204 h 937229"/>
                <a:gd name="connsiteX5" fmla="*/ 8666 w 1129155"/>
                <a:gd name="connsiteY5" fmla="*/ 117168 h 937229"/>
                <a:gd name="connsiteX6" fmla="*/ 321247 w 1129155"/>
                <a:gd name="connsiteY6" fmla="*/ 16440 h 93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155" h="937229">
                  <a:moveTo>
                    <a:pt x="321247" y="16440"/>
                  </a:moveTo>
                  <a:lnTo>
                    <a:pt x="576240" y="582133"/>
                  </a:lnTo>
                  <a:lnTo>
                    <a:pt x="983429" y="361723"/>
                  </a:lnTo>
                  <a:lnTo>
                    <a:pt x="1129155" y="439060"/>
                  </a:lnTo>
                  <a:cubicBezTo>
                    <a:pt x="1129155" y="439060"/>
                    <a:pt x="796292" y="995555"/>
                    <a:pt x="568374" y="932204"/>
                  </a:cubicBezTo>
                  <a:cubicBezTo>
                    <a:pt x="340464" y="868862"/>
                    <a:pt x="-64254" y="294452"/>
                    <a:pt x="8666" y="117168"/>
                  </a:cubicBezTo>
                  <a:cubicBezTo>
                    <a:pt x="81586" y="-60113"/>
                    <a:pt x="321247" y="16440"/>
                    <a:pt x="321247" y="16440"/>
                  </a:cubicBezTo>
                  <a:close/>
                </a:path>
              </a:pathLst>
            </a:custGeom>
            <a:solidFill>
              <a:srgbClr val="E6E6E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6" name="图形 3">
              <a:extLst>
                <a:ext uri="{FF2B5EF4-FFF2-40B4-BE49-F238E27FC236}">
                  <a16:creationId xmlns:a16="http://schemas.microsoft.com/office/drawing/2014/main" id="{425DCB9D-A6FC-1FAA-C568-39D32D873F9E}"/>
                </a:ext>
              </a:extLst>
            </p:cNvPr>
            <p:cNvGrpSpPr/>
            <p:nvPr/>
          </p:nvGrpSpPr>
          <p:grpSpPr>
            <a:xfrm>
              <a:off x="6238902" y="3802335"/>
              <a:ext cx="1328536" cy="782288"/>
              <a:chOff x="6238902" y="3802335"/>
              <a:chExt cx="1328536" cy="782288"/>
            </a:xfrm>
          </p:grpSpPr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0774DF0C-1BC8-7DC6-9ABC-2737689E4CD5}"/>
                  </a:ext>
                </a:extLst>
              </p:cNvPr>
              <p:cNvSpPr/>
              <p:nvPr/>
            </p:nvSpPr>
            <p:spPr>
              <a:xfrm>
                <a:off x="6238902" y="3813875"/>
                <a:ext cx="489628" cy="482206"/>
              </a:xfrm>
              <a:custGeom>
                <a:avLst/>
                <a:gdLst>
                  <a:gd name="connsiteX0" fmla="*/ 61111 w 489628"/>
                  <a:gd name="connsiteY0" fmla="*/ 189033 h 482206"/>
                  <a:gd name="connsiteX1" fmla="*/ 17404 w 489628"/>
                  <a:gd name="connsiteY1" fmla="*/ 21096 h 482206"/>
                  <a:gd name="connsiteX2" fmla="*/ 188066 w 489628"/>
                  <a:gd name="connsiteY2" fmla="*/ 52658 h 482206"/>
                  <a:gd name="connsiteX3" fmla="*/ 241760 w 489628"/>
                  <a:gd name="connsiteY3" fmla="*/ 131724 h 482206"/>
                  <a:gd name="connsiteX4" fmla="*/ 489629 w 489628"/>
                  <a:gd name="connsiteY4" fmla="*/ 368260 h 482206"/>
                  <a:gd name="connsiteX5" fmla="*/ 376154 w 489628"/>
                  <a:gd name="connsiteY5" fmla="*/ 482206 h 482206"/>
                  <a:gd name="connsiteX6" fmla="*/ 143844 w 489628"/>
                  <a:gd name="connsiteY6" fmla="*/ 236931 h 482206"/>
                  <a:gd name="connsiteX7" fmla="*/ 61111 w 489628"/>
                  <a:gd name="connsiteY7" fmla="*/ 189033 h 48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628" h="482206">
                    <a:moveTo>
                      <a:pt x="61111" y="189033"/>
                    </a:moveTo>
                    <a:cubicBezTo>
                      <a:pt x="1916" y="133959"/>
                      <a:pt x="-17650" y="58769"/>
                      <a:pt x="17404" y="21096"/>
                    </a:cubicBezTo>
                    <a:cubicBezTo>
                      <a:pt x="52467" y="-16567"/>
                      <a:pt x="128862" y="-2445"/>
                      <a:pt x="188066" y="52658"/>
                    </a:cubicBezTo>
                    <a:cubicBezTo>
                      <a:pt x="212023" y="74345"/>
                      <a:pt x="230436" y="101454"/>
                      <a:pt x="241760" y="131724"/>
                    </a:cubicBezTo>
                    <a:lnTo>
                      <a:pt x="489629" y="368260"/>
                    </a:lnTo>
                    <a:lnTo>
                      <a:pt x="376154" y="482206"/>
                    </a:lnTo>
                    <a:lnTo>
                      <a:pt x="143844" y="236931"/>
                    </a:lnTo>
                    <a:cubicBezTo>
                      <a:pt x="112841" y="227798"/>
                      <a:pt x="84466" y="211376"/>
                      <a:pt x="61111" y="189033"/>
                    </a:cubicBez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67B4F546-F088-74FE-FAE4-98CAC93E1DB7}"/>
                  </a:ext>
                </a:extLst>
              </p:cNvPr>
              <p:cNvSpPr/>
              <p:nvPr/>
            </p:nvSpPr>
            <p:spPr>
              <a:xfrm>
                <a:off x="6412649" y="3802335"/>
                <a:ext cx="1154788" cy="782288"/>
              </a:xfrm>
              <a:custGeom>
                <a:avLst/>
                <a:gdLst>
                  <a:gd name="connsiteX0" fmla="*/ 1135925 w 1154788"/>
                  <a:gd name="connsiteY0" fmla="*/ 237033 h 782288"/>
                  <a:gd name="connsiteX1" fmla="*/ 657484 w 1154788"/>
                  <a:gd name="connsiteY1" fmla="*/ 746399 h 782288"/>
                  <a:gd name="connsiteX2" fmla="*/ 373287 w 1154788"/>
                  <a:gd name="connsiteY2" fmla="*/ 699401 h 782288"/>
                  <a:gd name="connsiteX3" fmla="*/ 0 w 1154788"/>
                  <a:gd name="connsiteY3" fmla="*/ 294587 h 782288"/>
                  <a:gd name="connsiteX4" fmla="*/ 110253 w 1154788"/>
                  <a:gd name="connsiteY4" fmla="*/ 174590 h 782288"/>
                  <a:gd name="connsiteX5" fmla="*/ 305536 w 1154788"/>
                  <a:gd name="connsiteY5" fmla="*/ 348823 h 782288"/>
                  <a:gd name="connsiteX6" fmla="*/ 429540 w 1154788"/>
                  <a:gd name="connsiteY6" fmla="*/ 425663 h 782288"/>
                  <a:gd name="connsiteX7" fmla="*/ 451288 w 1154788"/>
                  <a:gd name="connsiteY7" fmla="*/ 458665 h 782288"/>
                  <a:gd name="connsiteX8" fmla="*/ 490489 w 1154788"/>
                  <a:gd name="connsiteY8" fmla="*/ 460141 h 782288"/>
                  <a:gd name="connsiteX9" fmla="*/ 512491 w 1154788"/>
                  <a:gd name="connsiteY9" fmla="*/ 494060 h 782288"/>
                  <a:gd name="connsiteX10" fmla="*/ 566823 w 1154788"/>
                  <a:gd name="connsiteY10" fmla="*/ 479558 h 782288"/>
                  <a:gd name="connsiteX11" fmla="*/ 872612 w 1154788"/>
                  <a:gd name="connsiteY11" fmla="*/ 74500 h 782288"/>
                  <a:gd name="connsiteX12" fmla="*/ 1127002 w 1154788"/>
                  <a:gd name="connsiteY12" fmla="*/ 58313 h 782288"/>
                  <a:gd name="connsiteX13" fmla="*/ 1135925 w 1154788"/>
                  <a:gd name="connsiteY13" fmla="*/ 237033 h 78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54788" h="782288">
                    <a:moveTo>
                      <a:pt x="1135925" y="237033"/>
                    </a:moveTo>
                    <a:lnTo>
                      <a:pt x="657484" y="746399"/>
                    </a:lnTo>
                    <a:cubicBezTo>
                      <a:pt x="657484" y="746399"/>
                      <a:pt x="550051" y="852705"/>
                      <a:pt x="373287" y="699401"/>
                    </a:cubicBezTo>
                    <a:cubicBezTo>
                      <a:pt x="196522" y="546096"/>
                      <a:pt x="0" y="294587"/>
                      <a:pt x="0" y="294587"/>
                    </a:cubicBezTo>
                    <a:lnTo>
                      <a:pt x="110253" y="174590"/>
                    </a:lnTo>
                    <a:lnTo>
                      <a:pt x="305536" y="348823"/>
                    </a:lnTo>
                    <a:cubicBezTo>
                      <a:pt x="305536" y="348823"/>
                      <a:pt x="421481" y="395471"/>
                      <a:pt x="429540" y="425663"/>
                    </a:cubicBezTo>
                    <a:cubicBezTo>
                      <a:pt x="437607" y="455845"/>
                      <a:pt x="415064" y="468339"/>
                      <a:pt x="451288" y="458665"/>
                    </a:cubicBezTo>
                    <a:cubicBezTo>
                      <a:pt x="487512" y="448991"/>
                      <a:pt x="488219" y="427409"/>
                      <a:pt x="490489" y="460141"/>
                    </a:cubicBezTo>
                    <a:cubicBezTo>
                      <a:pt x="492768" y="492864"/>
                      <a:pt x="470636" y="531114"/>
                      <a:pt x="512491" y="494060"/>
                    </a:cubicBezTo>
                    <a:cubicBezTo>
                      <a:pt x="554338" y="457015"/>
                      <a:pt x="566823" y="479558"/>
                      <a:pt x="566823" y="479558"/>
                    </a:cubicBezTo>
                    <a:lnTo>
                      <a:pt x="872612" y="74500"/>
                    </a:lnTo>
                    <a:cubicBezTo>
                      <a:pt x="872612" y="74500"/>
                      <a:pt x="1070200" y="-81747"/>
                      <a:pt x="1127002" y="58313"/>
                    </a:cubicBezTo>
                    <a:cubicBezTo>
                      <a:pt x="1183805" y="198373"/>
                      <a:pt x="1135925" y="237033"/>
                      <a:pt x="1135925" y="237033"/>
                    </a:cubicBezTo>
                    <a:close/>
                  </a:path>
                </a:pathLst>
              </a:custGeom>
              <a:solidFill>
                <a:srgbClr val="FF6C17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7" name="图形 3">
              <a:extLst>
                <a:ext uri="{FF2B5EF4-FFF2-40B4-BE49-F238E27FC236}">
                  <a16:creationId xmlns:a16="http://schemas.microsoft.com/office/drawing/2014/main" id="{07E1B10A-5295-20FC-D9A7-50E0F2D9FAC4}"/>
                </a:ext>
              </a:extLst>
            </p:cNvPr>
            <p:cNvGrpSpPr/>
            <p:nvPr/>
          </p:nvGrpSpPr>
          <p:grpSpPr>
            <a:xfrm>
              <a:off x="4963148" y="6736498"/>
              <a:ext cx="688879" cy="828643"/>
              <a:chOff x="4963148" y="6736498"/>
              <a:chExt cx="688879" cy="828643"/>
            </a:xfrm>
          </p:grpSpPr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09CC3DE8-C264-48F3-2B69-EC6F156CC3E5}"/>
                  </a:ext>
                </a:extLst>
              </p:cNvPr>
              <p:cNvSpPr/>
              <p:nvPr/>
            </p:nvSpPr>
            <p:spPr>
              <a:xfrm>
                <a:off x="5006120" y="6736498"/>
                <a:ext cx="274418" cy="717194"/>
              </a:xfrm>
              <a:custGeom>
                <a:avLst/>
                <a:gdLst>
                  <a:gd name="connsiteX0" fmla="*/ 44 w 274418"/>
                  <a:gd name="connsiteY0" fmla="*/ 717195 h 717194"/>
                  <a:gd name="connsiteX1" fmla="*/ 185976 w 274418"/>
                  <a:gd name="connsiteY1" fmla="*/ 717177 h 717194"/>
                  <a:gd name="connsiteX2" fmla="*/ 274419 w 274418"/>
                  <a:gd name="connsiteY2" fmla="*/ 0 h 717194"/>
                  <a:gd name="connsiteX3" fmla="*/ 0 w 274418"/>
                  <a:gd name="connsiteY3" fmla="*/ 17 h 717194"/>
                  <a:gd name="connsiteX4" fmla="*/ 44 w 274418"/>
                  <a:gd name="connsiteY4" fmla="*/ 717195 h 717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418" h="717194">
                    <a:moveTo>
                      <a:pt x="44" y="717195"/>
                    </a:moveTo>
                    <a:lnTo>
                      <a:pt x="185976" y="717177"/>
                    </a:lnTo>
                    <a:lnTo>
                      <a:pt x="274419" y="0"/>
                    </a:lnTo>
                    <a:lnTo>
                      <a:pt x="0" y="17"/>
                    </a:lnTo>
                    <a:lnTo>
                      <a:pt x="44" y="717195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99AF30F3-CD13-6114-66EF-74E786BE8590}"/>
                  </a:ext>
                </a:extLst>
              </p:cNvPr>
              <p:cNvSpPr/>
              <p:nvPr/>
            </p:nvSpPr>
            <p:spPr>
              <a:xfrm>
                <a:off x="4963148" y="7239700"/>
                <a:ext cx="688879" cy="325441"/>
              </a:xfrm>
              <a:custGeom>
                <a:avLst/>
                <a:gdLst>
                  <a:gd name="connsiteX0" fmla="*/ 680044 w 688879"/>
                  <a:gd name="connsiteY0" fmla="*/ 209776 h 325441"/>
                  <a:gd name="connsiteX1" fmla="*/ 680044 w 688879"/>
                  <a:gd name="connsiteY1" fmla="*/ 209776 h 325441"/>
                  <a:gd name="connsiteX2" fmla="*/ 688880 w 688879"/>
                  <a:gd name="connsiteY2" fmla="*/ 262335 h 325441"/>
                  <a:gd name="connsiteX3" fmla="*/ 688880 w 688879"/>
                  <a:gd name="connsiteY3" fmla="*/ 262335 h 325441"/>
                  <a:gd name="connsiteX4" fmla="*/ 625782 w 688879"/>
                  <a:gd name="connsiteY4" fmla="*/ 325442 h 325441"/>
                  <a:gd name="connsiteX5" fmla="*/ 49966 w 688879"/>
                  <a:gd name="connsiteY5" fmla="*/ 325442 h 325441"/>
                  <a:gd name="connsiteX6" fmla="*/ 6914 w 688879"/>
                  <a:gd name="connsiteY6" fmla="*/ 282390 h 325441"/>
                  <a:gd name="connsiteX7" fmla="*/ 6914 w 688879"/>
                  <a:gd name="connsiteY7" fmla="*/ 258415 h 325441"/>
                  <a:gd name="connsiteX8" fmla="*/ 37079 w 688879"/>
                  <a:gd name="connsiteY8" fmla="*/ 97558 h 325441"/>
                  <a:gd name="connsiteX9" fmla="*/ 218881 w 688879"/>
                  <a:gd name="connsiteY9" fmla="*/ 58182 h 325441"/>
                  <a:gd name="connsiteX10" fmla="*/ 250993 w 688879"/>
                  <a:gd name="connsiteY10" fmla="*/ 0 h 325441"/>
                  <a:gd name="connsiteX11" fmla="*/ 483487 w 688879"/>
                  <a:gd name="connsiteY11" fmla="*/ 170024 h 325441"/>
                  <a:gd name="connsiteX12" fmla="*/ 612345 w 688879"/>
                  <a:gd name="connsiteY12" fmla="*/ 185888 h 325441"/>
                  <a:gd name="connsiteX13" fmla="*/ 680035 w 688879"/>
                  <a:gd name="connsiteY13" fmla="*/ 209776 h 325441"/>
                  <a:gd name="connsiteX14" fmla="*/ 680044 w 688879"/>
                  <a:gd name="connsiteY14" fmla="*/ 209776 h 325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8879" h="325441">
                    <a:moveTo>
                      <a:pt x="680044" y="209776"/>
                    </a:moveTo>
                    <a:lnTo>
                      <a:pt x="680044" y="209776"/>
                    </a:lnTo>
                    <a:cubicBezTo>
                      <a:pt x="685833" y="219528"/>
                      <a:pt x="688880" y="250994"/>
                      <a:pt x="688880" y="262335"/>
                    </a:cubicBezTo>
                    <a:lnTo>
                      <a:pt x="688880" y="262335"/>
                    </a:lnTo>
                    <a:cubicBezTo>
                      <a:pt x="688880" y="297189"/>
                      <a:pt x="660635" y="325442"/>
                      <a:pt x="625782" y="325442"/>
                    </a:cubicBezTo>
                    <a:lnTo>
                      <a:pt x="49966" y="325442"/>
                    </a:lnTo>
                    <a:cubicBezTo>
                      <a:pt x="26192" y="325442"/>
                      <a:pt x="6914" y="306164"/>
                      <a:pt x="6914" y="282390"/>
                    </a:cubicBezTo>
                    <a:lnTo>
                      <a:pt x="6914" y="258415"/>
                    </a:lnTo>
                    <a:cubicBezTo>
                      <a:pt x="6914" y="258415"/>
                      <a:pt x="-21566" y="186368"/>
                      <a:pt x="37079" y="97558"/>
                    </a:cubicBezTo>
                    <a:cubicBezTo>
                      <a:pt x="37079" y="97558"/>
                      <a:pt x="109964" y="167091"/>
                      <a:pt x="218881" y="58182"/>
                    </a:cubicBezTo>
                    <a:lnTo>
                      <a:pt x="250993" y="0"/>
                    </a:lnTo>
                    <a:lnTo>
                      <a:pt x="483487" y="170024"/>
                    </a:lnTo>
                    <a:lnTo>
                      <a:pt x="612345" y="185888"/>
                    </a:lnTo>
                    <a:cubicBezTo>
                      <a:pt x="640537" y="189363"/>
                      <a:pt x="665533" y="185347"/>
                      <a:pt x="680035" y="209776"/>
                    </a:cubicBezTo>
                    <a:lnTo>
                      <a:pt x="680044" y="209776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9A95E2E6-FF56-1496-9027-65B9BFB4D0B9}"/>
                </a:ext>
              </a:extLst>
            </p:cNvPr>
            <p:cNvSpPr/>
            <p:nvPr/>
          </p:nvSpPr>
          <p:spPr>
            <a:xfrm rot="10800000">
              <a:off x="7149110" y="3463258"/>
              <a:ext cx="460781" cy="680855"/>
            </a:xfrm>
            <a:custGeom>
              <a:avLst/>
              <a:gdLst>
                <a:gd name="connsiteX0" fmla="*/ 0 w 460781"/>
                <a:gd name="connsiteY0" fmla="*/ 0 h 680855"/>
                <a:gd name="connsiteX1" fmla="*/ 460781 w 460781"/>
                <a:gd name="connsiteY1" fmla="*/ 0 h 680855"/>
                <a:gd name="connsiteX2" fmla="*/ 460781 w 460781"/>
                <a:gd name="connsiteY2" fmla="*/ 680856 h 680855"/>
                <a:gd name="connsiteX3" fmla="*/ 0 w 460781"/>
                <a:gd name="connsiteY3" fmla="*/ 680856 h 68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781" h="680855">
                  <a:moveTo>
                    <a:pt x="0" y="0"/>
                  </a:moveTo>
                  <a:lnTo>
                    <a:pt x="460781" y="0"/>
                  </a:lnTo>
                  <a:lnTo>
                    <a:pt x="460781" y="680856"/>
                  </a:lnTo>
                  <a:lnTo>
                    <a:pt x="0" y="680856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39AA951C-AC24-ADDC-FE7A-D3BD77B45212}"/>
                </a:ext>
              </a:extLst>
            </p:cNvPr>
            <p:cNvSpPr/>
            <p:nvPr/>
          </p:nvSpPr>
          <p:spPr>
            <a:xfrm>
              <a:off x="7228196" y="3741507"/>
              <a:ext cx="278260" cy="206606"/>
            </a:xfrm>
            <a:custGeom>
              <a:avLst/>
              <a:gdLst>
                <a:gd name="connsiteX0" fmla="*/ 278260 w 278260"/>
                <a:gd name="connsiteY0" fmla="*/ 195012 h 206606"/>
                <a:gd name="connsiteX1" fmla="*/ 262126 w 278260"/>
                <a:gd name="connsiteY1" fmla="*/ 0 h 206606"/>
                <a:gd name="connsiteX2" fmla="*/ 47566 w 278260"/>
                <a:gd name="connsiteY2" fmla="*/ 0 h 206606"/>
                <a:gd name="connsiteX3" fmla="*/ 0 w 278260"/>
                <a:gd name="connsiteY3" fmla="*/ 206607 h 206606"/>
                <a:gd name="connsiteX4" fmla="*/ 278260 w 278260"/>
                <a:gd name="connsiteY4" fmla="*/ 195012 h 20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60" h="206606">
                  <a:moveTo>
                    <a:pt x="278260" y="195012"/>
                  </a:moveTo>
                  <a:lnTo>
                    <a:pt x="262126" y="0"/>
                  </a:lnTo>
                  <a:lnTo>
                    <a:pt x="47566" y="0"/>
                  </a:lnTo>
                  <a:lnTo>
                    <a:pt x="0" y="206607"/>
                  </a:lnTo>
                  <a:lnTo>
                    <a:pt x="278260" y="195012"/>
                  </a:lnTo>
                  <a:close/>
                </a:path>
              </a:pathLst>
            </a:custGeom>
            <a:solidFill>
              <a:srgbClr val="A0616A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91D58775-0290-77DD-7D8E-B7C70DBBD529}"/>
                </a:ext>
              </a:extLst>
            </p:cNvPr>
            <p:cNvSpPr/>
            <p:nvPr/>
          </p:nvSpPr>
          <p:spPr>
            <a:xfrm>
              <a:off x="7228196" y="3741507"/>
              <a:ext cx="278260" cy="206606"/>
            </a:xfrm>
            <a:custGeom>
              <a:avLst/>
              <a:gdLst>
                <a:gd name="connsiteX0" fmla="*/ 278260 w 278260"/>
                <a:gd name="connsiteY0" fmla="*/ 195012 h 206606"/>
                <a:gd name="connsiteX1" fmla="*/ 262126 w 278260"/>
                <a:gd name="connsiteY1" fmla="*/ 0 h 206606"/>
                <a:gd name="connsiteX2" fmla="*/ 47566 w 278260"/>
                <a:gd name="connsiteY2" fmla="*/ 0 h 206606"/>
                <a:gd name="connsiteX3" fmla="*/ 0 w 278260"/>
                <a:gd name="connsiteY3" fmla="*/ 206607 h 206606"/>
                <a:gd name="connsiteX4" fmla="*/ 278260 w 278260"/>
                <a:gd name="connsiteY4" fmla="*/ 195012 h 20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60" h="206606">
                  <a:moveTo>
                    <a:pt x="278260" y="195012"/>
                  </a:moveTo>
                  <a:lnTo>
                    <a:pt x="262126" y="0"/>
                  </a:lnTo>
                  <a:lnTo>
                    <a:pt x="47566" y="0"/>
                  </a:lnTo>
                  <a:lnTo>
                    <a:pt x="0" y="206607"/>
                  </a:lnTo>
                  <a:lnTo>
                    <a:pt x="278260" y="195012"/>
                  </a:lnTo>
                  <a:close/>
                </a:path>
              </a:pathLst>
            </a:custGeom>
            <a:solidFill>
              <a:srgbClr val="FFB6B6">
                <a:alpha val="82000"/>
              </a:srgbClr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7EB20D92-C305-574D-E62C-F170EC403D60}"/>
                </a:ext>
              </a:extLst>
            </p:cNvPr>
            <p:cNvSpPr/>
            <p:nvPr/>
          </p:nvSpPr>
          <p:spPr>
            <a:xfrm>
              <a:off x="4827810" y="3372710"/>
              <a:ext cx="322805" cy="347181"/>
            </a:xfrm>
            <a:custGeom>
              <a:avLst/>
              <a:gdLst>
                <a:gd name="connsiteX0" fmla="*/ 319042 w 322805"/>
                <a:gd name="connsiteY0" fmla="*/ 347182 h 347181"/>
                <a:gd name="connsiteX1" fmla="*/ 322805 w 322805"/>
                <a:gd name="connsiteY1" fmla="*/ 96402 h 347181"/>
                <a:gd name="connsiteX2" fmla="*/ 168156 w 322805"/>
                <a:gd name="connsiteY2" fmla="*/ 0 h 347181"/>
                <a:gd name="connsiteX3" fmla="*/ 0 w 322805"/>
                <a:gd name="connsiteY3" fmla="*/ 205698 h 347181"/>
                <a:gd name="connsiteX4" fmla="*/ 319042 w 322805"/>
                <a:gd name="connsiteY4" fmla="*/ 347182 h 34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05" h="347181">
                  <a:moveTo>
                    <a:pt x="319042" y="347182"/>
                  </a:moveTo>
                  <a:lnTo>
                    <a:pt x="322805" y="96402"/>
                  </a:lnTo>
                  <a:lnTo>
                    <a:pt x="168156" y="0"/>
                  </a:lnTo>
                  <a:lnTo>
                    <a:pt x="0" y="205698"/>
                  </a:lnTo>
                  <a:lnTo>
                    <a:pt x="319042" y="347182"/>
                  </a:ln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393B8280-B202-338D-2509-316AE5C20DAE}"/>
                </a:ext>
              </a:extLst>
            </p:cNvPr>
            <p:cNvSpPr/>
            <p:nvPr/>
          </p:nvSpPr>
          <p:spPr>
            <a:xfrm>
              <a:off x="4995966" y="3372710"/>
              <a:ext cx="160900" cy="347181"/>
            </a:xfrm>
            <a:custGeom>
              <a:avLst/>
              <a:gdLst>
                <a:gd name="connsiteX0" fmla="*/ 150886 w 160900"/>
                <a:gd name="connsiteY0" fmla="*/ 347182 h 347181"/>
                <a:gd name="connsiteX1" fmla="*/ 160901 w 160900"/>
                <a:gd name="connsiteY1" fmla="*/ 102651 h 347181"/>
                <a:gd name="connsiteX2" fmla="*/ 0 w 160900"/>
                <a:gd name="connsiteY2" fmla="*/ 0 h 347181"/>
                <a:gd name="connsiteX3" fmla="*/ 54664 w 160900"/>
                <a:gd name="connsiteY3" fmla="*/ 302618 h 347181"/>
                <a:gd name="connsiteX4" fmla="*/ 150886 w 160900"/>
                <a:gd name="connsiteY4" fmla="*/ 347182 h 34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00" h="347181">
                  <a:moveTo>
                    <a:pt x="150886" y="347182"/>
                  </a:moveTo>
                  <a:lnTo>
                    <a:pt x="160901" y="102651"/>
                  </a:lnTo>
                  <a:lnTo>
                    <a:pt x="0" y="0"/>
                  </a:lnTo>
                  <a:lnTo>
                    <a:pt x="54664" y="302618"/>
                  </a:lnTo>
                  <a:lnTo>
                    <a:pt x="150886" y="347182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01E8C9DE-8304-B992-C3A0-CD99DBEE554E}"/>
                </a:ext>
              </a:extLst>
            </p:cNvPr>
            <p:cNvSpPr/>
            <p:nvPr/>
          </p:nvSpPr>
          <p:spPr>
            <a:xfrm>
              <a:off x="7114725" y="3334489"/>
              <a:ext cx="469065" cy="469065"/>
            </a:xfrm>
            <a:custGeom>
              <a:avLst/>
              <a:gdLst>
                <a:gd name="connsiteX0" fmla="*/ 469066 w 469065"/>
                <a:gd name="connsiteY0" fmla="*/ 234533 h 469065"/>
                <a:gd name="connsiteX1" fmla="*/ 234533 w 469065"/>
                <a:gd name="connsiteY1" fmla="*/ 469066 h 469065"/>
                <a:gd name="connsiteX2" fmla="*/ 0 w 469065"/>
                <a:gd name="connsiteY2" fmla="*/ 234533 h 469065"/>
                <a:gd name="connsiteX3" fmla="*/ 234533 w 469065"/>
                <a:gd name="connsiteY3" fmla="*/ 0 h 469065"/>
                <a:gd name="connsiteX4" fmla="*/ 469066 w 469065"/>
                <a:gd name="connsiteY4" fmla="*/ 234533 h 46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065" h="469065">
                  <a:moveTo>
                    <a:pt x="469066" y="234533"/>
                  </a:moveTo>
                  <a:cubicBezTo>
                    <a:pt x="469066" y="364062"/>
                    <a:pt x="364062" y="469066"/>
                    <a:pt x="234533" y="469066"/>
                  </a:cubicBezTo>
                  <a:cubicBezTo>
                    <a:pt x="105004" y="469066"/>
                    <a:pt x="0" y="364062"/>
                    <a:pt x="0" y="234533"/>
                  </a:cubicBezTo>
                  <a:cubicBezTo>
                    <a:pt x="0" y="105004"/>
                    <a:pt x="105004" y="0"/>
                    <a:pt x="234533" y="0"/>
                  </a:cubicBezTo>
                  <a:cubicBezTo>
                    <a:pt x="364062" y="0"/>
                    <a:pt x="469066" y="105004"/>
                    <a:pt x="469066" y="234533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73B96239-207F-31BC-E3AE-E33B5A5AC74D}"/>
                </a:ext>
              </a:extLst>
            </p:cNvPr>
            <p:cNvSpPr/>
            <p:nvPr/>
          </p:nvSpPr>
          <p:spPr>
            <a:xfrm>
              <a:off x="7290098" y="3243728"/>
              <a:ext cx="571990" cy="1002412"/>
            </a:xfrm>
            <a:custGeom>
              <a:avLst/>
              <a:gdLst>
                <a:gd name="connsiteX0" fmla="*/ 0 w 571990"/>
                <a:gd name="connsiteY0" fmla="*/ 78549 h 1002412"/>
                <a:gd name="connsiteX1" fmla="*/ 89404 w 571990"/>
                <a:gd name="connsiteY1" fmla="*/ 2899 h 1002412"/>
                <a:gd name="connsiteX2" fmla="*/ 206318 w 571990"/>
                <a:gd name="connsiteY2" fmla="*/ 57917 h 1002412"/>
                <a:gd name="connsiteX3" fmla="*/ 295722 w 571990"/>
                <a:gd name="connsiteY3" fmla="*/ 119813 h 1002412"/>
                <a:gd name="connsiteX4" fmla="*/ 392006 w 571990"/>
                <a:gd name="connsiteY4" fmla="*/ 319255 h 1002412"/>
                <a:gd name="connsiteX5" fmla="*/ 398886 w 571990"/>
                <a:gd name="connsiteY5" fmla="*/ 484311 h 1002412"/>
                <a:gd name="connsiteX6" fmla="*/ 495169 w 571990"/>
                <a:gd name="connsiteY6" fmla="*/ 649364 h 1002412"/>
                <a:gd name="connsiteX7" fmla="*/ 412637 w 571990"/>
                <a:gd name="connsiteY7" fmla="*/ 869442 h 1002412"/>
                <a:gd name="connsiteX8" fmla="*/ 571171 w 571990"/>
                <a:gd name="connsiteY8" fmla="*/ 1002413 h 1002412"/>
                <a:gd name="connsiteX9" fmla="*/ 378255 w 571990"/>
                <a:gd name="connsiteY9" fmla="*/ 938215 h 1002412"/>
                <a:gd name="connsiteX10" fmla="*/ 281971 w 571990"/>
                <a:gd name="connsiteY10" fmla="*/ 738584 h 1002412"/>
                <a:gd name="connsiteX11" fmla="*/ 254460 w 571990"/>
                <a:gd name="connsiteY11" fmla="*/ 580594 h 1002412"/>
                <a:gd name="connsiteX12" fmla="*/ 158177 w 571990"/>
                <a:gd name="connsiteY12" fmla="*/ 250482 h 1002412"/>
                <a:gd name="connsiteX13" fmla="*/ 0 w 571990"/>
                <a:gd name="connsiteY13" fmla="*/ 78549 h 100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1990" h="1002412">
                  <a:moveTo>
                    <a:pt x="0" y="78549"/>
                  </a:moveTo>
                  <a:cubicBezTo>
                    <a:pt x="0" y="78549"/>
                    <a:pt x="0" y="-17734"/>
                    <a:pt x="89404" y="2899"/>
                  </a:cubicBezTo>
                  <a:cubicBezTo>
                    <a:pt x="178807" y="23530"/>
                    <a:pt x="206318" y="57917"/>
                    <a:pt x="206318" y="57917"/>
                  </a:cubicBezTo>
                  <a:cubicBezTo>
                    <a:pt x="206318" y="57917"/>
                    <a:pt x="240700" y="112935"/>
                    <a:pt x="295722" y="119813"/>
                  </a:cubicBezTo>
                  <a:cubicBezTo>
                    <a:pt x="350744" y="126690"/>
                    <a:pt x="398886" y="284869"/>
                    <a:pt x="392006" y="319255"/>
                  </a:cubicBezTo>
                  <a:cubicBezTo>
                    <a:pt x="385126" y="353642"/>
                    <a:pt x="350744" y="443047"/>
                    <a:pt x="398886" y="484311"/>
                  </a:cubicBezTo>
                  <a:cubicBezTo>
                    <a:pt x="447027" y="525575"/>
                    <a:pt x="515800" y="587471"/>
                    <a:pt x="495169" y="649364"/>
                  </a:cubicBezTo>
                  <a:cubicBezTo>
                    <a:pt x="474529" y="711265"/>
                    <a:pt x="412637" y="869442"/>
                    <a:pt x="412637" y="869442"/>
                  </a:cubicBezTo>
                  <a:cubicBezTo>
                    <a:pt x="412637" y="869442"/>
                    <a:pt x="585272" y="894674"/>
                    <a:pt x="571171" y="1002413"/>
                  </a:cubicBezTo>
                  <a:cubicBezTo>
                    <a:pt x="571171" y="1002413"/>
                    <a:pt x="488289" y="938215"/>
                    <a:pt x="378255" y="938215"/>
                  </a:cubicBezTo>
                  <a:cubicBezTo>
                    <a:pt x="268211" y="938215"/>
                    <a:pt x="281971" y="738584"/>
                    <a:pt x="281971" y="738584"/>
                  </a:cubicBezTo>
                  <a:cubicBezTo>
                    <a:pt x="281971" y="738584"/>
                    <a:pt x="275091" y="614982"/>
                    <a:pt x="254460" y="580594"/>
                  </a:cubicBezTo>
                  <a:cubicBezTo>
                    <a:pt x="233829" y="546207"/>
                    <a:pt x="261340" y="353642"/>
                    <a:pt x="158177" y="250482"/>
                  </a:cubicBezTo>
                  <a:cubicBezTo>
                    <a:pt x="55013" y="147322"/>
                    <a:pt x="0" y="78549"/>
                    <a:pt x="0" y="78549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8B3DF360-CDB9-70C0-1909-5FFB438FD965}"/>
                </a:ext>
              </a:extLst>
            </p:cNvPr>
            <p:cNvSpPr/>
            <p:nvPr/>
          </p:nvSpPr>
          <p:spPr>
            <a:xfrm>
              <a:off x="6788683" y="3301645"/>
              <a:ext cx="599689" cy="1079814"/>
            </a:xfrm>
            <a:custGeom>
              <a:avLst/>
              <a:gdLst>
                <a:gd name="connsiteX0" fmla="*/ 528926 w 599689"/>
                <a:gd name="connsiteY0" fmla="*/ 0 h 1079814"/>
                <a:gd name="connsiteX1" fmla="*/ 350109 w 599689"/>
                <a:gd name="connsiteY1" fmla="*/ 158178 h 1079814"/>
                <a:gd name="connsiteX2" fmla="*/ 326283 w 599689"/>
                <a:gd name="connsiteY2" fmla="*/ 313162 h 1079814"/>
                <a:gd name="connsiteX3" fmla="*/ 257222 w 599689"/>
                <a:gd name="connsiteY3" fmla="*/ 419436 h 1079814"/>
                <a:gd name="connsiteX4" fmla="*/ 246955 w 599689"/>
                <a:gd name="connsiteY4" fmla="*/ 563945 h 1079814"/>
                <a:gd name="connsiteX5" fmla="*/ 47507 w 599689"/>
                <a:gd name="connsiteY5" fmla="*/ 722121 h 1079814"/>
                <a:gd name="connsiteX6" fmla="*/ 280368 w 599689"/>
                <a:gd name="connsiteY6" fmla="*/ 1079815 h 1079814"/>
                <a:gd name="connsiteX7" fmla="*/ 442840 w 599689"/>
                <a:gd name="connsiteY7" fmla="*/ 923594 h 1079814"/>
                <a:gd name="connsiteX8" fmla="*/ 405131 w 599689"/>
                <a:gd name="connsiteY8" fmla="*/ 563945 h 1079814"/>
                <a:gd name="connsiteX9" fmla="*/ 384500 w 599689"/>
                <a:gd name="connsiteY9" fmla="*/ 336989 h 1079814"/>
                <a:gd name="connsiteX10" fmla="*/ 549557 w 599689"/>
                <a:gd name="connsiteY10" fmla="*/ 41264 h 1079814"/>
                <a:gd name="connsiteX11" fmla="*/ 528926 w 599689"/>
                <a:gd name="connsiteY11" fmla="*/ 0 h 107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9689" h="1079814">
                  <a:moveTo>
                    <a:pt x="528926" y="0"/>
                  </a:moveTo>
                  <a:cubicBezTo>
                    <a:pt x="528926" y="0"/>
                    <a:pt x="398251" y="27509"/>
                    <a:pt x="350109" y="158178"/>
                  </a:cubicBezTo>
                  <a:cubicBezTo>
                    <a:pt x="301968" y="288848"/>
                    <a:pt x="326283" y="313162"/>
                    <a:pt x="326283" y="313162"/>
                  </a:cubicBezTo>
                  <a:cubicBezTo>
                    <a:pt x="326283" y="313162"/>
                    <a:pt x="315640" y="391845"/>
                    <a:pt x="257222" y="419436"/>
                  </a:cubicBezTo>
                  <a:cubicBezTo>
                    <a:pt x="198813" y="447027"/>
                    <a:pt x="246955" y="563945"/>
                    <a:pt x="246955" y="563945"/>
                  </a:cubicBezTo>
                  <a:cubicBezTo>
                    <a:pt x="246955" y="563945"/>
                    <a:pt x="233195" y="680859"/>
                    <a:pt x="47507" y="722121"/>
                  </a:cubicBezTo>
                  <a:cubicBezTo>
                    <a:pt x="-138180" y="763383"/>
                    <a:pt x="280368" y="1079815"/>
                    <a:pt x="280368" y="1079815"/>
                  </a:cubicBezTo>
                  <a:cubicBezTo>
                    <a:pt x="280368" y="1079815"/>
                    <a:pt x="250272" y="930465"/>
                    <a:pt x="442840" y="923594"/>
                  </a:cubicBezTo>
                  <a:cubicBezTo>
                    <a:pt x="635407" y="916714"/>
                    <a:pt x="405131" y="563945"/>
                    <a:pt x="405131" y="563945"/>
                  </a:cubicBezTo>
                  <a:lnTo>
                    <a:pt x="384500" y="336989"/>
                  </a:lnTo>
                  <a:cubicBezTo>
                    <a:pt x="384500" y="336989"/>
                    <a:pt x="425762" y="75651"/>
                    <a:pt x="549557" y="41264"/>
                  </a:cubicBezTo>
                  <a:cubicBezTo>
                    <a:pt x="673343" y="6877"/>
                    <a:pt x="528926" y="0"/>
                    <a:pt x="528926" y="0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2303C4E2-7B9E-6F61-A995-F9D021BA731E}"/>
                </a:ext>
              </a:extLst>
            </p:cNvPr>
            <p:cNvSpPr/>
            <p:nvPr/>
          </p:nvSpPr>
          <p:spPr>
            <a:xfrm>
              <a:off x="4872306" y="2997079"/>
              <a:ext cx="550070" cy="550070"/>
            </a:xfrm>
            <a:custGeom>
              <a:avLst/>
              <a:gdLst>
                <a:gd name="connsiteX0" fmla="*/ 550071 w 550070"/>
                <a:gd name="connsiteY0" fmla="*/ 275035 h 550070"/>
                <a:gd name="connsiteX1" fmla="*/ 275035 w 550070"/>
                <a:gd name="connsiteY1" fmla="*/ 550071 h 550070"/>
                <a:gd name="connsiteX2" fmla="*/ 0 w 550070"/>
                <a:gd name="connsiteY2" fmla="*/ 275035 h 550070"/>
                <a:gd name="connsiteX3" fmla="*/ 275035 w 550070"/>
                <a:gd name="connsiteY3" fmla="*/ 0 h 550070"/>
                <a:gd name="connsiteX4" fmla="*/ 550071 w 550070"/>
                <a:gd name="connsiteY4" fmla="*/ 275035 h 55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70" h="550070">
                  <a:moveTo>
                    <a:pt x="550071" y="275035"/>
                  </a:moveTo>
                  <a:cubicBezTo>
                    <a:pt x="550071" y="426933"/>
                    <a:pt x="426933" y="550071"/>
                    <a:pt x="275035" y="550071"/>
                  </a:cubicBezTo>
                  <a:cubicBezTo>
                    <a:pt x="123137" y="550071"/>
                    <a:pt x="0" y="426933"/>
                    <a:pt x="0" y="275035"/>
                  </a:cubicBezTo>
                  <a:cubicBezTo>
                    <a:pt x="0" y="123138"/>
                    <a:pt x="123137" y="0"/>
                    <a:pt x="275035" y="0"/>
                  </a:cubicBezTo>
                  <a:cubicBezTo>
                    <a:pt x="426933" y="0"/>
                    <a:pt x="550071" y="123138"/>
                    <a:pt x="550071" y="275035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CEA3CE7C-B9EB-0710-4811-69C90CF3EB7C}"/>
                </a:ext>
              </a:extLst>
            </p:cNvPr>
            <p:cNvSpPr/>
            <p:nvPr/>
          </p:nvSpPr>
          <p:spPr>
            <a:xfrm>
              <a:off x="4856006" y="4962115"/>
              <a:ext cx="666420" cy="2159517"/>
            </a:xfrm>
            <a:custGeom>
              <a:avLst/>
              <a:gdLst>
                <a:gd name="connsiteX0" fmla="*/ 666421 w 666420"/>
                <a:gd name="connsiteY0" fmla="*/ 416057 h 2159517"/>
                <a:gd name="connsiteX1" fmla="*/ 410214 w 666420"/>
                <a:gd name="connsiteY1" fmla="*/ 2159518 h 2159517"/>
                <a:gd name="connsiteX2" fmla="*/ 88771 w 666420"/>
                <a:gd name="connsiteY2" fmla="*/ 2159518 h 2159517"/>
                <a:gd name="connsiteX3" fmla="*/ 131509 w 666420"/>
                <a:gd name="connsiteY3" fmla="*/ 1164307 h 2159517"/>
                <a:gd name="connsiteX4" fmla="*/ 154008 w 666420"/>
                <a:gd name="connsiteY4" fmla="*/ 641016 h 2159517"/>
                <a:gd name="connsiteX5" fmla="*/ 88771 w 666420"/>
                <a:gd name="connsiteY5" fmla="*/ 391934 h 2159517"/>
                <a:gd name="connsiteX6" fmla="*/ 33968 w 666420"/>
                <a:gd name="connsiteY6" fmla="*/ 269458 h 2159517"/>
                <a:gd name="connsiteX7" fmla="*/ 16532 w 666420"/>
                <a:gd name="connsiteY7" fmla="*/ 59865 h 2159517"/>
                <a:gd name="connsiteX8" fmla="*/ 103456 w 666420"/>
                <a:gd name="connsiteY8" fmla="*/ 23493 h 2159517"/>
                <a:gd name="connsiteX9" fmla="*/ 193436 w 666420"/>
                <a:gd name="connsiteY9" fmla="*/ 10685 h 2159517"/>
                <a:gd name="connsiteX10" fmla="*/ 653927 w 666420"/>
                <a:gd name="connsiteY10" fmla="*/ 3621 h 2159517"/>
                <a:gd name="connsiteX11" fmla="*/ 660798 w 666420"/>
                <a:gd name="connsiteY11" fmla="*/ 230466 h 2159517"/>
                <a:gd name="connsiteX12" fmla="*/ 664613 w 666420"/>
                <a:gd name="connsiteY12" fmla="*/ 357133 h 2159517"/>
                <a:gd name="connsiteX13" fmla="*/ 666421 w 666420"/>
                <a:gd name="connsiteY13" fmla="*/ 416057 h 215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6420" h="2159517">
                  <a:moveTo>
                    <a:pt x="666421" y="416057"/>
                  </a:moveTo>
                  <a:lnTo>
                    <a:pt x="410214" y="2159518"/>
                  </a:lnTo>
                  <a:lnTo>
                    <a:pt x="88771" y="2159518"/>
                  </a:lnTo>
                  <a:lnTo>
                    <a:pt x="131509" y="1164307"/>
                  </a:lnTo>
                  <a:lnTo>
                    <a:pt x="154008" y="641016"/>
                  </a:lnTo>
                  <a:lnTo>
                    <a:pt x="88771" y="391934"/>
                  </a:lnTo>
                  <a:cubicBezTo>
                    <a:pt x="88771" y="391934"/>
                    <a:pt x="59025" y="336572"/>
                    <a:pt x="33968" y="269458"/>
                  </a:cubicBezTo>
                  <a:cubicBezTo>
                    <a:pt x="5723" y="193718"/>
                    <a:pt x="-16593" y="102917"/>
                    <a:pt x="16532" y="59865"/>
                  </a:cubicBezTo>
                  <a:cubicBezTo>
                    <a:pt x="28721" y="43993"/>
                    <a:pt x="60396" y="32241"/>
                    <a:pt x="103456" y="23493"/>
                  </a:cubicBezTo>
                  <a:cubicBezTo>
                    <a:pt x="129762" y="18123"/>
                    <a:pt x="160382" y="13933"/>
                    <a:pt x="193436" y="10685"/>
                  </a:cubicBezTo>
                  <a:cubicBezTo>
                    <a:pt x="383533" y="-8122"/>
                    <a:pt x="653927" y="3621"/>
                    <a:pt x="653927" y="3621"/>
                  </a:cubicBezTo>
                  <a:lnTo>
                    <a:pt x="660798" y="230466"/>
                  </a:lnTo>
                  <a:lnTo>
                    <a:pt x="664613" y="357133"/>
                  </a:lnTo>
                  <a:lnTo>
                    <a:pt x="666421" y="416057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78" name="图形 3">
              <a:extLst>
                <a:ext uri="{FF2B5EF4-FFF2-40B4-BE49-F238E27FC236}">
                  <a16:creationId xmlns:a16="http://schemas.microsoft.com/office/drawing/2014/main" id="{B63CA131-119B-D65A-C542-57C988EBB720}"/>
                </a:ext>
              </a:extLst>
            </p:cNvPr>
            <p:cNvGrpSpPr/>
            <p:nvPr/>
          </p:nvGrpSpPr>
          <p:grpSpPr>
            <a:xfrm>
              <a:off x="3878221" y="6544132"/>
              <a:ext cx="650444" cy="1013297"/>
              <a:chOff x="3878221" y="6544132"/>
              <a:chExt cx="650444" cy="1013297"/>
            </a:xfrm>
          </p:grpSpPr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3538B18D-0D0A-D407-0A9A-CD05AC2E1DBB}"/>
                  </a:ext>
                </a:extLst>
              </p:cNvPr>
              <p:cNvSpPr/>
              <p:nvPr/>
            </p:nvSpPr>
            <p:spPr>
              <a:xfrm>
                <a:off x="3947526" y="6544132"/>
                <a:ext cx="581140" cy="719761"/>
              </a:xfrm>
              <a:custGeom>
                <a:avLst/>
                <a:gdLst>
                  <a:gd name="connsiteX0" fmla="*/ 0 w 581140"/>
                  <a:gd name="connsiteY0" fmla="*/ 631781 h 719761"/>
                  <a:gd name="connsiteX1" fmla="*/ 163798 w 581140"/>
                  <a:gd name="connsiteY1" fmla="*/ 719761 h 719761"/>
                  <a:gd name="connsiteX2" fmla="*/ 581140 w 581140"/>
                  <a:gd name="connsiteY2" fmla="*/ 129862 h 719761"/>
                  <a:gd name="connsiteX3" fmla="*/ 339394 w 581140"/>
                  <a:gd name="connsiteY3" fmla="*/ 0 h 719761"/>
                  <a:gd name="connsiteX4" fmla="*/ 0 w 581140"/>
                  <a:gd name="connsiteY4" fmla="*/ 631781 h 719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1140" h="719761">
                    <a:moveTo>
                      <a:pt x="0" y="631781"/>
                    </a:moveTo>
                    <a:lnTo>
                      <a:pt x="163798" y="719761"/>
                    </a:lnTo>
                    <a:lnTo>
                      <a:pt x="581140" y="129862"/>
                    </a:lnTo>
                    <a:lnTo>
                      <a:pt x="339394" y="0"/>
                    </a:lnTo>
                    <a:lnTo>
                      <a:pt x="0" y="631781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EAA1BC19-F14B-70B9-E6C7-57EAA00C1932}"/>
                  </a:ext>
                </a:extLst>
              </p:cNvPr>
              <p:cNvSpPr/>
              <p:nvPr/>
            </p:nvSpPr>
            <p:spPr>
              <a:xfrm>
                <a:off x="3878221" y="7070540"/>
                <a:ext cx="632481" cy="486889"/>
              </a:xfrm>
              <a:custGeom>
                <a:avLst/>
                <a:gdLst>
                  <a:gd name="connsiteX0" fmla="*/ 632468 w 632481"/>
                  <a:gd name="connsiteY0" fmla="*/ 403155 h 486889"/>
                  <a:gd name="connsiteX1" fmla="*/ 632468 w 632481"/>
                  <a:gd name="connsiteY1" fmla="*/ 403155 h 486889"/>
                  <a:gd name="connsiteX2" fmla="*/ 615381 w 632481"/>
                  <a:gd name="connsiteY2" fmla="*/ 453637 h 486889"/>
                  <a:gd name="connsiteX3" fmla="*/ 615381 w 632481"/>
                  <a:gd name="connsiteY3" fmla="*/ 453637 h 486889"/>
                  <a:gd name="connsiteX4" fmla="*/ 529924 w 632481"/>
                  <a:gd name="connsiteY4" fmla="*/ 479358 h 486889"/>
                  <a:gd name="connsiteX5" fmla="*/ 22684 w 632481"/>
                  <a:gd name="connsiteY5" fmla="*/ 206842 h 486889"/>
                  <a:gd name="connsiteX6" fmla="*/ 5135 w 632481"/>
                  <a:gd name="connsiteY6" fmla="*/ 148538 h 486889"/>
                  <a:gd name="connsiteX7" fmla="*/ 16482 w 632481"/>
                  <a:gd name="connsiteY7" fmla="*/ 127427 h 486889"/>
                  <a:gd name="connsiteX8" fmla="*/ 119181 w 632481"/>
                  <a:gd name="connsiteY8" fmla="*/ 0 h 486889"/>
                  <a:gd name="connsiteX9" fmla="*/ 297968 w 632481"/>
                  <a:gd name="connsiteY9" fmla="*/ 51355 h 486889"/>
                  <a:gd name="connsiteX10" fmla="*/ 353799 w 632481"/>
                  <a:gd name="connsiteY10" fmla="*/ 15296 h 486889"/>
                  <a:gd name="connsiteX11" fmla="*/ 478124 w 632481"/>
                  <a:gd name="connsiteY11" fmla="*/ 275108 h 486889"/>
                  <a:gd name="connsiteX12" fmla="*/ 584134 w 632481"/>
                  <a:gd name="connsiteY12" fmla="*/ 350071 h 486889"/>
                  <a:gd name="connsiteX13" fmla="*/ 632459 w 632481"/>
                  <a:gd name="connsiteY13" fmla="*/ 403155 h 486889"/>
                  <a:gd name="connsiteX14" fmla="*/ 632468 w 632481"/>
                  <a:gd name="connsiteY14" fmla="*/ 403155 h 48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2481" h="486889">
                    <a:moveTo>
                      <a:pt x="632468" y="403155"/>
                    </a:moveTo>
                    <a:lnTo>
                      <a:pt x="632468" y="403155"/>
                    </a:lnTo>
                    <a:cubicBezTo>
                      <a:pt x="632948" y="414479"/>
                      <a:pt x="620742" y="443648"/>
                      <a:pt x="615381" y="453637"/>
                    </a:cubicBezTo>
                    <a:lnTo>
                      <a:pt x="615381" y="453637"/>
                    </a:lnTo>
                    <a:cubicBezTo>
                      <a:pt x="598889" y="484343"/>
                      <a:pt x="560622" y="495859"/>
                      <a:pt x="529924" y="479358"/>
                    </a:cubicBezTo>
                    <a:lnTo>
                      <a:pt x="22684" y="206842"/>
                    </a:lnTo>
                    <a:cubicBezTo>
                      <a:pt x="1740" y="195588"/>
                      <a:pt x="-6118" y="169483"/>
                      <a:pt x="5135" y="148538"/>
                    </a:cubicBezTo>
                    <a:lnTo>
                      <a:pt x="16482" y="127427"/>
                    </a:lnTo>
                    <a:cubicBezTo>
                      <a:pt x="16482" y="127427"/>
                      <a:pt x="25489" y="50473"/>
                      <a:pt x="119181" y="0"/>
                    </a:cubicBezTo>
                    <a:cubicBezTo>
                      <a:pt x="119181" y="0"/>
                      <a:pt x="150478" y="95751"/>
                      <a:pt x="297968" y="51355"/>
                    </a:cubicBezTo>
                    <a:lnTo>
                      <a:pt x="353799" y="15296"/>
                    </a:lnTo>
                    <a:lnTo>
                      <a:pt x="478124" y="275108"/>
                    </a:lnTo>
                    <a:lnTo>
                      <a:pt x="584134" y="350071"/>
                    </a:lnTo>
                    <a:cubicBezTo>
                      <a:pt x="607332" y="366477"/>
                      <a:pt x="631245" y="374771"/>
                      <a:pt x="632459" y="403155"/>
                    </a:cubicBezTo>
                    <a:lnTo>
                      <a:pt x="632468" y="403155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C9AEDEA8-A625-1FDC-D9C9-9C0A1B7D0CD3}"/>
                </a:ext>
              </a:extLst>
            </p:cNvPr>
            <p:cNvSpPr/>
            <p:nvPr/>
          </p:nvSpPr>
          <p:spPr>
            <a:xfrm>
              <a:off x="4050611" y="4966444"/>
              <a:ext cx="1470008" cy="2040020"/>
            </a:xfrm>
            <a:custGeom>
              <a:avLst/>
              <a:gdLst>
                <a:gd name="connsiteX0" fmla="*/ 1470009 w 1470008"/>
                <a:gd name="connsiteY0" fmla="*/ 352804 h 2040020"/>
                <a:gd name="connsiteX1" fmla="*/ 1334026 w 1470008"/>
                <a:gd name="connsiteY1" fmla="*/ 625442 h 2040020"/>
                <a:gd name="connsiteX2" fmla="*/ 936904 w 1470008"/>
                <a:gd name="connsiteY2" fmla="*/ 1159979 h 2040020"/>
                <a:gd name="connsiteX3" fmla="*/ 283139 w 1470008"/>
                <a:gd name="connsiteY3" fmla="*/ 2040021 h 2040020"/>
                <a:gd name="connsiteX4" fmla="*/ 0 w 1470008"/>
                <a:gd name="connsiteY4" fmla="*/ 1887921 h 2040020"/>
                <a:gd name="connsiteX5" fmla="*/ 776126 w 1470008"/>
                <a:gd name="connsiteY5" fmla="*/ 581133 h 2040020"/>
                <a:gd name="connsiteX6" fmla="*/ 836613 w 1470008"/>
                <a:gd name="connsiteY6" fmla="*/ 330802 h 2040020"/>
                <a:gd name="connsiteX7" fmla="*/ 839363 w 1470008"/>
                <a:gd name="connsiteY7" fmla="*/ 265129 h 2040020"/>
                <a:gd name="connsiteX8" fmla="*/ 908852 w 1470008"/>
                <a:gd name="connsiteY8" fmla="*/ 19164 h 2040020"/>
                <a:gd name="connsiteX9" fmla="*/ 930094 w 1470008"/>
                <a:gd name="connsiteY9" fmla="*/ 4103 h 2040020"/>
                <a:gd name="connsiteX10" fmla="*/ 998832 w 1470008"/>
                <a:gd name="connsiteY10" fmla="*/ 6356 h 2040020"/>
                <a:gd name="connsiteX11" fmla="*/ 1466194 w 1470008"/>
                <a:gd name="connsiteY11" fmla="*/ 226137 h 2040020"/>
                <a:gd name="connsiteX12" fmla="*/ 1470009 w 1470008"/>
                <a:gd name="connsiteY12" fmla="*/ 352804 h 204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0008" h="2040020">
                  <a:moveTo>
                    <a:pt x="1470009" y="352804"/>
                  </a:moveTo>
                  <a:lnTo>
                    <a:pt x="1334026" y="625442"/>
                  </a:lnTo>
                  <a:lnTo>
                    <a:pt x="936904" y="1159979"/>
                  </a:lnTo>
                  <a:lnTo>
                    <a:pt x="283139" y="2040021"/>
                  </a:lnTo>
                  <a:lnTo>
                    <a:pt x="0" y="1887921"/>
                  </a:lnTo>
                  <a:lnTo>
                    <a:pt x="776126" y="581133"/>
                  </a:lnTo>
                  <a:lnTo>
                    <a:pt x="836613" y="330802"/>
                  </a:lnTo>
                  <a:cubicBezTo>
                    <a:pt x="836613" y="330802"/>
                    <a:pt x="836613" y="303745"/>
                    <a:pt x="839363" y="265129"/>
                  </a:cubicBezTo>
                  <a:cubicBezTo>
                    <a:pt x="844733" y="188699"/>
                    <a:pt x="860859" y="66913"/>
                    <a:pt x="908852" y="19164"/>
                  </a:cubicBezTo>
                  <a:cubicBezTo>
                    <a:pt x="915348" y="12668"/>
                    <a:pt x="922411" y="7543"/>
                    <a:pt x="930094" y="4103"/>
                  </a:cubicBezTo>
                  <a:cubicBezTo>
                    <a:pt x="944535" y="-2393"/>
                    <a:pt x="968527" y="-830"/>
                    <a:pt x="998832" y="6356"/>
                  </a:cubicBezTo>
                  <a:cubicBezTo>
                    <a:pt x="1125438" y="36599"/>
                    <a:pt x="1361712" y="166514"/>
                    <a:pt x="1466194" y="226137"/>
                  </a:cubicBezTo>
                  <a:lnTo>
                    <a:pt x="1470009" y="352804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80" name="图形 3">
              <a:extLst>
                <a:ext uri="{FF2B5EF4-FFF2-40B4-BE49-F238E27FC236}">
                  <a16:creationId xmlns:a16="http://schemas.microsoft.com/office/drawing/2014/main" id="{5CBA348C-623B-E36A-7389-A2C5B7390BA7}"/>
                </a:ext>
              </a:extLst>
            </p:cNvPr>
            <p:cNvGrpSpPr/>
            <p:nvPr/>
          </p:nvGrpSpPr>
          <p:grpSpPr>
            <a:xfrm>
              <a:off x="6933662" y="6858913"/>
              <a:ext cx="592309" cy="712471"/>
              <a:chOff x="6933662" y="6858913"/>
              <a:chExt cx="592309" cy="712471"/>
            </a:xfrm>
          </p:grpSpPr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F13E0269-B604-A884-FAC9-7EFF9FA3F145}"/>
                  </a:ext>
                </a:extLst>
              </p:cNvPr>
              <p:cNvSpPr/>
              <p:nvPr/>
            </p:nvSpPr>
            <p:spPr>
              <a:xfrm>
                <a:off x="7253071" y="6858913"/>
                <a:ext cx="235950" cy="616650"/>
              </a:xfrm>
              <a:custGeom>
                <a:avLst/>
                <a:gdLst>
                  <a:gd name="connsiteX0" fmla="*/ 235916 w 235950"/>
                  <a:gd name="connsiteY0" fmla="*/ 616650 h 616650"/>
                  <a:gd name="connsiteX1" fmla="*/ 76054 w 235950"/>
                  <a:gd name="connsiteY1" fmla="*/ 616633 h 616650"/>
                  <a:gd name="connsiteX2" fmla="*/ 0 w 235950"/>
                  <a:gd name="connsiteY2" fmla="*/ 0 h 616650"/>
                  <a:gd name="connsiteX3" fmla="*/ 235951 w 235950"/>
                  <a:gd name="connsiteY3" fmla="*/ 18 h 616650"/>
                  <a:gd name="connsiteX4" fmla="*/ 235916 w 235950"/>
                  <a:gd name="connsiteY4" fmla="*/ 616650 h 61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950" h="616650">
                    <a:moveTo>
                      <a:pt x="235916" y="616650"/>
                    </a:moveTo>
                    <a:lnTo>
                      <a:pt x="76054" y="616633"/>
                    </a:lnTo>
                    <a:lnTo>
                      <a:pt x="0" y="0"/>
                    </a:lnTo>
                    <a:lnTo>
                      <a:pt x="235951" y="18"/>
                    </a:lnTo>
                    <a:lnTo>
                      <a:pt x="235916" y="616650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F3853278-2AB0-BC9D-0FE8-380771680D91}"/>
                  </a:ext>
                </a:extLst>
              </p:cNvPr>
              <p:cNvSpPr/>
              <p:nvPr/>
            </p:nvSpPr>
            <p:spPr>
              <a:xfrm>
                <a:off x="6933662" y="7291570"/>
                <a:ext cx="592309" cy="279814"/>
              </a:xfrm>
              <a:custGeom>
                <a:avLst/>
                <a:gdLst>
                  <a:gd name="connsiteX0" fmla="*/ 7605 w 592309"/>
                  <a:gd name="connsiteY0" fmla="*/ 180370 h 279814"/>
                  <a:gd name="connsiteX1" fmla="*/ 7605 w 592309"/>
                  <a:gd name="connsiteY1" fmla="*/ 180370 h 279814"/>
                  <a:gd name="connsiteX2" fmla="*/ 0 w 592309"/>
                  <a:gd name="connsiteY2" fmla="*/ 225561 h 279814"/>
                  <a:gd name="connsiteX3" fmla="*/ 0 w 592309"/>
                  <a:gd name="connsiteY3" fmla="*/ 225561 h 279814"/>
                  <a:gd name="connsiteX4" fmla="*/ 54262 w 592309"/>
                  <a:gd name="connsiteY4" fmla="*/ 279815 h 279814"/>
                  <a:gd name="connsiteX5" fmla="*/ 549353 w 592309"/>
                  <a:gd name="connsiteY5" fmla="*/ 279815 h 279814"/>
                  <a:gd name="connsiteX6" fmla="*/ 586363 w 592309"/>
                  <a:gd name="connsiteY6" fmla="*/ 242805 h 279814"/>
                  <a:gd name="connsiteX7" fmla="*/ 586363 w 592309"/>
                  <a:gd name="connsiteY7" fmla="*/ 222191 h 279814"/>
                  <a:gd name="connsiteX8" fmla="*/ 560432 w 592309"/>
                  <a:gd name="connsiteY8" fmla="*/ 83886 h 279814"/>
                  <a:gd name="connsiteX9" fmla="*/ 404116 w 592309"/>
                  <a:gd name="connsiteY9" fmla="*/ 50028 h 279814"/>
                  <a:gd name="connsiteX10" fmla="*/ 376500 w 592309"/>
                  <a:gd name="connsiteY10" fmla="*/ 0 h 279814"/>
                  <a:gd name="connsiteX11" fmla="*/ 176607 w 592309"/>
                  <a:gd name="connsiteY11" fmla="*/ 146189 h 279814"/>
                  <a:gd name="connsiteX12" fmla="*/ 65804 w 592309"/>
                  <a:gd name="connsiteY12" fmla="*/ 159835 h 279814"/>
                  <a:gd name="connsiteX13" fmla="*/ 7605 w 592309"/>
                  <a:gd name="connsiteY13" fmla="*/ 180370 h 279814"/>
                  <a:gd name="connsiteX14" fmla="*/ 7605 w 592309"/>
                  <a:gd name="connsiteY14" fmla="*/ 180370 h 279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92309" h="279814">
                    <a:moveTo>
                      <a:pt x="7605" y="180370"/>
                    </a:moveTo>
                    <a:lnTo>
                      <a:pt x="7605" y="180370"/>
                    </a:lnTo>
                    <a:cubicBezTo>
                      <a:pt x="2628" y="188752"/>
                      <a:pt x="0" y="215809"/>
                      <a:pt x="0" y="225561"/>
                    </a:cubicBezTo>
                    <a:lnTo>
                      <a:pt x="0" y="225561"/>
                    </a:lnTo>
                    <a:cubicBezTo>
                      <a:pt x="0" y="255526"/>
                      <a:pt x="24289" y="279815"/>
                      <a:pt x="54262" y="279815"/>
                    </a:cubicBezTo>
                    <a:lnTo>
                      <a:pt x="549353" y="279815"/>
                    </a:lnTo>
                    <a:cubicBezTo>
                      <a:pt x="569792" y="279815"/>
                      <a:pt x="586363" y="263243"/>
                      <a:pt x="586363" y="242805"/>
                    </a:cubicBezTo>
                    <a:lnTo>
                      <a:pt x="586363" y="222191"/>
                    </a:lnTo>
                    <a:cubicBezTo>
                      <a:pt x="586363" y="222191"/>
                      <a:pt x="610853" y="160237"/>
                      <a:pt x="560432" y="83886"/>
                    </a:cubicBezTo>
                    <a:cubicBezTo>
                      <a:pt x="560432" y="83886"/>
                      <a:pt x="497762" y="143675"/>
                      <a:pt x="404116" y="50028"/>
                    </a:cubicBezTo>
                    <a:lnTo>
                      <a:pt x="376500" y="0"/>
                    </a:lnTo>
                    <a:lnTo>
                      <a:pt x="176607" y="146189"/>
                    </a:lnTo>
                    <a:lnTo>
                      <a:pt x="65804" y="159835"/>
                    </a:lnTo>
                    <a:cubicBezTo>
                      <a:pt x="41568" y="162813"/>
                      <a:pt x="20072" y="159364"/>
                      <a:pt x="7605" y="180370"/>
                    </a:cubicBezTo>
                    <a:lnTo>
                      <a:pt x="7605" y="180370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81" name="图形 3">
              <a:extLst>
                <a:ext uri="{FF2B5EF4-FFF2-40B4-BE49-F238E27FC236}">
                  <a16:creationId xmlns:a16="http://schemas.microsoft.com/office/drawing/2014/main" id="{6E1CCDF7-D01B-8A65-F883-DCD50CB0F371}"/>
                </a:ext>
              </a:extLst>
            </p:cNvPr>
            <p:cNvGrpSpPr/>
            <p:nvPr/>
          </p:nvGrpSpPr>
          <p:grpSpPr>
            <a:xfrm>
              <a:off x="7610913" y="6717142"/>
              <a:ext cx="561790" cy="853852"/>
              <a:chOff x="7610913" y="6717142"/>
              <a:chExt cx="561790" cy="853852"/>
            </a:xfrm>
          </p:grpSpPr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47110AC4-C085-F203-1311-E42D90FC4FD0}"/>
                  </a:ext>
                </a:extLst>
              </p:cNvPr>
              <p:cNvSpPr/>
              <p:nvPr/>
            </p:nvSpPr>
            <p:spPr>
              <a:xfrm>
                <a:off x="7665471" y="6717142"/>
                <a:ext cx="453296" cy="630994"/>
              </a:xfrm>
              <a:custGeom>
                <a:avLst/>
                <a:gdLst>
                  <a:gd name="connsiteX0" fmla="*/ 453296 w 453296"/>
                  <a:gd name="connsiteY0" fmla="*/ 570028 h 630994"/>
                  <a:gd name="connsiteX1" fmla="*/ 305518 w 453296"/>
                  <a:gd name="connsiteY1" fmla="*/ 630995 h 630994"/>
                  <a:gd name="connsiteX2" fmla="*/ 0 w 453296"/>
                  <a:gd name="connsiteY2" fmla="*/ 89989 h 630994"/>
                  <a:gd name="connsiteX3" fmla="*/ 218114 w 453296"/>
                  <a:gd name="connsiteY3" fmla="*/ 0 h 630994"/>
                  <a:gd name="connsiteX4" fmla="*/ 453296 w 453296"/>
                  <a:gd name="connsiteY4" fmla="*/ 570028 h 63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296" h="630994">
                    <a:moveTo>
                      <a:pt x="453296" y="570028"/>
                    </a:moveTo>
                    <a:lnTo>
                      <a:pt x="305518" y="630995"/>
                    </a:lnTo>
                    <a:lnTo>
                      <a:pt x="0" y="89989"/>
                    </a:lnTo>
                    <a:lnTo>
                      <a:pt x="218114" y="0"/>
                    </a:lnTo>
                    <a:lnTo>
                      <a:pt x="453296" y="570028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472DBA0E-D9A9-C5DB-F49A-672F7AAAE1AE}"/>
                  </a:ext>
                </a:extLst>
              </p:cNvPr>
              <p:cNvSpPr/>
              <p:nvPr/>
            </p:nvSpPr>
            <p:spPr>
              <a:xfrm>
                <a:off x="7610913" y="7185298"/>
                <a:ext cx="561790" cy="385696"/>
              </a:xfrm>
              <a:custGeom>
                <a:avLst/>
                <a:gdLst>
                  <a:gd name="connsiteX0" fmla="*/ 166 w 561790"/>
                  <a:gd name="connsiteY0" fmla="*/ 307448 h 385696"/>
                  <a:gd name="connsiteX1" fmla="*/ 166 w 561790"/>
                  <a:gd name="connsiteY1" fmla="*/ 307448 h 385696"/>
                  <a:gd name="connsiteX2" fmla="*/ 10372 w 561790"/>
                  <a:gd name="connsiteY2" fmla="*/ 352123 h 385696"/>
                  <a:gd name="connsiteX3" fmla="*/ 10372 w 561790"/>
                  <a:gd name="connsiteY3" fmla="*/ 352123 h 385696"/>
                  <a:gd name="connsiteX4" fmla="*/ 81232 w 561790"/>
                  <a:gd name="connsiteY4" fmla="*/ 381581 h 385696"/>
                  <a:gd name="connsiteX5" fmla="*/ 538885 w 561790"/>
                  <a:gd name="connsiteY5" fmla="*/ 192733 h 385696"/>
                  <a:gd name="connsiteX6" fmla="*/ 558983 w 561790"/>
                  <a:gd name="connsiteY6" fmla="*/ 144391 h 385696"/>
                  <a:gd name="connsiteX7" fmla="*/ 551117 w 561790"/>
                  <a:gd name="connsiteY7" fmla="*/ 125340 h 385696"/>
                  <a:gd name="connsiteX8" fmla="*/ 474390 w 561790"/>
                  <a:gd name="connsiteY8" fmla="*/ 7378 h 385696"/>
                  <a:gd name="connsiteX9" fmla="*/ 316982 w 561790"/>
                  <a:gd name="connsiteY9" fmla="*/ 35709 h 385696"/>
                  <a:gd name="connsiteX10" fmla="*/ 272367 w 561790"/>
                  <a:gd name="connsiteY10" fmla="*/ 0 h 385696"/>
                  <a:gd name="connsiteX11" fmla="*/ 143352 w 561790"/>
                  <a:gd name="connsiteY11" fmla="*/ 211391 h 385696"/>
                  <a:gd name="connsiteX12" fmla="*/ 46134 w 561790"/>
                  <a:gd name="connsiteY12" fmla="*/ 266256 h 385696"/>
                  <a:gd name="connsiteX13" fmla="*/ 166 w 561790"/>
                  <a:gd name="connsiteY13" fmla="*/ 307448 h 385696"/>
                  <a:gd name="connsiteX14" fmla="*/ 166 w 561790"/>
                  <a:gd name="connsiteY14" fmla="*/ 307448 h 385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61790" h="385696">
                    <a:moveTo>
                      <a:pt x="166" y="307448"/>
                    </a:moveTo>
                    <a:lnTo>
                      <a:pt x="166" y="307448"/>
                    </a:lnTo>
                    <a:cubicBezTo>
                      <a:pt x="-1240" y="317096"/>
                      <a:pt x="6653" y="343105"/>
                      <a:pt x="10372" y="352123"/>
                    </a:cubicBezTo>
                    <a:lnTo>
                      <a:pt x="10372" y="352123"/>
                    </a:lnTo>
                    <a:cubicBezTo>
                      <a:pt x="21801" y="379817"/>
                      <a:pt x="53529" y="393010"/>
                      <a:pt x="81232" y="381581"/>
                    </a:cubicBezTo>
                    <a:lnTo>
                      <a:pt x="538885" y="192733"/>
                    </a:lnTo>
                    <a:cubicBezTo>
                      <a:pt x="557778" y="184928"/>
                      <a:pt x="566780" y="163293"/>
                      <a:pt x="558983" y="144391"/>
                    </a:cubicBezTo>
                    <a:lnTo>
                      <a:pt x="551117" y="125340"/>
                    </a:lnTo>
                    <a:cubicBezTo>
                      <a:pt x="551117" y="125340"/>
                      <a:pt x="550130" y="58732"/>
                      <a:pt x="474390" y="7378"/>
                    </a:cubicBezTo>
                    <a:cubicBezTo>
                      <a:pt x="474390" y="7378"/>
                      <a:pt x="439266" y="86558"/>
                      <a:pt x="316982" y="35709"/>
                    </a:cubicBezTo>
                    <a:lnTo>
                      <a:pt x="272367" y="0"/>
                    </a:lnTo>
                    <a:lnTo>
                      <a:pt x="143352" y="211391"/>
                    </a:lnTo>
                    <a:lnTo>
                      <a:pt x="46134" y="266256"/>
                    </a:lnTo>
                    <a:cubicBezTo>
                      <a:pt x="24865" y="278261"/>
                      <a:pt x="3684" y="283272"/>
                      <a:pt x="166" y="307448"/>
                    </a:cubicBezTo>
                    <a:lnTo>
                      <a:pt x="166" y="307448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AD609F2B-07A4-62E8-066C-1591D72D7DB2}"/>
                </a:ext>
              </a:extLst>
            </p:cNvPr>
            <p:cNvSpPr/>
            <p:nvPr/>
          </p:nvSpPr>
          <p:spPr>
            <a:xfrm>
              <a:off x="6984685" y="4968360"/>
              <a:ext cx="666434" cy="2159524"/>
            </a:xfrm>
            <a:custGeom>
              <a:avLst/>
              <a:gdLst>
                <a:gd name="connsiteX0" fmla="*/ 577658 w 666434"/>
                <a:gd name="connsiteY0" fmla="*/ 391940 h 2159524"/>
                <a:gd name="connsiteX1" fmla="*/ 512422 w 666434"/>
                <a:gd name="connsiteY1" fmla="*/ 641022 h 2159524"/>
                <a:gd name="connsiteX2" fmla="*/ 529787 w 666434"/>
                <a:gd name="connsiteY2" fmla="*/ 1045207 h 2159524"/>
                <a:gd name="connsiteX3" fmla="*/ 558599 w 666434"/>
                <a:gd name="connsiteY3" fmla="*/ 1716530 h 2159524"/>
                <a:gd name="connsiteX4" fmla="*/ 559411 w 666434"/>
                <a:gd name="connsiteY4" fmla="*/ 1735467 h 2159524"/>
                <a:gd name="connsiteX5" fmla="*/ 562659 w 666434"/>
                <a:gd name="connsiteY5" fmla="*/ 1810954 h 2159524"/>
                <a:gd name="connsiteX6" fmla="*/ 577658 w 666434"/>
                <a:gd name="connsiteY6" fmla="*/ 2159524 h 2159524"/>
                <a:gd name="connsiteX7" fmla="*/ 256206 w 666434"/>
                <a:gd name="connsiteY7" fmla="*/ 2159524 h 2159524"/>
                <a:gd name="connsiteX8" fmla="*/ 113108 w 666434"/>
                <a:gd name="connsiteY8" fmla="*/ 1185748 h 2159524"/>
                <a:gd name="connsiteX9" fmla="*/ 0 w 666434"/>
                <a:gd name="connsiteY9" fmla="*/ 416063 h 2159524"/>
                <a:gd name="connsiteX10" fmla="*/ 11874 w 666434"/>
                <a:gd name="connsiteY10" fmla="*/ 24127 h 2159524"/>
                <a:gd name="connsiteX11" fmla="*/ 12503 w 666434"/>
                <a:gd name="connsiteY11" fmla="*/ 3627 h 2159524"/>
                <a:gd name="connsiteX12" fmla="*/ 649897 w 666434"/>
                <a:gd name="connsiteY12" fmla="*/ 59872 h 2159524"/>
                <a:gd name="connsiteX13" fmla="*/ 577658 w 666434"/>
                <a:gd name="connsiteY13" fmla="*/ 391940 h 215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6434" h="2159524">
                  <a:moveTo>
                    <a:pt x="577658" y="391940"/>
                  </a:moveTo>
                  <a:lnTo>
                    <a:pt x="512422" y="641022"/>
                  </a:lnTo>
                  <a:lnTo>
                    <a:pt x="529787" y="1045207"/>
                  </a:lnTo>
                  <a:lnTo>
                    <a:pt x="558599" y="1716530"/>
                  </a:lnTo>
                  <a:lnTo>
                    <a:pt x="559411" y="1735467"/>
                  </a:lnTo>
                  <a:lnTo>
                    <a:pt x="562659" y="1810954"/>
                  </a:lnTo>
                  <a:lnTo>
                    <a:pt x="577658" y="2159524"/>
                  </a:lnTo>
                  <a:lnTo>
                    <a:pt x="256206" y="2159524"/>
                  </a:lnTo>
                  <a:lnTo>
                    <a:pt x="113108" y="1185748"/>
                  </a:lnTo>
                  <a:lnTo>
                    <a:pt x="0" y="416063"/>
                  </a:lnTo>
                  <a:lnTo>
                    <a:pt x="11874" y="24127"/>
                  </a:lnTo>
                  <a:lnTo>
                    <a:pt x="12503" y="3627"/>
                  </a:lnTo>
                  <a:cubicBezTo>
                    <a:pt x="12503" y="3627"/>
                    <a:pt x="587402" y="-21369"/>
                    <a:pt x="649897" y="59872"/>
                  </a:cubicBezTo>
                  <a:cubicBezTo>
                    <a:pt x="712384" y="141103"/>
                    <a:pt x="577658" y="391940"/>
                    <a:pt x="577658" y="391940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6689A614-9555-9E31-ED4D-B870A90F869F}"/>
                </a:ext>
              </a:extLst>
            </p:cNvPr>
            <p:cNvSpPr/>
            <p:nvPr/>
          </p:nvSpPr>
          <p:spPr>
            <a:xfrm>
              <a:off x="6984685" y="4974833"/>
              <a:ext cx="1024895" cy="2050192"/>
            </a:xfrm>
            <a:custGeom>
              <a:avLst/>
              <a:gdLst>
                <a:gd name="connsiteX0" fmla="*/ 1024896 w 1024895"/>
                <a:gd name="connsiteY0" fmla="*/ 1902467 h 2050192"/>
                <a:gd name="connsiteX1" fmla="*/ 970406 w 1024895"/>
                <a:gd name="connsiteY1" fmla="*/ 1930650 h 2050192"/>
                <a:gd name="connsiteX2" fmla="*/ 768872 w 1024895"/>
                <a:gd name="connsiteY2" fmla="*/ 2034940 h 2050192"/>
                <a:gd name="connsiteX3" fmla="*/ 739380 w 1024895"/>
                <a:gd name="connsiteY3" fmla="*/ 2050193 h 2050192"/>
                <a:gd name="connsiteX4" fmla="*/ 562659 w 1024895"/>
                <a:gd name="connsiteY4" fmla="*/ 1804481 h 2050192"/>
                <a:gd name="connsiteX5" fmla="*/ 113108 w 1024895"/>
                <a:gd name="connsiteY5" fmla="*/ 1179274 h 2050192"/>
                <a:gd name="connsiteX6" fmla="*/ 0 w 1024895"/>
                <a:gd name="connsiteY6" fmla="*/ 409590 h 2050192"/>
                <a:gd name="connsiteX7" fmla="*/ 11874 w 1024895"/>
                <a:gd name="connsiteY7" fmla="*/ 17654 h 2050192"/>
                <a:gd name="connsiteX8" fmla="*/ 124048 w 1024895"/>
                <a:gd name="connsiteY8" fmla="*/ 4471 h 2050192"/>
                <a:gd name="connsiteX9" fmla="*/ 212465 w 1024895"/>
                <a:gd name="connsiteY9" fmla="*/ 332602 h 2050192"/>
                <a:gd name="connsiteX10" fmla="*/ 269023 w 1024895"/>
                <a:gd name="connsiteY10" fmla="*/ 583805 h 2050192"/>
                <a:gd name="connsiteX11" fmla="*/ 529787 w 1024895"/>
                <a:gd name="connsiteY11" fmla="*/ 1038734 h 2050192"/>
                <a:gd name="connsiteX12" fmla="*/ 1024896 w 1024895"/>
                <a:gd name="connsiteY12" fmla="*/ 1902467 h 205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4895" h="2050192">
                  <a:moveTo>
                    <a:pt x="1024896" y="1902467"/>
                  </a:moveTo>
                  <a:lnTo>
                    <a:pt x="970406" y="1930650"/>
                  </a:lnTo>
                  <a:lnTo>
                    <a:pt x="768872" y="2034940"/>
                  </a:lnTo>
                  <a:lnTo>
                    <a:pt x="739380" y="2050193"/>
                  </a:lnTo>
                  <a:lnTo>
                    <a:pt x="562659" y="1804481"/>
                  </a:lnTo>
                  <a:lnTo>
                    <a:pt x="113108" y="1179274"/>
                  </a:lnTo>
                  <a:lnTo>
                    <a:pt x="0" y="409590"/>
                  </a:lnTo>
                  <a:lnTo>
                    <a:pt x="11874" y="17654"/>
                  </a:lnTo>
                  <a:cubicBezTo>
                    <a:pt x="62740" y="1467"/>
                    <a:pt x="103426" y="-5159"/>
                    <a:pt x="124048" y="4471"/>
                  </a:cubicBezTo>
                  <a:cubicBezTo>
                    <a:pt x="216900" y="47898"/>
                    <a:pt x="212465" y="332602"/>
                    <a:pt x="212465" y="332602"/>
                  </a:cubicBezTo>
                  <a:lnTo>
                    <a:pt x="269023" y="583805"/>
                  </a:lnTo>
                  <a:lnTo>
                    <a:pt x="529787" y="1038734"/>
                  </a:lnTo>
                  <a:lnTo>
                    <a:pt x="1024896" y="1902467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84" name="图形 3">
              <a:extLst>
                <a:ext uri="{FF2B5EF4-FFF2-40B4-BE49-F238E27FC236}">
                  <a16:creationId xmlns:a16="http://schemas.microsoft.com/office/drawing/2014/main" id="{C0F11AF8-951C-09A7-7B96-9F2B2B9446C0}"/>
                </a:ext>
              </a:extLst>
            </p:cNvPr>
            <p:cNvGrpSpPr/>
            <p:nvPr/>
          </p:nvGrpSpPr>
          <p:grpSpPr>
            <a:xfrm>
              <a:off x="5882060" y="5812647"/>
              <a:ext cx="934603" cy="1107463"/>
              <a:chOff x="5946972" y="6454718"/>
              <a:chExt cx="934603" cy="1107463"/>
            </a:xfrm>
            <a:solidFill>
              <a:srgbClr val="FF6C17"/>
            </a:solidFill>
          </p:grpSpPr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CD397C23-6AD5-B087-BF3A-132BB6EBC406}"/>
                  </a:ext>
                </a:extLst>
              </p:cNvPr>
              <p:cNvSpPr/>
              <p:nvPr/>
            </p:nvSpPr>
            <p:spPr>
              <a:xfrm>
                <a:off x="6175406" y="6760129"/>
                <a:ext cx="706169" cy="791121"/>
              </a:xfrm>
              <a:custGeom>
                <a:avLst/>
                <a:gdLst>
                  <a:gd name="connsiteX0" fmla="*/ 671908 w 706169"/>
                  <a:gd name="connsiteY0" fmla="*/ 194029 h 791121"/>
                  <a:gd name="connsiteX1" fmla="*/ 633405 w 706169"/>
                  <a:gd name="connsiteY1" fmla="*/ 175624 h 791121"/>
                  <a:gd name="connsiteX2" fmla="*/ 683563 w 706169"/>
                  <a:gd name="connsiteY2" fmla="*/ 123091 h 791121"/>
                  <a:gd name="connsiteX3" fmla="*/ 703889 w 706169"/>
                  <a:gd name="connsiteY3" fmla="*/ 66044 h 791121"/>
                  <a:gd name="connsiteX4" fmla="*/ 520375 w 706169"/>
                  <a:gd name="connsiteY4" fmla="*/ 68715 h 791121"/>
                  <a:gd name="connsiteX5" fmla="*/ 489695 w 706169"/>
                  <a:gd name="connsiteY5" fmla="*/ 16488 h 791121"/>
                  <a:gd name="connsiteX6" fmla="*/ 469763 w 706169"/>
                  <a:gd name="connsiteY6" fmla="*/ 4 h 791121"/>
                  <a:gd name="connsiteX7" fmla="*/ 443378 w 706169"/>
                  <a:gd name="connsiteY7" fmla="*/ 31906 h 791121"/>
                  <a:gd name="connsiteX8" fmla="*/ 400510 w 706169"/>
                  <a:gd name="connsiteY8" fmla="*/ 83741 h 791121"/>
                  <a:gd name="connsiteX9" fmla="*/ 381415 w 706169"/>
                  <a:gd name="connsiteY9" fmla="*/ 114954 h 791121"/>
                  <a:gd name="connsiteX10" fmla="*/ 353494 w 706169"/>
                  <a:gd name="connsiteY10" fmla="*/ 91870 h 791121"/>
                  <a:gd name="connsiteX11" fmla="*/ 320518 w 706169"/>
                  <a:gd name="connsiteY11" fmla="*/ 131752 h 791121"/>
                  <a:gd name="connsiteX12" fmla="*/ 317523 w 706169"/>
                  <a:gd name="connsiteY12" fmla="*/ 216563 h 791121"/>
                  <a:gd name="connsiteX13" fmla="*/ 284852 w 706169"/>
                  <a:gd name="connsiteY13" fmla="*/ 337276 h 791121"/>
                  <a:gd name="connsiteX14" fmla="*/ 0 w 706169"/>
                  <a:gd name="connsiteY14" fmla="*/ 791122 h 791121"/>
                  <a:gd name="connsiteX15" fmla="*/ 304794 w 706169"/>
                  <a:gd name="connsiteY15" fmla="*/ 353760 h 791121"/>
                  <a:gd name="connsiteX16" fmla="*/ 380105 w 706169"/>
                  <a:gd name="connsiteY16" fmla="*/ 295176 h 791121"/>
                  <a:gd name="connsiteX17" fmla="*/ 506022 w 706169"/>
                  <a:gd name="connsiteY17" fmla="*/ 305303 h 791121"/>
                  <a:gd name="connsiteX18" fmla="*/ 534475 w 706169"/>
                  <a:gd name="connsiteY18" fmla="*/ 295254 h 791121"/>
                  <a:gd name="connsiteX19" fmla="*/ 532406 w 706169"/>
                  <a:gd name="connsiteY19" fmla="*/ 273401 h 791121"/>
                  <a:gd name="connsiteX20" fmla="*/ 582713 w 706169"/>
                  <a:gd name="connsiteY20" fmla="*/ 261283 h 791121"/>
                  <a:gd name="connsiteX21" fmla="*/ 625049 w 706169"/>
                  <a:gd name="connsiteY21" fmla="*/ 242572 h 791121"/>
                  <a:gd name="connsiteX22" fmla="*/ 671908 w 706169"/>
                  <a:gd name="connsiteY22" fmla="*/ 194029 h 791121"/>
                  <a:gd name="connsiteX23" fmla="*/ 671908 w 706169"/>
                  <a:gd name="connsiteY23" fmla="*/ 194029 h 79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06169" h="791121">
                    <a:moveTo>
                      <a:pt x="671908" y="194029"/>
                    </a:moveTo>
                    <a:cubicBezTo>
                      <a:pt x="667769" y="181378"/>
                      <a:pt x="636417" y="186948"/>
                      <a:pt x="633405" y="175624"/>
                    </a:cubicBezTo>
                    <a:cubicBezTo>
                      <a:pt x="630410" y="164344"/>
                      <a:pt x="660488" y="154889"/>
                      <a:pt x="683563" y="123091"/>
                    </a:cubicBezTo>
                    <a:cubicBezTo>
                      <a:pt x="687728" y="117363"/>
                      <a:pt x="713946" y="81235"/>
                      <a:pt x="703889" y="66044"/>
                    </a:cubicBezTo>
                    <a:cubicBezTo>
                      <a:pt x="684829" y="37241"/>
                      <a:pt x="552208" y="108973"/>
                      <a:pt x="520375" y="68715"/>
                    </a:cubicBezTo>
                    <a:cubicBezTo>
                      <a:pt x="513391" y="59880"/>
                      <a:pt x="510509" y="44714"/>
                      <a:pt x="489695" y="16488"/>
                    </a:cubicBezTo>
                    <a:cubicBezTo>
                      <a:pt x="481418" y="5260"/>
                      <a:pt x="476110" y="-162"/>
                      <a:pt x="469763" y="4"/>
                    </a:cubicBezTo>
                    <a:cubicBezTo>
                      <a:pt x="460752" y="231"/>
                      <a:pt x="457531" y="11494"/>
                      <a:pt x="443378" y="31906"/>
                    </a:cubicBezTo>
                    <a:cubicBezTo>
                      <a:pt x="422153" y="62508"/>
                      <a:pt x="414488" y="58666"/>
                      <a:pt x="400510" y="83741"/>
                    </a:cubicBezTo>
                    <a:cubicBezTo>
                      <a:pt x="390129" y="102355"/>
                      <a:pt x="388898" y="114255"/>
                      <a:pt x="381415" y="114954"/>
                    </a:cubicBezTo>
                    <a:cubicBezTo>
                      <a:pt x="370816" y="115949"/>
                      <a:pt x="366442" y="92769"/>
                      <a:pt x="353494" y="91870"/>
                    </a:cubicBezTo>
                    <a:cubicBezTo>
                      <a:pt x="340293" y="90953"/>
                      <a:pt x="327075" y="113854"/>
                      <a:pt x="320518" y="131752"/>
                    </a:cubicBezTo>
                    <a:cubicBezTo>
                      <a:pt x="308225" y="165322"/>
                      <a:pt x="315838" y="190991"/>
                      <a:pt x="317523" y="216563"/>
                    </a:cubicBezTo>
                    <a:cubicBezTo>
                      <a:pt x="319357" y="244362"/>
                      <a:pt x="315052" y="285048"/>
                      <a:pt x="284852" y="337276"/>
                    </a:cubicBezTo>
                    <a:lnTo>
                      <a:pt x="0" y="791122"/>
                    </a:lnTo>
                    <a:cubicBezTo>
                      <a:pt x="61168" y="698601"/>
                      <a:pt x="234825" y="446306"/>
                      <a:pt x="304794" y="353760"/>
                    </a:cubicBezTo>
                    <a:cubicBezTo>
                      <a:pt x="324988" y="327043"/>
                      <a:pt x="346693" y="300222"/>
                      <a:pt x="380105" y="295176"/>
                    </a:cubicBezTo>
                    <a:cubicBezTo>
                      <a:pt x="412261" y="290313"/>
                      <a:pt x="451402" y="306229"/>
                      <a:pt x="506022" y="305303"/>
                    </a:cubicBezTo>
                    <a:cubicBezTo>
                      <a:pt x="512404" y="305190"/>
                      <a:pt x="530154" y="304666"/>
                      <a:pt x="534475" y="295254"/>
                    </a:cubicBezTo>
                    <a:cubicBezTo>
                      <a:pt x="538047" y="287475"/>
                      <a:pt x="529185" y="280709"/>
                      <a:pt x="532406" y="273401"/>
                    </a:cubicBezTo>
                    <a:cubicBezTo>
                      <a:pt x="536728" y="263588"/>
                      <a:pt x="556189" y="267796"/>
                      <a:pt x="582713" y="261283"/>
                    </a:cubicBezTo>
                    <a:cubicBezTo>
                      <a:pt x="601415" y="256690"/>
                      <a:pt x="614118" y="249103"/>
                      <a:pt x="625049" y="242572"/>
                    </a:cubicBezTo>
                    <a:cubicBezTo>
                      <a:pt x="628341" y="240608"/>
                      <a:pt x="677408" y="210879"/>
                      <a:pt x="671908" y="194029"/>
                    </a:cubicBezTo>
                    <a:lnTo>
                      <a:pt x="671908" y="194029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97656EF0-01C5-4D23-6B56-34676688C04C}"/>
                  </a:ext>
                </a:extLst>
              </p:cNvPr>
              <p:cNvSpPr/>
              <p:nvPr/>
            </p:nvSpPr>
            <p:spPr>
              <a:xfrm>
                <a:off x="5946972" y="7007485"/>
                <a:ext cx="253430" cy="554696"/>
              </a:xfrm>
              <a:custGeom>
                <a:avLst/>
                <a:gdLst>
                  <a:gd name="connsiteX0" fmla="*/ 154248 w 253430"/>
                  <a:gd name="connsiteY0" fmla="*/ 52639 h 554696"/>
                  <a:gd name="connsiteX1" fmla="*/ 134106 w 253430"/>
                  <a:gd name="connsiteY1" fmla="*/ 66224 h 554696"/>
                  <a:gd name="connsiteX2" fmla="*/ 122791 w 253430"/>
                  <a:gd name="connsiteY2" fmla="*/ 26446 h 554696"/>
                  <a:gd name="connsiteX3" fmla="*/ 100658 w 253430"/>
                  <a:gd name="connsiteY3" fmla="*/ 10 h 554696"/>
                  <a:gd name="connsiteX4" fmla="*/ 49015 w 253430"/>
                  <a:gd name="connsiteY4" fmla="*/ 90854 h 554696"/>
                  <a:gd name="connsiteX5" fmla="*/ 14537 w 253430"/>
                  <a:gd name="connsiteY5" fmla="*/ 90836 h 554696"/>
                  <a:gd name="connsiteX6" fmla="*/ 690 w 253430"/>
                  <a:gd name="connsiteY6" fmla="*/ 95865 h 554696"/>
                  <a:gd name="connsiteX7" fmla="*/ 8731 w 253430"/>
                  <a:gd name="connsiteY7" fmla="*/ 118024 h 554696"/>
                  <a:gd name="connsiteX8" fmla="*/ 21810 w 253430"/>
                  <a:gd name="connsiteY8" fmla="*/ 154021 h 554696"/>
                  <a:gd name="connsiteX9" fmla="*/ 31615 w 253430"/>
                  <a:gd name="connsiteY9" fmla="*/ 172400 h 554696"/>
                  <a:gd name="connsiteX10" fmla="*/ 12232 w 253430"/>
                  <a:gd name="connsiteY10" fmla="*/ 179437 h 554696"/>
                  <a:gd name="connsiteX11" fmla="*/ 22290 w 253430"/>
                  <a:gd name="connsiteY11" fmla="*/ 207131 h 554696"/>
                  <a:gd name="connsiteX12" fmla="*/ 63054 w 253430"/>
                  <a:gd name="connsiteY12" fmla="*/ 233071 h 554696"/>
                  <a:gd name="connsiteX13" fmla="*/ 112873 w 253430"/>
                  <a:gd name="connsiteY13" fmla="*/ 283936 h 554696"/>
                  <a:gd name="connsiteX14" fmla="*/ 253430 w 253430"/>
                  <a:gd name="connsiteY14" fmla="*/ 554697 h 554696"/>
                  <a:gd name="connsiteX15" fmla="*/ 126720 w 253430"/>
                  <a:gd name="connsiteY15" fmla="*/ 278907 h 554696"/>
                  <a:gd name="connsiteX16" fmla="*/ 119691 w 253430"/>
                  <a:gd name="connsiteY16" fmla="*/ 225038 h 554696"/>
                  <a:gd name="connsiteX17" fmla="*/ 160997 w 253430"/>
                  <a:gd name="connsiteY17" fmla="*/ 166157 h 554696"/>
                  <a:gd name="connsiteX18" fmla="*/ 164271 w 253430"/>
                  <a:gd name="connsiteY18" fmla="*/ 149298 h 554696"/>
                  <a:gd name="connsiteX19" fmla="*/ 152947 w 253430"/>
                  <a:gd name="connsiteY19" fmla="*/ 144007 h 554696"/>
                  <a:gd name="connsiteX20" fmla="*/ 161521 w 253430"/>
                  <a:gd name="connsiteY20" fmla="*/ 115815 h 554696"/>
                  <a:gd name="connsiteX21" fmla="*/ 164550 w 253430"/>
                  <a:gd name="connsiteY21" fmla="*/ 89640 h 554696"/>
                  <a:gd name="connsiteX22" fmla="*/ 154248 w 253430"/>
                  <a:gd name="connsiteY22" fmla="*/ 52639 h 554696"/>
                  <a:gd name="connsiteX23" fmla="*/ 154248 w 253430"/>
                  <a:gd name="connsiteY23" fmla="*/ 52639 h 554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3430" h="554696">
                    <a:moveTo>
                      <a:pt x="154248" y="52639"/>
                    </a:moveTo>
                    <a:cubicBezTo>
                      <a:pt x="146835" y="51015"/>
                      <a:pt x="140532" y="68014"/>
                      <a:pt x="134106" y="66224"/>
                    </a:cubicBezTo>
                    <a:cubicBezTo>
                      <a:pt x="127698" y="64443"/>
                      <a:pt x="131740" y="46947"/>
                      <a:pt x="122791" y="26446"/>
                    </a:cubicBezTo>
                    <a:cubicBezTo>
                      <a:pt x="121184" y="22753"/>
                      <a:pt x="111013" y="-541"/>
                      <a:pt x="100658" y="10"/>
                    </a:cubicBezTo>
                    <a:cubicBezTo>
                      <a:pt x="81022" y="1057"/>
                      <a:pt x="77958" y="86846"/>
                      <a:pt x="49015" y="90854"/>
                    </a:cubicBezTo>
                    <a:cubicBezTo>
                      <a:pt x="42668" y="91736"/>
                      <a:pt x="34391" y="88767"/>
                      <a:pt x="14537" y="90836"/>
                    </a:cubicBezTo>
                    <a:cubicBezTo>
                      <a:pt x="6636" y="91666"/>
                      <a:pt x="2445" y="92705"/>
                      <a:pt x="690" y="95865"/>
                    </a:cubicBezTo>
                    <a:cubicBezTo>
                      <a:pt x="-1798" y="100353"/>
                      <a:pt x="2803" y="105190"/>
                      <a:pt x="8731" y="118024"/>
                    </a:cubicBezTo>
                    <a:cubicBezTo>
                      <a:pt x="17628" y="137267"/>
                      <a:pt x="13533" y="139921"/>
                      <a:pt x="21810" y="154021"/>
                    </a:cubicBezTo>
                    <a:cubicBezTo>
                      <a:pt x="27948" y="164490"/>
                      <a:pt x="33431" y="168523"/>
                      <a:pt x="31615" y="172400"/>
                    </a:cubicBezTo>
                    <a:cubicBezTo>
                      <a:pt x="29048" y="177883"/>
                      <a:pt x="16405" y="173343"/>
                      <a:pt x="12232" y="179437"/>
                    </a:cubicBezTo>
                    <a:cubicBezTo>
                      <a:pt x="7971" y="185653"/>
                      <a:pt x="15402" y="198750"/>
                      <a:pt x="22290" y="207131"/>
                    </a:cubicBezTo>
                    <a:cubicBezTo>
                      <a:pt x="35220" y="222855"/>
                      <a:pt x="50019" y="226522"/>
                      <a:pt x="63054" y="233071"/>
                    </a:cubicBezTo>
                    <a:cubicBezTo>
                      <a:pt x="77225" y="240186"/>
                      <a:pt x="95952" y="254042"/>
                      <a:pt x="112873" y="283936"/>
                    </a:cubicBezTo>
                    <a:lnTo>
                      <a:pt x="253430" y="554697"/>
                    </a:lnTo>
                    <a:cubicBezTo>
                      <a:pt x="225675" y="497973"/>
                      <a:pt x="151952" y="339945"/>
                      <a:pt x="126720" y="278907"/>
                    </a:cubicBezTo>
                    <a:cubicBezTo>
                      <a:pt x="119429" y="261289"/>
                      <a:pt x="112532" y="242893"/>
                      <a:pt x="119691" y="225038"/>
                    </a:cubicBezTo>
                    <a:cubicBezTo>
                      <a:pt x="126589" y="207847"/>
                      <a:pt x="145692" y="193232"/>
                      <a:pt x="160997" y="166157"/>
                    </a:cubicBezTo>
                    <a:cubicBezTo>
                      <a:pt x="162787" y="162997"/>
                      <a:pt x="167650" y="154126"/>
                      <a:pt x="164271" y="149298"/>
                    </a:cubicBezTo>
                    <a:cubicBezTo>
                      <a:pt x="161486" y="145299"/>
                      <a:pt x="155610" y="147700"/>
                      <a:pt x="152947" y="144007"/>
                    </a:cubicBezTo>
                    <a:cubicBezTo>
                      <a:pt x="149385" y="139048"/>
                      <a:pt x="157068" y="130710"/>
                      <a:pt x="161521" y="115815"/>
                    </a:cubicBezTo>
                    <a:cubicBezTo>
                      <a:pt x="164664" y="105312"/>
                      <a:pt x="164603" y="96887"/>
                      <a:pt x="164550" y="89640"/>
                    </a:cubicBezTo>
                    <a:cubicBezTo>
                      <a:pt x="164533" y="87458"/>
                      <a:pt x="164105" y="54796"/>
                      <a:pt x="154248" y="52639"/>
                    </a:cubicBezTo>
                    <a:lnTo>
                      <a:pt x="154248" y="52639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A0B57BAB-62EB-DF06-328D-1E429B049E93}"/>
                  </a:ext>
                </a:extLst>
              </p:cNvPr>
              <p:cNvSpPr/>
              <p:nvPr/>
            </p:nvSpPr>
            <p:spPr>
              <a:xfrm>
                <a:off x="6241446" y="6972124"/>
                <a:ext cx="215471" cy="154066"/>
              </a:xfrm>
              <a:custGeom>
                <a:avLst/>
                <a:gdLst>
                  <a:gd name="connsiteX0" fmla="*/ 0 w 215471"/>
                  <a:gd name="connsiteY0" fmla="*/ 154066 h 154066"/>
                  <a:gd name="connsiteX1" fmla="*/ 4418 w 215471"/>
                  <a:gd name="connsiteY1" fmla="*/ 113267 h 154066"/>
                  <a:gd name="connsiteX2" fmla="*/ 7133 w 215471"/>
                  <a:gd name="connsiteY2" fmla="*/ 110709 h 154066"/>
                  <a:gd name="connsiteX3" fmla="*/ 30453 w 215471"/>
                  <a:gd name="connsiteY3" fmla="*/ 73384 h 154066"/>
                  <a:gd name="connsiteX4" fmla="*/ 31658 w 215471"/>
                  <a:gd name="connsiteY4" fmla="*/ 67142 h 154066"/>
                  <a:gd name="connsiteX5" fmla="*/ 43008 w 215471"/>
                  <a:gd name="connsiteY5" fmla="*/ 37492 h 154066"/>
                  <a:gd name="connsiteX6" fmla="*/ 71767 w 215471"/>
                  <a:gd name="connsiteY6" fmla="*/ 22588 h 154066"/>
                  <a:gd name="connsiteX7" fmla="*/ 78892 w 215471"/>
                  <a:gd name="connsiteY7" fmla="*/ 28272 h 154066"/>
                  <a:gd name="connsiteX8" fmla="*/ 80114 w 215471"/>
                  <a:gd name="connsiteY8" fmla="*/ 27050 h 154066"/>
                  <a:gd name="connsiteX9" fmla="*/ 92739 w 215471"/>
                  <a:gd name="connsiteY9" fmla="*/ 18171 h 154066"/>
                  <a:gd name="connsiteX10" fmla="*/ 103146 w 215471"/>
                  <a:gd name="connsiteY10" fmla="*/ 11474 h 154066"/>
                  <a:gd name="connsiteX11" fmla="*/ 108367 w 215471"/>
                  <a:gd name="connsiteY11" fmla="*/ 6986 h 154066"/>
                  <a:gd name="connsiteX12" fmla="*/ 125785 w 215471"/>
                  <a:gd name="connsiteY12" fmla="*/ 403 h 154066"/>
                  <a:gd name="connsiteX13" fmla="*/ 138384 w 215471"/>
                  <a:gd name="connsiteY13" fmla="*/ 15316 h 154066"/>
                  <a:gd name="connsiteX14" fmla="*/ 143317 w 215471"/>
                  <a:gd name="connsiteY14" fmla="*/ 34689 h 154066"/>
                  <a:gd name="connsiteX15" fmla="*/ 144041 w 215471"/>
                  <a:gd name="connsiteY15" fmla="*/ 38443 h 154066"/>
                  <a:gd name="connsiteX16" fmla="*/ 176136 w 215471"/>
                  <a:gd name="connsiteY16" fmla="*/ 44494 h 154066"/>
                  <a:gd name="connsiteX17" fmla="*/ 214796 w 215471"/>
                  <a:gd name="connsiteY17" fmla="*/ 59153 h 154066"/>
                  <a:gd name="connsiteX18" fmla="*/ 197055 w 215471"/>
                  <a:gd name="connsiteY18" fmla="*/ 89545 h 154066"/>
                  <a:gd name="connsiteX19" fmla="*/ 183889 w 215471"/>
                  <a:gd name="connsiteY19" fmla="*/ 97298 h 154066"/>
                  <a:gd name="connsiteX20" fmla="*/ 188420 w 215471"/>
                  <a:gd name="connsiteY20" fmla="*/ 107085 h 154066"/>
                  <a:gd name="connsiteX21" fmla="*/ 188420 w 215471"/>
                  <a:gd name="connsiteY21" fmla="*/ 107085 h 154066"/>
                  <a:gd name="connsiteX22" fmla="*/ 157364 w 215471"/>
                  <a:gd name="connsiteY22" fmla="*/ 130362 h 154066"/>
                  <a:gd name="connsiteX23" fmla="*/ 136070 w 215471"/>
                  <a:gd name="connsiteY23" fmla="*/ 132990 h 154066"/>
                  <a:gd name="connsiteX24" fmla="*/ 124799 w 215471"/>
                  <a:gd name="connsiteY24" fmla="*/ 131505 h 154066"/>
                  <a:gd name="connsiteX25" fmla="*/ 121856 w 215471"/>
                  <a:gd name="connsiteY25" fmla="*/ 137041 h 154066"/>
                  <a:gd name="connsiteX26" fmla="*/ 99523 w 215471"/>
                  <a:gd name="connsiteY26" fmla="*/ 140717 h 154066"/>
                  <a:gd name="connsiteX27" fmla="*/ 71558 w 215471"/>
                  <a:gd name="connsiteY27" fmla="*/ 129576 h 154066"/>
                  <a:gd name="connsiteX28" fmla="*/ 53852 w 215471"/>
                  <a:gd name="connsiteY28" fmla="*/ 122766 h 154066"/>
                  <a:gd name="connsiteX29" fmla="*/ 25765 w 215471"/>
                  <a:gd name="connsiteY29" fmla="*/ 134736 h 154066"/>
                  <a:gd name="connsiteX30" fmla="*/ 0 w 215471"/>
                  <a:gd name="connsiteY30" fmla="*/ 154066 h 154066"/>
                  <a:gd name="connsiteX31" fmla="*/ 0 w 215471"/>
                  <a:gd name="connsiteY31" fmla="*/ 154066 h 154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5471" h="154066">
                    <a:moveTo>
                      <a:pt x="0" y="154066"/>
                    </a:moveTo>
                    <a:lnTo>
                      <a:pt x="4418" y="113267"/>
                    </a:lnTo>
                    <a:lnTo>
                      <a:pt x="7133" y="110709"/>
                    </a:lnTo>
                    <a:cubicBezTo>
                      <a:pt x="19670" y="98861"/>
                      <a:pt x="27511" y="86306"/>
                      <a:pt x="30453" y="73384"/>
                    </a:cubicBezTo>
                    <a:cubicBezTo>
                      <a:pt x="30925" y="71333"/>
                      <a:pt x="31283" y="69255"/>
                      <a:pt x="31658" y="67142"/>
                    </a:cubicBezTo>
                    <a:cubicBezTo>
                      <a:pt x="33125" y="58752"/>
                      <a:pt x="34941" y="48327"/>
                      <a:pt x="43008" y="37492"/>
                    </a:cubicBezTo>
                    <a:cubicBezTo>
                      <a:pt x="47522" y="31459"/>
                      <a:pt x="59457" y="17821"/>
                      <a:pt x="71767" y="22588"/>
                    </a:cubicBezTo>
                    <a:cubicBezTo>
                      <a:pt x="75094" y="23837"/>
                      <a:pt x="77338" y="25985"/>
                      <a:pt x="78892" y="28272"/>
                    </a:cubicBezTo>
                    <a:cubicBezTo>
                      <a:pt x="79285" y="27879"/>
                      <a:pt x="79686" y="27478"/>
                      <a:pt x="80114" y="27050"/>
                    </a:cubicBezTo>
                    <a:cubicBezTo>
                      <a:pt x="85431" y="21881"/>
                      <a:pt x="89151" y="19987"/>
                      <a:pt x="92739" y="18171"/>
                    </a:cubicBezTo>
                    <a:cubicBezTo>
                      <a:pt x="95489" y="16765"/>
                      <a:pt x="98335" y="15324"/>
                      <a:pt x="103146" y="11474"/>
                    </a:cubicBezTo>
                    <a:cubicBezTo>
                      <a:pt x="105259" y="9780"/>
                      <a:pt x="106944" y="8270"/>
                      <a:pt x="108367" y="6986"/>
                    </a:cubicBezTo>
                    <a:cubicBezTo>
                      <a:pt x="112689" y="3136"/>
                      <a:pt x="118216" y="-1386"/>
                      <a:pt x="125785" y="403"/>
                    </a:cubicBezTo>
                    <a:cubicBezTo>
                      <a:pt x="133809" y="2595"/>
                      <a:pt x="136559" y="10252"/>
                      <a:pt x="138384" y="15316"/>
                    </a:cubicBezTo>
                    <a:cubicBezTo>
                      <a:pt x="141640" y="24352"/>
                      <a:pt x="142653" y="30568"/>
                      <a:pt x="143317" y="34689"/>
                    </a:cubicBezTo>
                    <a:cubicBezTo>
                      <a:pt x="143552" y="36200"/>
                      <a:pt x="143832" y="37894"/>
                      <a:pt x="144041" y="38443"/>
                    </a:cubicBezTo>
                    <a:cubicBezTo>
                      <a:pt x="145796" y="42870"/>
                      <a:pt x="167842" y="44014"/>
                      <a:pt x="176136" y="44494"/>
                    </a:cubicBezTo>
                    <a:cubicBezTo>
                      <a:pt x="194785" y="45507"/>
                      <a:pt x="210919" y="46380"/>
                      <a:pt x="214796" y="59153"/>
                    </a:cubicBezTo>
                    <a:cubicBezTo>
                      <a:pt x="217581" y="68285"/>
                      <a:pt x="211775" y="78247"/>
                      <a:pt x="197055" y="89545"/>
                    </a:cubicBezTo>
                    <a:cubicBezTo>
                      <a:pt x="192463" y="93064"/>
                      <a:pt x="187879" y="95491"/>
                      <a:pt x="183889" y="97298"/>
                    </a:cubicBezTo>
                    <a:cubicBezTo>
                      <a:pt x="186342" y="99621"/>
                      <a:pt x="188298" y="102781"/>
                      <a:pt x="188420" y="107085"/>
                    </a:cubicBezTo>
                    <a:lnTo>
                      <a:pt x="188420" y="107085"/>
                    </a:lnTo>
                    <a:cubicBezTo>
                      <a:pt x="188691" y="117274"/>
                      <a:pt x="178240" y="125088"/>
                      <a:pt x="157364" y="130362"/>
                    </a:cubicBezTo>
                    <a:cubicBezTo>
                      <a:pt x="152178" y="131680"/>
                      <a:pt x="145203" y="133435"/>
                      <a:pt x="136070" y="132990"/>
                    </a:cubicBezTo>
                    <a:cubicBezTo>
                      <a:pt x="131774" y="132780"/>
                      <a:pt x="128011" y="132125"/>
                      <a:pt x="124799" y="131505"/>
                    </a:cubicBezTo>
                    <a:cubicBezTo>
                      <a:pt x="124318" y="133339"/>
                      <a:pt x="123437" y="135234"/>
                      <a:pt x="121856" y="137041"/>
                    </a:cubicBezTo>
                    <a:cubicBezTo>
                      <a:pt x="117211" y="142358"/>
                      <a:pt x="109712" y="143711"/>
                      <a:pt x="99523" y="140717"/>
                    </a:cubicBezTo>
                    <a:cubicBezTo>
                      <a:pt x="88277" y="137582"/>
                      <a:pt x="79398" y="133322"/>
                      <a:pt x="71558" y="129576"/>
                    </a:cubicBezTo>
                    <a:cubicBezTo>
                      <a:pt x="64713" y="126311"/>
                      <a:pt x="58811" y="123525"/>
                      <a:pt x="53852" y="122766"/>
                    </a:cubicBezTo>
                    <a:cubicBezTo>
                      <a:pt x="44641" y="121474"/>
                      <a:pt x="36050" y="127166"/>
                      <a:pt x="25765" y="134736"/>
                    </a:cubicBezTo>
                    <a:lnTo>
                      <a:pt x="0" y="154066"/>
                    </a:lnTo>
                    <a:lnTo>
                      <a:pt x="0" y="154066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70AAFC25-6EFA-2C07-47B3-C6CF94ABE5AE}"/>
                  </a:ext>
                </a:extLst>
              </p:cNvPr>
              <p:cNvSpPr/>
              <p:nvPr/>
            </p:nvSpPr>
            <p:spPr>
              <a:xfrm>
                <a:off x="6134441" y="6707833"/>
                <a:ext cx="180536" cy="192088"/>
              </a:xfrm>
              <a:custGeom>
                <a:avLst/>
                <a:gdLst>
                  <a:gd name="connsiteX0" fmla="*/ 180536 w 180536"/>
                  <a:gd name="connsiteY0" fmla="*/ 186012 h 192088"/>
                  <a:gd name="connsiteX1" fmla="*/ 139964 w 180536"/>
                  <a:gd name="connsiteY1" fmla="*/ 192089 h 192088"/>
                  <a:gd name="connsiteX2" fmla="*/ 136795 w 180536"/>
                  <a:gd name="connsiteY2" fmla="*/ 190116 h 192088"/>
                  <a:gd name="connsiteX3" fmla="*/ 94773 w 180536"/>
                  <a:gd name="connsiteY3" fmla="*/ 177020 h 192088"/>
                  <a:gd name="connsiteX4" fmla="*/ 88426 w 180536"/>
                  <a:gd name="connsiteY4" fmla="*/ 177447 h 192088"/>
                  <a:gd name="connsiteX5" fmla="*/ 56873 w 180536"/>
                  <a:gd name="connsiteY5" fmla="*/ 173981 h 192088"/>
                  <a:gd name="connsiteX6" fmla="*/ 35159 w 180536"/>
                  <a:gd name="connsiteY6" fmla="*/ 149945 h 192088"/>
                  <a:gd name="connsiteX7" fmla="*/ 38852 w 180536"/>
                  <a:gd name="connsiteY7" fmla="*/ 141607 h 192088"/>
                  <a:gd name="connsiteX8" fmla="*/ 37359 w 180536"/>
                  <a:gd name="connsiteY8" fmla="*/ 140734 h 192088"/>
                  <a:gd name="connsiteX9" fmla="*/ 25564 w 180536"/>
                  <a:gd name="connsiteY9" fmla="*/ 130781 h 192088"/>
                  <a:gd name="connsiteX10" fmla="*/ 16449 w 180536"/>
                  <a:gd name="connsiteY10" fmla="*/ 122408 h 192088"/>
                  <a:gd name="connsiteX11" fmla="*/ 10792 w 180536"/>
                  <a:gd name="connsiteY11" fmla="*/ 118497 h 192088"/>
                  <a:gd name="connsiteX12" fmla="*/ 0 w 180536"/>
                  <a:gd name="connsiteY12" fmla="*/ 103323 h 192088"/>
                  <a:gd name="connsiteX13" fmla="*/ 11228 w 180536"/>
                  <a:gd name="connsiteY13" fmla="*/ 87345 h 192088"/>
                  <a:gd name="connsiteX14" fmla="*/ 28725 w 180536"/>
                  <a:gd name="connsiteY14" fmla="*/ 77663 h 192088"/>
                  <a:gd name="connsiteX15" fmla="*/ 32165 w 180536"/>
                  <a:gd name="connsiteY15" fmla="*/ 76013 h 192088"/>
                  <a:gd name="connsiteX16" fmla="*/ 29877 w 180536"/>
                  <a:gd name="connsiteY16" fmla="*/ 43429 h 192088"/>
                  <a:gd name="connsiteX17" fmla="*/ 34251 w 180536"/>
                  <a:gd name="connsiteY17" fmla="*/ 2316 h 192088"/>
                  <a:gd name="connsiteX18" fmla="*/ 68153 w 180536"/>
                  <a:gd name="connsiteY18" fmla="*/ 11771 h 192088"/>
                  <a:gd name="connsiteX19" fmla="*/ 78988 w 180536"/>
                  <a:gd name="connsiteY19" fmla="*/ 22545 h 192088"/>
                  <a:gd name="connsiteX20" fmla="*/ 87308 w 180536"/>
                  <a:gd name="connsiteY20" fmla="*/ 15674 h 192088"/>
                  <a:gd name="connsiteX21" fmla="*/ 87308 w 180536"/>
                  <a:gd name="connsiteY21" fmla="*/ 15674 h 192088"/>
                  <a:gd name="connsiteX22" fmla="*/ 117692 w 180536"/>
                  <a:gd name="connsiteY22" fmla="*/ 39806 h 192088"/>
                  <a:gd name="connsiteX23" fmla="*/ 125646 w 180536"/>
                  <a:gd name="connsiteY23" fmla="*/ 59738 h 192088"/>
                  <a:gd name="connsiteX24" fmla="*/ 127069 w 180536"/>
                  <a:gd name="connsiteY24" fmla="*/ 71018 h 192088"/>
                  <a:gd name="connsiteX25" fmla="*/ 133172 w 180536"/>
                  <a:gd name="connsiteY25" fmla="*/ 72459 h 192088"/>
                  <a:gd name="connsiteX26" fmla="*/ 142383 w 180536"/>
                  <a:gd name="connsiteY26" fmla="*/ 93134 h 192088"/>
                  <a:gd name="connsiteX27" fmla="*/ 138707 w 180536"/>
                  <a:gd name="connsiteY27" fmla="*/ 123011 h 192088"/>
                  <a:gd name="connsiteX28" fmla="*/ 136603 w 180536"/>
                  <a:gd name="connsiteY28" fmla="*/ 141861 h 192088"/>
                  <a:gd name="connsiteX29" fmla="*/ 155313 w 180536"/>
                  <a:gd name="connsiteY29" fmla="*/ 165993 h 192088"/>
                  <a:gd name="connsiteX30" fmla="*/ 180536 w 180536"/>
                  <a:gd name="connsiteY30" fmla="*/ 186012 h 192088"/>
                  <a:gd name="connsiteX31" fmla="*/ 180536 w 180536"/>
                  <a:gd name="connsiteY31" fmla="*/ 186012 h 192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0536" h="192088">
                    <a:moveTo>
                      <a:pt x="180536" y="186012"/>
                    </a:moveTo>
                    <a:lnTo>
                      <a:pt x="139964" y="192089"/>
                    </a:lnTo>
                    <a:lnTo>
                      <a:pt x="136795" y="190116"/>
                    </a:lnTo>
                    <a:cubicBezTo>
                      <a:pt x="122153" y="180992"/>
                      <a:pt x="108018" y="176592"/>
                      <a:pt x="94773" y="177020"/>
                    </a:cubicBezTo>
                    <a:cubicBezTo>
                      <a:pt x="92669" y="177089"/>
                      <a:pt x="90574" y="177264"/>
                      <a:pt x="88426" y="177447"/>
                    </a:cubicBezTo>
                    <a:cubicBezTo>
                      <a:pt x="79948" y="178155"/>
                      <a:pt x="69393" y="179036"/>
                      <a:pt x="56873" y="173981"/>
                    </a:cubicBezTo>
                    <a:cubicBezTo>
                      <a:pt x="49897" y="171144"/>
                      <a:pt x="33675" y="163059"/>
                      <a:pt x="35159" y="149945"/>
                    </a:cubicBezTo>
                    <a:cubicBezTo>
                      <a:pt x="35526" y="146409"/>
                      <a:pt x="37036" y="143694"/>
                      <a:pt x="38852" y="141607"/>
                    </a:cubicBezTo>
                    <a:cubicBezTo>
                      <a:pt x="38372" y="141328"/>
                      <a:pt x="37883" y="141049"/>
                      <a:pt x="37359" y="140734"/>
                    </a:cubicBezTo>
                    <a:cubicBezTo>
                      <a:pt x="31012" y="136901"/>
                      <a:pt x="28236" y="133785"/>
                      <a:pt x="25564" y="130781"/>
                    </a:cubicBezTo>
                    <a:cubicBezTo>
                      <a:pt x="23512" y="128476"/>
                      <a:pt x="21391" y="126093"/>
                      <a:pt x="16449" y="122408"/>
                    </a:cubicBezTo>
                    <a:cubicBezTo>
                      <a:pt x="14284" y="120802"/>
                      <a:pt x="12380" y="119545"/>
                      <a:pt x="10792" y="118497"/>
                    </a:cubicBezTo>
                    <a:cubicBezTo>
                      <a:pt x="5963" y="115293"/>
                      <a:pt x="192" y="111093"/>
                      <a:pt x="0" y="103323"/>
                    </a:cubicBezTo>
                    <a:cubicBezTo>
                      <a:pt x="87" y="95002"/>
                      <a:pt x="6793" y="90401"/>
                      <a:pt x="11228" y="87345"/>
                    </a:cubicBezTo>
                    <a:cubicBezTo>
                      <a:pt x="19147" y="81906"/>
                      <a:pt x="24901" y="79357"/>
                      <a:pt x="28725" y="77663"/>
                    </a:cubicBezTo>
                    <a:cubicBezTo>
                      <a:pt x="30121" y="77052"/>
                      <a:pt x="31684" y="76353"/>
                      <a:pt x="32165" y="76013"/>
                    </a:cubicBezTo>
                    <a:cubicBezTo>
                      <a:pt x="36006" y="73193"/>
                      <a:pt x="31518" y="51575"/>
                      <a:pt x="29877" y="43429"/>
                    </a:cubicBezTo>
                    <a:cubicBezTo>
                      <a:pt x="26131" y="25138"/>
                      <a:pt x="22884" y="9309"/>
                      <a:pt x="34251" y="2316"/>
                    </a:cubicBezTo>
                    <a:cubicBezTo>
                      <a:pt x="42380" y="-2687"/>
                      <a:pt x="53485" y="395"/>
                      <a:pt x="68153" y="11771"/>
                    </a:cubicBezTo>
                    <a:cubicBezTo>
                      <a:pt x="72710" y="15316"/>
                      <a:pt x="76229" y="19140"/>
                      <a:pt x="78988" y="22545"/>
                    </a:cubicBezTo>
                    <a:cubicBezTo>
                      <a:pt x="80612" y="19576"/>
                      <a:pt x="83179" y="16879"/>
                      <a:pt x="87308" y="15674"/>
                    </a:cubicBezTo>
                    <a:lnTo>
                      <a:pt x="87308" y="15674"/>
                    </a:lnTo>
                    <a:cubicBezTo>
                      <a:pt x="97096" y="12828"/>
                      <a:pt x="107302" y="20956"/>
                      <a:pt x="117692" y="39806"/>
                    </a:cubicBezTo>
                    <a:cubicBezTo>
                      <a:pt x="120294" y="44485"/>
                      <a:pt x="123760" y="50789"/>
                      <a:pt x="125646" y="59738"/>
                    </a:cubicBezTo>
                    <a:cubicBezTo>
                      <a:pt x="126527" y="63946"/>
                      <a:pt x="126851" y="67762"/>
                      <a:pt x="127069" y="71018"/>
                    </a:cubicBezTo>
                    <a:cubicBezTo>
                      <a:pt x="128955" y="71018"/>
                      <a:pt x="131024" y="71385"/>
                      <a:pt x="133172" y="72459"/>
                    </a:cubicBezTo>
                    <a:cubicBezTo>
                      <a:pt x="139493" y="75602"/>
                      <a:pt x="142706" y="82517"/>
                      <a:pt x="142383" y="93134"/>
                    </a:cubicBezTo>
                    <a:cubicBezTo>
                      <a:pt x="142208" y="104798"/>
                      <a:pt x="140339" y="114472"/>
                      <a:pt x="138707" y="123011"/>
                    </a:cubicBezTo>
                    <a:cubicBezTo>
                      <a:pt x="137284" y="130458"/>
                      <a:pt x="136088" y="136875"/>
                      <a:pt x="136603" y="141861"/>
                    </a:cubicBezTo>
                    <a:cubicBezTo>
                      <a:pt x="137694" y="151098"/>
                      <a:pt x="145377" y="157969"/>
                      <a:pt x="155313" y="165993"/>
                    </a:cubicBezTo>
                    <a:lnTo>
                      <a:pt x="180536" y="186012"/>
                    </a:lnTo>
                    <a:lnTo>
                      <a:pt x="180536" y="186012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9316B14E-6069-C4A3-6AE3-E02C6C2BCF59}"/>
                  </a:ext>
                </a:extLst>
              </p:cNvPr>
              <p:cNvSpPr/>
              <p:nvPr/>
            </p:nvSpPr>
            <p:spPr>
              <a:xfrm>
                <a:off x="6320451" y="6617931"/>
                <a:ext cx="215463" cy="154057"/>
              </a:xfrm>
              <a:custGeom>
                <a:avLst/>
                <a:gdLst>
                  <a:gd name="connsiteX0" fmla="*/ 0 w 215463"/>
                  <a:gd name="connsiteY0" fmla="*/ 154058 h 154057"/>
                  <a:gd name="connsiteX1" fmla="*/ 4418 w 215463"/>
                  <a:gd name="connsiteY1" fmla="*/ 113267 h 154057"/>
                  <a:gd name="connsiteX2" fmla="*/ 7124 w 215463"/>
                  <a:gd name="connsiteY2" fmla="*/ 110701 h 154057"/>
                  <a:gd name="connsiteX3" fmla="*/ 30444 w 215463"/>
                  <a:gd name="connsiteY3" fmla="*/ 73385 h 154057"/>
                  <a:gd name="connsiteX4" fmla="*/ 31649 w 215463"/>
                  <a:gd name="connsiteY4" fmla="*/ 67134 h 154057"/>
                  <a:gd name="connsiteX5" fmla="*/ 42999 w 215463"/>
                  <a:gd name="connsiteY5" fmla="*/ 37492 h 154057"/>
                  <a:gd name="connsiteX6" fmla="*/ 71759 w 215463"/>
                  <a:gd name="connsiteY6" fmla="*/ 22589 h 154057"/>
                  <a:gd name="connsiteX7" fmla="*/ 78883 w 215463"/>
                  <a:gd name="connsiteY7" fmla="*/ 28273 h 154057"/>
                  <a:gd name="connsiteX8" fmla="*/ 80105 w 215463"/>
                  <a:gd name="connsiteY8" fmla="*/ 27050 h 154057"/>
                  <a:gd name="connsiteX9" fmla="*/ 92730 w 215463"/>
                  <a:gd name="connsiteY9" fmla="*/ 18162 h 154057"/>
                  <a:gd name="connsiteX10" fmla="*/ 103137 w 215463"/>
                  <a:gd name="connsiteY10" fmla="*/ 11466 h 154057"/>
                  <a:gd name="connsiteX11" fmla="*/ 108367 w 215463"/>
                  <a:gd name="connsiteY11" fmla="*/ 6987 h 154057"/>
                  <a:gd name="connsiteX12" fmla="*/ 125776 w 215463"/>
                  <a:gd name="connsiteY12" fmla="*/ 404 h 154057"/>
                  <a:gd name="connsiteX13" fmla="*/ 138384 w 215463"/>
                  <a:gd name="connsiteY13" fmla="*/ 15316 h 154057"/>
                  <a:gd name="connsiteX14" fmla="*/ 143308 w 215463"/>
                  <a:gd name="connsiteY14" fmla="*/ 34690 h 154057"/>
                  <a:gd name="connsiteX15" fmla="*/ 144032 w 215463"/>
                  <a:gd name="connsiteY15" fmla="*/ 38444 h 154057"/>
                  <a:gd name="connsiteX16" fmla="*/ 176127 w 215463"/>
                  <a:gd name="connsiteY16" fmla="*/ 44495 h 154057"/>
                  <a:gd name="connsiteX17" fmla="*/ 214787 w 215463"/>
                  <a:gd name="connsiteY17" fmla="*/ 59145 h 154057"/>
                  <a:gd name="connsiteX18" fmla="*/ 197046 w 215463"/>
                  <a:gd name="connsiteY18" fmla="*/ 89546 h 154057"/>
                  <a:gd name="connsiteX19" fmla="*/ 183880 w 215463"/>
                  <a:gd name="connsiteY19" fmla="*/ 97299 h 154057"/>
                  <a:gd name="connsiteX20" fmla="*/ 188411 w 215463"/>
                  <a:gd name="connsiteY20" fmla="*/ 107086 h 154057"/>
                  <a:gd name="connsiteX21" fmla="*/ 188411 w 215463"/>
                  <a:gd name="connsiteY21" fmla="*/ 107086 h 154057"/>
                  <a:gd name="connsiteX22" fmla="*/ 157364 w 215463"/>
                  <a:gd name="connsiteY22" fmla="*/ 130354 h 154057"/>
                  <a:gd name="connsiteX23" fmla="*/ 136070 w 215463"/>
                  <a:gd name="connsiteY23" fmla="*/ 132990 h 154057"/>
                  <a:gd name="connsiteX24" fmla="*/ 124790 w 215463"/>
                  <a:gd name="connsiteY24" fmla="*/ 131506 h 154057"/>
                  <a:gd name="connsiteX25" fmla="*/ 121847 w 215463"/>
                  <a:gd name="connsiteY25" fmla="*/ 137041 h 154057"/>
                  <a:gd name="connsiteX26" fmla="*/ 99514 w 215463"/>
                  <a:gd name="connsiteY26" fmla="*/ 140709 h 154057"/>
                  <a:gd name="connsiteX27" fmla="*/ 71549 w 215463"/>
                  <a:gd name="connsiteY27" fmla="*/ 129576 h 154057"/>
                  <a:gd name="connsiteX28" fmla="*/ 53852 w 215463"/>
                  <a:gd name="connsiteY28" fmla="*/ 122758 h 154057"/>
                  <a:gd name="connsiteX29" fmla="*/ 25765 w 215463"/>
                  <a:gd name="connsiteY29" fmla="*/ 134728 h 154057"/>
                  <a:gd name="connsiteX30" fmla="*/ 0 w 215463"/>
                  <a:gd name="connsiteY30" fmla="*/ 154058 h 154057"/>
                  <a:gd name="connsiteX31" fmla="*/ 0 w 215463"/>
                  <a:gd name="connsiteY31" fmla="*/ 154058 h 154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5463" h="154057">
                    <a:moveTo>
                      <a:pt x="0" y="154058"/>
                    </a:moveTo>
                    <a:lnTo>
                      <a:pt x="4418" y="113267"/>
                    </a:lnTo>
                    <a:lnTo>
                      <a:pt x="7124" y="110701"/>
                    </a:lnTo>
                    <a:cubicBezTo>
                      <a:pt x="19662" y="98853"/>
                      <a:pt x="27502" y="86307"/>
                      <a:pt x="30444" y="73385"/>
                    </a:cubicBezTo>
                    <a:cubicBezTo>
                      <a:pt x="30916" y="71324"/>
                      <a:pt x="31274" y="69255"/>
                      <a:pt x="31649" y="67134"/>
                    </a:cubicBezTo>
                    <a:cubicBezTo>
                      <a:pt x="33116" y="58752"/>
                      <a:pt x="34941" y="48319"/>
                      <a:pt x="42999" y="37492"/>
                    </a:cubicBezTo>
                    <a:cubicBezTo>
                      <a:pt x="47513" y="31460"/>
                      <a:pt x="59448" y="17822"/>
                      <a:pt x="71759" y="22589"/>
                    </a:cubicBezTo>
                    <a:cubicBezTo>
                      <a:pt x="75085" y="23829"/>
                      <a:pt x="77329" y="25985"/>
                      <a:pt x="78883" y="28273"/>
                    </a:cubicBezTo>
                    <a:cubicBezTo>
                      <a:pt x="79276" y="27871"/>
                      <a:pt x="79677" y="27478"/>
                      <a:pt x="80105" y="27050"/>
                    </a:cubicBezTo>
                    <a:cubicBezTo>
                      <a:pt x="85422" y="21882"/>
                      <a:pt x="89142" y="19987"/>
                      <a:pt x="92730" y="18162"/>
                    </a:cubicBezTo>
                    <a:cubicBezTo>
                      <a:pt x="95480" y="16757"/>
                      <a:pt x="98327" y="15316"/>
                      <a:pt x="103137" y="11466"/>
                    </a:cubicBezTo>
                    <a:cubicBezTo>
                      <a:pt x="105250" y="9781"/>
                      <a:pt x="106944" y="8262"/>
                      <a:pt x="108367" y="6987"/>
                    </a:cubicBezTo>
                    <a:cubicBezTo>
                      <a:pt x="112689" y="3128"/>
                      <a:pt x="118215" y="-1386"/>
                      <a:pt x="125776" y="404"/>
                    </a:cubicBezTo>
                    <a:cubicBezTo>
                      <a:pt x="133800" y="2595"/>
                      <a:pt x="136559" y="10243"/>
                      <a:pt x="138384" y="15316"/>
                    </a:cubicBezTo>
                    <a:cubicBezTo>
                      <a:pt x="141640" y="24352"/>
                      <a:pt x="142644" y="30569"/>
                      <a:pt x="143308" y="34690"/>
                    </a:cubicBezTo>
                    <a:cubicBezTo>
                      <a:pt x="143543" y="36192"/>
                      <a:pt x="143823" y="37894"/>
                      <a:pt x="144032" y="38444"/>
                    </a:cubicBezTo>
                    <a:cubicBezTo>
                      <a:pt x="145787" y="42871"/>
                      <a:pt x="167833" y="44014"/>
                      <a:pt x="176127" y="44495"/>
                    </a:cubicBezTo>
                    <a:cubicBezTo>
                      <a:pt x="194776" y="45507"/>
                      <a:pt x="210911" y="46380"/>
                      <a:pt x="214787" y="59145"/>
                    </a:cubicBezTo>
                    <a:cubicBezTo>
                      <a:pt x="217572" y="68277"/>
                      <a:pt x="211775" y="78239"/>
                      <a:pt x="197046" y="89546"/>
                    </a:cubicBezTo>
                    <a:cubicBezTo>
                      <a:pt x="192462" y="93056"/>
                      <a:pt x="187879" y="95483"/>
                      <a:pt x="183880" y="97299"/>
                    </a:cubicBezTo>
                    <a:cubicBezTo>
                      <a:pt x="186333" y="99621"/>
                      <a:pt x="188298" y="102782"/>
                      <a:pt x="188411" y="107086"/>
                    </a:cubicBezTo>
                    <a:lnTo>
                      <a:pt x="188411" y="107086"/>
                    </a:lnTo>
                    <a:cubicBezTo>
                      <a:pt x="188682" y="117266"/>
                      <a:pt x="178240" y="125089"/>
                      <a:pt x="157364" y="130354"/>
                    </a:cubicBezTo>
                    <a:cubicBezTo>
                      <a:pt x="152178" y="131681"/>
                      <a:pt x="145202" y="133436"/>
                      <a:pt x="136070" y="132990"/>
                    </a:cubicBezTo>
                    <a:cubicBezTo>
                      <a:pt x="131766" y="132772"/>
                      <a:pt x="128003" y="132117"/>
                      <a:pt x="124790" y="131506"/>
                    </a:cubicBezTo>
                    <a:cubicBezTo>
                      <a:pt x="124309" y="133331"/>
                      <a:pt x="123437" y="135234"/>
                      <a:pt x="121847" y="137041"/>
                    </a:cubicBezTo>
                    <a:cubicBezTo>
                      <a:pt x="117203" y="142359"/>
                      <a:pt x="109703" y="143712"/>
                      <a:pt x="99514" y="140709"/>
                    </a:cubicBezTo>
                    <a:cubicBezTo>
                      <a:pt x="88277" y="137583"/>
                      <a:pt x="79389" y="133322"/>
                      <a:pt x="71549" y="129576"/>
                    </a:cubicBezTo>
                    <a:cubicBezTo>
                      <a:pt x="64704" y="126311"/>
                      <a:pt x="58802" y="123517"/>
                      <a:pt x="53852" y="122758"/>
                    </a:cubicBezTo>
                    <a:cubicBezTo>
                      <a:pt x="44632" y="121474"/>
                      <a:pt x="36041" y="127158"/>
                      <a:pt x="25765" y="134728"/>
                    </a:cubicBezTo>
                    <a:lnTo>
                      <a:pt x="0" y="154058"/>
                    </a:lnTo>
                    <a:lnTo>
                      <a:pt x="0" y="154058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DB003464-3D24-10B3-78D8-ECFFE23ECCEB}"/>
                  </a:ext>
                </a:extLst>
              </p:cNvPr>
              <p:cNvSpPr/>
              <p:nvPr/>
            </p:nvSpPr>
            <p:spPr>
              <a:xfrm>
                <a:off x="6171338" y="6590213"/>
                <a:ext cx="172445" cy="963360"/>
              </a:xfrm>
              <a:custGeom>
                <a:avLst/>
                <a:gdLst>
                  <a:gd name="connsiteX0" fmla="*/ 17531 w 172445"/>
                  <a:gd name="connsiteY0" fmla="*/ 963361 h 963360"/>
                  <a:gd name="connsiteX1" fmla="*/ 10354 w 172445"/>
                  <a:gd name="connsiteY1" fmla="*/ 956271 h 963360"/>
                  <a:gd name="connsiteX2" fmla="*/ 10485 w 172445"/>
                  <a:gd name="connsiteY2" fmla="*/ 946196 h 963360"/>
                  <a:gd name="connsiteX3" fmla="*/ 10354 w 172445"/>
                  <a:gd name="connsiteY3" fmla="*/ 956271 h 963360"/>
                  <a:gd name="connsiteX4" fmla="*/ 384 w 172445"/>
                  <a:gd name="connsiteY4" fmla="*/ 955214 h 963360"/>
                  <a:gd name="connsiteX5" fmla="*/ 296 w 172445"/>
                  <a:gd name="connsiteY5" fmla="*/ 948658 h 963360"/>
                  <a:gd name="connsiteX6" fmla="*/ 6670 w 172445"/>
                  <a:gd name="connsiteY6" fmla="*/ 785033 h 963360"/>
                  <a:gd name="connsiteX7" fmla="*/ 34251 w 172445"/>
                  <a:gd name="connsiteY7" fmla="*/ 600193 h 963360"/>
                  <a:gd name="connsiteX8" fmla="*/ 70920 w 172445"/>
                  <a:gd name="connsiteY8" fmla="*/ 456151 h 963360"/>
                  <a:gd name="connsiteX9" fmla="*/ 94973 w 172445"/>
                  <a:gd name="connsiteY9" fmla="*/ 376465 h 963360"/>
                  <a:gd name="connsiteX10" fmla="*/ 148389 w 172445"/>
                  <a:gd name="connsiteY10" fmla="*/ 169535 h 963360"/>
                  <a:gd name="connsiteX11" fmla="*/ 145150 w 172445"/>
                  <a:gd name="connsiteY11" fmla="*/ 78316 h 963360"/>
                  <a:gd name="connsiteX12" fmla="*/ 110436 w 172445"/>
                  <a:gd name="connsiteY12" fmla="*/ 12677 h 963360"/>
                  <a:gd name="connsiteX13" fmla="*/ 126134 w 172445"/>
                  <a:gd name="connsiteY13" fmla="*/ 0 h 963360"/>
                  <a:gd name="connsiteX14" fmla="*/ 164514 w 172445"/>
                  <a:gd name="connsiteY14" fmla="*/ 72710 h 963360"/>
                  <a:gd name="connsiteX15" fmla="*/ 168277 w 172445"/>
                  <a:gd name="connsiteY15" fmla="*/ 172879 h 963360"/>
                  <a:gd name="connsiteX16" fmla="*/ 114234 w 172445"/>
                  <a:gd name="connsiteY16" fmla="*/ 382402 h 963360"/>
                  <a:gd name="connsiteX17" fmla="*/ 90285 w 172445"/>
                  <a:gd name="connsiteY17" fmla="*/ 461756 h 963360"/>
                  <a:gd name="connsiteX18" fmla="*/ 54000 w 172445"/>
                  <a:gd name="connsiteY18" fmla="*/ 604279 h 963360"/>
                  <a:gd name="connsiteX19" fmla="*/ 26742 w 172445"/>
                  <a:gd name="connsiteY19" fmla="*/ 786849 h 963360"/>
                  <a:gd name="connsiteX20" fmla="*/ 20464 w 172445"/>
                  <a:gd name="connsiteY20" fmla="*/ 948238 h 963360"/>
                  <a:gd name="connsiteX21" fmla="*/ 17531 w 172445"/>
                  <a:gd name="connsiteY21" fmla="*/ 963361 h 963360"/>
                  <a:gd name="connsiteX22" fmla="*/ 17531 w 172445"/>
                  <a:gd name="connsiteY22" fmla="*/ 963361 h 96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72445" h="963360">
                    <a:moveTo>
                      <a:pt x="17531" y="963361"/>
                    </a:moveTo>
                    <a:lnTo>
                      <a:pt x="10354" y="956271"/>
                    </a:lnTo>
                    <a:lnTo>
                      <a:pt x="10485" y="946196"/>
                    </a:lnTo>
                    <a:lnTo>
                      <a:pt x="10354" y="956271"/>
                    </a:lnTo>
                    <a:lnTo>
                      <a:pt x="384" y="955214"/>
                    </a:lnTo>
                    <a:cubicBezTo>
                      <a:pt x="436" y="954280"/>
                      <a:pt x="366" y="952089"/>
                      <a:pt x="296" y="948658"/>
                    </a:cubicBezTo>
                    <a:cubicBezTo>
                      <a:pt x="-88" y="929895"/>
                      <a:pt x="-1284" y="872787"/>
                      <a:pt x="6670" y="785033"/>
                    </a:cubicBezTo>
                    <a:cubicBezTo>
                      <a:pt x="12223" y="723777"/>
                      <a:pt x="21504" y="661597"/>
                      <a:pt x="34251" y="600193"/>
                    </a:cubicBezTo>
                    <a:cubicBezTo>
                      <a:pt x="47024" y="538693"/>
                      <a:pt x="60277" y="492934"/>
                      <a:pt x="70920" y="456151"/>
                    </a:cubicBezTo>
                    <a:cubicBezTo>
                      <a:pt x="78952" y="428413"/>
                      <a:pt x="87063" y="402099"/>
                      <a:pt x="94973" y="376465"/>
                    </a:cubicBezTo>
                    <a:cubicBezTo>
                      <a:pt x="116093" y="307998"/>
                      <a:pt x="136043" y="243311"/>
                      <a:pt x="148389" y="169535"/>
                    </a:cubicBezTo>
                    <a:cubicBezTo>
                      <a:pt x="151156" y="153060"/>
                      <a:pt x="156901" y="118783"/>
                      <a:pt x="145150" y="78316"/>
                    </a:cubicBezTo>
                    <a:cubicBezTo>
                      <a:pt x="138331" y="54847"/>
                      <a:pt x="126649" y="32758"/>
                      <a:pt x="110436" y="12677"/>
                    </a:cubicBezTo>
                    <a:lnTo>
                      <a:pt x="126134" y="0"/>
                    </a:lnTo>
                    <a:cubicBezTo>
                      <a:pt x="144023" y="22185"/>
                      <a:pt x="156936" y="46658"/>
                      <a:pt x="164514" y="72710"/>
                    </a:cubicBezTo>
                    <a:cubicBezTo>
                      <a:pt x="177541" y="117578"/>
                      <a:pt x="171290" y="154929"/>
                      <a:pt x="168277" y="172879"/>
                    </a:cubicBezTo>
                    <a:cubicBezTo>
                      <a:pt x="155714" y="247964"/>
                      <a:pt x="135572" y="313262"/>
                      <a:pt x="114234" y="382402"/>
                    </a:cubicBezTo>
                    <a:cubicBezTo>
                      <a:pt x="106367" y="407940"/>
                      <a:pt x="98282" y="434132"/>
                      <a:pt x="90285" y="461756"/>
                    </a:cubicBezTo>
                    <a:cubicBezTo>
                      <a:pt x="79738" y="498199"/>
                      <a:pt x="66598" y="543564"/>
                      <a:pt x="54000" y="604279"/>
                    </a:cubicBezTo>
                    <a:cubicBezTo>
                      <a:pt x="41392" y="664949"/>
                      <a:pt x="32234" y="726362"/>
                      <a:pt x="26742" y="786849"/>
                    </a:cubicBezTo>
                    <a:cubicBezTo>
                      <a:pt x="18893" y="873494"/>
                      <a:pt x="20072" y="929756"/>
                      <a:pt x="20464" y="948238"/>
                    </a:cubicBezTo>
                    <a:cubicBezTo>
                      <a:pt x="20657" y="958104"/>
                      <a:pt x="20700" y="960173"/>
                      <a:pt x="17531" y="963361"/>
                    </a:cubicBezTo>
                    <a:lnTo>
                      <a:pt x="17531" y="963361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6E3DCC7B-D0D9-02F1-4374-C0A1A3FDFF6F}"/>
                  </a:ext>
                </a:extLst>
              </p:cNvPr>
              <p:cNvSpPr/>
              <p:nvPr/>
            </p:nvSpPr>
            <p:spPr>
              <a:xfrm>
                <a:off x="6188207" y="6454718"/>
                <a:ext cx="157525" cy="172410"/>
              </a:xfrm>
              <a:custGeom>
                <a:avLst/>
                <a:gdLst>
                  <a:gd name="connsiteX0" fmla="*/ 50506 w 157525"/>
                  <a:gd name="connsiteY0" fmla="*/ 171387 h 172410"/>
                  <a:gd name="connsiteX1" fmla="*/ 48070 w 157525"/>
                  <a:gd name="connsiteY1" fmla="*/ 170767 h 172410"/>
                  <a:gd name="connsiteX2" fmla="*/ 8589 w 157525"/>
                  <a:gd name="connsiteY2" fmla="*/ 130675 h 172410"/>
                  <a:gd name="connsiteX3" fmla="*/ 880 w 157525"/>
                  <a:gd name="connsiteY3" fmla="*/ 87807 h 172410"/>
                  <a:gd name="connsiteX4" fmla="*/ 889 w 157525"/>
                  <a:gd name="connsiteY4" fmla="*/ 45139 h 172410"/>
                  <a:gd name="connsiteX5" fmla="*/ 7620 w 157525"/>
                  <a:gd name="connsiteY5" fmla="*/ 19994 h 172410"/>
                  <a:gd name="connsiteX6" fmla="*/ 24314 w 157525"/>
                  <a:gd name="connsiteY6" fmla="*/ 10425 h 172410"/>
                  <a:gd name="connsiteX7" fmla="*/ 26374 w 157525"/>
                  <a:gd name="connsiteY7" fmla="*/ 4794 h 172410"/>
                  <a:gd name="connsiteX8" fmla="*/ 44944 w 157525"/>
                  <a:gd name="connsiteY8" fmla="*/ 1991 h 172410"/>
                  <a:gd name="connsiteX9" fmla="*/ 53597 w 157525"/>
                  <a:gd name="connsiteY9" fmla="*/ 4488 h 172410"/>
                  <a:gd name="connsiteX10" fmla="*/ 66667 w 157525"/>
                  <a:gd name="connsiteY10" fmla="*/ 3109 h 172410"/>
                  <a:gd name="connsiteX11" fmla="*/ 84565 w 157525"/>
                  <a:gd name="connsiteY11" fmla="*/ 298 h 172410"/>
                  <a:gd name="connsiteX12" fmla="*/ 114975 w 157525"/>
                  <a:gd name="connsiteY12" fmla="*/ 9666 h 172410"/>
                  <a:gd name="connsiteX13" fmla="*/ 149348 w 157525"/>
                  <a:gd name="connsiteY13" fmla="*/ 62251 h 172410"/>
                  <a:gd name="connsiteX14" fmla="*/ 157311 w 157525"/>
                  <a:gd name="connsiteY14" fmla="*/ 102885 h 172410"/>
                  <a:gd name="connsiteX15" fmla="*/ 154045 w 157525"/>
                  <a:gd name="connsiteY15" fmla="*/ 127934 h 172410"/>
                  <a:gd name="connsiteX16" fmla="*/ 125443 w 157525"/>
                  <a:gd name="connsiteY16" fmla="*/ 149534 h 172410"/>
                  <a:gd name="connsiteX17" fmla="*/ 91131 w 157525"/>
                  <a:gd name="connsiteY17" fmla="*/ 165441 h 172410"/>
                  <a:gd name="connsiteX18" fmla="*/ 50506 w 157525"/>
                  <a:gd name="connsiteY18" fmla="*/ 171387 h 172410"/>
                  <a:gd name="connsiteX19" fmla="*/ 50506 w 157525"/>
                  <a:gd name="connsiteY19" fmla="*/ 171387 h 172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7525" h="172410">
                    <a:moveTo>
                      <a:pt x="50506" y="171387"/>
                    </a:moveTo>
                    <a:cubicBezTo>
                      <a:pt x="49694" y="171212"/>
                      <a:pt x="48882" y="171012"/>
                      <a:pt x="48070" y="170767"/>
                    </a:cubicBezTo>
                    <a:cubicBezTo>
                      <a:pt x="31516" y="166122"/>
                      <a:pt x="18237" y="152633"/>
                      <a:pt x="8589" y="130675"/>
                    </a:cubicBezTo>
                    <a:cubicBezTo>
                      <a:pt x="4075" y="120347"/>
                      <a:pt x="3010" y="109477"/>
                      <a:pt x="880" y="87807"/>
                    </a:cubicBezTo>
                    <a:cubicBezTo>
                      <a:pt x="548" y="84463"/>
                      <a:pt x="-927" y="67551"/>
                      <a:pt x="889" y="45139"/>
                    </a:cubicBezTo>
                    <a:cubicBezTo>
                      <a:pt x="2067" y="30497"/>
                      <a:pt x="3639" y="24613"/>
                      <a:pt x="7620" y="19994"/>
                    </a:cubicBezTo>
                    <a:cubicBezTo>
                      <a:pt x="12047" y="14852"/>
                      <a:pt x="18010" y="11901"/>
                      <a:pt x="24314" y="10425"/>
                    </a:cubicBezTo>
                    <a:cubicBezTo>
                      <a:pt x="24479" y="8487"/>
                      <a:pt x="25117" y="6592"/>
                      <a:pt x="26374" y="4794"/>
                    </a:cubicBezTo>
                    <a:cubicBezTo>
                      <a:pt x="31560" y="-2662"/>
                      <a:pt x="40238" y="402"/>
                      <a:pt x="44944" y="1991"/>
                    </a:cubicBezTo>
                    <a:cubicBezTo>
                      <a:pt x="47319" y="2847"/>
                      <a:pt x="50270" y="3930"/>
                      <a:pt x="53597" y="4488"/>
                    </a:cubicBezTo>
                    <a:cubicBezTo>
                      <a:pt x="58818" y="5388"/>
                      <a:pt x="61944" y="4471"/>
                      <a:pt x="66667" y="3109"/>
                    </a:cubicBezTo>
                    <a:cubicBezTo>
                      <a:pt x="71181" y="1791"/>
                      <a:pt x="76803" y="158"/>
                      <a:pt x="84565" y="298"/>
                    </a:cubicBezTo>
                    <a:cubicBezTo>
                      <a:pt x="99888" y="507"/>
                      <a:pt x="111238" y="7396"/>
                      <a:pt x="114975" y="9666"/>
                    </a:cubicBezTo>
                    <a:cubicBezTo>
                      <a:pt x="134680" y="21505"/>
                      <a:pt x="141481" y="40389"/>
                      <a:pt x="149348" y="62251"/>
                    </a:cubicBezTo>
                    <a:cubicBezTo>
                      <a:pt x="150911" y="66634"/>
                      <a:pt x="156106" y="82481"/>
                      <a:pt x="157311" y="102885"/>
                    </a:cubicBezTo>
                    <a:cubicBezTo>
                      <a:pt x="158183" y="117605"/>
                      <a:pt x="156254" y="123629"/>
                      <a:pt x="154045" y="127934"/>
                    </a:cubicBezTo>
                    <a:cubicBezTo>
                      <a:pt x="149531" y="136795"/>
                      <a:pt x="142608" y="140899"/>
                      <a:pt x="125443" y="149534"/>
                    </a:cubicBezTo>
                    <a:cubicBezTo>
                      <a:pt x="107510" y="158587"/>
                      <a:pt x="98508" y="163119"/>
                      <a:pt x="91131" y="165441"/>
                    </a:cubicBezTo>
                    <a:cubicBezTo>
                      <a:pt x="73966" y="170837"/>
                      <a:pt x="63183" y="174216"/>
                      <a:pt x="50506" y="171387"/>
                    </a:cubicBezTo>
                    <a:lnTo>
                      <a:pt x="50506" y="171387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E54E8B46-432D-9BC2-3684-3DB7E188AC2D}"/>
                </a:ext>
              </a:extLst>
            </p:cNvPr>
            <p:cNvSpPr/>
            <p:nvPr/>
          </p:nvSpPr>
          <p:spPr>
            <a:xfrm>
              <a:off x="4663199" y="3525353"/>
              <a:ext cx="925295" cy="1737227"/>
            </a:xfrm>
            <a:custGeom>
              <a:avLst/>
              <a:gdLst>
                <a:gd name="connsiteX0" fmla="*/ 199962 w 925295"/>
                <a:gd name="connsiteY0" fmla="*/ 1 h 1737227"/>
                <a:gd name="connsiteX1" fmla="*/ 512413 w 925295"/>
                <a:gd name="connsiteY1" fmla="*/ 149976 h 1737227"/>
                <a:gd name="connsiteX2" fmla="*/ 843608 w 925295"/>
                <a:gd name="connsiteY2" fmla="*/ 1181052 h 1737227"/>
                <a:gd name="connsiteX3" fmla="*/ 881098 w 925295"/>
                <a:gd name="connsiteY3" fmla="*/ 1318536 h 1737227"/>
                <a:gd name="connsiteX4" fmla="*/ 899075 w 925295"/>
                <a:gd name="connsiteY4" fmla="*/ 1467327 h 1737227"/>
                <a:gd name="connsiteX5" fmla="*/ 211312 w 925295"/>
                <a:gd name="connsiteY5" fmla="*/ 1735818 h 1737227"/>
                <a:gd name="connsiteX6" fmla="*/ 218341 w 925295"/>
                <a:gd name="connsiteY6" fmla="*/ 1450127 h 1737227"/>
                <a:gd name="connsiteX7" fmla="*/ 112479 w 925295"/>
                <a:gd name="connsiteY7" fmla="*/ 1299782 h 1737227"/>
                <a:gd name="connsiteX8" fmla="*/ 0 w 925295"/>
                <a:gd name="connsiteY8" fmla="*/ 293702 h 1737227"/>
                <a:gd name="connsiteX9" fmla="*/ 199962 w 925295"/>
                <a:gd name="connsiteY9" fmla="*/ 0 h 173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5295" h="1737227">
                  <a:moveTo>
                    <a:pt x="199962" y="1"/>
                  </a:moveTo>
                  <a:lnTo>
                    <a:pt x="512413" y="149976"/>
                  </a:lnTo>
                  <a:cubicBezTo>
                    <a:pt x="512413" y="149976"/>
                    <a:pt x="843608" y="1131068"/>
                    <a:pt x="843608" y="1181052"/>
                  </a:cubicBezTo>
                  <a:cubicBezTo>
                    <a:pt x="843608" y="1231044"/>
                    <a:pt x="937343" y="1262292"/>
                    <a:pt x="881098" y="1318536"/>
                  </a:cubicBezTo>
                  <a:cubicBezTo>
                    <a:pt x="824863" y="1374771"/>
                    <a:pt x="985781" y="1422407"/>
                    <a:pt x="899075" y="1467327"/>
                  </a:cubicBezTo>
                  <a:cubicBezTo>
                    <a:pt x="812361" y="1512247"/>
                    <a:pt x="271459" y="1757976"/>
                    <a:pt x="211312" y="1735818"/>
                  </a:cubicBezTo>
                  <a:cubicBezTo>
                    <a:pt x="45427" y="1674702"/>
                    <a:pt x="218341" y="1450127"/>
                    <a:pt x="218341" y="1450127"/>
                  </a:cubicBezTo>
                  <a:cubicBezTo>
                    <a:pt x="218341" y="1450127"/>
                    <a:pt x="93734" y="1349775"/>
                    <a:pt x="112479" y="1299782"/>
                  </a:cubicBezTo>
                  <a:cubicBezTo>
                    <a:pt x="131224" y="1249790"/>
                    <a:pt x="0" y="293702"/>
                    <a:pt x="0" y="293702"/>
                  </a:cubicBezTo>
                  <a:lnTo>
                    <a:pt x="199962" y="0"/>
                  </a:lnTo>
                  <a:close/>
                </a:path>
              </a:pathLst>
            </a:custGeom>
            <a:solidFill>
              <a:srgbClr val="E6E6E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DAF71418-9D2B-9F23-19D8-7B9D4C5778CC}"/>
                </a:ext>
              </a:extLst>
            </p:cNvPr>
            <p:cNvSpPr/>
            <p:nvPr/>
          </p:nvSpPr>
          <p:spPr>
            <a:xfrm>
              <a:off x="4826580" y="2956229"/>
              <a:ext cx="663215" cy="487887"/>
            </a:xfrm>
            <a:custGeom>
              <a:avLst/>
              <a:gdLst>
                <a:gd name="connsiteX0" fmla="*/ 303963 w 663215"/>
                <a:gd name="connsiteY0" fmla="*/ 381761 h 487887"/>
                <a:gd name="connsiteX1" fmla="*/ 339341 w 663215"/>
                <a:gd name="connsiteY1" fmla="*/ 452512 h 487887"/>
                <a:gd name="connsiteX2" fmla="*/ 431311 w 663215"/>
                <a:gd name="connsiteY2" fmla="*/ 296861 h 487887"/>
                <a:gd name="connsiteX3" fmla="*/ 494985 w 663215"/>
                <a:gd name="connsiteY3" fmla="*/ 226110 h 487887"/>
                <a:gd name="connsiteX4" fmla="*/ 615261 w 663215"/>
                <a:gd name="connsiteY4" fmla="*/ 296861 h 487887"/>
                <a:gd name="connsiteX5" fmla="*/ 629414 w 663215"/>
                <a:gd name="connsiteY5" fmla="*/ 176586 h 487887"/>
                <a:gd name="connsiteX6" fmla="*/ 586965 w 663215"/>
                <a:gd name="connsiteY6" fmla="*/ 134135 h 487887"/>
                <a:gd name="connsiteX7" fmla="*/ 544515 w 663215"/>
                <a:gd name="connsiteY7" fmla="*/ 84610 h 487887"/>
                <a:gd name="connsiteX8" fmla="*/ 502066 w 663215"/>
                <a:gd name="connsiteY8" fmla="*/ 49234 h 487887"/>
                <a:gd name="connsiteX9" fmla="*/ 466689 w 663215"/>
                <a:gd name="connsiteY9" fmla="*/ 28009 h 487887"/>
                <a:gd name="connsiteX10" fmla="*/ 339341 w 663215"/>
                <a:gd name="connsiteY10" fmla="*/ 6784 h 487887"/>
                <a:gd name="connsiteX11" fmla="*/ 141238 w 663215"/>
                <a:gd name="connsiteY11" fmla="*/ 63385 h 487887"/>
                <a:gd name="connsiteX12" fmla="*/ 7281 w 663215"/>
                <a:gd name="connsiteY12" fmla="*/ 226256 h 487887"/>
                <a:gd name="connsiteX13" fmla="*/ 28034 w 663215"/>
                <a:gd name="connsiteY13" fmla="*/ 487887 h 487887"/>
                <a:gd name="connsiteX14" fmla="*/ 125610 w 663215"/>
                <a:gd name="connsiteY14" fmla="*/ 487887 h 487887"/>
                <a:gd name="connsiteX15" fmla="*/ 303963 w 663215"/>
                <a:gd name="connsiteY15" fmla="*/ 381761 h 48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3215" h="487887">
                  <a:moveTo>
                    <a:pt x="303963" y="381761"/>
                  </a:moveTo>
                  <a:lnTo>
                    <a:pt x="339341" y="452512"/>
                  </a:lnTo>
                  <a:cubicBezTo>
                    <a:pt x="339341" y="452512"/>
                    <a:pt x="374709" y="325161"/>
                    <a:pt x="431311" y="296861"/>
                  </a:cubicBezTo>
                  <a:cubicBezTo>
                    <a:pt x="487913" y="268561"/>
                    <a:pt x="494985" y="226110"/>
                    <a:pt x="494985" y="226110"/>
                  </a:cubicBezTo>
                  <a:cubicBezTo>
                    <a:pt x="494985" y="226110"/>
                    <a:pt x="565740" y="318086"/>
                    <a:pt x="615261" y="296861"/>
                  </a:cubicBezTo>
                  <a:cubicBezTo>
                    <a:pt x="664791" y="275636"/>
                    <a:pt x="686016" y="261486"/>
                    <a:pt x="629414" y="176586"/>
                  </a:cubicBezTo>
                  <a:cubicBezTo>
                    <a:pt x="572812" y="91685"/>
                    <a:pt x="586965" y="134135"/>
                    <a:pt x="586965" y="134135"/>
                  </a:cubicBezTo>
                  <a:cubicBezTo>
                    <a:pt x="586965" y="134135"/>
                    <a:pt x="537435" y="63385"/>
                    <a:pt x="544515" y="84610"/>
                  </a:cubicBezTo>
                  <a:cubicBezTo>
                    <a:pt x="551587" y="105834"/>
                    <a:pt x="502066" y="28009"/>
                    <a:pt x="502066" y="49234"/>
                  </a:cubicBezTo>
                  <a:cubicBezTo>
                    <a:pt x="502066" y="70459"/>
                    <a:pt x="466689" y="6784"/>
                    <a:pt x="466689" y="28009"/>
                  </a:cubicBezTo>
                  <a:cubicBezTo>
                    <a:pt x="466689" y="49234"/>
                    <a:pt x="318107" y="-21516"/>
                    <a:pt x="339341" y="6784"/>
                  </a:cubicBezTo>
                  <a:cubicBezTo>
                    <a:pt x="360565" y="35084"/>
                    <a:pt x="211984" y="-49816"/>
                    <a:pt x="141238" y="63385"/>
                  </a:cubicBezTo>
                  <a:cubicBezTo>
                    <a:pt x="70483" y="176586"/>
                    <a:pt x="-27616" y="155651"/>
                    <a:pt x="7281" y="226256"/>
                  </a:cubicBezTo>
                  <a:cubicBezTo>
                    <a:pt x="42187" y="296861"/>
                    <a:pt x="28034" y="487887"/>
                    <a:pt x="28034" y="487887"/>
                  </a:cubicBezTo>
                  <a:lnTo>
                    <a:pt x="125610" y="487887"/>
                  </a:lnTo>
                  <a:cubicBezTo>
                    <a:pt x="125610" y="487887"/>
                    <a:pt x="226137" y="296861"/>
                    <a:pt x="303963" y="381761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59F91702-8866-41CF-E673-BA0E616891FF}"/>
                </a:ext>
              </a:extLst>
            </p:cNvPr>
            <p:cNvSpPr/>
            <p:nvPr/>
          </p:nvSpPr>
          <p:spPr>
            <a:xfrm>
              <a:off x="6988505" y="3856545"/>
              <a:ext cx="736685" cy="1199808"/>
            </a:xfrm>
            <a:custGeom>
              <a:avLst/>
              <a:gdLst>
                <a:gd name="connsiteX0" fmla="*/ 224273 w 736685"/>
                <a:gd name="connsiteY0" fmla="*/ 81240 h 1199808"/>
                <a:gd name="connsiteX1" fmla="*/ 229992 w 736685"/>
                <a:gd name="connsiteY1" fmla="*/ 79625 h 1199808"/>
                <a:gd name="connsiteX2" fmla="*/ 511718 w 736685"/>
                <a:gd name="connsiteY2" fmla="*/ 0 h 1199808"/>
                <a:gd name="connsiteX3" fmla="*/ 736686 w 736685"/>
                <a:gd name="connsiteY3" fmla="*/ 306199 h 1199808"/>
                <a:gd name="connsiteX4" fmla="*/ 586707 w 736685"/>
                <a:gd name="connsiteY4" fmla="*/ 943594 h 1199808"/>
                <a:gd name="connsiteX5" fmla="*/ 642951 w 736685"/>
                <a:gd name="connsiteY5" fmla="*/ 1199809 h 1199808"/>
                <a:gd name="connsiteX6" fmla="*/ 5557 w 736685"/>
                <a:gd name="connsiteY6" fmla="*/ 1181055 h 1199808"/>
                <a:gd name="connsiteX7" fmla="*/ 5557 w 736685"/>
                <a:gd name="connsiteY7" fmla="*/ 1096331 h 1199808"/>
                <a:gd name="connsiteX8" fmla="*/ 18051 w 736685"/>
                <a:gd name="connsiteY8" fmla="*/ 901476 h 1199808"/>
                <a:gd name="connsiteX9" fmla="*/ 55550 w 736685"/>
                <a:gd name="connsiteY9" fmla="*/ 606156 h 1199808"/>
                <a:gd name="connsiteX10" fmla="*/ 118036 w 736685"/>
                <a:gd name="connsiteY10" fmla="*/ 362443 h 1199808"/>
                <a:gd name="connsiteX11" fmla="*/ 224273 w 736685"/>
                <a:gd name="connsiteY11" fmla="*/ 81240 h 119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6685" h="1199808">
                  <a:moveTo>
                    <a:pt x="224273" y="81240"/>
                  </a:moveTo>
                  <a:lnTo>
                    <a:pt x="229992" y="79625"/>
                  </a:lnTo>
                  <a:lnTo>
                    <a:pt x="511718" y="0"/>
                  </a:lnTo>
                  <a:lnTo>
                    <a:pt x="736686" y="306199"/>
                  </a:lnTo>
                  <a:lnTo>
                    <a:pt x="586707" y="943594"/>
                  </a:lnTo>
                  <a:lnTo>
                    <a:pt x="642951" y="1199809"/>
                  </a:lnTo>
                  <a:cubicBezTo>
                    <a:pt x="642951" y="1199809"/>
                    <a:pt x="186774" y="1081078"/>
                    <a:pt x="5557" y="1181055"/>
                  </a:cubicBezTo>
                  <a:cubicBezTo>
                    <a:pt x="5557" y="1181055"/>
                    <a:pt x="-6946" y="1124078"/>
                    <a:pt x="5557" y="1096331"/>
                  </a:cubicBezTo>
                  <a:cubicBezTo>
                    <a:pt x="18051" y="1068576"/>
                    <a:pt x="36804" y="953093"/>
                    <a:pt x="18051" y="901476"/>
                  </a:cubicBezTo>
                  <a:cubicBezTo>
                    <a:pt x="-695" y="849860"/>
                    <a:pt x="55550" y="606156"/>
                    <a:pt x="55550" y="606156"/>
                  </a:cubicBezTo>
                  <a:cubicBezTo>
                    <a:pt x="55550" y="606156"/>
                    <a:pt x="36804" y="443684"/>
                    <a:pt x="118036" y="362443"/>
                  </a:cubicBezTo>
                  <a:cubicBezTo>
                    <a:pt x="199276" y="281203"/>
                    <a:pt x="224273" y="81240"/>
                    <a:pt x="224273" y="81240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D5DE4467-D778-1984-DF90-A43BBCF96B55}"/>
                </a:ext>
              </a:extLst>
            </p:cNvPr>
            <p:cNvSpPr/>
            <p:nvPr/>
          </p:nvSpPr>
          <p:spPr>
            <a:xfrm>
              <a:off x="5790119" y="3730642"/>
              <a:ext cx="1233846" cy="1362328"/>
            </a:xfrm>
            <a:custGeom>
              <a:avLst/>
              <a:gdLst>
                <a:gd name="connsiteX0" fmla="*/ 1166784 w 1233846"/>
                <a:gd name="connsiteY0" fmla="*/ 1358085 h 1362328"/>
                <a:gd name="connsiteX1" fmla="*/ 176821 w 1233846"/>
                <a:gd name="connsiteY1" fmla="*/ 866102 h 1362328"/>
                <a:gd name="connsiteX2" fmla="*/ 164030 w 1233846"/>
                <a:gd name="connsiteY2" fmla="*/ 856088 h 1362328"/>
                <a:gd name="connsiteX3" fmla="*/ 9555 w 1233846"/>
                <a:gd name="connsiteY3" fmla="*/ 674042 h 1362328"/>
                <a:gd name="connsiteX4" fmla="*/ 3915 w 1233846"/>
                <a:gd name="connsiteY4" fmla="*/ 630632 h 1362328"/>
                <a:gd name="connsiteX5" fmla="*/ 293552 w 1233846"/>
                <a:gd name="connsiteY5" fmla="*/ 22957 h 1362328"/>
                <a:gd name="connsiteX6" fmla="*/ 319465 w 1233846"/>
                <a:gd name="connsiteY6" fmla="*/ 1381 h 1362328"/>
                <a:gd name="connsiteX7" fmla="*/ 352712 w 1233846"/>
                <a:gd name="connsiteY7" fmla="*/ 7069 h 1362328"/>
                <a:gd name="connsiteX8" fmla="*/ 1050874 w 1233846"/>
                <a:gd name="connsiteY8" fmla="*/ 485971 h 1362328"/>
                <a:gd name="connsiteX9" fmla="*/ 1066807 w 1233846"/>
                <a:gd name="connsiteY9" fmla="*/ 530332 h 1362328"/>
                <a:gd name="connsiteX10" fmla="*/ 925062 w 1233846"/>
                <a:gd name="connsiteY10" fmla="*/ 1023607 h 1362328"/>
                <a:gd name="connsiteX11" fmla="*/ 937355 w 1233846"/>
                <a:gd name="connsiteY11" fmla="*/ 1060241 h 1362328"/>
                <a:gd name="connsiteX12" fmla="*/ 1217763 w 1233846"/>
                <a:gd name="connsiteY12" fmla="*/ 1270550 h 1362328"/>
                <a:gd name="connsiteX13" fmla="*/ 1230179 w 1233846"/>
                <a:gd name="connsiteY13" fmla="*/ 1319669 h 1362328"/>
                <a:gd name="connsiteX14" fmla="*/ 1221308 w 1233846"/>
                <a:gd name="connsiteY14" fmla="*/ 1338886 h 1362328"/>
                <a:gd name="connsiteX15" fmla="*/ 1198110 w 1233846"/>
                <a:gd name="connsiteY15" fmla="*/ 1360006 h 1362328"/>
                <a:gd name="connsiteX16" fmla="*/ 1184682 w 1233846"/>
                <a:gd name="connsiteY16" fmla="*/ 1362328 h 1362328"/>
                <a:gd name="connsiteX17" fmla="*/ 1166784 w 1233846"/>
                <a:gd name="connsiteY17" fmla="*/ 1358085 h 136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33846" h="1362328">
                  <a:moveTo>
                    <a:pt x="1166784" y="1358085"/>
                  </a:moveTo>
                  <a:lnTo>
                    <a:pt x="176821" y="866102"/>
                  </a:lnTo>
                  <a:cubicBezTo>
                    <a:pt x="171896" y="863658"/>
                    <a:pt x="167592" y="860288"/>
                    <a:pt x="164030" y="856088"/>
                  </a:cubicBezTo>
                  <a:lnTo>
                    <a:pt x="9555" y="674042"/>
                  </a:lnTo>
                  <a:cubicBezTo>
                    <a:pt x="-686" y="661967"/>
                    <a:pt x="-2904" y="644924"/>
                    <a:pt x="3915" y="630632"/>
                  </a:cubicBezTo>
                  <a:lnTo>
                    <a:pt x="293552" y="22957"/>
                  </a:lnTo>
                  <a:cubicBezTo>
                    <a:pt x="298625" y="12308"/>
                    <a:pt x="308071" y="4445"/>
                    <a:pt x="319465" y="1381"/>
                  </a:cubicBezTo>
                  <a:cubicBezTo>
                    <a:pt x="330876" y="-1676"/>
                    <a:pt x="342986" y="396"/>
                    <a:pt x="352712" y="7069"/>
                  </a:cubicBezTo>
                  <a:lnTo>
                    <a:pt x="1050874" y="485971"/>
                  </a:lnTo>
                  <a:cubicBezTo>
                    <a:pt x="1065210" y="495801"/>
                    <a:pt x="1071609" y="513621"/>
                    <a:pt x="1066807" y="530332"/>
                  </a:cubicBezTo>
                  <a:lnTo>
                    <a:pt x="925062" y="1023607"/>
                  </a:lnTo>
                  <a:cubicBezTo>
                    <a:pt x="921186" y="1037096"/>
                    <a:pt x="926127" y="1051825"/>
                    <a:pt x="937355" y="1060241"/>
                  </a:cubicBezTo>
                  <a:lnTo>
                    <a:pt x="1217763" y="1270550"/>
                  </a:lnTo>
                  <a:cubicBezTo>
                    <a:pt x="1232868" y="1281874"/>
                    <a:pt x="1238089" y="1302531"/>
                    <a:pt x="1230179" y="1319669"/>
                  </a:cubicBezTo>
                  <a:lnTo>
                    <a:pt x="1221308" y="1338886"/>
                  </a:lnTo>
                  <a:cubicBezTo>
                    <a:pt x="1216707" y="1348857"/>
                    <a:pt x="1208465" y="1356356"/>
                    <a:pt x="1198110" y="1360006"/>
                  </a:cubicBezTo>
                  <a:cubicBezTo>
                    <a:pt x="1193719" y="1361560"/>
                    <a:pt x="1189187" y="1362328"/>
                    <a:pt x="1184682" y="1362328"/>
                  </a:cubicBezTo>
                  <a:cubicBezTo>
                    <a:pt x="1178553" y="1362320"/>
                    <a:pt x="1172459" y="1360905"/>
                    <a:pt x="1166784" y="1358085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589CF0DE-EC7B-425B-1B95-F5D9855AEF24}"/>
                </a:ext>
              </a:extLst>
            </p:cNvPr>
            <p:cNvSpPr/>
            <p:nvPr/>
          </p:nvSpPr>
          <p:spPr>
            <a:xfrm>
              <a:off x="5838997" y="3771330"/>
              <a:ext cx="1120161" cy="1247340"/>
            </a:xfrm>
            <a:custGeom>
              <a:avLst/>
              <a:gdLst>
                <a:gd name="connsiteX0" fmla="*/ 1110005 w 1120161"/>
                <a:gd name="connsiteY0" fmla="*/ 1197662 h 1247340"/>
                <a:gd name="connsiteX1" fmla="*/ 834433 w 1120161"/>
                <a:gd name="connsiteY1" fmla="*/ 968382 h 1247340"/>
                <a:gd name="connsiteX2" fmla="*/ 828872 w 1120161"/>
                <a:gd name="connsiteY2" fmla="*/ 961257 h 1247340"/>
                <a:gd name="connsiteX3" fmla="*/ 827746 w 1120161"/>
                <a:gd name="connsiteY3" fmla="*/ 944573 h 1247340"/>
                <a:gd name="connsiteX4" fmla="*/ 984778 w 1120161"/>
                <a:gd name="connsiteY4" fmla="*/ 485086 h 1247340"/>
                <a:gd name="connsiteX5" fmla="*/ 974092 w 1120161"/>
                <a:gd name="connsiteY5" fmla="*/ 452843 h 1247340"/>
                <a:gd name="connsiteX6" fmla="*/ 319829 w 1120161"/>
                <a:gd name="connsiteY6" fmla="*/ 4918 h 1247340"/>
                <a:gd name="connsiteX7" fmla="*/ 296893 w 1120161"/>
                <a:gd name="connsiteY7" fmla="*/ 920 h 1247340"/>
                <a:gd name="connsiteX8" fmla="*/ 278768 w 1120161"/>
                <a:gd name="connsiteY8" fmla="*/ 15667 h 1247340"/>
                <a:gd name="connsiteX9" fmla="*/ 2943 w 1120161"/>
                <a:gd name="connsiteY9" fmla="*/ 575765 h 1247340"/>
                <a:gd name="connsiteX10" fmla="*/ 3694 w 1120161"/>
                <a:gd name="connsiteY10" fmla="*/ 601949 h 1247340"/>
                <a:gd name="connsiteX11" fmla="*/ 5755 w 1120161"/>
                <a:gd name="connsiteY11" fmla="*/ 605135 h 1247340"/>
                <a:gd name="connsiteX12" fmla="*/ 144479 w 1120161"/>
                <a:gd name="connsiteY12" fmla="*/ 788230 h 1247340"/>
                <a:gd name="connsiteX13" fmla="*/ 154607 w 1120161"/>
                <a:gd name="connsiteY13" fmla="*/ 796541 h 1247340"/>
                <a:gd name="connsiteX14" fmla="*/ 1079822 w 1120161"/>
                <a:gd name="connsiteY14" fmla="*/ 1244529 h 1247340"/>
                <a:gd name="connsiteX15" fmla="*/ 1092072 w 1120161"/>
                <a:gd name="connsiteY15" fmla="*/ 1247341 h 1247340"/>
                <a:gd name="connsiteX16" fmla="*/ 1111943 w 1120161"/>
                <a:gd name="connsiteY16" fmla="*/ 1239090 h 1247340"/>
                <a:gd name="connsiteX17" fmla="*/ 1113820 w 1120161"/>
                <a:gd name="connsiteY17" fmla="*/ 1237030 h 1247340"/>
                <a:gd name="connsiteX18" fmla="*/ 1120132 w 1120161"/>
                <a:gd name="connsiteY18" fmla="*/ 1217970 h 1247340"/>
                <a:gd name="connsiteX19" fmla="*/ 1110005 w 1120161"/>
                <a:gd name="connsiteY19" fmla="*/ 1197662 h 12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20161" h="1247340">
                  <a:moveTo>
                    <a:pt x="1110005" y="1197662"/>
                  </a:moveTo>
                  <a:lnTo>
                    <a:pt x="834433" y="968382"/>
                  </a:lnTo>
                  <a:cubicBezTo>
                    <a:pt x="832058" y="966382"/>
                    <a:pt x="830181" y="963947"/>
                    <a:pt x="828872" y="961257"/>
                  </a:cubicBezTo>
                  <a:cubicBezTo>
                    <a:pt x="826366" y="956202"/>
                    <a:pt x="825868" y="950134"/>
                    <a:pt x="827746" y="944573"/>
                  </a:cubicBezTo>
                  <a:lnTo>
                    <a:pt x="984778" y="485086"/>
                  </a:lnTo>
                  <a:cubicBezTo>
                    <a:pt x="988838" y="473213"/>
                    <a:pt x="984464" y="459968"/>
                    <a:pt x="974092" y="452843"/>
                  </a:cubicBezTo>
                  <a:lnTo>
                    <a:pt x="319829" y="4918"/>
                  </a:lnTo>
                  <a:cubicBezTo>
                    <a:pt x="313141" y="295"/>
                    <a:pt x="304769" y="-1143"/>
                    <a:pt x="296893" y="920"/>
                  </a:cubicBezTo>
                  <a:cubicBezTo>
                    <a:pt x="288957" y="2981"/>
                    <a:pt x="282391" y="8356"/>
                    <a:pt x="278768" y="15667"/>
                  </a:cubicBezTo>
                  <a:lnTo>
                    <a:pt x="2943" y="575765"/>
                  </a:lnTo>
                  <a:cubicBezTo>
                    <a:pt x="-1247" y="584199"/>
                    <a:pt x="-933" y="593881"/>
                    <a:pt x="3694" y="601949"/>
                  </a:cubicBezTo>
                  <a:cubicBezTo>
                    <a:pt x="4253" y="603066"/>
                    <a:pt x="4943" y="604131"/>
                    <a:pt x="5755" y="605135"/>
                  </a:cubicBezTo>
                  <a:lnTo>
                    <a:pt x="144479" y="788230"/>
                  </a:lnTo>
                  <a:cubicBezTo>
                    <a:pt x="147168" y="791722"/>
                    <a:pt x="150669" y="794603"/>
                    <a:pt x="154607" y="796541"/>
                  </a:cubicBezTo>
                  <a:lnTo>
                    <a:pt x="1079822" y="1244529"/>
                  </a:lnTo>
                  <a:cubicBezTo>
                    <a:pt x="1083699" y="1246398"/>
                    <a:pt x="1087889" y="1247341"/>
                    <a:pt x="1092072" y="1247341"/>
                  </a:cubicBezTo>
                  <a:cubicBezTo>
                    <a:pt x="1099327" y="1247341"/>
                    <a:pt x="1106574" y="1244529"/>
                    <a:pt x="1111943" y="1239090"/>
                  </a:cubicBezTo>
                  <a:cubicBezTo>
                    <a:pt x="1112571" y="1238400"/>
                    <a:pt x="1113191" y="1237781"/>
                    <a:pt x="1113820" y="1237030"/>
                  </a:cubicBezTo>
                  <a:cubicBezTo>
                    <a:pt x="1118194" y="1231713"/>
                    <a:pt x="1120447" y="1224903"/>
                    <a:pt x="1120132" y="1217970"/>
                  </a:cubicBezTo>
                  <a:cubicBezTo>
                    <a:pt x="1119757" y="1210095"/>
                    <a:pt x="1116073" y="1202718"/>
                    <a:pt x="1110005" y="1197662"/>
                  </a:cubicBezTo>
                  <a:close/>
                </a:path>
              </a:pathLst>
            </a:custGeom>
            <a:solidFill>
              <a:srgbClr val="F2F2F2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D39EDF86-DD41-2442-C19E-8021D897EF85}"/>
                </a:ext>
              </a:extLst>
            </p:cNvPr>
            <p:cNvSpPr/>
            <p:nvPr/>
          </p:nvSpPr>
          <p:spPr>
            <a:xfrm>
              <a:off x="5944233" y="3854657"/>
              <a:ext cx="236774" cy="458065"/>
            </a:xfrm>
            <a:custGeom>
              <a:avLst/>
              <a:gdLst>
                <a:gd name="connsiteX0" fmla="*/ 6241 w 236774"/>
                <a:gd name="connsiteY0" fmla="*/ 458065 h 458065"/>
                <a:gd name="connsiteX1" fmla="*/ 11828 w 236774"/>
                <a:gd name="connsiteY1" fmla="*/ 454625 h 458065"/>
                <a:gd name="connsiteX2" fmla="*/ 236106 w 236774"/>
                <a:gd name="connsiteY2" fmla="*/ 9065 h 458065"/>
                <a:gd name="connsiteX3" fmla="*/ 233338 w 236774"/>
                <a:gd name="connsiteY3" fmla="*/ 674 h 458065"/>
                <a:gd name="connsiteX4" fmla="*/ 224939 w 236774"/>
                <a:gd name="connsiteY4" fmla="*/ 3442 h 458065"/>
                <a:gd name="connsiteX5" fmla="*/ 670 w 236774"/>
                <a:gd name="connsiteY5" fmla="*/ 449003 h 458065"/>
                <a:gd name="connsiteX6" fmla="*/ 3438 w 236774"/>
                <a:gd name="connsiteY6" fmla="*/ 457402 h 458065"/>
                <a:gd name="connsiteX7" fmla="*/ 6241 w 236774"/>
                <a:gd name="connsiteY7" fmla="*/ 458065 h 45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74" h="458065">
                  <a:moveTo>
                    <a:pt x="6241" y="458065"/>
                  </a:moveTo>
                  <a:cubicBezTo>
                    <a:pt x="8537" y="458065"/>
                    <a:pt x="10737" y="456808"/>
                    <a:pt x="11828" y="454625"/>
                  </a:cubicBezTo>
                  <a:lnTo>
                    <a:pt x="236106" y="9065"/>
                  </a:lnTo>
                  <a:cubicBezTo>
                    <a:pt x="237660" y="5983"/>
                    <a:pt x="236412" y="2228"/>
                    <a:pt x="233338" y="674"/>
                  </a:cubicBezTo>
                  <a:cubicBezTo>
                    <a:pt x="230239" y="-889"/>
                    <a:pt x="226493" y="360"/>
                    <a:pt x="224939" y="3442"/>
                  </a:cubicBezTo>
                  <a:lnTo>
                    <a:pt x="670" y="449003"/>
                  </a:lnTo>
                  <a:cubicBezTo>
                    <a:pt x="-884" y="452093"/>
                    <a:pt x="356" y="455848"/>
                    <a:pt x="3438" y="457402"/>
                  </a:cubicBezTo>
                  <a:cubicBezTo>
                    <a:pt x="4346" y="457856"/>
                    <a:pt x="5298" y="458065"/>
                    <a:pt x="6241" y="458065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7ACF03BC-8183-AE91-6F3E-6599B097253E}"/>
                </a:ext>
              </a:extLst>
            </p:cNvPr>
            <p:cNvSpPr/>
            <p:nvPr/>
          </p:nvSpPr>
          <p:spPr>
            <a:xfrm>
              <a:off x="6062963" y="3929646"/>
              <a:ext cx="236774" cy="458065"/>
            </a:xfrm>
            <a:custGeom>
              <a:avLst/>
              <a:gdLst>
                <a:gd name="connsiteX0" fmla="*/ 6241 w 236774"/>
                <a:gd name="connsiteY0" fmla="*/ 458065 h 458065"/>
                <a:gd name="connsiteX1" fmla="*/ 11828 w 236774"/>
                <a:gd name="connsiteY1" fmla="*/ 454625 h 458065"/>
                <a:gd name="connsiteX2" fmla="*/ 236106 w 236774"/>
                <a:gd name="connsiteY2" fmla="*/ 9065 h 458065"/>
                <a:gd name="connsiteX3" fmla="*/ 233330 w 236774"/>
                <a:gd name="connsiteY3" fmla="*/ 674 h 458065"/>
                <a:gd name="connsiteX4" fmla="*/ 224940 w 236774"/>
                <a:gd name="connsiteY4" fmla="*/ 3442 h 458065"/>
                <a:gd name="connsiteX5" fmla="*/ 670 w 236774"/>
                <a:gd name="connsiteY5" fmla="*/ 449003 h 458065"/>
                <a:gd name="connsiteX6" fmla="*/ 3438 w 236774"/>
                <a:gd name="connsiteY6" fmla="*/ 457393 h 458065"/>
                <a:gd name="connsiteX7" fmla="*/ 6241 w 236774"/>
                <a:gd name="connsiteY7" fmla="*/ 458065 h 45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74" h="458065">
                  <a:moveTo>
                    <a:pt x="6241" y="458065"/>
                  </a:moveTo>
                  <a:cubicBezTo>
                    <a:pt x="8537" y="458065"/>
                    <a:pt x="10728" y="456808"/>
                    <a:pt x="11828" y="454625"/>
                  </a:cubicBezTo>
                  <a:lnTo>
                    <a:pt x="236106" y="9065"/>
                  </a:lnTo>
                  <a:cubicBezTo>
                    <a:pt x="237660" y="5983"/>
                    <a:pt x="236412" y="2220"/>
                    <a:pt x="233330" y="674"/>
                  </a:cubicBezTo>
                  <a:cubicBezTo>
                    <a:pt x="230239" y="-889"/>
                    <a:pt x="226493" y="360"/>
                    <a:pt x="224940" y="3442"/>
                  </a:cubicBezTo>
                  <a:lnTo>
                    <a:pt x="670" y="449003"/>
                  </a:lnTo>
                  <a:cubicBezTo>
                    <a:pt x="-884" y="452093"/>
                    <a:pt x="356" y="455848"/>
                    <a:pt x="3438" y="457393"/>
                  </a:cubicBezTo>
                  <a:cubicBezTo>
                    <a:pt x="4346" y="457847"/>
                    <a:pt x="5298" y="458065"/>
                    <a:pt x="6241" y="458065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42BEDD1B-BA6B-86A4-E03E-6E66716D7D10}"/>
                </a:ext>
              </a:extLst>
            </p:cNvPr>
            <p:cNvSpPr/>
            <p:nvPr/>
          </p:nvSpPr>
          <p:spPr>
            <a:xfrm>
              <a:off x="6162949" y="3992136"/>
              <a:ext cx="236771" cy="458061"/>
            </a:xfrm>
            <a:custGeom>
              <a:avLst/>
              <a:gdLst>
                <a:gd name="connsiteX0" fmla="*/ 6241 w 236771"/>
                <a:gd name="connsiteY0" fmla="*/ 458061 h 458061"/>
                <a:gd name="connsiteX1" fmla="*/ 11829 w 236771"/>
                <a:gd name="connsiteY1" fmla="*/ 454622 h 458061"/>
                <a:gd name="connsiteX2" fmla="*/ 236106 w 236771"/>
                <a:gd name="connsiteY2" fmla="*/ 9061 h 458061"/>
                <a:gd name="connsiteX3" fmla="*/ 233330 w 236771"/>
                <a:gd name="connsiteY3" fmla="*/ 670 h 458061"/>
                <a:gd name="connsiteX4" fmla="*/ 224940 w 236771"/>
                <a:gd name="connsiteY4" fmla="*/ 3438 h 458061"/>
                <a:gd name="connsiteX5" fmla="*/ 670 w 236771"/>
                <a:gd name="connsiteY5" fmla="*/ 449008 h 458061"/>
                <a:gd name="connsiteX6" fmla="*/ 3438 w 236771"/>
                <a:gd name="connsiteY6" fmla="*/ 457398 h 458061"/>
                <a:gd name="connsiteX7" fmla="*/ 6241 w 236771"/>
                <a:gd name="connsiteY7" fmla="*/ 458061 h 45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71" h="458061">
                  <a:moveTo>
                    <a:pt x="6241" y="458061"/>
                  </a:moveTo>
                  <a:cubicBezTo>
                    <a:pt x="8528" y="458061"/>
                    <a:pt x="10728" y="456804"/>
                    <a:pt x="11829" y="454622"/>
                  </a:cubicBezTo>
                  <a:lnTo>
                    <a:pt x="236106" y="9061"/>
                  </a:lnTo>
                  <a:cubicBezTo>
                    <a:pt x="237652" y="5979"/>
                    <a:pt x="236412" y="2225"/>
                    <a:pt x="233330" y="670"/>
                  </a:cubicBezTo>
                  <a:cubicBezTo>
                    <a:pt x="230239" y="-884"/>
                    <a:pt x="226493" y="356"/>
                    <a:pt x="224940" y="3438"/>
                  </a:cubicBezTo>
                  <a:lnTo>
                    <a:pt x="670" y="449008"/>
                  </a:lnTo>
                  <a:cubicBezTo>
                    <a:pt x="-884" y="452090"/>
                    <a:pt x="356" y="455844"/>
                    <a:pt x="3438" y="457398"/>
                  </a:cubicBezTo>
                  <a:cubicBezTo>
                    <a:pt x="4338" y="457852"/>
                    <a:pt x="5298" y="458061"/>
                    <a:pt x="6241" y="458061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D0A462D8-1ECD-29EC-4CAD-CFAEC48D2B63}"/>
                </a:ext>
              </a:extLst>
            </p:cNvPr>
            <p:cNvSpPr/>
            <p:nvPr/>
          </p:nvSpPr>
          <p:spPr>
            <a:xfrm>
              <a:off x="5402500" y="4380660"/>
              <a:ext cx="582001" cy="286769"/>
            </a:xfrm>
            <a:custGeom>
              <a:avLst/>
              <a:gdLst>
                <a:gd name="connsiteX0" fmla="*/ 412724 w 582001"/>
                <a:gd name="connsiteY0" fmla="*/ 9181 h 286769"/>
                <a:gd name="connsiteX1" fmla="*/ 579518 w 582001"/>
                <a:gd name="connsiteY1" fmla="*/ 57070 h 286769"/>
                <a:gd name="connsiteX2" fmla="*/ 465467 w 582001"/>
                <a:gd name="connsiteY2" fmla="*/ 187884 h 286769"/>
                <a:gd name="connsiteX3" fmla="*/ 370083 w 582001"/>
                <a:gd name="connsiteY3" fmla="*/ 193856 h 286769"/>
                <a:gd name="connsiteX4" fmla="*/ 40302 w 582001"/>
                <a:gd name="connsiteY4" fmla="*/ 286769 h 286769"/>
                <a:gd name="connsiteX5" fmla="*/ 0 w 582001"/>
                <a:gd name="connsiteY5" fmla="*/ 131081 h 286769"/>
                <a:gd name="connsiteX6" fmla="*/ 329379 w 582001"/>
                <a:gd name="connsiteY6" fmla="*/ 56013 h 286769"/>
                <a:gd name="connsiteX7" fmla="*/ 412724 w 582001"/>
                <a:gd name="connsiteY7" fmla="*/ 9181 h 28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001" h="286769">
                  <a:moveTo>
                    <a:pt x="412724" y="9181"/>
                  </a:moveTo>
                  <a:cubicBezTo>
                    <a:pt x="490271" y="-13729"/>
                    <a:pt x="564946" y="7714"/>
                    <a:pt x="579518" y="57070"/>
                  </a:cubicBezTo>
                  <a:cubicBezTo>
                    <a:pt x="594090" y="106416"/>
                    <a:pt x="543041" y="164983"/>
                    <a:pt x="465467" y="187884"/>
                  </a:cubicBezTo>
                  <a:cubicBezTo>
                    <a:pt x="434603" y="197462"/>
                    <a:pt x="401898" y="199504"/>
                    <a:pt x="370083" y="193856"/>
                  </a:cubicBezTo>
                  <a:lnTo>
                    <a:pt x="40302" y="286769"/>
                  </a:lnTo>
                  <a:lnTo>
                    <a:pt x="0" y="131081"/>
                  </a:lnTo>
                  <a:lnTo>
                    <a:pt x="329379" y="56013"/>
                  </a:lnTo>
                  <a:cubicBezTo>
                    <a:pt x="353023" y="33968"/>
                    <a:pt x="381599" y="17912"/>
                    <a:pt x="412724" y="9181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7C9FBA32-2B46-0443-E5FF-D70E959C336B}"/>
                </a:ext>
              </a:extLst>
            </p:cNvPr>
            <p:cNvSpPr/>
            <p:nvPr/>
          </p:nvSpPr>
          <p:spPr>
            <a:xfrm>
              <a:off x="4829119" y="3733903"/>
              <a:ext cx="903965" cy="1072021"/>
            </a:xfrm>
            <a:custGeom>
              <a:avLst/>
              <a:gdLst>
                <a:gd name="connsiteX0" fmla="*/ 402807 w 903965"/>
                <a:gd name="connsiteY0" fmla="*/ 104193 h 1072021"/>
                <a:gd name="connsiteX1" fmla="*/ 351120 w 903965"/>
                <a:gd name="connsiteY1" fmla="*/ 722546 h 1072021"/>
                <a:gd name="connsiteX2" fmla="*/ 814107 w 903965"/>
                <a:gd name="connsiteY2" fmla="*/ 727522 h 1072021"/>
                <a:gd name="connsiteX3" fmla="*/ 903965 w 903965"/>
                <a:gd name="connsiteY3" fmla="*/ 865880 h 1072021"/>
                <a:gd name="connsiteX4" fmla="*/ 174294 w 903965"/>
                <a:gd name="connsiteY4" fmla="*/ 1024781 h 1072021"/>
                <a:gd name="connsiteX5" fmla="*/ 80630 w 903965"/>
                <a:gd name="connsiteY5" fmla="*/ 40510 h 1072021"/>
                <a:gd name="connsiteX6" fmla="*/ 402807 w 903965"/>
                <a:gd name="connsiteY6" fmla="*/ 104193 h 107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3965" h="1072021">
                  <a:moveTo>
                    <a:pt x="402807" y="104193"/>
                  </a:moveTo>
                  <a:lnTo>
                    <a:pt x="351120" y="722546"/>
                  </a:lnTo>
                  <a:lnTo>
                    <a:pt x="814107" y="727522"/>
                  </a:lnTo>
                  <a:lnTo>
                    <a:pt x="903965" y="865880"/>
                  </a:lnTo>
                  <a:cubicBezTo>
                    <a:pt x="903965" y="865880"/>
                    <a:pt x="342800" y="1190807"/>
                    <a:pt x="174294" y="1024781"/>
                  </a:cubicBezTo>
                  <a:cubicBezTo>
                    <a:pt x="5789" y="858755"/>
                    <a:pt x="-69182" y="160097"/>
                    <a:pt x="80630" y="40510"/>
                  </a:cubicBezTo>
                  <a:cubicBezTo>
                    <a:pt x="230442" y="-79079"/>
                    <a:pt x="402807" y="104193"/>
                    <a:pt x="402807" y="104193"/>
                  </a:cubicBezTo>
                  <a:close/>
                </a:path>
              </a:pathLst>
            </a:custGeom>
            <a:solidFill>
              <a:srgbClr val="E6E6E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95" name="图形 3">
              <a:extLst>
                <a:ext uri="{FF2B5EF4-FFF2-40B4-BE49-F238E27FC236}">
                  <a16:creationId xmlns:a16="http://schemas.microsoft.com/office/drawing/2014/main" id="{40914E9C-AE2F-921E-0421-67F112FD360A}"/>
                </a:ext>
              </a:extLst>
            </p:cNvPr>
            <p:cNvGrpSpPr/>
            <p:nvPr/>
          </p:nvGrpSpPr>
          <p:grpSpPr>
            <a:xfrm>
              <a:off x="6609454" y="4055658"/>
              <a:ext cx="1137657" cy="985667"/>
              <a:chOff x="6609454" y="4055658"/>
              <a:chExt cx="1137657" cy="985667"/>
            </a:xfrm>
          </p:grpSpPr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E341E597-F7A8-7CB0-2486-A03121A0B56A}"/>
                  </a:ext>
                </a:extLst>
              </p:cNvPr>
              <p:cNvSpPr/>
              <p:nvPr/>
            </p:nvSpPr>
            <p:spPr>
              <a:xfrm>
                <a:off x="6609454" y="4768108"/>
                <a:ext cx="585792" cy="218808"/>
              </a:xfrm>
              <a:custGeom>
                <a:avLst/>
                <a:gdLst>
                  <a:gd name="connsiteX0" fmla="*/ 139149 w 585792"/>
                  <a:gd name="connsiteY0" fmla="*/ 186452 h 218808"/>
                  <a:gd name="connsiteX1" fmla="*/ 172 w 585792"/>
                  <a:gd name="connsiteY1" fmla="*/ 82547 h 218808"/>
                  <a:gd name="connsiteX2" fmla="*/ 153197 w 585792"/>
                  <a:gd name="connsiteY2" fmla="*/ 660 h 218808"/>
                  <a:gd name="connsiteX3" fmla="*/ 244495 w 585792"/>
                  <a:gd name="connsiteY3" fmla="*/ 28905 h 218808"/>
                  <a:gd name="connsiteX4" fmla="*/ 585792 w 585792"/>
                  <a:gd name="connsiteY4" fmla="*/ 58947 h 218808"/>
                  <a:gd name="connsiteX5" fmla="*/ 568278 w 585792"/>
                  <a:gd name="connsiteY5" fmla="*/ 218809 h 218808"/>
                  <a:gd name="connsiteX6" fmla="*/ 233678 w 585792"/>
                  <a:gd name="connsiteY6" fmla="*/ 172221 h 218808"/>
                  <a:gd name="connsiteX7" fmla="*/ 139149 w 585792"/>
                  <a:gd name="connsiteY7" fmla="*/ 186452 h 21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792" h="218808">
                    <a:moveTo>
                      <a:pt x="139149" y="186452"/>
                    </a:moveTo>
                    <a:cubicBezTo>
                      <a:pt x="58520" y="180384"/>
                      <a:pt x="-3705" y="133858"/>
                      <a:pt x="172" y="82547"/>
                    </a:cubicBezTo>
                    <a:cubicBezTo>
                      <a:pt x="4039" y="31236"/>
                      <a:pt x="72541" y="-5425"/>
                      <a:pt x="153197" y="660"/>
                    </a:cubicBezTo>
                    <a:cubicBezTo>
                      <a:pt x="185449" y="2651"/>
                      <a:pt x="216749" y="12333"/>
                      <a:pt x="244495" y="28905"/>
                    </a:cubicBezTo>
                    <a:lnTo>
                      <a:pt x="585792" y="58947"/>
                    </a:lnTo>
                    <a:lnTo>
                      <a:pt x="568278" y="218809"/>
                    </a:lnTo>
                    <a:lnTo>
                      <a:pt x="233678" y="172221"/>
                    </a:lnTo>
                    <a:cubicBezTo>
                      <a:pt x="203757" y="184444"/>
                      <a:pt x="171340" y="189325"/>
                      <a:pt x="139149" y="186452"/>
                    </a:cubicBez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D81A31A5-728A-CBDF-FDAE-96232196868B}"/>
                  </a:ext>
                </a:extLst>
              </p:cNvPr>
              <p:cNvSpPr/>
              <p:nvPr/>
            </p:nvSpPr>
            <p:spPr>
              <a:xfrm>
                <a:off x="6895281" y="4055658"/>
                <a:ext cx="851830" cy="985667"/>
              </a:xfrm>
              <a:custGeom>
                <a:avLst/>
                <a:gdLst>
                  <a:gd name="connsiteX0" fmla="*/ 851457 w 851830"/>
                  <a:gd name="connsiteY0" fmla="*/ 147938 h 985667"/>
                  <a:gd name="connsiteX1" fmla="*/ 795693 w 851830"/>
                  <a:gd name="connsiteY1" fmla="*/ 844536 h 985667"/>
                  <a:gd name="connsiteX2" fmla="*/ 544333 w 851830"/>
                  <a:gd name="connsiteY2" fmla="*/ 985242 h 985667"/>
                  <a:gd name="connsiteX3" fmla="*/ 0 w 851830"/>
                  <a:gd name="connsiteY3" fmla="*/ 902029 h 985667"/>
                  <a:gd name="connsiteX4" fmla="*/ 11219 w 851830"/>
                  <a:gd name="connsiteY4" fmla="*/ 739461 h 985667"/>
                  <a:gd name="connsiteX5" fmla="*/ 272551 w 851830"/>
                  <a:gd name="connsiteY5" fmla="*/ 753657 h 985667"/>
                  <a:gd name="connsiteX6" fmla="*/ 417395 w 851830"/>
                  <a:gd name="connsiteY6" fmla="*/ 736274 h 985667"/>
                  <a:gd name="connsiteX7" fmla="*/ 454981 w 851830"/>
                  <a:gd name="connsiteY7" fmla="*/ 748480 h 985667"/>
                  <a:gd name="connsiteX8" fmla="*/ 486526 w 851830"/>
                  <a:gd name="connsiteY8" fmla="*/ 725151 h 985667"/>
                  <a:gd name="connsiteX9" fmla="*/ 524889 w 851830"/>
                  <a:gd name="connsiteY9" fmla="*/ 737924 h 985667"/>
                  <a:gd name="connsiteX10" fmla="*/ 558285 w 851830"/>
                  <a:gd name="connsiteY10" fmla="*/ 692672 h 985667"/>
                  <a:gd name="connsiteX11" fmla="*/ 544298 w 851830"/>
                  <a:gd name="connsiteY11" fmla="*/ 185349 h 985667"/>
                  <a:gd name="connsiteX12" fmla="*/ 732919 w 851830"/>
                  <a:gd name="connsiteY12" fmla="*/ 13893 h 985667"/>
                  <a:gd name="connsiteX13" fmla="*/ 851457 w 851830"/>
                  <a:gd name="connsiteY13" fmla="*/ 147938 h 985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51830" h="985667">
                    <a:moveTo>
                      <a:pt x="851457" y="147938"/>
                    </a:moveTo>
                    <a:lnTo>
                      <a:pt x="795693" y="844536"/>
                    </a:lnTo>
                    <a:cubicBezTo>
                      <a:pt x="795693" y="844536"/>
                      <a:pt x="778127" y="994654"/>
                      <a:pt x="544333" y="985242"/>
                    </a:cubicBezTo>
                    <a:cubicBezTo>
                      <a:pt x="310538" y="975831"/>
                      <a:pt x="0" y="902029"/>
                      <a:pt x="0" y="902029"/>
                    </a:cubicBezTo>
                    <a:lnTo>
                      <a:pt x="11219" y="739461"/>
                    </a:lnTo>
                    <a:lnTo>
                      <a:pt x="272551" y="753657"/>
                    </a:lnTo>
                    <a:cubicBezTo>
                      <a:pt x="272551" y="753657"/>
                      <a:pt x="392250" y="717721"/>
                      <a:pt x="417395" y="736274"/>
                    </a:cubicBezTo>
                    <a:cubicBezTo>
                      <a:pt x="442531" y="754818"/>
                      <a:pt x="432726" y="778645"/>
                      <a:pt x="454981" y="748480"/>
                    </a:cubicBezTo>
                    <a:cubicBezTo>
                      <a:pt x="477245" y="718306"/>
                      <a:pt x="464323" y="701010"/>
                      <a:pt x="486526" y="725151"/>
                    </a:cubicBezTo>
                    <a:cubicBezTo>
                      <a:pt x="508728" y="749300"/>
                      <a:pt x="515329" y="792998"/>
                      <a:pt x="524889" y="737924"/>
                    </a:cubicBezTo>
                    <a:cubicBezTo>
                      <a:pt x="534458" y="682859"/>
                      <a:pt x="558285" y="692672"/>
                      <a:pt x="558285" y="692672"/>
                    </a:cubicBezTo>
                    <a:lnTo>
                      <a:pt x="544298" y="185349"/>
                    </a:lnTo>
                    <a:cubicBezTo>
                      <a:pt x="544298" y="185349"/>
                      <a:pt x="601109" y="-60066"/>
                      <a:pt x="732919" y="13893"/>
                    </a:cubicBezTo>
                    <a:cubicBezTo>
                      <a:pt x="864737" y="87843"/>
                      <a:pt x="851457" y="147938"/>
                      <a:pt x="851457" y="147938"/>
                    </a:cubicBezTo>
                    <a:close/>
                  </a:path>
                </a:pathLst>
              </a:custGeom>
              <a:solidFill>
                <a:srgbClr val="FF6C17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2E9AF5A3-6905-2A37-99A8-D60813C9222E}"/>
              </a:ext>
            </a:extLst>
          </p:cNvPr>
          <p:cNvGrpSpPr/>
          <p:nvPr/>
        </p:nvGrpSpPr>
        <p:grpSpPr>
          <a:xfrm>
            <a:off x="3444306" y="3183312"/>
            <a:ext cx="3516235" cy="955006"/>
            <a:chOff x="3444306" y="2810781"/>
            <a:chExt cx="3516235" cy="955006"/>
          </a:xfrm>
        </p:grpSpPr>
        <p:sp>
          <p:nvSpPr>
            <p:cNvPr id="43" name="GaodingPPT-1-4">
              <a:extLst>
                <a:ext uri="{FF2B5EF4-FFF2-40B4-BE49-F238E27FC236}">
                  <a16:creationId xmlns:a16="http://schemas.microsoft.com/office/drawing/2014/main" id="{053EDDC8-D7E9-4FA0-E52E-1F263D1E6AA0}"/>
                </a:ext>
              </a:extLst>
            </p:cNvPr>
            <p:cNvSpPr txBox="1"/>
            <p:nvPr/>
          </p:nvSpPr>
          <p:spPr>
            <a:xfrm>
              <a:off x="3722160" y="2810781"/>
              <a:ext cx="2960526" cy="31015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800" b="0" i="0" spc="0" dirty="0">
                  <a:solidFill>
                    <a:schemeClr val="bg1"/>
                  </a:solidFill>
                  <a:effectLst/>
                  <a:latin typeface="+mn-ea"/>
                </a:rPr>
                <a:t>教学计划</a:t>
              </a:r>
              <a:endParaRPr lang="en-US" altLang="zh-CN" sz="1800" b="0" i="0" spc="0" dirty="0">
                <a:solidFill>
                  <a:schemeClr val="bg1"/>
                </a:solidFill>
                <a:effectLst/>
                <a:latin typeface="+mn-ea"/>
              </a:endParaRPr>
            </a:p>
          </p:txBody>
        </p:sp>
        <p:sp>
          <p:nvSpPr>
            <p:cNvPr id="116" name="文本框 115">
              <a:extLst>
                <a:ext uri="{FF2B5EF4-FFF2-40B4-BE49-F238E27FC236}">
                  <a16:creationId xmlns:a16="http://schemas.microsoft.com/office/drawing/2014/main" id="{86AFA802-E372-40DB-8EA2-7D5A2B3A9406}"/>
                </a:ext>
              </a:extLst>
            </p:cNvPr>
            <p:cNvSpPr txBox="1"/>
            <p:nvPr/>
          </p:nvSpPr>
          <p:spPr>
            <a:xfrm>
              <a:off x="3444306" y="3103426"/>
              <a:ext cx="3516235" cy="6623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20000"/>
                </a:lnSpc>
                <a:buSzPct val="25000"/>
              </a:pPr>
              <a:r>
                <a:rPr lang="zh-CN" altLang="en-US" sz="1600" spc="130" dirty="0">
                  <a:solidFill>
                    <a:schemeClr val="bg1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endParaRPr lang="zh-CN" altLang="en-US" sz="1600" dirty="0">
                <a:solidFill>
                  <a:schemeClr val="bg1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grpSp>
        <p:nvGrpSpPr>
          <p:cNvPr id="118" name="组合 117">
            <a:extLst>
              <a:ext uri="{FF2B5EF4-FFF2-40B4-BE49-F238E27FC236}">
                <a16:creationId xmlns:a16="http://schemas.microsoft.com/office/drawing/2014/main" id="{3B41F4A2-0A06-58DA-DE65-1788AD0F82E9}"/>
              </a:ext>
            </a:extLst>
          </p:cNvPr>
          <p:cNvGrpSpPr/>
          <p:nvPr/>
        </p:nvGrpSpPr>
        <p:grpSpPr>
          <a:xfrm>
            <a:off x="6971137" y="2390831"/>
            <a:ext cx="3516235" cy="955006"/>
            <a:chOff x="3444306" y="2810781"/>
            <a:chExt cx="3516235" cy="955006"/>
          </a:xfrm>
        </p:grpSpPr>
        <p:sp>
          <p:nvSpPr>
            <p:cNvPr id="119" name="GaodingPPT-1-4">
              <a:extLst>
                <a:ext uri="{FF2B5EF4-FFF2-40B4-BE49-F238E27FC236}">
                  <a16:creationId xmlns:a16="http://schemas.microsoft.com/office/drawing/2014/main" id="{0E944522-7B2B-5669-BC2F-91854F145C7D}"/>
                </a:ext>
              </a:extLst>
            </p:cNvPr>
            <p:cNvSpPr txBox="1"/>
            <p:nvPr/>
          </p:nvSpPr>
          <p:spPr>
            <a:xfrm>
              <a:off x="3722160" y="2810781"/>
              <a:ext cx="2960526" cy="31015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800" b="0" i="0" spc="0" dirty="0">
                  <a:solidFill>
                    <a:schemeClr val="bg1"/>
                  </a:solidFill>
                  <a:effectLst/>
                  <a:latin typeface="+mn-ea"/>
                </a:rPr>
                <a:t>教学计划</a:t>
              </a:r>
              <a:endParaRPr lang="en-US" altLang="zh-CN" sz="1800" b="0" i="0" spc="0" dirty="0">
                <a:solidFill>
                  <a:schemeClr val="bg1"/>
                </a:solidFill>
                <a:effectLst/>
                <a:latin typeface="+mn-ea"/>
              </a:endParaRPr>
            </a:p>
          </p:txBody>
        </p: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A941C4E2-D726-FEDE-E0FD-E7E876F3AD01}"/>
                </a:ext>
              </a:extLst>
            </p:cNvPr>
            <p:cNvSpPr txBox="1"/>
            <p:nvPr/>
          </p:nvSpPr>
          <p:spPr>
            <a:xfrm>
              <a:off x="3444306" y="3103426"/>
              <a:ext cx="3516235" cy="6623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20000"/>
                </a:lnSpc>
                <a:buSzPct val="25000"/>
              </a:pPr>
              <a:r>
                <a:rPr lang="zh-CN" altLang="en-US" sz="1600" spc="130" dirty="0">
                  <a:solidFill>
                    <a:schemeClr val="bg1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endParaRPr lang="zh-CN" altLang="en-US" sz="1600" dirty="0">
                <a:solidFill>
                  <a:schemeClr val="bg1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grpSp>
        <p:nvGrpSpPr>
          <p:cNvPr id="121" name="组合 120">
            <a:extLst>
              <a:ext uri="{FF2B5EF4-FFF2-40B4-BE49-F238E27FC236}">
                <a16:creationId xmlns:a16="http://schemas.microsoft.com/office/drawing/2014/main" id="{BB4145BD-D471-B490-4580-771EB70B7CCB}"/>
              </a:ext>
            </a:extLst>
          </p:cNvPr>
          <p:cNvGrpSpPr/>
          <p:nvPr/>
        </p:nvGrpSpPr>
        <p:grpSpPr>
          <a:xfrm>
            <a:off x="5395632" y="4654502"/>
            <a:ext cx="3516235" cy="955006"/>
            <a:chOff x="3444306" y="2810781"/>
            <a:chExt cx="3516235" cy="955006"/>
          </a:xfrm>
        </p:grpSpPr>
        <p:sp>
          <p:nvSpPr>
            <p:cNvPr id="122" name="GaodingPPT-1-4">
              <a:extLst>
                <a:ext uri="{FF2B5EF4-FFF2-40B4-BE49-F238E27FC236}">
                  <a16:creationId xmlns:a16="http://schemas.microsoft.com/office/drawing/2014/main" id="{C3FCC7D8-BAA7-C9E9-906B-DFC93D58C95A}"/>
                </a:ext>
              </a:extLst>
            </p:cNvPr>
            <p:cNvSpPr txBox="1"/>
            <p:nvPr/>
          </p:nvSpPr>
          <p:spPr>
            <a:xfrm>
              <a:off x="3722160" y="2810781"/>
              <a:ext cx="2960526" cy="31015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800" b="0" i="0" spc="0" dirty="0">
                  <a:solidFill>
                    <a:schemeClr val="accent6"/>
                  </a:solidFill>
                  <a:effectLst/>
                  <a:latin typeface="+mn-ea"/>
                </a:rPr>
                <a:t>教学计划</a:t>
              </a:r>
              <a:endParaRPr lang="en-US" altLang="zh-CN" sz="1800" b="0" i="0" spc="0" dirty="0">
                <a:solidFill>
                  <a:schemeClr val="accent6"/>
                </a:solidFill>
                <a:effectLst/>
                <a:latin typeface="+mn-ea"/>
              </a:endParaRPr>
            </a:p>
          </p:txBody>
        </p:sp>
        <p:sp>
          <p:nvSpPr>
            <p:cNvPr id="123" name="文本框 122">
              <a:extLst>
                <a:ext uri="{FF2B5EF4-FFF2-40B4-BE49-F238E27FC236}">
                  <a16:creationId xmlns:a16="http://schemas.microsoft.com/office/drawing/2014/main" id="{4B186F07-B3BB-7CA5-31D8-96C1B745658E}"/>
                </a:ext>
              </a:extLst>
            </p:cNvPr>
            <p:cNvSpPr txBox="1"/>
            <p:nvPr/>
          </p:nvSpPr>
          <p:spPr>
            <a:xfrm>
              <a:off x="3444306" y="3103426"/>
              <a:ext cx="3516235" cy="6623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20000"/>
                </a:lnSpc>
                <a:buSzPct val="25000"/>
              </a:pPr>
              <a:r>
                <a:rPr lang="zh-CN" altLang="en-US" sz="1600" spc="130" dirty="0">
                  <a:solidFill>
                    <a:schemeClr val="accent6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endParaRPr lang="zh-CN" altLang="en-US" sz="1600" dirty="0">
                <a:solidFill>
                  <a:schemeClr val="accent6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0EB007AE-E476-1DCE-D41F-CF70259AAB20}"/>
              </a:ext>
            </a:extLst>
          </p:cNvPr>
          <p:cNvGrpSpPr/>
          <p:nvPr/>
        </p:nvGrpSpPr>
        <p:grpSpPr>
          <a:xfrm>
            <a:off x="8656646" y="4066794"/>
            <a:ext cx="3516235" cy="955006"/>
            <a:chOff x="3444306" y="2810781"/>
            <a:chExt cx="3516235" cy="955006"/>
          </a:xfrm>
        </p:grpSpPr>
        <p:sp>
          <p:nvSpPr>
            <p:cNvPr id="125" name="GaodingPPT-1-4">
              <a:extLst>
                <a:ext uri="{FF2B5EF4-FFF2-40B4-BE49-F238E27FC236}">
                  <a16:creationId xmlns:a16="http://schemas.microsoft.com/office/drawing/2014/main" id="{B4D830BE-09D8-F269-D05B-B9DFB511B854}"/>
                </a:ext>
              </a:extLst>
            </p:cNvPr>
            <p:cNvSpPr txBox="1"/>
            <p:nvPr/>
          </p:nvSpPr>
          <p:spPr>
            <a:xfrm>
              <a:off x="3722160" y="2810781"/>
              <a:ext cx="2960526" cy="31015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800" b="0" i="0" spc="0" dirty="0">
                  <a:solidFill>
                    <a:schemeClr val="accent6"/>
                  </a:solidFill>
                  <a:effectLst/>
                  <a:latin typeface="+mn-ea"/>
                </a:rPr>
                <a:t>教学计划</a:t>
              </a:r>
              <a:endParaRPr lang="en-US" altLang="zh-CN" sz="1800" b="0" i="0" spc="0" dirty="0">
                <a:solidFill>
                  <a:schemeClr val="accent6"/>
                </a:solidFill>
                <a:effectLst/>
                <a:latin typeface="+mn-ea"/>
              </a:endParaRPr>
            </a:p>
          </p:txBody>
        </p: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F2EB30A5-179C-9E6C-4608-1F63555B6F4F}"/>
                </a:ext>
              </a:extLst>
            </p:cNvPr>
            <p:cNvSpPr txBox="1"/>
            <p:nvPr/>
          </p:nvSpPr>
          <p:spPr>
            <a:xfrm>
              <a:off x="3444306" y="3103426"/>
              <a:ext cx="3516235" cy="6623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20000"/>
                </a:lnSpc>
                <a:buSzPct val="25000"/>
              </a:pPr>
              <a:r>
                <a:rPr lang="zh-CN" altLang="en-US" sz="1600" spc="130" dirty="0">
                  <a:solidFill>
                    <a:schemeClr val="accent6"/>
                  </a:solidFill>
                  <a:latin typeface="+mn-ea"/>
                  <a:cs typeface="OPPOSans L" panose="00020600040101010101" pitchFamily="18" charset="-122"/>
                </a:rPr>
                <a:t>请在这里输入该相关内容，文字内容概括简练，不要过多的修饰</a:t>
              </a:r>
              <a:endParaRPr lang="zh-CN" altLang="en-US" sz="1600" dirty="0">
                <a:solidFill>
                  <a:schemeClr val="accent6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grpSp>
        <p:nvGrpSpPr>
          <p:cNvPr id="127" name="组合 126">
            <a:extLst>
              <a:ext uri="{FF2B5EF4-FFF2-40B4-BE49-F238E27FC236}">
                <a16:creationId xmlns:a16="http://schemas.microsoft.com/office/drawing/2014/main" id="{5D82E0E6-9E85-0852-A8BA-A89A9BEDBED3}"/>
              </a:ext>
            </a:extLst>
          </p:cNvPr>
          <p:cNvGrpSpPr/>
          <p:nvPr/>
        </p:nvGrpSpPr>
        <p:grpSpPr>
          <a:xfrm flipH="1">
            <a:off x="9569689" y="5588804"/>
            <a:ext cx="2684776" cy="1470867"/>
            <a:chOff x="13190802" y="3488516"/>
            <a:chExt cx="4378470" cy="2398765"/>
          </a:xfrm>
        </p:grpSpPr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9117338B-40B0-65D5-F6B0-5BC7161CAF0C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775CFF7B-6BC2-3A63-D1FD-10C764517367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CEC5E12E-ABEA-23BF-BEDA-49E45996B15B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2661BEDD-16B9-4E19-9575-54B7D5616742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6DBC298B-10CB-B477-196F-CC9638B99ADD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9EFC1361-2707-D924-A822-08DEE576D266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339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直接连接符 114">
            <a:extLst>
              <a:ext uri="{FF2B5EF4-FFF2-40B4-BE49-F238E27FC236}">
                <a16:creationId xmlns:a16="http://schemas.microsoft.com/office/drawing/2014/main" id="{598E5456-9FB1-6BB0-D0B6-08BA2BE3FF81}"/>
              </a:ext>
            </a:extLst>
          </p:cNvPr>
          <p:cNvCxnSpPr>
            <a:cxnSpLocks/>
          </p:cNvCxnSpPr>
          <p:nvPr/>
        </p:nvCxnSpPr>
        <p:spPr>
          <a:xfrm>
            <a:off x="0" y="6687519"/>
            <a:ext cx="1219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70C65DF3-0E2D-CCA8-56FA-2B3A40C621D0}"/>
              </a:ext>
            </a:extLst>
          </p:cNvPr>
          <p:cNvGrpSpPr/>
          <p:nvPr/>
        </p:nvGrpSpPr>
        <p:grpSpPr>
          <a:xfrm>
            <a:off x="2901451" y="1628246"/>
            <a:ext cx="6312734" cy="5229755"/>
            <a:chOff x="2901451" y="1628246"/>
            <a:chExt cx="6312734" cy="5229755"/>
          </a:xfrm>
        </p:grpSpPr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8736B5B8-B082-A4E7-7D7C-F145589017DD}"/>
                </a:ext>
              </a:extLst>
            </p:cNvPr>
            <p:cNvSpPr/>
            <p:nvPr/>
          </p:nvSpPr>
          <p:spPr>
            <a:xfrm>
              <a:off x="2901451" y="1628246"/>
              <a:ext cx="6312734" cy="5229755"/>
            </a:xfrm>
            <a:custGeom>
              <a:avLst/>
              <a:gdLst>
                <a:gd name="connsiteX0" fmla="*/ 3156367 w 6312734"/>
                <a:gd name="connsiteY0" fmla="*/ 0 h 5229755"/>
                <a:gd name="connsiteX1" fmla="*/ 6312734 w 6312734"/>
                <a:gd name="connsiteY1" fmla="*/ 3156367 h 5229755"/>
                <a:gd name="connsiteX2" fmla="*/ 5591973 w 6312734"/>
                <a:gd name="connsiteY2" fmla="*/ 5164110 h 5229755"/>
                <a:gd name="connsiteX3" fmla="*/ 5532310 w 6312734"/>
                <a:gd name="connsiteY3" fmla="*/ 5229755 h 5229755"/>
                <a:gd name="connsiteX4" fmla="*/ 780424 w 6312734"/>
                <a:gd name="connsiteY4" fmla="*/ 5229755 h 5229755"/>
                <a:gd name="connsiteX5" fmla="*/ 720761 w 6312734"/>
                <a:gd name="connsiteY5" fmla="*/ 5164110 h 5229755"/>
                <a:gd name="connsiteX6" fmla="*/ 0 w 6312734"/>
                <a:gd name="connsiteY6" fmla="*/ 3156367 h 5229755"/>
                <a:gd name="connsiteX7" fmla="*/ 3156367 w 6312734"/>
                <a:gd name="connsiteY7" fmla="*/ 0 h 522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2734" h="5229755">
                  <a:moveTo>
                    <a:pt x="3156367" y="0"/>
                  </a:moveTo>
                  <a:cubicBezTo>
                    <a:pt x="4899580" y="0"/>
                    <a:pt x="6312734" y="1413154"/>
                    <a:pt x="6312734" y="3156367"/>
                  </a:cubicBezTo>
                  <a:cubicBezTo>
                    <a:pt x="6312734" y="3919023"/>
                    <a:pt x="6042248" y="4618503"/>
                    <a:pt x="5591973" y="5164110"/>
                  </a:cubicBezTo>
                  <a:lnTo>
                    <a:pt x="5532310" y="5229755"/>
                  </a:lnTo>
                  <a:lnTo>
                    <a:pt x="780424" y="5229755"/>
                  </a:lnTo>
                  <a:lnTo>
                    <a:pt x="720761" y="5164110"/>
                  </a:lnTo>
                  <a:cubicBezTo>
                    <a:pt x="270487" y="4618503"/>
                    <a:pt x="0" y="3919023"/>
                    <a:pt x="0" y="3156367"/>
                  </a:cubicBezTo>
                  <a:cubicBezTo>
                    <a:pt x="0" y="1413154"/>
                    <a:pt x="1413154" y="0"/>
                    <a:pt x="3156367" y="0"/>
                  </a:cubicBezTo>
                  <a:close/>
                </a:path>
              </a:pathLst>
            </a:custGeom>
            <a:noFill/>
            <a:ln>
              <a:solidFill>
                <a:schemeClr val="bg1">
                  <a:alpha val="5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12" name="组合 111">
              <a:extLst>
                <a:ext uri="{FF2B5EF4-FFF2-40B4-BE49-F238E27FC236}">
                  <a16:creationId xmlns:a16="http://schemas.microsoft.com/office/drawing/2014/main" id="{E2EAFA0D-54AA-50D8-74FE-D8C06F0B1122}"/>
                </a:ext>
              </a:extLst>
            </p:cNvPr>
            <p:cNvGrpSpPr/>
            <p:nvPr/>
          </p:nvGrpSpPr>
          <p:grpSpPr>
            <a:xfrm>
              <a:off x="3109448" y="1826103"/>
              <a:ext cx="5882226" cy="5031898"/>
              <a:chOff x="3109448" y="1826103"/>
              <a:chExt cx="5882226" cy="5031898"/>
            </a:xfrm>
          </p:grpSpPr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72CFA295-0F67-0CB3-2B40-F03B912B3A85}"/>
                  </a:ext>
                </a:extLst>
              </p:cNvPr>
              <p:cNvSpPr/>
              <p:nvPr/>
            </p:nvSpPr>
            <p:spPr>
              <a:xfrm>
                <a:off x="3109448" y="1826104"/>
                <a:ext cx="5855116" cy="5031897"/>
              </a:xfrm>
              <a:custGeom>
                <a:avLst/>
                <a:gdLst>
                  <a:gd name="connsiteX0" fmla="*/ 2927558 w 5855116"/>
                  <a:gd name="connsiteY0" fmla="*/ 0 h 5031897"/>
                  <a:gd name="connsiteX1" fmla="*/ 5855116 w 5855116"/>
                  <a:gd name="connsiteY1" fmla="*/ 2927558 h 5031897"/>
                  <a:gd name="connsiteX2" fmla="*/ 4997655 w 5855116"/>
                  <a:gd name="connsiteY2" fmla="*/ 4997655 h 5031897"/>
                  <a:gd name="connsiteX3" fmla="*/ 4959978 w 5855116"/>
                  <a:gd name="connsiteY3" fmla="*/ 5031897 h 5031897"/>
                  <a:gd name="connsiteX4" fmla="*/ 895139 w 5855116"/>
                  <a:gd name="connsiteY4" fmla="*/ 5031897 h 5031897"/>
                  <a:gd name="connsiteX5" fmla="*/ 857462 w 5855116"/>
                  <a:gd name="connsiteY5" fmla="*/ 4997655 h 5031897"/>
                  <a:gd name="connsiteX6" fmla="*/ 0 w 5855116"/>
                  <a:gd name="connsiteY6" fmla="*/ 2927558 h 5031897"/>
                  <a:gd name="connsiteX7" fmla="*/ 2927558 w 5855116"/>
                  <a:gd name="connsiteY7" fmla="*/ 0 h 5031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5116" h="5031897">
                    <a:moveTo>
                      <a:pt x="2927558" y="0"/>
                    </a:moveTo>
                    <a:cubicBezTo>
                      <a:pt x="4544404" y="0"/>
                      <a:pt x="5855116" y="1310712"/>
                      <a:pt x="5855116" y="2927558"/>
                    </a:cubicBezTo>
                    <a:cubicBezTo>
                      <a:pt x="5855116" y="3735981"/>
                      <a:pt x="5527438" y="4467871"/>
                      <a:pt x="4997655" y="4997655"/>
                    </a:cubicBezTo>
                    <a:lnTo>
                      <a:pt x="4959978" y="5031897"/>
                    </a:lnTo>
                    <a:lnTo>
                      <a:pt x="895139" y="5031897"/>
                    </a:lnTo>
                    <a:lnTo>
                      <a:pt x="857462" y="4997655"/>
                    </a:lnTo>
                    <a:cubicBezTo>
                      <a:pt x="327678" y="4467871"/>
                      <a:pt x="0" y="3735981"/>
                      <a:pt x="0" y="2927558"/>
                    </a:cubicBezTo>
                    <a:cubicBezTo>
                      <a:pt x="0" y="1310712"/>
                      <a:pt x="1310712" y="0"/>
                      <a:pt x="292755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altLang="zh-CN" dirty="0" err="1"/>
                  <a:t>zzzzv</a:t>
                </a:r>
                <a:endParaRPr lang="zh-CN" altLang="en-US" dirty="0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E6F5C4AE-458A-82BE-CBC5-0735A8BEF551}"/>
                  </a:ext>
                </a:extLst>
              </p:cNvPr>
              <p:cNvSpPr/>
              <p:nvPr/>
            </p:nvSpPr>
            <p:spPr>
              <a:xfrm>
                <a:off x="7490998" y="3476104"/>
                <a:ext cx="1500676" cy="3381896"/>
              </a:xfrm>
              <a:custGeom>
                <a:avLst/>
                <a:gdLst>
                  <a:gd name="connsiteX0" fmla="*/ 1174307 w 1500676"/>
                  <a:gd name="connsiteY0" fmla="*/ 0 h 3381896"/>
                  <a:gd name="connsiteX1" fmla="*/ 1270614 w 1500676"/>
                  <a:gd name="connsiteY1" fmla="*/ 199922 h 3381896"/>
                  <a:gd name="connsiteX2" fmla="*/ 1500676 w 1500676"/>
                  <a:gd name="connsiteY2" fmla="*/ 1339460 h 3381896"/>
                  <a:gd name="connsiteX3" fmla="*/ 832164 w 1500676"/>
                  <a:gd name="connsiteY3" fmla="*/ 3201659 h 3381896"/>
                  <a:gd name="connsiteX4" fmla="*/ 668354 w 1500676"/>
                  <a:gd name="connsiteY4" fmla="*/ 3381896 h 3381896"/>
                  <a:gd name="connsiteX5" fmla="*/ 0 w 1500676"/>
                  <a:gd name="connsiteY5" fmla="*/ 3381896 h 3381896"/>
                  <a:gd name="connsiteX6" fmla="*/ 5341 w 1500676"/>
                  <a:gd name="connsiteY6" fmla="*/ 3377673 h 3381896"/>
                  <a:gd name="connsiteX7" fmla="*/ 303500 w 1500676"/>
                  <a:gd name="connsiteY7" fmla="*/ 2494020 h 3381896"/>
                  <a:gd name="connsiteX8" fmla="*/ 1197978 w 1500676"/>
                  <a:gd name="connsiteY8" fmla="*/ 1505725 h 3381896"/>
                  <a:gd name="connsiteX9" fmla="*/ 1093622 w 1500676"/>
                  <a:gd name="connsiteY9" fmla="*/ 226756 h 3381896"/>
                  <a:gd name="connsiteX10" fmla="*/ 1150373 w 1500676"/>
                  <a:gd name="connsiteY10" fmla="*/ 52144 h 3381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00676" h="3381896">
                    <a:moveTo>
                      <a:pt x="1174307" y="0"/>
                    </a:moveTo>
                    <a:lnTo>
                      <a:pt x="1270614" y="199922"/>
                    </a:lnTo>
                    <a:cubicBezTo>
                      <a:pt x="1418757" y="550171"/>
                      <a:pt x="1500676" y="935249"/>
                      <a:pt x="1500676" y="1339460"/>
                    </a:cubicBezTo>
                    <a:cubicBezTo>
                      <a:pt x="1500676" y="2046830"/>
                      <a:pt x="1249798" y="2695605"/>
                      <a:pt x="832164" y="3201659"/>
                    </a:cubicBezTo>
                    <a:lnTo>
                      <a:pt x="668354" y="3381896"/>
                    </a:lnTo>
                    <a:lnTo>
                      <a:pt x="0" y="3381896"/>
                    </a:lnTo>
                    <a:lnTo>
                      <a:pt x="5341" y="3377673"/>
                    </a:lnTo>
                    <a:cubicBezTo>
                      <a:pt x="282380" y="3116064"/>
                      <a:pt x="104728" y="2806011"/>
                      <a:pt x="303500" y="2494020"/>
                    </a:cubicBezTo>
                    <a:cubicBezTo>
                      <a:pt x="502273" y="2182029"/>
                      <a:pt x="1235247" y="2067697"/>
                      <a:pt x="1197978" y="1505725"/>
                    </a:cubicBezTo>
                    <a:cubicBezTo>
                      <a:pt x="1160708" y="943753"/>
                      <a:pt x="1001690" y="591068"/>
                      <a:pt x="1093622" y="226756"/>
                    </a:cubicBezTo>
                    <a:cubicBezTo>
                      <a:pt x="1107986" y="169832"/>
                      <a:pt x="1127173" y="111111"/>
                      <a:pt x="1150373" y="5214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F7A0A2E7-95C8-FF21-9D2C-F3F4286B4283}"/>
                  </a:ext>
                </a:extLst>
              </p:cNvPr>
              <p:cNvSpPr/>
              <p:nvPr/>
            </p:nvSpPr>
            <p:spPr>
              <a:xfrm>
                <a:off x="3109448" y="1826103"/>
                <a:ext cx="3475804" cy="3514108"/>
              </a:xfrm>
              <a:custGeom>
                <a:avLst/>
                <a:gdLst>
                  <a:gd name="connsiteX0" fmla="*/ 122730 w 3475804"/>
                  <a:gd name="connsiteY0" fmla="*/ 2091556 h 3514108"/>
                  <a:gd name="connsiteX1" fmla="*/ 146343 w 3475804"/>
                  <a:gd name="connsiteY1" fmla="*/ 2263023 h 3514108"/>
                  <a:gd name="connsiteX2" fmla="*/ 253401 w 3475804"/>
                  <a:gd name="connsiteY2" fmla="*/ 3186465 h 3514108"/>
                  <a:gd name="connsiteX3" fmla="*/ 134991 w 3475804"/>
                  <a:gd name="connsiteY3" fmla="*/ 3411885 h 3514108"/>
                  <a:gd name="connsiteX4" fmla="*/ 58950 w 3475804"/>
                  <a:gd name="connsiteY4" fmla="*/ 3514108 h 3514108"/>
                  <a:gd name="connsiteX5" fmla="*/ 15115 w 3475804"/>
                  <a:gd name="connsiteY5" fmla="*/ 3226884 h 3514108"/>
                  <a:gd name="connsiteX6" fmla="*/ 0 w 3475804"/>
                  <a:gd name="connsiteY6" fmla="*/ 2927558 h 3514108"/>
                  <a:gd name="connsiteX7" fmla="*/ 59478 w 3475804"/>
                  <a:gd name="connsiteY7" fmla="*/ 2337553 h 3514108"/>
                  <a:gd name="connsiteX8" fmla="*/ 2927558 w 3475804"/>
                  <a:gd name="connsiteY8" fmla="*/ 0 h 3514108"/>
                  <a:gd name="connsiteX9" fmla="*/ 3226884 w 3475804"/>
                  <a:gd name="connsiteY9" fmla="*/ 15115 h 3514108"/>
                  <a:gd name="connsiteX10" fmla="*/ 3475804 w 3475804"/>
                  <a:gd name="connsiteY10" fmla="*/ 53105 h 3514108"/>
                  <a:gd name="connsiteX11" fmla="*/ 3374015 w 3475804"/>
                  <a:gd name="connsiteY11" fmla="*/ 137335 h 3514108"/>
                  <a:gd name="connsiteX12" fmla="*/ 3047345 w 3475804"/>
                  <a:gd name="connsiteY12" fmla="*/ 316952 h 3514108"/>
                  <a:gd name="connsiteX13" fmla="*/ 1617669 w 3475804"/>
                  <a:gd name="connsiteY13" fmla="*/ 486332 h 3514108"/>
                  <a:gd name="connsiteX14" fmla="*/ 1243898 w 3475804"/>
                  <a:gd name="connsiteY14" fmla="*/ 1243566 h 3514108"/>
                  <a:gd name="connsiteX15" fmla="*/ 243036 w 3475804"/>
                  <a:gd name="connsiteY15" fmla="*/ 1792575 h 3514108"/>
                  <a:gd name="connsiteX16" fmla="*/ 217812 w 3475804"/>
                  <a:gd name="connsiteY16" fmla="*/ 1821489 h 3514108"/>
                  <a:gd name="connsiteX17" fmla="*/ 230062 w 3475804"/>
                  <a:gd name="connsiteY17" fmla="*/ 1788020 h 3514108"/>
                  <a:gd name="connsiteX18" fmla="*/ 2927558 w 3475804"/>
                  <a:gd name="connsiteY18" fmla="*/ 0 h 3514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75804" h="3514108">
                    <a:moveTo>
                      <a:pt x="122730" y="2091556"/>
                    </a:moveTo>
                    <a:lnTo>
                      <a:pt x="146343" y="2263023"/>
                    </a:lnTo>
                    <a:cubicBezTo>
                      <a:pt x="214224" y="2647757"/>
                      <a:pt x="354242" y="2913297"/>
                      <a:pt x="253401" y="3186465"/>
                    </a:cubicBezTo>
                    <a:cubicBezTo>
                      <a:pt x="226391" y="3259635"/>
                      <a:pt x="185778" y="3336272"/>
                      <a:pt x="134991" y="3411885"/>
                    </a:cubicBezTo>
                    <a:lnTo>
                      <a:pt x="58950" y="3514108"/>
                    </a:lnTo>
                    <a:lnTo>
                      <a:pt x="15115" y="3226884"/>
                    </a:lnTo>
                    <a:cubicBezTo>
                      <a:pt x="5120" y="3128468"/>
                      <a:pt x="0" y="3028611"/>
                      <a:pt x="0" y="2927558"/>
                    </a:cubicBezTo>
                    <a:cubicBezTo>
                      <a:pt x="0" y="2725453"/>
                      <a:pt x="20480" y="2528130"/>
                      <a:pt x="59478" y="2337553"/>
                    </a:cubicBezTo>
                    <a:close/>
                    <a:moveTo>
                      <a:pt x="2927558" y="0"/>
                    </a:moveTo>
                    <a:cubicBezTo>
                      <a:pt x="3028611" y="0"/>
                      <a:pt x="3128468" y="5120"/>
                      <a:pt x="3226884" y="15115"/>
                    </a:cubicBezTo>
                    <a:lnTo>
                      <a:pt x="3475804" y="53105"/>
                    </a:lnTo>
                    <a:lnTo>
                      <a:pt x="3374015" y="137335"/>
                    </a:lnTo>
                    <a:cubicBezTo>
                      <a:pt x="3278643" y="208980"/>
                      <a:pt x="3173054" y="271727"/>
                      <a:pt x="3047345" y="316952"/>
                    </a:cubicBezTo>
                    <a:cubicBezTo>
                      <a:pt x="2664229" y="454782"/>
                      <a:pt x="1964966" y="262150"/>
                      <a:pt x="1617669" y="486332"/>
                    </a:cubicBezTo>
                    <a:cubicBezTo>
                      <a:pt x="1270374" y="710514"/>
                      <a:pt x="1493077" y="976209"/>
                      <a:pt x="1243898" y="1243566"/>
                    </a:cubicBezTo>
                    <a:cubicBezTo>
                      <a:pt x="1057011" y="1444083"/>
                      <a:pt x="493434" y="1549323"/>
                      <a:pt x="243036" y="1792575"/>
                    </a:cubicBezTo>
                    <a:lnTo>
                      <a:pt x="217812" y="1821489"/>
                    </a:lnTo>
                    <a:lnTo>
                      <a:pt x="230062" y="1788020"/>
                    </a:lnTo>
                    <a:cubicBezTo>
                      <a:pt x="674490" y="737276"/>
                      <a:pt x="1714924" y="0"/>
                      <a:pt x="292755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</p:grp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B9770C0C-D93A-8EFE-5B07-FD94E3622DCD}"/>
              </a:ext>
            </a:extLst>
          </p:cNvPr>
          <p:cNvSpPr/>
          <p:nvPr/>
        </p:nvSpPr>
        <p:spPr>
          <a:xfrm>
            <a:off x="2618207" y="1917657"/>
            <a:ext cx="2922398" cy="8688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5" name="GaodingPPT-1-4">
            <a:extLst>
              <a:ext uri="{FF2B5EF4-FFF2-40B4-BE49-F238E27FC236}">
                <a16:creationId xmlns:a16="http://schemas.microsoft.com/office/drawing/2014/main" id="{B0B65192-367D-D8EF-F225-C3250A5BEFC7}"/>
              </a:ext>
            </a:extLst>
          </p:cNvPr>
          <p:cNvSpPr txBox="1"/>
          <p:nvPr/>
        </p:nvSpPr>
        <p:spPr>
          <a:xfrm>
            <a:off x="3406669" y="2152018"/>
            <a:ext cx="2133935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明确本学期重点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3FB1162-6FB6-281E-4702-F051183C79EB}"/>
              </a:ext>
            </a:extLst>
          </p:cNvPr>
          <p:cNvSpPr/>
          <p:nvPr/>
        </p:nvSpPr>
        <p:spPr>
          <a:xfrm>
            <a:off x="2844295" y="2112637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GaodingPPT-1-3">
            <a:extLst>
              <a:ext uri="{FF2B5EF4-FFF2-40B4-BE49-F238E27FC236}">
                <a16:creationId xmlns:a16="http://schemas.microsoft.com/office/drawing/2014/main" id="{883C7D76-90DF-BE13-AEFD-80ECBA7019CB}"/>
              </a:ext>
            </a:extLst>
          </p:cNvPr>
          <p:cNvSpPr txBox="1"/>
          <p:nvPr/>
        </p:nvSpPr>
        <p:spPr>
          <a:xfrm>
            <a:off x="2844295" y="2182796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01</a:t>
            </a:r>
            <a:endParaRPr lang="zh-CN" altLang="en-US" sz="1600" b="0" dirty="0">
              <a:solidFill>
                <a:schemeClr val="tx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9A2D5123-738D-B009-B38D-D84EE14F7089}"/>
              </a:ext>
            </a:extLst>
          </p:cNvPr>
          <p:cNvSpPr/>
          <p:nvPr/>
        </p:nvSpPr>
        <p:spPr>
          <a:xfrm>
            <a:off x="1140656" y="3398445"/>
            <a:ext cx="2639266" cy="86883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1" name="GaodingPPT-1-4">
            <a:extLst>
              <a:ext uri="{FF2B5EF4-FFF2-40B4-BE49-F238E27FC236}">
                <a16:creationId xmlns:a16="http://schemas.microsoft.com/office/drawing/2014/main" id="{A02FFC90-D8FC-05F6-65C8-F836769A6730}"/>
              </a:ext>
            </a:extLst>
          </p:cNvPr>
          <p:cNvSpPr txBox="1"/>
          <p:nvPr/>
        </p:nvSpPr>
        <p:spPr>
          <a:xfrm>
            <a:off x="1929118" y="3632806"/>
            <a:ext cx="1850804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培育良好学风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58396BD4-5FB3-90D6-6031-9CB17B96FB0B}"/>
              </a:ext>
            </a:extLst>
          </p:cNvPr>
          <p:cNvSpPr/>
          <p:nvPr/>
        </p:nvSpPr>
        <p:spPr>
          <a:xfrm>
            <a:off x="1366744" y="3593425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GaodingPPT-1-3">
            <a:extLst>
              <a:ext uri="{FF2B5EF4-FFF2-40B4-BE49-F238E27FC236}">
                <a16:creationId xmlns:a16="http://schemas.microsoft.com/office/drawing/2014/main" id="{B2F7D91D-0CBB-D0D0-73D0-4DBDAD750E3A}"/>
              </a:ext>
            </a:extLst>
          </p:cNvPr>
          <p:cNvSpPr txBox="1"/>
          <p:nvPr/>
        </p:nvSpPr>
        <p:spPr>
          <a:xfrm>
            <a:off x="1366744" y="3663584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02</a:t>
            </a:r>
            <a:endParaRPr lang="zh-CN" altLang="en-US" sz="1600" b="0" dirty="0">
              <a:solidFill>
                <a:schemeClr val="bg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AE4E1A35-61CA-7E0D-EA2C-1B7BC704942D}"/>
              </a:ext>
            </a:extLst>
          </p:cNvPr>
          <p:cNvSpPr/>
          <p:nvPr/>
        </p:nvSpPr>
        <p:spPr>
          <a:xfrm>
            <a:off x="6839108" y="1179912"/>
            <a:ext cx="3673581" cy="8688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9" name="GaodingPPT-1-4">
            <a:extLst>
              <a:ext uri="{FF2B5EF4-FFF2-40B4-BE49-F238E27FC236}">
                <a16:creationId xmlns:a16="http://schemas.microsoft.com/office/drawing/2014/main" id="{4F684628-75EB-0F15-6DE0-D106CE5F9B5C}"/>
              </a:ext>
            </a:extLst>
          </p:cNvPr>
          <p:cNvSpPr txBox="1"/>
          <p:nvPr/>
        </p:nvSpPr>
        <p:spPr>
          <a:xfrm>
            <a:off x="7627570" y="1414273"/>
            <a:ext cx="2758289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促进教师专业化成长</a:t>
            </a: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8667D86D-B86C-12D3-96C5-3D4604FA5C6E}"/>
              </a:ext>
            </a:extLst>
          </p:cNvPr>
          <p:cNvSpPr/>
          <p:nvPr/>
        </p:nvSpPr>
        <p:spPr>
          <a:xfrm>
            <a:off x="7065197" y="1374892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GaodingPPT-1-3">
            <a:extLst>
              <a:ext uri="{FF2B5EF4-FFF2-40B4-BE49-F238E27FC236}">
                <a16:creationId xmlns:a16="http://schemas.microsoft.com/office/drawing/2014/main" id="{38F8C83C-36C0-2692-40E0-87EC44379967}"/>
              </a:ext>
            </a:extLst>
          </p:cNvPr>
          <p:cNvSpPr txBox="1"/>
          <p:nvPr/>
        </p:nvSpPr>
        <p:spPr>
          <a:xfrm>
            <a:off x="7065197" y="1445051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04</a:t>
            </a:r>
            <a:endParaRPr lang="zh-CN" altLang="en-US" sz="1600" b="0" dirty="0">
              <a:solidFill>
                <a:schemeClr val="tx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DE0355D1-875F-98F3-79A5-0F823EDCD07B}"/>
              </a:ext>
            </a:extLst>
          </p:cNvPr>
          <p:cNvSpPr/>
          <p:nvPr/>
        </p:nvSpPr>
        <p:spPr>
          <a:xfrm>
            <a:off x="8211266" y="2547846"/>
            <a:ext cx="2639266" cy="86883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5" name="GaodingPPT-1-4">
            <a:extLst>
              <a:ext uri="{FF2B5EF4-FFF2-40B4-BE49-F238E27FC236}">
                <a16:creationId xmlns:a16="http://schemas.microsoft.com/office/drawing/2014/main" id="{3D2B6371-EB65-12C1-0E21-B41030FBE84E}"/>
              </a:ext>
            </a:extLst>
          </p:cNvPr>
          <p:cNvSpPr txBox="1"/>
          <p:nvPr/>
        </p:nvSpPr>
        <p:spPr>
          <a:xfrm>
            <a:off x="8999728" y="2782207"/>
            <a:ext cx="1850804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规范考试管理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DAFB821E-C8EE-06B4-DA58-3B0DF3F985EF}"/>
              </a:ext>
            </a:extLst>
          </p:cNvPr>
          <p:cNvSpPr/>
          <p:nvPr/>
        </p:nvSpPr>
        <p:spPr>
          <a:xfrm>
            <a:off x="8437354" y="2742826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8" name="GaodingPPT-1-3">
            <a:extLst>
              <a:ext uri="{FF2B5EF4-FFF2-40B4-BE49-F238E27FC236}">
                <a16:creationId xmlns:a16="http://schemas.microsoft.com/office/drawing/2014/main" id="{E07CD97C-45AA-8058-9410-D61F7279BA50}"/>
              </a:ext>
            </a:extLst>
          </p:cNvPr>
          <p:cNvSpPr txBox="1"/>
          <p:nvPr/>
        </p:nvSpPr>
        <p:spPr>
          <a:xfrm>
            <a:off x="8437354" y="2812985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05</a:t>
            </a:r>
            <a:endParaRPr lang="zh-CN" altLang="en-US" sz="1600" b="0" dirty="0">
              <a:solidFill>
                <a:schemeClr val="bg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50" name="矩形: 圆角 49">
            <a:extLst>
              <a:ext uri="{FF2B5EF4-FFF2-40B4-BE49-F238E27FC236}">
                <a16:creationId xmlns:a16="http://schemas.microsoft.com/office/drawing/2014/main" id="{54116A71-DC2A-CE27-80CF-F78DDF01745B}"/>
              </a:ext>
            </a:extLst>
          </p:cNvPr>
          <p:cNvSpPr/>
          <p:nvPr/>
        </p:nvSpPr>
        <p:spPr>
          <a:xfrm>
            <a:off x="7824710" y="3915780"/>
            <a:ext cx="2109391" cy="8688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51" name="GaodingPPT-1-4">
            <a:extLst>
              <a:ext uri="{FF2B5EF4-FFF2-40B4-BE49-F238E27FC236}">
                <a16:creationId xmlns:a16="http://schemas.microsoft.com/office/drawing/2014/main" id="{A4807317-A1FE-FA3B-9FDD-E4D6D63BEA52}"/>
              </a:ext>
            </a:extLst>
          </p:cNvPr>
          <p:cNvSpPr txBox="1"/>
          <p:nvPr/>
        </p:nvSpPr>
        <p:spPr>
          <a:xfrm>
            <a:off x="8613172" y="4150141"/>
            <a:ext cx="1320929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娱乐电商</a:t>
            </a:r>
          </a:p>
        </p:txBody>
      </p:sp>
      <p:sp>
        <p:nvSpPr>
          <p:cNvPr id="53" name="矩形: 圆角 52">
            <a:extLst>
              <a:ext uri="{FF2B5EF4-FFF2-40B4-BE49-F238E27FC236}">
                <a16:creationId xmlns:a16="http://schemas.microsoft.com/office/drawing/2014/main" id="{786666D3-C7A5-1DE2-BA98-EF585FB3FD20}"/>
              </a:ext>
            </a:extLst>
          </p:cNvPr>
          <p:cNvSpPr/>
          <p:nvPr/>
        </p:nvSpPr>
        <p:spPr>
          <a:xfrm>
            <a:off x="8050798" y="4110760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4" name="GaodingPPT-1-3">
            <a:extLst>
              <a:ext uri="{FF2B5EF4-FFF2-40B4-BE49-F238E27FC236}">
                <a16:creationId xmlns:a16="http://schemas.microsoft.com/office/drawing/2014/main" id="{24E03AD1-F774-BC04-2D6C-E1EE687A5CB5}"/>
              </a:ext>
            </a:extLst>
          </p:cNvPr>
          <p:cNvSpPr txBox="1"/>
          <p:nvPr/>
        </p:nvSpPr>
        <p:spPr>
          <a:xfrm>
            <a:off x="8050798" y="4180919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rgbClr val="3438A1"/>
                </a:solidFill>
                <a:latin typeface="+mj-ea"/>
                <a:ea typeface="+mj-ea"/>
                <a:cs typeface="OPPOSans B" panose="00020600040101010101" pitchFamily="18" charset="-122"/>
              </a:rPr>
              <a:t>06</a:t>
            </a:r>
            <a:endParaRPr lang="zh-CN" altLang="en-US" sz="1600" b="0" dirty="0">
              <a:solidFill>
                <a:srgbClr val="3438A1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sp>
        <p:nvSpPr>
          <p:cNvPr id="56" name="矩形: 圆角 55">
            <a:extLst>
              <a:ext uri="{FF2B5EF4-FFF2-40B4-BE49-F238E27FC236}">
                <a16:creationId xmlns:a16="http://schemas.microsoft.com/office/drawing/2014/main" id="{C6548659-6F37-A91D-9C78-CA00400CE60E}"/>
              </a:ext>
            </a:extLst>
          </p:cNvPr>
          <p:cNvSpPr/>
          <p:nvPr/>
        </p:nvSpPr>
        <p:spPr>
          <a:xfrm>
            <a:off x="7685240" y="5283714"/>
            <a:ext cx="2936563" cy="86883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57" name="GaodingPPT-1-4">
            <a:extLst>
              <a:ext uri="{FF2B5EF4-FFF2-40B4-BE49-F238E27FC236}">
                <a16:creationId xmlns:a16="http://schemas.microsoft.com/office/drawing/2014/main" id="{16AFCE61-AFD8-0D66-29B9-A7C8FB4A9371}"/>
              </a:ext>
            </a:extLst>
          </p:cNvPr>
          <p:cNvSpPr txBox="1"/>
          <p:nvPr/>
        </p:nvSpPr>
        <p:spPr>
          <a:xfrm>
            <a:off x="8473702" y="5518075"/>
            <a:ext cx="1968561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加强组织领导</a:t>
            </a:r>
          </a:p>
        </p:txBody>
      </p:sp>
      <p:sp>
        <p:nvSpPr>
          <p:cNvPr id="59" name="矩形: 圆角 58">
            <a:extLst>
              <a:ext uri="{FF2B5EF4-FFF2-40B4-BE49-F238E27FC236}">
                <a16:creationId xmlns:a16="http://schemas.microsoft.com/office/drawing/2014/main" id="{65FEB705-5E54-15AF-A127-9E6B83AAD96D}"/>
              </a:ext>
            </a:extLst>
          </p:cNvPr>
          <p:cNvSpPr/>
          <p:nvPr/>
        </p:nvSpPr>
        <p:spPr>
          <a:xfrm>
            <a:off x="7911329" y="5478694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GaodingPPT-1-3">
            <a:extLst>
              <a:ext uri="{FF2B5EF4-FFF2-40B4-BE49-F238E27FC236}">
                <a16:creationId xmlns:a16="http://schemas.microsoft.com/office/drawing/2014/main" id="{31F161CF-0D78-784E-B00C-B1AFA83F324E}"/>
              </a:ext>
            </a:extLst>
          </p:cNvPr>
          <p:cNvSpPr txBox="1"/>
          <p:nvPr/>
        </p:nvSpPr>
        <p:spPr>
          <a:xfrm>
            <a:off x="7911329" y="5548853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07</a:t>
            </a:r>
            <a:endParaRPr lang="zh-CN" altLang="en-US" sz="1600" b="0" dirty="0">
              <a:solidFill>
                <a:schemeClr val="bg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A3DB4145-BDFB-5DE9-870F-6CEA3D369ED2}"/>
              </a:ext>
            </a:extLst>
          </p:cNvPr>
          <p:cNvGrpSpPr/>
          <p:nvPr/>
        </p:nvGrpSpPr>
        <p:grpSpPr>
          <a:xfrm>
            <a:off x="999883" y="349028"/>
            <a:ext cx="1898118" cy="719868"/>
            <a:chOff x="1140656" y="501427"/>
            <a:chExt cx="1898118" cy="719868"/>
          </a:xfrm>
        </p:grpSpPr>
        <p:sp>
          <p:nvSpPr>
            <p:cNvPr id="68" name="GaodingPPT-1-4">
              <a:extLst>
                <a:ext uri="{FF2B5EF4-FFF2-40B4-BE49-F238E27FC236}">
                  <a16:creationId xmlns:a16="http://schemas.microsoft.com/office/drawing/2014/main" id="{D259CAA4-8E49-BA22-155E-E5B143094480}"/>
                </a:ext>
              </a:extLst>
            </p:cNvPr>
            <p:cNvSpPr txBox="1"/>
            <p:nvPr/>
          </p:nvSpPr>
          <p:spPr>
            <a:xfrm>
              <a:off x="1306110" y="944296"/>
              <a:ext cx="1573848" cy="276999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200" dirty="0">
                  <a:solidFill>
                    <a:schemeClr val="bg1"/>
                  </a:solidFill>
                </a:rPr>
                <a:t>TEACHING PLAN</a:t>
              </a:r>
            </a:p>
          </p:txBody>
        </p:sp>
        <p:sp>
          <p:nvSpPr>
            <p:cNvPr id="69" name="GaodingPPT-1-4">
              <a:extLst>
                <a:ext uri="{FF2B5EF4-FFF2-40B4-BE49-F238E27FC236}">
                  <a16:creationId xmlns:a16="http://schemas.microsoft.com/office/drawing/2014/main" id="{7C72C22E-FB95-C5AB-631C-A0AA81F65726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教学计划</a:t>
              </a: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2D0708D9-9228-58AF-0B54-8311F45473EA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BCE8B8C0-FAE4-31DE-7888-D122B4AF8A13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76" name="矩形: 圆角 75">
                <a:extLst>
                  <a:ext uri="{FF2B5EF4-FFF2-40B4-BE49-F238E27FC236}">
                    <a16:creationId xmlns:a16="http://schemas.microsoft.com/office/drawing/2014/main" id="{FD76EAFA-72C9-C9D7-8407-F60CE4D3420D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矩形: 圆角 76">
                <a:extLst>
                  <a:ext uri="{FF2B5EF4-FFF2-40B4-BE49-F238E27FC236}">
                    <a16:creationId xmlns:a16="http://schemas.microsoft.com/office/drawing/2014/main" id="{4A0BC4C4-7D9D-995B-BED9-642076799A39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矩形: 圆角 77">
                <a:extLst>
                  <a:ext uri="{FF2B5EF4-FFF2-40B4-BE49-F238E27FC236}">
                    <a16:creationId xmlns:a16="http://schemas.microsoft.com/office/drawing/2014/main" id="{CB43D9CA-A51E-0D32-5BDA-6F750077D51F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2" name="组合 71">
              <a:extLst>
                <a:ext uri="{FF2B5EF4-FFF2-40B4-BE49-F238E27FC236}">
                  <a16:creationId xmlns:a16="http://schemas.microsoft.com/office/drawing/2014/main" id="{7743855D-8031-D7EE-2F66-C2E78F3D5FB0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73" name="矩形: 圆角 72">
                <a:extLst>
                  <a:ext uri="{FF2B5EF4-FFF2-40B4-BE49-F238E27FC236}">
                    <a16:creationId xmlns:a16="http://schemas.microsoft.com/office/drawing/2014/main" id="{F7B50E97-21CA-8FB5-0AC2-B9D85EE9264E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4" name="矩形: 圆角 73">
                <a:extLst>
                  <a:ext uri="{FF2B5EF4-FFF2-40B4-BE49-F238E27FC236}">
                    <a16:creationId xmlns:a16="http://schemas.microsoft.com/office/drawing/2014/main" id="{8BBC6DFC-0CFA-7B94-AA77-A50F8F95633F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矩形: 圆角 74">
                <a:extLst>
                  <a:ext uri="{FF2B5EF4-FFF2-40B4-BE49-F238E27FC236}">
                    <a16:creationId xmlns:a16="http://schemas.microsoft.com/office/drawing/2014/main" id="{559CA556-E77F-8E89-CEFE-DF4224DFC904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79" name="图形 78">
            <a:extLst>
              <a:ext uri="{FF2B5EF4-FFF2-40B4-BE49-F238E27FC236}">
                <a16:creationId xmlns:a16="http://schemas.microsoft.com/office/drawing/2014/main" id="{9A257246-DB28-AE3C-82DA-2148DA7CDE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9C3D8A57-8142-39C4-D8D2-D05EED4B5404}"/>
              </a:ext>
            </a:extLst>
          </p:cNvPr>
          <p:cNvGrpSpPr/>
          <p:nvPr/>
        </p:nvGrpSpPr>
        <p:grpSpPr>
          <a:xfrm>
            <a:off x="3878221" y="2998698"/>
            <a:ext cx="4254964" cy="4572686"/>
            <a:chOff x="3878221" y="2956229"/>
            <a:chExt cx="4294482" cy="4615155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EBEF9629-F597-5831-38F4-2A28D47820AE}"/>
                </a:ext>
              </a:extLst>
            </p:cNvPr>
            <p:cNvSpPr/>
            <p:nvPr/>
          </p:nvSpPr>
          <p:spPr>
            <a:xfrm>
              <a:off x="4686276" y="6554404"/>
              <a:ext cx="2554671" cy="215455"/>
            </a:xfrm>
            <a:prstGeom prst="roundRect">
              <a:avLst>
                <a:gd name="adj" fmla="val 1900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9697B909-2C73-A79E-3139-EF918E99B2F4}"/>
                </a:ext>
              </a:extLst>
            </p:cNvPr>
            <p:cNvSpPr/>
            <p:nvPr/>
          </p:nvSpPr>
          <p:spPr>
            <a:xfrm>
              <a:off x="5594124" y="3824925"/>
              <a:ext cx="490357" cy="481345"/>
            </a:xfrm>
            <a:custGeom>
              <a:avLst/>
              <a:gdLst>
                <a:gd name="connsiteX0" fmla="*/ 301650 w 490357"/>
                <a:gd name="connsiteY0" fmla="*/ 57873 h 481345"/>
                <a:gd name="connsiteX1" fmla="*/ 470714 w 490357"/>
                <a:gd name="connsiteY1" fmla="*/ 18759 h 481345"/>
                <a:gd name="connsiteX2" fmla="*/ 434507 w 490357"/>
                <a:gd name="connsiteY2" fmla="*/ 188495 h 481345"/>
                <a:gd name="connsiteX3" fmla="*/ 354018 w 490357"/>
                <a:gd name="connsiteY3" fmla="*/ 240016 h 481345"/>
                <a:gd name="connsiteX4" fmla="*/ 110812 w 490357"/>
                <a:gd name="connsiteY4" fmla="*/ 481345 h 481345"/>
                <a:gd name="connsiteX5" fmla="*/ 0 w 490357"/>
                <a:gd name="connsiteY5" fmla="*/ 364806 h 481345"/>
                <a:gd name="connsiteX6" fmla="*/ 251518 w 490357"/>
                <a:gd name="connsiteY6" fmla="*/ 139271 h 481345"/>
                <a:gd name="connsiteX7" fmla="*/ 301650 w 490357"/>
                <a:gd name="connsiteY7" fmla="*/ 57873 h 48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0357" h="481345">
                  <a:moveTo>
                    <a:pt x="301650" y="57873"/>
                  </a:moveTo>
                  <a:cubicBezTo>
                    <a:pt x="358322" y="197"/>
                    <a:pt x="434010" y="-17310"/>
                    <a:pt x="470714" y="18759"/>
                  </a:cubicBezTo>
                  <a:cubicBezTo>
                    <a:pt x="507410" y="54835"/>
                    <a:pt x="491205" y="130811"/>
                    <a:pt x="434507" y="188495"/>
                  </a:cubicBezTo>
                  <a:cubicBezTo>
                    <a:pt x="412174" y="211850"/>
                    <a:pt x="384576" y="229522"/>
                    <a:pt x="354018" y="240016"/>
                  </a:cubicBezTo>
                  <a:lnTo>
                    <a:pt x="110812" y="481345"/>
                  </a:lnTo>
                  <a:lnTo>
                    <a:pt x="0" y="364806"/>
                  </a:lnTo>
                  <a:lnTo>
                    <a:pt x="251518" y="139271"/>
                  </a:lnTo>
                  <a:cubicBezTo>
                    <a:pt x="261489" y="108521"/>
                    <a:pt x="278680" y="80608"/>
                    <a:pt x="301650" y="57873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A3656411-FF0F-70DF-5B77-DF9E887F61F7}"/>
                </a:ext>
              </a:extLst>
            </p:cNvPr>
            <p:cNvSpPr/>
            <p:nvPr/>
          </p:nvSpPr>
          <p:spPr>
            <a:xfrm>
              <a:off x="4796723" y="3667151"/>
              <a:ext cx="1129155" cy="937229"/>
            </a:xfrm>
            <a:custGeom>
              <a:avLst/>
              <a:gdLst>
                <a:gd name="connsiteX0" fmla="*/ 321247 w 1129155"/>
                <a:gd name="connsiteY0" fmla="*/ 16440 h 937229"/>
                <a:gd name="connsiteX1" fmla="*/ 576240 w 1129155"/>
                <a:gd name="connsiteY1" fmla="*/ 582133 h 937229"/>
                <a:gd name="connsiteX2" fmla="*/ 983429 w 1129155"/>
                <a:gd name="connsiteY2" fmla="*/ 361723 h 937229"/>
                <a:gd name="connsiteX3" fmla="*/ 1129155 w 1129155"/>
                <a:gd name="connsiteY3" fmla="*/ 439060 h 937229"/>
                <a:gd name="connsiteX4" fmla="*/ 568374 w 1129155"/>
                <a:gd name="connsiteY4" fmla="*/ 932204 h 937229"/>
                <a:gd name="connsiteX5" fmla="*/ 8666 w 1129155"/>
                <a:gd name="connsiteY5" fmla="*/ 117168 h 937229"/>
                <a:gd name="connsiteX6" fmla="*/ 321247 w 1129155"/>
                <a:gd name="connsiteY6" fmla="*/ 16440 h 93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155" h="937229">
                  <a:moveTo>
                    <a:pt x="321247" y="16440"/>
                  </a:moveTo>
                  <a:lnTo>
                    <a:pt x="576240" y="582133"/>
                  </a:lnTo>
                  <a:lnTo>
                    <a:pt x="983429" y="361723"/>
                  </a:lnTo>
                  <a:lnTo>
                    <a:pt x="1129155" y="439060"/>
                  </a:lnTo>
                  <a:cubicBezTo>
                    <a:pt x="1129155" y="439060"/>
                    <a:pt x="796292" y="995555"/>
                    <a:pt x="568374" y="932204"/>
                  </a:cubicBezTo>
                  <a:cubicBezTo>
                    <a:pt x="340464" y="868862"/>
                    <a:pt x="-64254" y="294452"/>
                    <a:pt x="8666" y="117168"/>
                  </a:cubicBezTo>
                  <a:cubicBezTo>
                    <a:pt x="81586" y="-60113"/>
                    <a:pt x="321247" y="16440"/>
                    <a:pt x="321247" y="16440"/>
                  </a:cubicBezTo>
                  <a:close/>
                </a:path>
              </a:pathLst>
            </a:custGeom>
            <a:solidFill>
              <a:srgbClr val="E6E6E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8" name="图形 3">
              <a:extLst>
                <a:ext uri="{FF2B5EF4-FFF2-40B4-BE49-F238E27FC236}">
                  <a16:creationId xmlns:a16="http://schemas.microsoft.com/office/drawing/2014/main" id="{E3118BF8-67C8-A7DF-A8B9-7A28A164035E}"/>
                </a:ext>
              </a:extLst>
            </p:cNvPr>
            <p:cNvGrpSpPr/>
            <p:nvPr/>
          </p:nvGrpSpPr>
          <p:grpSpPr>
            <a:xfrm>
              <a:off x="6238902" y="3802335"/>
              <a:ext cx="1328536" cy="782288"/>
              <a:chOff x="6238902" y="3802335"/>
              <a:chExt cx="1328536" cy="782288"/>
            </a:xfrm>
          </p:grpSpPr>
          <p:sp>
            <p:nvSpPr>
              <p:cNvPr id="9" name="任意多边形: 形状 8">
                <a:extLst>
                  <a:ext uri="{FF2B5EF4-FFF2-40B4-BE49-F238E27FC236}">
                    <a16:creationId xmlns:a16="http://schemas.microsoft.com/office/drawing/2014/main" id="{3EB89ED5-E9F8-B3C8-963C-CAF9CF801D4D}"/>
                  </a:ext>
                </a:extLst>
              </p:cNvPr>
              <p:cNvSpPr/>
              <p:nvPr/>
            </p:nvSpPr>
            <p:spPr>
              <a:xfrm>
                <a:off x="6238902" y="3813875"/>
                <a:ext cx="489628" cy="482206"/>
              </a:xfrm>
              <a:custGeom>
                <a:avLst/>
                <a:gdLst>
                  <a:gd name="connsiteX0" fmla="*/ 61111 w 489628"/>
                  <a:gd name="connsiteY0" fmla="*/ 189033 h 482206"/>
                  <a:gd name="connsiteX1" fmla="*/ 17404 w 489628"/>
                  <a:gd name="connsiteY1" fmla="*/ 21096 h 482206"/>
                  <a:gd name="connsiteX2" fmla="*/ 188066 w 489628"/>
                  <a:gd name="connsiteY2" fmla="*/ 52658 h 482206"/>
                  <a:gd name="connsiteX3" fmla="*/ 241760 w 489628"/>
                  <a:gd name="connsiteY3" fmla="*/ 131724 h 482206"/>
                  <a:gd name="connsiteX4" fmla="*/ 489629 w 489628"/>
                  <a:gd name="connsiteY4" fmla="*/ 368260 h 482206"/>
                  <a:gd name="connsiteX5" fmla="*/ 376154 w 489628"/>
                  <a:gd name="connsiteY5" fmla="*/ 482206 h 482206"/>
                  <a:gd name="connsiteX6" fmla="*/ 143844 w 489628"/>
                  <a:gd name="connsiteY6" fmla="*/ 236931 h 482206"/>
                  <a:gd name="connsiteX7" fmla="*/ 61111 w 489628"/>
                  <a:gd name="connsiteY7" fmla="*/ 189033 h 48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628" h="482206">
                    <a:moveTo>
                      <a:pt x="61111" y="189033"/>
                    </a:moveTo>
                    <a:cubicBezTo>
                      <a:pt x="1916" y="133959"/>
                      <a:pt x="-17650" y="58769"/>
                      <a:pt x="17404" y="21096"/>
                    </a:cubicBezTo>
                    <a:cubicBezTo>
                      <a:pt x="52467" y="-16567"/>
                      <a:pt x="128862" y="-2445"/>
                      <a:pt x="188066" y="52658"/>
                    </a:cubicBezTo>
                    <a:cubicBezTo>
                      <a:pt x="212023" y="74345"/>
                      <a:pt x="230436" y="101454"/>
                      <a:pt x="241760" y="131724"/>
                    </a:cubicBezTo>
                    <a:lnTo>
                      <a:pt x="489629" y="368260"/>
                    </a:lnTo>
                    <a:lnTo>
                      <a:pt x="376154" y="482206"/>
                    </a:lnTo>
                    <a:lnTo>
                      <a:pt x="143844" y="236931"/>
                    </a:lnTo>
                    <a:cubicBezTo>
                      <a:pt x="112841" y="227798"/>
                      <a:pt x="84466" y="211376"/>
                      <a:pt x="61111" y="189033"/>
                    </a:cubicBez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15D5528B-A05A-5326-8EB7-22862A3FA7F1}"/>
                  </a:ext>
                </a:extLst>
              </p:cNvPr>
              <p:cNvSpPr/>
              <p:nvPr/>
            </p:nvSpPr>
            <p:spPr>
              <a:xfrm>
                <a:off x="6412649" y="3802335"/>
                <a:ext cx="1154788" cy="782288"/>
              </a:xfrm>
              <a:custGeom>
                <a:avLst/>
                <a:gdLst>
                  <a:gd name="connsiteX0" fmla="*/ 1135925 w 1154788"/>
                  <a:gd name="connsiteY0" fmla="*/ 237033 h 782288"/>
                  <a:gd name="connsiteX1" fmla="*/ 657484 w 1154788"/>
                  <a:gd name="connsiteY1" fmla="*/ 746399 h 782288"/>
                  <a:gd name="connsiteX2" fmla="*/ 373287 w 1154788"/>
                  <a:gd name="connsiteY2" fmla="*/ 699401 h 782288"/>
                  <a:gd name="connsiteX3" fmla="*/ 0 w 1154788"/>
                  <a:gd name="connsiteY3" fmla="*/ 294587 h 782288"/>
                  <a:gd name="connsiteX4" fmla="*/ 110253 w 1154788"/>
                  <a:gd name="connsiteY4" fmla="*/ 174590 h 782288"/>
                  <a:gd name="connsiteX5" fmla="*/ 305536 w 1154788"/>
                  <a:gd name="connsiteY5" fmla="*/ 348823 h 782288"/>
                  <a:gd name="connsiteX6" fmla="*/ 429540 w 1154788"/>
                  <a:gd name="connsiteY6" fmla="*/ 425663 h 782288"/>
                  <a:gd name="connsiteX7" fmla="*/ 451288 w 1154788"/>
                  <a:gd name="connsiteY7" fmla="*/ 458665 h 782288"/>
                  <a:gd name="connsiteX8" fmla="*/ 490489 w 1154788"/>
                  <a:gd name="connsiteY8" fmla="*/ 460141 h 782288"/>
                  <a:gd name="connsiteX9" fmla="*/ 512491 w 1154788"/>
                  <a:gd name="connsiteY9" fmla="*/ 494060 h 782288"/>
                  <a:gd name="connsiteX10" fmla="*/ 566823 w 1154788"/>
                  <a:gd name="connsiteY10" fmla="*/ 479558 h 782288"/>
                  <a:gd name="connsiteX11" fmla="*/ 872612 w 1154788"/>
                  <a:gd name="connsiteY11" fmla="*/ 74500 h 782288"/>
                  <a:gd name="connsiteX12" fmla="*/ 1127002 w 1154788"/>
                  <a:gd name="connsiteY12" fmla="*/ 58313 h 782288"/>
                  <a:gd name="connsiteX13" fmla="*/ 1135925 w 1154788"/>
                  <a:gd name="connsiteY13" fmla="*/ 237033 h 78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54788" h="782288">
                    <a:moveTo>
                      <a:pt x="1135925" y="237033"/>
                    </a:moveTo>
                    <a:lnTo>
                      <a:pt x="657484" y="746399"/>
                    </a:lnTo>
                    <a:cubicBezTo>
                      <a:pt x="657484" y="746399"/>
                      <a:pt x="550051" y="852705"/>
                      <a:pt x="373287" y="699401"/>
                    </a:cubicBezTo>
                    <a:cubicBezTo>
                      <a:pt x="196522" y="546096"/>
                      <a:pt x="0" y="294587"/>
                      <a:pt x="0" y="294587"/>
                    </a:cubicBezTo>
                    <a:lnTo>
                      <a:pt x="110253" y="174590"/>
                    </a:lnTo>
                    <a:lnTo>
                      <a:pt x="305536" y="348823"/>
                    </a:lnTo>
                    <a:cubicBezTo>
                      <a:pt x="305536" y="348823"/>
                      <a:pt x="421481" y="395471"/>
                      <a:pt x="429540" y="425663"/>
                    </a:cubicBezTo>
                    <a:cubicBezTo>
                      <a:pt x="437607" y="455845"/>
                      <a:pt x="415064" y="468339"/>
                      <a:pt x="451288" y="458665"/>
                    </a:cubicBezTo>
                    <a:cubicBezTo>
                      <a:pt x="487512" y="448991"/>
                      <a:pt x="488219" y="427409"/>
                      <a:pt x="490489" y="460141"/>
                    </a:cubicBezTo>
                    <a:cubicBezTo>
                      <a:pt x="492768" y="492864"/>
                      <a:pt x="470636" y="531114"/>
                      <a:pt x="512491" y="494060"/>
                    </a:cubicBezTo>
                    <a:cubicBezTo>
                      <a:pt x="554338" y="457015"/>
                      <a:pt x="566823" y="479558"/>
                      <a:pt x="566823" y="479558"/>
                    </a:cubicBezTo>
                    <a:lnTo>
                      <a:pt x="872612" y="74500"/>
                    </a:lnTo>
                    <a:cubicBezTo>
                      <a:pt x="872612" y="74500"/>
                      <a:pt x="1070200" y="-81747"/>
                      <a:pt x="1127002" y="58313"/>
                    </a:cubicBezTo>
                    <a:cubicBezTo>
                      <a:pt x="1183805" y="198373"/>
                      <a:pt x="1135925" y="237033"/>
                      <a:pt x="1135925" y="237033"/>
                    </a:cubicBezTo>
                    <a:close/>
                  </a:path>
                </a:pathLst>
              </a:custGeom>
              <a:solidFill>
                <a:srgbClr val="FF6C17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图形 3">
              <a:extLst>
                <a:ext uri="{FF2B5EF4-FFF2-40B4-BE49-F238E27FC236}">
                  <a16:creationId xmlns:a16="http://schemas.microsoft.com/office/drawing/2014/main" id="{8B47EB0D-3F62-AD34-2C89-EFACD0FF1885}"/>
                </a:ext>
              </a:extLst>
            </p:cNvPr>
            <p:cNvGrpSpPr/>
            <p:nvPr/>
          </p:nvGrpSpPr>
          <p:grpSpPr>
            <a:xfrm>
              <a:off x="4963148" y="6736498"/>
              <a:ext cx="688879" cy="828643"/>
              <a:chOff x="4963148" y="6736498"/>
              <a:chExt cx="688879" cy="828643"/>
            </a:xfrm>
          </p:grpSpPr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9A3A7AE0-521A-91AB-49A6-EDDA19CB6B36}"/>
                  </a:ext>
                </a:extLst>
              </p:cNvPr>
              <p:cNvSpPr/>
              <p:nvPr/>
            </p:nvSpPr>
            <p:spPr>
              <a:xfrm>
                <a:off x="5006120" y="6736498"/>
                <a:ext cx="274418" cy="717194"/>
              </a:xfrm>
              <a:custGeom>
                <a:avLst/>
                <a:gdLst>
                  <a:gd name="connsiteX0" fmla="*/ 44 w 274418"/>
                  <a:gd name="connsiteY0" fmla="*/ 717195 h 717194"/>
                  <a:gd name="connsiteX1" fmla="*/ 185976 w 274418"/>
                  <a:gd name="connsiteY1" fmla="*/ 717177 h 717194"/>
                  <a:gd name="connsiteX2" fmla="*/ 274419 w 274418"/>
                  <a:gd name="connsiteY2" fmla="*/ 0 h 717194"/>
                  <a:gd name="connsiteX3" fmla="*/ 0 w 274418"/>
                  <a:gd name="connsiteY3" fmla="*/ 17 h 717194"/>
                  <a:gd name="connsiteX4" fmla="*/ 44 w 274418"/>
                  <a:gd name="connsiteY4" fmla="*/ 717195 h 717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418" h="717194">
                    <a:moveTo>
                      <a:pt x="44" y="717195"/>
                    </a:moveTo>
                    <a:lnTo>
                      <a:pt x="185976" y="717177"/>
                    </a:lnTo>
                    <a:lnTo>
                      <a:pt x="274419" y="0"/>
                    </a:lnTo>
                    <a:lnTo>
                      <a:pt x="0" y="17"/>
                    </a:lnTo>
                    <a:lnTo>
                      <a:pt x="44" y="717195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8FBBE53D-542C-FE4B-121C-E44BB3460944}"/>
                  </a:ext>
                </a:extLst>
              </p:cNvPr>
              <p:cNvSpPr/>
              <p:nvPr/>
            </p:nvSpPr>
            <p:spPr>
              <a:xfrm>
                <a:off x="4963148" y="7239700"/>
                <a:ext cx="688879" cy="325441"/>
              </a:xfrm>
              <a:custGeom>
                <a:avLst/>
                <a:gdLst>
                  <a:gd name="connsiteX0" fmla="*/ 680044 w 688879"/>
                  <a:gd name="connsiteY0" fmla="*/ 209776 h 325441"/>
                  <a:gd name="connsiteX1" fmla="*/ 680044 w 688879"/>
                  <a:gd name="connsiteY1" fmla="*/ 209776 h 325441"/>
                  <a:gd name="connsiteX2" fmla="*/ 688880 w 688879"/>
                  <a:gd name="connsiteY2" fmla="*/ 262335 h 325441"/>
                  <a:gd name="connsiteX3" fmla="*/ 688880 w 688879"/>
                  <a:gd name="connsiteY3" fmla="*/ 262335 h 325441"/>
                  <a:gd name="connsiteX4" fmla="*/ 625782 w 688879"/>
                  <a:gd name="connsiteY4" fmla="*/ 325442 h 325441"/>
                  <a:gd name="connsiteX5" fmla="*/ 49966 w 688879"/>
                  <a:gd name="connsiteY5" fmla="*/ 325442 h 325441"/>
                  <a:gd name="connsiteX6" fmla="*/ 6914 w 688879"/>
                  <a:gd name="connsiteY6" fmla="*/ 282390 h 325441"/>
                  <a:gd name="connsiteX7" fmla="*/ 6914 w 688879"/>
                  <a:gd name="connsiteY7" fmla="*/ 258415 h 325441"/>
                  <a:gd name="connsiteX8" fmla="*/ 37079 w 688879"/>
                  <a:gd name="connsiteY8" fmla="*/ 97558 h 325441"/>
                  <a:gd name="connsiteX9" fmla="*/ 218881 w 688879"/>
                  <a:gd name="connsiteY9" fmla="*/ 58182 h 325441"/>
                  <a:gd name="connsiteX10" fmla="*/ 250993 w 688879"/>
                  <a:gd name="connsiteY10" fmla="*/ 0 h 325441"/>
                  <a:gd name="connsiteX11" fmla="*/ 483487 w 688879"/>
                  <a:gd name="connsiteY11" fmla="*/ 170024 h 325441"/>
                  <a:gd name="connsiteX12" fmla="*/ 612345 w 688879"/>
                  <a:gd name="connsiteY12" fmla="*/ 185888 h 325441"/>
                  <a:gd name="connsiteX13" fmla="*/ 680035 w 688879"/>
                  <a:gd name="connsiteY13" fmla="*/ 209776 h 325441"/>
                  <a:gd name="connsiteX14" fmla="*/ 680044 w 688879"/>
                  <a:gd name="connsiteY14" fmla="*/ 209776 h 325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8879" h="325441">
                    <a:moveTo>
                      <a:pt x="680044" y="209776"/>
                    </a:moveTo>
                    <a:lnTo>
                      <a:pt x="680044" y="209776"/>
                    </a:lnTo>
                    <a:cubicBezTo>
                      <a:pt x="685833" y="219528"/>
                      <a:pt x="688880" y="250994"/>
                      <a:pt x="688880" y="262335"/>
                    </a:cubicBezTo>
                    <a:lnTo>
                      <a:pt x="688880" y="262335"/>
                    </a:lnTo>
                    <a:cubicBezTo>
                      <a:pt x="688880" y="297189"/>
                      <a:pt x="660635" y="325442"/>
                      <a:pt x="625782" y="325442"/>
                    </a:cubicBezTo>
                    <a:lnTo>
                      <a:pt x="49966" y="325442"/>
                    </a:lnTo>
                    <a:cubicBezTo>
                      <a:pt x="26192" y="325442"/>
                      <a:pt x="6914" y="306164"/>
                      <a:pt x="6914" y="282390"/>
                    </a:cubicBezTo>
                    <a:lnTo>
                      <a:pt x="6914" y="258415"/>
                    </a:lnTo>
                    <a:cubicBezTo>
                      <a:pt x="6914" y="258415"/>
                      <a:pt x="-21566" y="186368"/>
                      <a:pt x="37079" y="97558"/>
                    </a:cubicBezTo>
                    <a:cubicBezTo>
                      <a:pt x="37079" y="97558"/>
                      <a:pt x="109964" y="167091"/>
                      <a:pt x="218881" y="58182"/>
                    </a:cubicBezTo>
                    <a:lnTo>
                      <a:pt x="250993" y="0"/>
                    </a:lnTo>
                    <a:lnTo>
                      <a:pt x="483487" y="170024"/>
                    </a:lnTo>
                    <a:lnTo>
                      <a:pt x="612345" y="185888"/>
                    </a:lnTo>
                    <a:cubicBezTo>
                      <a:pt x="640537" y="189363"/>
                      <a:pt x="665533" y="185347"/>
                      <a:pt x="680035" y="209776"/>
                    </a:cubicBezTo>
                    <a:lnTo>
                      <a:pt x="680044" y="209776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863A70D5-7AF5-CA3D-D824-A20ED8C4F1FC}"/>
                </a:ext>
              </a:extLst>
            </p:cNvPr>
            <p:cNvSpPr/>
            <p:nvPr/>
          </p:nvSpPr>
          <p:spPr>
            <a:xfrm rot="10800000">
              <a:off x="7149110" y="3463258"/>
              <a:ext cx="460781" cy="680855"/>
            </a:xfrm>
            <a:custGeom>
              <a:avLst/>
              <a:gdLst>
                <a:gd name="connsiteX0" fmla="*/ 0 w 460781"/>
                <a:gd name="connsiteY0" fmla="*/ 0 h 680855"/>
                <a:gd name="connsiteX1" fmla="*/ 460781 w 460781"/>
                <a:gd name="connsiteY1" fmla="*/ 0 h 680855"/>
                <a:gd name="connsiteX2" fmla="*/ 460781 w 460781"/>
                <a:gd name="connsiteY2" fmla="*/ 680856 h 680855"/>
                <a:gd name="connsiteX3" fmla="*/ 0 w 460781"/>
                <a:gd name="connsiteY3" fmla="*/ 680856 h 68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781" h="680855">
                  <a:moveTo>
                    <a:pt x="0" y="0"/>
                  </a:moveTo>
                  <a:lnTo>
                    <a:pt x="460781" y="0"/>
                  </a:lnTo>
                  <a:lnTo>
                    <a:pt x="460781" y="680856"/>
                  </a:lnTo>
                  <a:lnTo>
                    <a:pt x="0" y="680856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D697B67C-CCAC-2DF8-48F8-E2081AE673D8}"/>
                </a:ext>
              </a:extLst>
            </p:cNvPr>
            <p:cNvSpPr/>
            <p:nvPr/>
          </p:nvSpPr>
          <p:spPr>
            <a:xfrm>
              <a:off x="7228196" y="3741507"/>
              <a:ext cx="278260" cy="206606"/>
            </a:xfrm>
            <a:custGeom>
              <a:avLst/>
              <a:gdLst>
                <a:gd name="connsiteX0" fmla="*/ 278260 w 278260"/>
                <a:gd name="connsiteY0" fmla="*/ 195012 h 206606"/>
                <a:gd name="connsiteX1" fmla="*/ 262126 w 278260"/>
                <a:gd name="connsiteY1" fmla="*/ 0 h 206606"/>
                <a:gd name="connsiteX2" fmla="*/ 47566 w 278260"/>
                <a:gd name="connsiteY2" fmla="*/ 0 h 206606"/>
                <a:gd name="connsiteX3" fmla="*/ 0 w 278260"/>
                <a:gd name="connsiteY3" fmla="*/ 206607 h 206606"/>
                <a:gd name="connsiteX4" fmla="*/ 278260 w 278260"/>
                <a:gd name="connsiteY4" fmla="*/ 195012 h 20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60" h="206606">
                  <a:moveTo>
                    <a:pt x="278260" y="195012"/>
                  </a:moveTo>
                  <a:lnTo>
                    <a:pt x="262126" y="0"/>
                  </a:lnTo>
                  <a:lnTo>
                    <a:pt x="47566" y="0"/>
                  </a:lnTo>
                  <a:lnTo>
                    <a:pt x="0" y="206607"/>
                  </a:lnTo>
                  <a:lnTo>
                    <a:pt x="278260" y="195012"/>
                  </a:lnTo>
                  <a:close/>
                </a:path>
              </a:pathLst>
            </a:custGeom>
            <a:solidFill>
              <a:srgbClr val="A0616A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76FFEA7B-A5C4-A7E3-6661-6F4C78EDB44C}"/>
                </a:ext>
              </a:extLst>
            </p:cNvPr>
            <p:cNvSpPr/>
            <p:nvPr/>
          </p:nvSpPr>
          <p:spPr>
            <a:xfrm>
              <a:off x="7228196" y="3741507"/>
              <a:ext cx="278260" cy="206606"/>
            </a:xfrm>
            <a:custGeom>
              <a:avLst/>
              <a:gdLst>
                <a:gd name="connsiteX0" fmla="*/ 278260 w 278260"/>
                <a:gd name="connsiteY0" fmla="*/ 195012 h 206606"/>
                <a:gd name="connsiteX1" fmla="*/ 262126 w 278260"/>
                <a:gd name="connsiteY1" fmla="*/ 0 h 206606"/>
                <a:gd name="connsiteX2" fmla="*/ 47566 w 278260"/>
                <a:gd name="connsiteY2" fmla="*/ 0 h 206606"/>
                <a:gd name="connsiteX3" fmla="*/ 0 w 278260"/>
                <a:gd name="connsiteY3" fmla="*/ 206607 h 206606"/>
                <a:gd name="connsiteX4" fmla="*/ 278260 w 278260"/>
                <a:gd name="connsiteY4" fmla="*/ 195012 h 20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60" h="206606">
                  <a:moveTo>
                    <a:pt x="278260" y="195012"/>
                  </a:moveTo>
                  <a:lnTo>
                    <a:pt x="262126" y="0"/>
                  </a:lnTo>
                  <a:lnTo>
                    <a:pt x="47566" y="0"/>
                  </a:lnTo>
                  <a:lnTo>
                    <a:pt x="0" y="206607"/>
                  </a:lnTo>
                  <a:lnTo>
                    <a:pt x="278260" y="195012"/>
                  </a:lnTo>
                  <a:close/>
                </a:path>
              </a:pathLst>
            </a:custGeom>
            <a:solidFill>
              <a:srgbClr val="FFB6B6">
                <a:alpha val="82000"/>
              </a:srgbClr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1EBB737D-29EC-A8DC-7124-C6D9F65B0D32}"/>
                </a:ext>
              </a:extLst>
            </p:cNvPr>
            <p:cNvSpPr/>
            <p:nvPr/>
          </p:nvSpPr>
          <p:spPr>
            <a:xfrm>
              <a:off x="4827810" y="3372710"/>
              <a:ext cx="322805" cy="347181"/>
            </a:xfrm>
            <a:custGeom>
              <a:avLst/>
              <a:gdLst>
                <a:gd name="connsiteX0" fmla="*/ 319042 w 322805"/>
                <a:gd name="connsiteY0" fmla="*/ 347182 h 347181"/>
                <a:gd name="connsiteX1" fmla="*/ 322805 w 322805"/>
                <a:gd name="connsiteY1" fmla="*/ 96402 h 347181"/>
                <a:gd name="connsiteX2" fmla="*/ 168156 w 322805"/>
                <a:gd name="connsiteY2" fmla="*/ 0 h 347181"/>
                <a:gd name="connsiteX3" fmla="*/ 0 w 322805"/>
                <a:gd name="connsiteY3" fmla="*/ 205698 h 347181"/>
                <a:gd name="connsiteX4" fmla="*/ 319042 w 322805"/>
                <a:gd name="connsiteY4" fmla="*/ 347182 h 34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05" h="347181">
                  <a:moveTo>
                    <a:pt x="319042" y="347182"/>
                  </a:moveTo>
                  <a:lnTo>
                    <a:pt x="322805" y="96402"/>
                  </a:lnTo>
                  <a:lnTo>
                    <a:pt x="168156" y="0"/>
                  </a:lnTo>
                  <a:lnTo>
                    <a:pt x="0" y="205698"/>
                  </a:lnTo>
                  <a:lnTo>
                    <a:pt x="319042" y="347182"/>
                  </a:ln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94409827-6485-D6EF-BD56-9309C4628036}"/>
                </a:ext>
              </a:extLst>
            </p:cNvPr>
            <p:cNvSpPr/>
            <p:nvPr/>
          </p:nvSpPr>
          <p:spPr>
            <a:xfrm>
              <a:off x="4995966" y="3372710"/>
              <a:ext cx="160900" cy="347181"/>
            </a:xfrm>
            <a:custGeom>
              <a:avLst/>
              <a:gdLst>
                <a:gd name="connsiteX0" fmla="*/ 150886 w 160900"/>
                <a:gd name="connsiteY0" fmla="*/ 347182 h 347181"/>
                <a:gd name="connsiteX1" fmla="*/ 160901 w 160900"/>
                <a:gd name="connsiteY1" fmla="*/ 102651 h 347181"/>
                <a:gd name="connsiteX2" fmla="*/ 0 w 160900"/>
                <a:gd name="connsiteY2" fmla="*/ 0 h 347181"/>
                <a:gd name="connsiteX3" fmla="*/ 54664 w 160900"/>
                <a:gd name="connsiteY3" fmla="*/ 302618 h 347181"/>
                <a:gd name="connsiteX4" fmla="*/ 150886 w 160900"/>
                <a:gd name="connsiteY4" fmla="*/ 347182 h 34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00" h="347181">
                  <a:moveTo>
                    <a:pt x="150886" y="347182"/>
                  </a:moveTo>
                  <a:lnTo>
                    <a:pt x="160901" y="102651"/>
                  </a:lnTo>
                  <a:lnTo>
                    <a:pt x="0" y="0"/>
                  </a:lnTo>
                  <a:lnTo>
                    <a:pt x="54664" y="302618"/>
                  </a:lnTo>
                  <a:lnTo>
                    <a:pt x="150886" y="347182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4F8C046-6BDD-C7BA-8D9A-7DB154BCB344}"/>
                </a:ext>
              </a:extLst>
            </p:cNvPr>
            <p:cNvSpPr/>
            <p:nvPr/>
          </p:nvSpPr>
          <p:spPr>
            <a:xfrm>
              <a:off x="7114725" y="3334489"/>
              <a:ext cx="469065" cy="469065"/>
            </a:xfrm>
            <a:custGeom>
              <a:avLst/>
              <a:gdLst>
                <a:gd name="connsiteX0" fmla="*/ 469066 w 469065"/>
                <a:gd name="connsiteY0" fmla="*/ 234533 h 469065"/>
                <a:gd name="connsiteX1" fmla="*/ 234533 w 469065"/>
                <a:gd name="connsiteY1" fmla="*/ 469066 h 469065"/>
                <a:gd name="connsiteX2" fmla="*/ 0 w 469065"/>
                <a:gd name="connsiteY2" fmla="*/ 234533 h 469065"/>
                <a:gd name="connsiteX3" fmla="*/ 234533 w 469065"/>
                <a:gd name="connsiteY3" fmla="*/ 0 h 469065"/>
                <a:gd name="connsiteX4" fmla="*/ 469066 w 469065"/>
                <a:gd name="connsiteY4" fmla="*/ 234533 h 46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065" h="469065">
                  <a:moveTo>
                    <a:pt x="469066" y="234533"/>
                  </a:moveTo>
                  <a:cubicBezTo>
                    <a:pt x="469066" y="364062"/>
                    <a:pt x="364062" y="469066"/>
                    <a:pt x="234533" y="469066"/>
                  </a:cubicBezTo>
                  <a:cubicBezTo>
                    <a:pt x="105004" y="469066"/>
                    <a:pt x="0" y="364062"/>
                    <a:pt x="0" y="234533"/>
                  </a:cubicBezTo>
                  <a:cubicBezTo>
                    <a:pt x="0" y="105004"/>
                    <a:pt x="105004" y="0"/>
                    <a:pt x="234533" y="0"/>
                  </a:cubicBezTo>
                  <a:cubicBezTo>
                    <a:pt x="364062" y="0"/>
                    <a:pt x="469066" y="105004"/>
                    <a:pt x="469066" y="234533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E829E64B-9ABE-4076-E86C-4B88BD420241}"/>
                </a:ext>
              </a:extLst>
            </p:cNvPr>
            <p:cNvSpPr/>
            <p:nvPr/>
          </p:nvSpPr>
          <p:spPr>
            <a:xfrm>
              <a:off x="7290098" y="3243728"/>
              <a:ext cx="571990" cy="1002412"/>
            </a:xfrm>
            <a:custGeom>
              <a:avLst/>
              <a:gdLst>
                <a:gd name="connsiteX0" fmla="*/ 0 w 571990"/>
                <a:gd name="connsiteY0" fmla="*/ 78549 h 1002412"/>
                <a:gd name="connsiteX1" fmla="*/ 89404 w 571990"/>
                <a:gd name="connsiteY1" fmla="*/ 2899 h 1002412"/>
                <a:gd name="connsiteX2" fmla="*/ 206318 w 571990"/>
                <a:gd name="connsiteY2" fmla="*/ 57917 h 1002412"/>
                <a:gd name="connsiteX3" fmla="*/ 295722 w 571990"/>
                <a:gd name="connsiteY3" fmla="*/ 119813 h 1002412"/>
                <a:gd name="connsiteX4" fmla="*/ 392006 w 571990"/>
                <a:gd name="connsiteY4" fmla="*/ 319255 h 1002412"/>
                <a:gd name="connsiteX5" fmla="*/ 398886 w 571990"/>
                <a:gd name="connsiteY5" fmla="*/ 484311 h 1002412"/>
                <a:gd name="connsiteX6" fmla="*/ 495169 w 571990"/>
                <a:gd name="connsiteY6" fmla="*/ 649364 h 1002412"/>
                <a:gd name="connsiteX7" fmla="*/ 412637 w 571990"/>
                <a:gd name="connsiteY7" fmla="*/ 869442 h 1002412"/>
                <a:gd name="connsiteX8" fmla="*/ 571171 w 571990"/>
                <a:gd name="connsiteY8" fmla="*/ 1002413 h 1002412"/>
                <a:gd name="connsiteX9" fmla="*/ 378255 w 571990"/>
                <a:gd name="connsiteY9" fmla="*/ 938215 h 1002412"/>
                <a:gd name="connsiteX10" fmla="*/ 281971 w 571990"/>
                <a:gd name="connsiteY10" fmla="*/ 738584 h 1002412"/>
                <a:gd name="connsiteX11" fmla="*/ 254460 w 571990"/>
                <a:gd name="connsiteY11" fmla="*/ 580594 h 1002412"/>
                <a:gd name="connsiteX12" fmla="*/ 158177 w 571990"/>
                <a:gd name="connsiteY12" fmla="*/ 250482 h 1002412"/>
                <a:gd name="connsiteX13" fmla="*/ 0 w 571990"/>
                <a:gd name="connsiteY13" fmla="*/ 78549 h 100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1990" h="1002412">
                  <a:moveTo>
                    <a:pt x="0" y="78549"/>
                  </a:moveTo>
                  <a:cubicBezTo>
                    <a:pt x="0" y="78549"/>
                    <a:pt x="0" y="-17734"/>
                    <a:pt x="89404" y="2899"/>
                  </a:cubicBezTo>
                  <a:cubicBezTo>
                    <a:pt x="178807" y="23530"/>
                    <a:pt x="206318" y="57917"/>
                    <a:pt x="206318" y="57917"/>
                  </a:cubicBezTo>
                  <a:cubicBezTo>
                    <a:pt x="206318" y="57917"/>
                    <a:pt x="240700" y="112935"/>
                    <a:pt x="295722" y="119813"/>
                  </a:cubicBezTo>
                  <a:cubicBezTo>
                    <a:pt x="350744" y="126690"/>
                    <a:pt x="398886" y="284869"/>
                    <a:pt x="392006" y="319255"/>
                  </a:cubicBezTo>
                  <a:cubicBezTo>
                    <a:pt x="385126" y="353642"/>
                    <a:pt x="350744" y="443047"/>
                    <a:pt x="398886" y="484311"/>
                  </a:cubicBezTo>
                  <a:cubicBezTo>
                    <a:pt x="447027" y="525575"/>
                    <a:pt x="515800" y="587471"/>
                    <a:pt x="495169" y="649364"/>
                  </a:cubicBezTo>
                  <a:cubicBezTo>
                    <a:pt x="474529" y="711265"/>
                    <a:pt x="412637" y="869442"/>
                    <a:pt x="412637" y="869442"/>
                  </a:cubicBezTo>
                  <a:cubicBezTo>
                    <a:pt x="412637" y="869442"/>
                    <a:pt x="585272" y="894674"/>
                    <a:pt x="571171" y="1002413"/>
                  </a:cubicBezTo>
                  <a:cubicBezTo>
                    <a:pt x="571171" y="1002413"/>
                    <a:pt x="488289" y="938215"/>
                    <a:pt x="378255" y="938215"/>
                  </a:cubicBezTo>
                  <a:cubicBezTo>
                    <a:pt x="268211" y="938215"/>
                    <a:pt x="281971" y="738584"/>
                    <a:pt x="281971" y="738584"/>
                  </a:cubicBezTo>
                  <a:cubicBezTo>
                    <a:pt x="281971" y="738584"/>
                    <a:pt x="275091" y="614982"/>
                    <a:pt x="254460" y="580594"/>
                  </a:cubicBezTo>
                  <a:cubicBezTo>
                    <a:pt x="233829" y="546207"/>
                    <a:pt x="261340" y="353642"/>
                    <a:pt x="158177" y="250482"/>
                  </a:cubicBezTo>
                  <a:cubicBezTo>
                    <a:pt x="55013" y="147322"/>
                    <a:pt x="0" y="78549"/>
                    <a:pt x="0" y="78549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A2B13C6F-6DCD-841A-C540-7FB03E86E3AD}"/>
                </a:ext>
              </a:extLst>
            </p:cNvPr>
            <p:cNvSpPr/>
            <p:nvPr/>
          </p:nvSpPr>
          <p:spPr>
            <a:xfrm>
              <a:off x="6788683" y="3301645"/>
              <a:ext cx="599689" cy="1079814"/>
            </a:xfrm>
            <a:custGeom>
              <a:avLst/>
              <a:gdLst>
                <a:gd name="connsiteX0" fmla="*/ 528926 w 599689"/>
                <a:gd name="connsiteY0" fmla="*/ 0 h 1079814"/>
                <a:gd name="connsiteX1" fmla="*/ 350109 w 599689"/>
                <a:gd name="connsiteY1" fmla="*/ 158178 h 1079814"/>
                <a:gd name="connsiteX2" fmla="*/ 326283 w 599689"/>
                <a:gd name="connsiteY2" fmla="*/ 313162 h 1079814"/>
                <a:gd name="connsiteX3" fmla="*/ 257222 w 599689"/>
                <a:gd name="connsiteY3" fmla="*/ 419436 h 1079814"/>
                <a:gd name="connsiteX4" fmla="*/ 246955 w 599689"/>
                <a:gd name="connsiteY4" fmla="*/ 563945 h 1079814"/>
                <a:gd name="connsiteX5" fmla="*/ 47507 w 599689"/>
                <a:gd name="connsiteY5" fmla="*/ 722121 h 1079814"/>
                <a:gd name="connsiteX6" fmla="*/ 280368 w 599689"/>
                <a:gd name="connsiteY6" fmla="*/ 1079815 h 1079814"/>
                <a:gd name="connsiteX7" fmla="*/ 442840 w 599689"/>
                <a:gd name="connsiteY7" fmla="*/ 923594 h 1079814"/>
                <a:gd name="connsiteX8" fmla="*/ 405131 w 599689"/>
                <a:gd name="connsiteY8" fmla="*/ 563945 h 1079814"/>
                <a:gd name="connsiteX9" fmla="*/ 384500 w 599689"/>
                <a:gd name="connsiteY9" fmla="*/ 336989 h 1079814"/>
                <a:gd name="connsiteX10" fmla="*/ 549557 w 599689"/>
                <a:gd name="connsiteY10" fmla="*/ 41264 h 1079814"/>
                <a:gd name="connsiteX11" fmla="*/ 528926 w 599689"/>
                <a:gd name="connsiteY11" fmla="*/ 0 h 107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9689" h="1079814">
                  <a:moveTo>
                    <a:pt x="528926" y="0"/>
                  </a:moveTo>
                  <a:cubicBezTo>
                    <a:pt x="528926" y="0"/>
                    <a:pt x="398251" y="27509"/>
                    <a:pt x="350109" y="158178"/>
                  </a:cubicBezTo>
                  <a:cubicBezTo>
                    <a:pt x="301968" y="288848"/>
                    <a:pt x="326283" y="313162"/>
                    <a:pt x="326283" y="313162"/>
                  </a:cubicBezTo>
                  <a:cubicBezTo>
                    <a:pt x="326283" y="313162"/>
                    <a:pt x="315640" y="391845"/>
                    <a:pt x="257222" y="419436"/>
                  </a:cubicBezTo>
                  <a:cubicBezTo>
                    <a:pt x="198813" y="447027"/>
                    <a:pt x="246955" y="563945"/>
                    <a:pt x="246955" y="563945"/>
                  </a:cubicBezTo>
                  <a:cubicBezTo>
                    <a:pt x="246955" y="563945"/>
                    <a:pt x="233195" y="680859"/>
                    <a:pt x="47507" y="722121"/>
                  </a:cubicBezTo>
                  <a:cubicBezTo>
                    <a:pt x="-138180" y="763383"/>
                    <a:pt x="280368" y="1079815"/>
                    <a:pt x="280368" y="1079815"/>
                  </a:cubicBezTo>
                  <a:cubicBezTo>
                    <a:pt x="280368" y="1079815"/>
                    <a:pt x="250272" y="930465"/>
                    <a:pt x="442840" y="923594"/>
                  </a:cubicBezTo>
                  <a:cubicBezTo>
                    <a:pt x="635407" y="916714"/>
                    <a:pt x="405131" y="563945"/>
                    <a:pt x="405131" y="563945"/>
                  </a:cubicBezTo>
                  <a:lnTo>
                    <a:pt x="384500" y="336989"/>
                  </a:lnTo>
                  <a:cubicBezTo>
                    <a:pt x="384500" y="336989"/>
                    <a:pt x="425762" y="75651"/>
                    <a:pt x="549557" y="41264"/>
                  </a:cubicBezTo>
                  <a:cubicBezTo>
                    <a:pt x="673343" y="6877"/>
                    <a:pt x="528926" y="0"/>
                    <a:pt x="528926" y="0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8872D1BF-1EC6-2965-9013-757414A19C1C}"/>
                </a:ext>
              </a:extLst>
            </p:cNvPr>
            <p:cNvSpPr/>
            <p:nvPr/>
          </p:nvSpPr>
          <p:spPr>
            <a:xfrm>
              <a:off x="4872306" y="2997079"/>
              <a:ext cx="550070" cy="550070"/>
            </a:xfrm>
            <a:custGeom>
              <a:avLst/>
              <a:gdLst>
                <a:gd name="connsiteX0" fmla="*/ 550071 w 550070"/>
                <a:gd name="connsiteY0" fmla="*/ 275035 h 550070"/>
                <a:gd name="connsiteX1" fmla="*/ 275035 w 550070"/>
                <a:gd name="connsiteY1" fmla="*/ 550071 h 550070"/>
                <a:gd name="connsiteX2" fmla="*/ 0 w 550070"/>
                <a:gd name="connsiteY2" fmla="*/ 275035 h 550070"/>
                <a:gd name="connsiteX3" fmla="*/ 275035 w 550070"/>
                <a:gd name="connsiteY3" fmla="*/ 0 h 550070"/>
                <a:gd name="connsiteX4" fmla="*/ 550071 w 550070"/>
                <a:gd name="connsiteY4" fmla="*/ 275035 h 55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70" h="550070">
                  <a:moveTo>
                    <a:pt x="550071" y="275035"/>
                  </a:moveTo>
                  <a:cubicBezTo>
                    <a:pt x="550071" y="426933"/>
                    <a:pt x="426933" y="550071"/>
                    <a:pt x="275035" y="550071"/>
                  </a:cubicBezTo>
                  <a:cubicBezTo>
                    <a:pt x="123137" y="550071"/>
                    <a:pt x="0" y="426933"/>
                    <a:pt x="0" y="275035"/>
                  </a:cubicBezTo>
                  <a:cubicBezTo>
                    <a:pt x="0" y="123138"/>
                    <a:pt x="123137" y="0"/>
                    <a:pt x="275035" y="0"/>
                  </a:cubicBezTo>
                  <a:cubicBezTo>
                    <a:pt x="426933" y="0"/>
                    <a:pt x="550071" y="123138"/>
                    <a:pt x="550071" y="275035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14480E9D-D8DF-EABE-EFB6-F602FB5FAE9F}"/>
                </a:ext>
              </a:extLst>
            </p:cNvPr>
            <p:cNvSpPr/>
            <p:nvPr/>
          </p:nvSpPr>
          <p:spPr>
            <a:xfrm>
              <a:off x="4856006" y="4962115"/>
              <a:ext cx="666420" cy="2159517"/>
            </a:xfrm>
            <a:custGeom>
              <a:avLst/>
              <a:gdLst>
                <a:gd name="connsiteX0" fmla="*/ 666421 w 666420"/>
                <a:gd name="connsiteY0" fmla="*/ 416057 h 2159517"/>
                <a:gd name="connsiteX1" fmla="*/ 410214 w 666420"/>
                <a:gd name="connsiteY1" fmla="*/ 2159518 h 2159517"/>
                <a:gd name="connsiteX2" fmla="*/ 88771 w 666420"/>
                <a:gd name="connsiteY2" fmla="*/ 2159518 h 2159517"/>
                <a:gd name="connsiteX3" fmla="*/ 131509 w 666420"/>
                <a:gd name="connsiteY3" fmla="*/ 1164307 h 2159517"/>
                <a:gd name="connsiteX4" fmla="*/ 154008 w 666420"/>
                <a:gd name="connsiteY4" fmla="*/ 641016 h 2159517"/>
                <a:gd name="connsiteX5" fmla="*/ 88771 w 666420"/>
                <a:gd name="connsiteY5" fmla="*/ 391934 h 2159517"/>
                <a:gd name="connsiteX6" fmla="*/ 33968 w 666420"/>
                <a:gd name="connsiteY6" fmla="*/ 269458 h 2159517"/>
                <a:gd name="connsiteX7" fmla="*/ 16532 w 666420"/>
                <a:gd name="connsiteY7" fmla="*/ 59865 h 2159517"/>
                <a:gd name="connsiteX8" fmla="*/ 103456 w 666420"/>
                <a:gd name="connsiteY8" fmla="*/ 23493 h 2159517"/>
                <a:gd name="connsiteX9" fmla="*/ 193436 w 666420"/>
                <a:gd name="connsiteY9" fmla="*/ 10685 h 2159517"/>
                <a:gd name="connsiteX10" fmla="*/ 653927 w 666420"/>
                <a:gd name="connsiteY10" fmla="*/ 3621 h 2159517"/>
                <a:gd name="connsiteX11" fmla="*/ 660798 w 666420"/>
                <a:gd name="connsiteY11" fmla="*/ 230466 h 2159517"/>
                <a:gd name="connsiteX12" fmla="*/ 664613 w 666420"/>
                <a:gd name="connsiteY12" fmla="*/ 357133 h 2159517"/>
                <a:gd name="connsiteX13" fmla="*/ 666421 w 666420"/>
                <a:gd name="connsiteY13" fmla="*/ 416057 h 215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6420" h="2159517">
                  <a:moveTo>
                    <a:pt x="666421" y="416057"/>
                  </a:moveTo>
                  <a:lnTo>
                    <a:pt x="410214" y="2159518"/>
                  </a:lnTo>
                  <a:lnTo>
                    <a:pt x="88771" y="2159518"/>
                  </a:lnTo>
                  <a:lnTo>
                    <a:pt x="131509" y="1164307"/>
                  </a:lnTo>
                  <a:lnTo>
                    <a:pt x="154008" y="641016"/>
                  </a:lnTo>
                  <a:lnTo>
                    <a:pt x="88771" y="391934"/>
                  </a:lnTo>
                  <a:cubicBezTo>
                    <a:pt x="88771" y="391934"/>
                    <a:pt x="59025" y="336572"/>
                    <a:pt x="33968" y="269458"/>
                  </a:cubicBezTo>
                  <a:cubicBezTo>
                    <a:pt x="5723" y="193718"/>
                    <a:pt x="-16593" y="102917"/>
                    <a:pt x="16532" y="59865"/>
                  </a:cubicBezTo>
                  <a:cubicBezTo>
                    <a:pt x="28721" y="43993"/>
                    <a:pt x="60396" y="32241"/>
                    <a:pt x="103456" y="23493"/>
                  </a:cubicBezTo>
                  <a:cubicBezTo>
                    <a:pt x="129762" y="18123"/>
                    <a:pt x="160382" y="13933"/>
                    <a:pt x="193436" y="10685"/>
                  </a:cubicBezTo>
                  <a:cubicBezTo>
                    <a:pt x="383533" y="-8122"/>
                    <a:pt x="653927" y="3621"/>
                    <a:pt x="653927" y="3621"/>
                  </a:cubicBezTo>
                  <a:lnTo>
                    <a:pt x="660798" y="230466"/>
                  </a:lnTo>
                  <a:lnTo>
                    <a:pt x="664613" y="357133"/>
                  </a:lnTo>
                  <a:lnTo>
                    <a:pt x="666421" y="416057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0" name="图形 3">
              <a:extLst>
                <a:ext uri="{FF2B5EF4-FFF2-40B4-BE49-F238E27FC236}">
                  <a16:creationId xmlns:a16="http://schemas.microsoft.com/office/drawing/2014/main" id="{3227A439-9571-ED3D-A0AC-8DE150782471}"/>
                </a:ext>
              </a:extLst>
            </p:cNvPr>
            <p:cNvGrpSpPr/>
            <p:nvPr/>
          </p:nvGrpSpPr>
          <p:grpSpPr>
            <a:xfrm>
              <a:off x="3878221" y="6544132"/>
              <a:ext cx="650444" cy="1013297"/>
              <a:chOff x="3878221" y="6544132"/>
              <a:chExt cx="650444" cy="1013297"/>
            </a:xfrm>
          </p:grpSpPr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A0B4C5A5-3CCE-6C97-994B-147110B461D6}"/>
                  </a:ext>
                </a:extLst>
              </p:cNvPr>
              <p:cNvSpPr/>
              <p:nvPr/>
            </p:nvSpPr>
            <p:spPr>
              <a:xfrm>
                <a:off x="3947526" y="6544132"/>
                <a:ext cx="581140" cy="719761"/>
              </a:xfrm>
              <a:custGeom>
                <a:avLst/>
                <a:gdLst>
                  <a:gd name="connsiteX0" fmla="*/ 0 w 581140"/>
                  <a:gd name="connsiteY0" fmla="*/ 631781 h 719761"/>
                  <a:gd name="connsiteX1" fmla="*/ 163798 w 581140"/>
                  <a:gd name="connsiteY1" fmla="*/ 719761 h 719761"/>
                  <a:gd name="connsiteX2" fmla="*/ 581140 w 581140"/>
                  <a:gd name="connsiteY2" fmla="*/ 129862 h 719761"/>
                  <a:gd name="connsiteX3" fmla="*/ 339394 w 581140"/>
                  <a:gd name="connsiteY3" fmla="*/ 0 h 719761"/>
                  <a:gd name="connsiteX4" fmla="*/ 0 w 581140"/>
                  <a:gd name="connsiteY4" fmla="*/ 631781 h 719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1140" h="719761">
                    <a:moveTo>
                      <a:pt x="0" y="631781"/>
                    </a:moveTo>
                    <a:lnTo>
                      <a:pt x="163798" y="719761"/>
                    </a:lnTo>
                    <a:lnTo>
                      <a:pt x="581140" y="129862"/>
                    </a:lnTo>
                    <a:lnTo>
                      <a:pt x="339394" y="0"/>
                    </a:lnTo>
                    <a:lnTo>
                      <a:pt x="0" y="631781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37997FBF-3AF9-E610-9E31-1D005668AB4D}"/>
                  </a:ext>
                </a:extLst>
              </p:cNvPr>
              <p:cNvSpPr/>
              <p:nvPr/>
            </p:nvSpPr>
            <p:spPr>
              <a:xfrm>
                <a:off x="3878221" y="7070540"/>
                <a:ext cx="632481" cy="486889"/>
              </a:xfrm>
              <a:custGeom>
                <a:avLst/>
                <a:gdLst>
                  <a:gd name="connsiteX0" fmla="*/ 632468 w 632481"/>
                  <a:gd name="connsiteY0" fmla="*/ 403155 h 486889"/>
                  <a:gd name="connsiteX1" fmla="*/ 632468 w 632481"/>
                  <a:gd name="connsiteY1" fmla="*/ 403155 h 486889"/>
                  <a:gd name="connsiteX2" fmla="*/ 615381 w 632481"/>
                  <a:gd name="connsiteY2" fmla="*/ 453637 h 486889"/>
                  <a:gd name="connsiteX3" fmla="*/ 615381 w 632481"/>
                  <a:gd name="connsiteY3" fmla="*/ 453637 h 486889"/>
                  <a:gd name="connsiteX4" fmla="*/ 529924 w 632481"/>
                  <a:gd name="connsiteY4" fmla="*/ 479358 h 486889"/>
                  <a:gd name="connsiteX5" fmla="*/ 22684 w 632481"/>
                  <a:gd name="connsiteY5" fmla="*/ 206842 h 486889"/>
                  <a:gd name="connsiteX6" fmla="*/ 5135 w 632481"/>
                  <a:gd name="connsiteY6" fmla="*/ 148538 h 486889"/>
                  <a:gd name="connsiteX7" fmla="*/ 16482 w 632481"/>
                  <a:gd name="connsiteY7" fmla="*/ 127427 h 486889"/>
                  <a:gd name="connsiteX8" fmla="*/ 119181 w 632481"/>
                  <a:gd name="connsiteY8" fmla="*/ 0 h 486889"/>
                  <a:gd name="connsiteX9" fmla="*/ 297968 w 632481"/>
                  <a:gd name="connsiteY9" fmla="*/ 51355 h 486889"/>
                  <a:gd name="connsiteX10" fmla="*/ 353799 w 632481"/>
                  <a:gd name="connsiteY10" fmla="*/ 15296 h 486889"/>
                  <a:gd name="connsiteX11" fmla="*/ 478124 w 632481"/>
                  <a:gd name="connsiteY11" fmla="*/ 275108 h 486889"/>
                  <a:gd name="connsiteX12" fmla="*/ 584134 w 632481"/>
                  <a:gd name="connsiteY12" fmla="*/ 350071 h 486889"/>
                  <a:gd name="connsiteX13" fmla="*/ 632459 w 632481"/>
                  <a:gd name="connsiteY13" fmla="*/ 403155 h 486889"/>
                  <a:gd name="connsiteX14" fmla="*/ 632468 w 632481"/>
                  <a:gd name="connsiteY14" fmla="*/ 403155 h 48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2481" h="486889">
                    <a:moveTo>
                      <a:pt x="632468" y="403155"/>
                    </a:moveTo>
                    <a:lnTo>
                      <a:pt x="632468" y="403155"/>
                    </a:lnTo>
                    <a:cubicBezTo>
                      <a:pt x="632948" y="414479"/>
                      <a:pt x="620742" y="443648"/>
                      <a:pt x="615381" y="453637"/>
                    </a:cubicBezTo>
                    <a:lnTo>
                      <a:pt x="615381" y="453637"/>
                    </a:lnTo>
                    <a:cubicBezTo>
                      <a:pt x="598889" y="484343"/>
                      <a:pt x="560622" y="495859"/>
                      <a:pt x="529924" y="479358"/>
                    </a:cubicBezTo>
                    <a:lnTo>
                      <a:pt x="22684" y="206842"/>
                    </a:lnTo>
                    <a:cubicBezTo>
                      <a:pt x="1740" y="195588"/>
                      <a:pt x="-6118" y="169483"/>
                      <a:pt x="5135" y="148538"/>
                    </a:cubicBezTo>
                    <a:lnTo>
                      <a:pt x="16482" y="127427"/>
                    </a:lnTo>
                    <a:cubicBezTo>
                      <a:pt x="16482" y="127427"/>
                      <a:pt x="25489" y="50473"/>
                      <a:pt x="119181" y="0"/>
                    </a:cubicBezTo>
                    <a:cubicBezTo>
                      <a:pt x="119181" y="0"/>
                      <a:pt x="150478" y="95751"/>
                      <a:pt x="297968" y="51355"/>
                    </a:cubicBezTo>
                    <a:lnTo>
                      <a:pt x="353799" y="15296"/>
                    </a:lnTo>
                    <a:lnTo>
                      <a:pt x="478124" y="275108"/>
                    </a:lnTo>
                    <a:lnTo>
                      <a:pt x="584134" y="350071"/>
                    </a:lnTo>
                    <a:cubicBezTo>
                      <a:pt x="607332" y="366477"/>
                      <a:pt x="631245" y="374771"/>
                      <a:pt x="632459" y="403155"/>
                    </a:cubicBezTo>
                    <a:lnTo>
                      <a:pt x="632468" y="403155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F4D70524-DC20-35DF-D74B-5B6690ACA198}"/>
                </a:ext>
              </a:extLst>
            </p:cNvPr>
            <p:cNvSpPr/>
            <p:nvPr/>
          </p:nvSpPr>
          <p:spPr>
            <a:xfrm>
              <a:off x="4050611" y="4966444"/>
              <a:ext cx="1470008" cy="2040020"/>
            </a:xfrm>
            <a:custGeom>
              <a:avLst/>
              <a:gdLst>
                <a:gd name="connsiteX0" fmla="*/ 1470009 w 1470008"/>
                <a:gd name="connsiteY0" fmla="*/ 352804 h 2040020"/>
                <a:gd name="connsiteX1" fmla="*/ 1334026 w 1470008"/>
                <a:gd name="connsiteY1" fmla="*/ 625442 h 2040020"/>
                <a:gd name="connsiteX2" fmla="*/ 936904 w 1470008"/>
                <a:gd name="connsiteY2" fmla="*/ 1159979 h 2040020"/>
                <a:gd name="connsiteX3" fmla="*/ 283139 w 1470008"/>
                <a:gd name="connsiteY3" fmla="*/ 2040021 h 2040020"/>
                <a:gd name="connsiteX4" fmla="*/ 0 w 1470008"/>
                <a:gd name="connsiteY4" fmla="*/ 1887921 h 2040020"/>
                <a:gd name="connsiteX5" fmla="*/ 776126 w 1470008"/>
                <a:gd name="connsiteY5" fmla="*/ 581133 h 2040020"/>
                <a:gd name="connsiteX6" fmla="*/ 836613 w 1470008"/>
                <a:gd name="connsiteY6" fmla="*/ 330802 h 2040020"/>
                <a:gd name="connsiteX7" fmla="*/ 839363 w 1470008"/>
                <a:gd name="connsiteY7" fmla="*/ 265129 h 2040020"/>
                <a:gd name="connsiteX8" fmla="*/ 908852 w 1470008"/>
                <a:gd name="connsiteY8" fmla="*/ 19164 h 2040020"/>
                <a:gd name="connsiteX9" fmla="*/ 930094 w 1470008"/>
                <a:gd name="connsiteY9" fmla="*/ 4103 h 2040020"/>
                <a:gd name="connsiteX10" fmla="*/ 998832 w 1470008"/>
                <a:gd name="connsiteY10" fmla="*/ 6356 h 2040020"/>
                <a:gd name="connsiteX11" fmla="*/ 1466194 w 1470008"/>
                <a:gd name="connsiteY11" fmla="*/ 226137 h 2040020"/>
                <a:gd name="connsiteX12" fmla="*/ 1470009 w 1470008"/>
                <a:gd name="connsiteY12" fmla="*/ 352804 h 204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0008" h="2040020">
                  <a:moveTo>
                    <a:pt x="1470009" y="352804"/>
                  </a:moveTo>
                  <a:lnTo>
                    <a:pt x="1334026" y="625442"/>
                  </a:lnTo>
                  <a:lnTo>
                    <a:pt x="936904" y="1159979"/>
                  </a:lnTo>
                  <a:lnTo>
                    <a:pt x="283139" y="2040021"/>
                  </a:lnTo>
                  <a:lnTo>
                    <a:pt x="0" y="1887921"/>
                  </a:lnTo>
                  <a:lnTo>
                    <a:pt x="776126" y="581133"/>
                  </a:lnTo>
                  <a:lnTo>
                    <a:pt x="836613" y="330802"/>
                  </a:lnTo>
                  <a:cubicBezTo>
                    <a:pt x="836613" y="330802"/>
                    <a:pt x="836613" y="303745"/>
                    <a:pt x="839363" y="265129"/>
                  </a:cubicBezTo>
                  <a:cubicBezTo>
                    <a:pt x="844733" y="188699"/>
                    <a:pt x="860859" y="66913"/>
                    <a:pt x="908852" y="19164"/>
                  </a:cubicBezTo>
                  <a:cubicBezTo>
                    <a:pt x="915348" y="12668"/>
                    <a:pt x="922411" y="7543"/>
                    <a:pt x="930094" y="4103"/>
                  </a:cubicBezTo>
                  <a:cubicBezTo>
                    <a:pt x="944535" y="-2393"/>
                    <a:pt x="968527" y="-830"/>
                    <a:pt x="998832" y="6356"/>
                  </a:cubicBezTo>
                  <a:cubicBezTo>
                    <a:pt x="1125438" y="36599"/>
                    <a:pt x="1361712" y="166514"/>
                    <a:pt x="1466194" y="226137"/>
                  </a:cubicBezTo>
                  <a:lnTo>
                    <a:pt x="1470009" y="352804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2" name="图形 3">
              <a:extLst>
                <a:ext uri="{FF2B5EF4-FFF2-40B4-BE49-F238E27FC236}">
                  <a16:creationId xmlns:a16="http://schemas.microsoft.com/office/drawing/2014/main" id="{1D4856EA-D874-8793-004F-172F81AAB98A}"/>
                </a:ext>
              </a:extLst>
            </p:cNvPr>
            <p:cNvGrpSpPr/>
            <p:nvPr/>
          </p:nvGrpSpPr>
          <p:grpSpPr>
            <a:xfrm>
              <a:off x="6933662" y="6858913"/>
              <a:ext cx="592309" cy="712471"/>
              <a:chOff x="6933662" y="6858913"/>
              <a:chExt cx="592309" cy="712471"/>
            </a:xfrm>
          </p:grpSpPr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890410DB-0BF0-6933-DB38-873C736D3A09}"/>
                  </a:ext>
                </a:extLst>
              </p:cNvPr>
              <p:cNvSpPr/>
              <p:nvPr/>
            </p:nvSpPr>
            <p:spPr>
              <a:xfrm>
                <a:off x="7253071" y="6858913"/>
                <a:ext cx="235950" cy="616650"/>
              </a:xfrm>
              <a:custGeom>
                <a:avLst/>
                <a:gdLst>
                  <a:gd name="connsiteX0" fmla="*/ 235916 w 235950"/>
                  <a:gd name="connsiteY0" fmla="*/ 616650 h 616650"/>
                  <a:gd name="connsiteX1" fmla="*/ 76054 w 235950"/>
                  <a:gd name="connsiteY1" fmla="*/ 616633 h 616650"/>
                  <a:gd name="connsiteX2" fmla="*/ 0 w 235950"/>
                  <a:gd name="connsiteY2" fmla="*/ 0 h 616650"/>
                  <a:gd name="connsiteX3" fmla="*/ 235951 w 235950"/>
                  <a:gd name="connsiteY3" fmla="*/ 18 h 616650"/>
                  <a:gd name="connsiteX4" fmla="*/ 235916 w 235950"/>
                  <a:gd name="connsiteY4" fmla="*/ 616650 h 61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950" h="616650">
                    <a:moveTo>
                      <a:pt x="235916" y="616650"/>
                    </a:moveTo>
                    <a:lnTo>
                      <a:pt x="76054" y="616633"/>
                    </a:lnTo>
                    <a:lnTo>
                      <a:pt x="0" y="0"/>
                    </a:lnTo>
                    <a:lnTo>
                      <a:pt x="235951" y="18"/>
                    </a:lnTo>
                    <a:lnTo>
                      <a:pt x="235916" y="616650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0B0E15E7-B789-3C63-16ED-631784934751}"/>
                  </a:ext>
                </a:extLst>
              </p:cNvPr>
              <p:cNvSpPr/>
              <p:nvPr/>
            </p:nvSpPr>
            <p:spPr>
              <a:xfrm>
                <a:off x="6933662" y="7291570"/>
                <a:ext cx="592309" cy="279814"/>
              </a:xfrm>
              <a:custGeom>
                <a:avLst/>
                <a:gdLst>
                  <a:gd name="connsiteX0" fmla="*/ 7605 w 592309"/>
                  <a:gd name="connsiteY0" fmla="*/ 180370 h 279814"/>
                  <a:gd name="connsiteX1" fmla="*/ 7605 w 592309"/>
                  <a:gd name="connsiteY1" fmla="*/ 180370 h 279814"/>
                  <a:gd name="connsiteX2" fmla="*/ 0 w 592309"/>
                  <a:gd name="connsiteY2" fmla="*/ 225561 h 279814"/>
                  <a:gd name="connsiteX3" fmla="*/ 0 w 592309"/>
                  <a:gd name="connsiteY3" fmla="*/ 225561 h 279814"/>
                  <a:gd name="connsiteX4" fmla="*/ 54262 w 592309"/>
                  <a:gd name="connsiteY4" fmla="*/ 279815 h 279814"/>
                  <a:gd name="connsiteX5" fmla="*/ 549353 w 592309"/>
                  <a:gd name="connsiteY5" fmla="*/ 279815 h 279814"/>
                  <a:gd name="connsiteX6" fmla="*/ 586363 w 592309"/>
                  <a:gd name="connsiteY6" fmla="*/ 242805 h 279814"/>
                  <a:gd name="connsiteX7" fmla="*/ 586363 w 592309"/>
                  <a:gd name="connsiteY7" fmla="*/ 222191 h 279814"/>
                  <a:gd name="connsiteX8" fmla="*/ 560432 w 592309"/>
                  <a:gd name="connsiteY8" fmla="*/ 83886 h 279814"/>
                  <a:gd name="connsiteX9" fmla="*/ 404116 w 592309"/>
                  <a:gd name="connsiteY9" fmla="*/ 50028 h 279814"/>
                  <a:gd name="connsiteX10" fmla="*/ 376500 w 592309"/>
                  <a:gd name="connsiteY10" fmla="*/ 0 h 279814"/>
                  <a:gd name="connsiteX11" fmla="*/ 176607 w 592309"/>
                  <a:gd name="connsiteY11" fmla="*/ 146189 h 279814"/>
                  <a:gd name="connsiteX12" fmla="*/ 65804 w 592309"/>
                  <a:gd name="connsiteY12" fmla="*/ 159835 h 279814"/>
                  <a:gd name="connsiteX13" fmla="*/ 7605 w 592309"/>
                  <a:gd name="connsiteY13" fmla="*/ 180370 h 279814"/>
                  <a:gd name="connsiteX14" fmla="*/ 7605 w 592309"/>
                  <a:gd name="connsiteY14" fmla="*/ 180370 h 279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92309" h="279814">
                    <a:moveTo>
                      <a:pt x="7605" y="180370"/>
                    </a:moveTo>
                    <a:lnTo>
                      <a:pt x="7605" y="180370"/>
                    </a:lnTo>
                    <a:cubicBezTo>
                      <a:pt x="2628" y="188752"/>
                      <a:pt x="0" y="215809"/>
                      <a:pt x="0" y="225561"/>
                    </a:cubicBezTo>
                    <a:lnTo>
                      <a:pt x="0" y="225561"/>
                    </a:lnTo>
                    <a:cubicBezTo>
                      <a:pt x="0" y="255526"/>
                      <a:pt x="24289" y="279815"/>
                      <a:pt x="54262" y="279815"/>
                    </a:cubicBezTo>
                    <a:lnTo>
                      <a:pt x="549353" y="279815"/>
                    </a:lnTo>
                    <a:cubicBezTo>
                      <a:pt x="569792" y="279815"/>
                      <a:pt x="586363" y="263243"/>
                      <a:pt x="586363" y="242805"/>
                    </a:cubicBezTo>
                    <a:lnTo>
                      <a:pt x="586363" y="222191"/>
                    </a:lnTo>
                    <a:cubicBezTo>
                      <a:pt x="586363" y="222191"/>
                      <a:pt x="610853" y="160237"/>
                      <a:pt x="560432" y="83886"/>
                    </a:cubicBezTo>
                    <a:cubicBezTo>
                      <a:pt x="560432" y="83886"/>
                      <a:pt x="497762" y="143675"/>
                      <a:pt x="404116" y="50028"/>
                    </a:cubicBezTo>
                    <a:lnTo>
                      <a:pt x="376500" y="0"/>
                    </a:lnTo>
                    <a:lnTo>
                      <a:pt x="176607" y="146189"/>
                    </a:lnTo>
                    <a:lnTo>
                      <a:pt x="65804" y="159835"/>
                    </a:lnTo>
                    <a:cubicBezTo>
                      <a:pt x="41568" y="162813"/>
                      <a:pt x="20072" y="159364"/>
                      <a:pt x="7605" y="180370"/>
                    </a:cubicBezTo>
                    <a:lnTo>
                      <a:pt x="7605" y="180370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1" name="图形 3">
              <a:extLst>
                <a:ext uri="{FF2B5EF4-FFF2-40B4-BE49-F238E27FC236}">
                  <a16:creationId xmlns:a16="http://schemas.microsoft.com/office/drawing/2014/main" id="{03C224DF-D5EE-F918-F330-ED03175F5920}"/>
                </a:ext>
              </a:extLst>
            </p:cNvPr>
            <p:cNvGrpSpPr/>
            <p:nvPr/>
          </p:nvGrpSpPr>
          <p:grpSpPr>
            <a:xfrm>
              <a:off x="7610913" y="6717142"/>
              <a:ext cx="561790" cy="853852"/>
              <a:chOff x="7610913" y="6717142"/>
              <a:chExt cx="561790" cy="853852"/>
            </a:xfrm>
          </p:grpSpPr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0ACCE932-07F8-9D26-8A2D-6357D0FFD231}"/>
                  </a:ext>
                </a:extLst>
              </p:cNvPr>
              <p:cNvSpPr/>
              <p:nvPr/>
            </p:nvSpPr>
            <p:spPr>
              <a:xfrm>
                <a:off x="7665471" y="6717142"/>
                <a:ext cx="453296" cy="630994"/>
              </a:xfrm>
              <a:custGeom>
                <a:avLst/>
                <a:gdLst>
                  <a:gd name="connsiteX0" fmla="*/ 453296 w 453296"/>
                  <a:gd name="connsiteY0" fmla="*/ 570028 h 630994"/>
                  <a:gd name="connsiteX1" fmla="*/ 305518 w 453296"/>
                  <a:gd name="connsiteY1" fmla="*/ 630995 h 630994"/>
                  <a:gd name="connsiteX2" fmla="*/ 0 w 453296"/>
                  <a:gd name="connsiteY2" fmla="*/ 89989 h 630994"/>
                  <a:gd name="connsiteX3" fmla="*/ 218114 w 453296"/>
                  <a:gd name="connsiteY3" fmla="*/ 0 h 630994"/>
                  <a:gd name="connsiteX4" fmla="*/ 453296 w 453296"/>
                  <a:gd name="connsiteY4" fmla="*/ 570028 h 63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296" h="630994">
                    <a:moveTo>
                      <a:pt x="453296" y="570028"/>
                    </a:moveTo>
                    <a:lnTo>
                      <a:pt x="305518" y="630995"/>
                    </a:lnTo>
                    <a:lnTo>
                      <a:pt x="0" y="89989"/>
                    </a:lnTo>
                    <a:lnTo>
                      <a:pt x="218114" y="0"/>
                    </a:lnTo>
                    <a:lnTo>
                      <a:pt x="453296" y="570028"/>
                    </a:ln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6F4C73FF-BAC7-8A3F-FB2C-8B862200DCA1}"/>
                  </a:ext>
                </a:extLst>
              </p:cNvPr>
              <p:cNvSpPr/>
              <p:nvPr/>
            </p:nvSpPr>
            <p:spPr>
              <a:xfrm>
                <a:off x="7610913" y="7185298"/>
                <a:ext cx="561790" cy="385696"/>
              </a:xfrm>
              <a:custGeom>
                <a:avLst/>
                <a:gdLst>
                  <a:gd name="connsiteX0" fmla="*/ 166 w 561790"/>
                  <a:gd name="connsiteY0" fmla="*/ 307448 h 385696"/>
                  <a:gd name="connsiteX1" fmla="*/ 166 w 561790"/>
                  <a:gd name="connsiteY1" fmla="*/ 307448 h 385696"/>
                  <a:gd name="connsiteX2" fmla="*/ 10372 w 561790"/>
                  <a:gd name="connsiteY2" fmla="*/ 352123 h 385696"/>
                  <a:gd name="connsiteX3" fmla="*/ 10372 w 561790"/>
                  <a:gd name="connsiteY3" fmla="*/ 352123 h 385696"/>
                  <a:gd name="connsiteX4" fmla="*/ 81232 w 561790"/>
                  <a:gd name="connsiteY4" fmla="*/ 381581 h 385696"/>
                  <a:gd name="connsiteX5" fmla="*/ 538885 w 561790"/>
                  <a:gd name="connsiteY5" fmla="*/ 192733 h 385696"/>
                  <a:gd name="connsiteX6" fmla="*/ 558983 w 561790"/>
                  <a:gd name="connsiteY6" fmla="*/ 144391 h 385696"/>
                  <a:gd name="connsiteX7" fmla="*/ 551117 w 561790"/>
                  <a:gd name="connsiteY7" fmla="*/ 125340 h 385696"/>
                  <a:gd name="connsiteX8" fmla="*/ 474390 w 561790"/>
                  <a:gd name="connsiteY8" fmla="*/ 7378 h 385696"/>
                  <a:gd name="connsiteX9" fmla="*/ 316982 w 561790"/>
                  <a:gd name="connsiteY9" fmla="*/ 35709 h 385696"/>
                  <a:gd name="connsiteX10" fmla="*/ 272367 w 561790"/>
                  <a:gd name="connsiteY10" fmla="*/ 0 h 385696"/>
                  <a:gd name="connsiteX11" fmla="*/ 143352 w 561790"/>
                  <a:gd name="connsiteY11" fmla="*/ 211391 h 385696"/>
                  <a:gd name="connsiteX12" fmla="*/ 46134 w 561790"/>
                  <a:gd name="connsiteY12" fmla="*/ 266256 h 385696"/>
                  <a:gd name="connsiteX13" fmla="*/ 166 w 561790"/>
                  <a:gd name="connsiteY13" fmla="*/ 307448 h 385696"/>
                  <a:gd name="connsiteX14" fmla="*/ 166 w 561790"/>
                  <a:gd name="connsiteY14" fmla="*/ 307448 h 385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61790" h="385696">
                    <a:moveTo>
                      <a:pt x="166" y="307448"/>
                    </a:moveTo>
                    <a:lnTo>
                      <a:pt x="166" y="307448"/>
                    </a:lnTo>
                    <a:cubicBezTo>
                      <a:pt x="-1240" y="317096"/>
                      <a:pt x="6653" y="343105"/>
                      <a:pt x="10372" y="352123"/>
                    </a:cubicBezTo>
                    <a:lnTo>
                      <a:pt x="10372" y="352123"/>
                    </a:lnTo>
                    <a:cubicBezTo>
                      <a:pt x="21801" y="379817"/>
                      <a:pt x="53529" y="393010"/>
                      <a:pt x="81232" y="381581"/>
                    </a:cubicBezTo>
                    <a:lnTo>
                      <a:pt x="538885" y="192733"/>
                    </a:lnTo>
                    <a:cubicBezTo>
                      <a:pt x="557778" y="184928"/>
                      <a:pt x="566780" y="163293"/>
                      <a:pt x="558983" y="144391"/>
                    </a:cubicBezTo>
                    <a:lnTo>
                      <a:pt x="551117" y="125340"/>
                    </a:lnTo>
                    <a:cubicBezTo>
                      <a:pt x="551117" y="125340"/>
                      <a:pt x="550130" y="58732"/>
                      <a:pt x="474390" y="7378"/>
                    </a:cubicBezTo>
                    <a:cubicBezTo>
                      <a:pt x="474390" y="7378"/>
                      <a:pt x="439266" y="86558"/>
                      <a:pt x="316982" y="35709"/>
                    </a:cubicBezTo>
                    <a:lnTo>
                      <a:pt x="272367" y="0"/>
                    </a:lnTo>
                    <a:lnTo>
                      <a:pt x="143352" y="211391"/>
                    </a:lnTo>
                    <a:lnTo>
                      <a:pt x="46134" y="266256"/>
                    </a:lnTo>
                    <a:cubicBezTo>
                      <a:pt x="24865" y="278261"/>
                      <a:pt x="3684" y="283272"/>
                      <a:pt x="166" y="307448"/>
                    </a:cubicBezTo>
                    <a:lnTo>
                      <a:pt x="166" y="307448"/>
                    </a:lnTo>
                    <a:close/>
                  </a:path>
                </a:pathLst>
              </a:custGeom>
              <a:solidFill>
                <a:srgbClr val="2F2E41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7F3C1496-9C8A-214B-32D3-78539997BF66}"/>
                </a:ext>
              </a:extLst>
            </p:cNvPr>
            <p:cNvSpPr/>
            <p:nvPr/>
          </p:nvSpPr>
          <p:spPr>
            <a:xfrm>
              <a:off x="6984685" y="4968360"/>
              <a:ext cx="666434" cy="2159524"/>
            </a:xfrm>
            <a:custGeom>
              <a:avLst/>
              <a:gdLst>
                <a:gd name="connsiteX0" fmla="*/ 577658 w 666434"/>
                <a:gd name="connsiteY0" fmla="*/ 391940 h 2159524"/>
                <a:gd name="connsiteX1" fmla="*/ 512422 w 666434"/>
                <a:gd name="connsiteY1" fmla="*/ 641022 h 2159524"/>
                <a:gd name="connsiteX2" fmla="*/ 529787 w 666434"/>
                <a:gd name="connsiteY2" fmla="*/ 1045207 h 2159524"/>
                <a:gd name="connsiteX3" fmla="*/ 558599 w 666434"/>
                <a:gd name="connsiteY3" fmla="*/ 1716530 h 2159524"/>
                <a:gd name="connsiteX4" fmla="*/ 559411 w 666434"/>
                <a:gd name="connsiteY4" fmla="*/ 1735467 h 2159524"/>
                <a:gd name="connsiteX5" fmla="*/ 562659 w 666434"/>
                <a:gd name="connsiteY5" fmla="*/ 1810954 h 2159524"/>
                <a:gd name="connsiteX6" fmla="*/ 577658 w 666434"/>
                <a:gd name="connsiteY6" fmla="*/ 2159524 h 2159524"/>
                <a:gd name="connsiteX7" fmla="*/ 256206 w 666434"/>
                <a:gd name="connsiteY7" fmla="*/ 2159524 h 2159524"/>
                <a:gd name="connsiteX8" fmla="*/ 113108 w 666434"/>
                <a:gd name="connsiteY8" fmla="*/ 1185748 h 2159524"/>
                <a:gd name="connsiteX9" fmla="*/ 0 w 666434"/>
                <a:gd name="connsiteY9" fmla="*/ 416063 h 2159524"/>
                <a:gd name="connsiteX10" fmla="*/ 11874 w 666434"/>
                <a:gd name="connsiteY10" fmla="*/ 24127 h 2159524"/>
                <a:gd name="connsiteX11" fmla="*/ 12503 w 666434"/>
                <a:gd name="connsiteY11" fmla="*/ 3627 h 2159524"/>
                <a:gd name="connsiteX12" fmla="*/ 649897 w 666434"/>
                <a:gd name="connsiteY12" fmla="*/ 59872 h 2159524"/>
                <a:gd name="connsiteX13" fmla="*/ 577658 w 666434"/>
                <a:gd name="connsiteY13" fmla="*/ 391940 h 215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6434" h="2159524">
                  <a:moveTo>
                    <a:pt x="577658" y="391940"/>
                  </a:moveTo>
                  <a:lnTo>
                    <a:pt x="512422" y="641022"/>
                  </a:lnTo>
                  <a:lnTo>
                    <a:pt x="529787" y="1045207"/>
                  </a:lnTo>
                  <a:lnTo>
                    <a:pt x="558599" y="1716530"/>
                  </a:lnTo>
                  <a:lnTo>
                    <a:pt x="559411" y="1735467"/>
                  </a:lnTo>
                  <a:lnTo>
                    <a:pt x="562659" y="1810954"/>
                  </a:lnTo>
                  <a:lnTo>
                    <a:pt x="577658" y="2159524"/>
                  </a:lnTo>
                  <a:lnTo>
                    <a:pt x="256206" y="2159524"/>
                  </a:lnTo>
                  <a:lnTo>
                    <a:pt x="113108" y="1185748"/>
                  </a:lnTo>
                  <a:lnTo>
                    <a:pt x="0" y="416063"/>
                  </a:lnTo>
                  <a:lnTo>
                    <a:pt x="11874" y="24127"/>
                  </a:lnTo>
                  <a:lnTo>
                    <a:pt x="12503" y="3627"/>
                  </a:lnTo>
                  <a:cubicBezTo>
                    <a:pt x="12503" y="3627"/>
                    <a:pt x="587402" y="-21369"/>
                    <a:pt x="649897" y="59872"/>
                  </a:cubicBezTo>
                  <a:cubicBezTo>
                    <a:pt x="712384" y="141103"/>
                    <a:pt x="577658" y="391940"/>
                    <a:pt x="577658" y="391940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EDDAD66A-D18A-5E90-39BB-671C15E01319}"/>
                </a:ext>
              </a:extLst>
            </p:cNvPr>
            <p:cNvSpPr/>
            <p:nvPr/>
          </p:nvSpPr>
          <p:spPr>
            <a:xfrm>
              <a:off x="6984685" y="4974833"/>
              <a:ext cx="1024895" cy="2050192"/>
            </a:xfrm>
            <a:custGeom>
              <a:avLst/>
              <a:gdLst>
                <a:gd name="connsiteX0" fmla="*/ 1024896 w 1024895"/>
                <a:gd name="connsiteY0" fmla="*/ 1902467 h 2050192"/>
                <a:gd name="connsiteX1" fmla="*/ 970406 w 1024895"/>
                <a:gd name="connsiteY1" fmla="*/ 1930650 h 2050192"/>
                <a:gd name="connsiteX2" fmla="*/ 768872 w 1024895"/>
                <a:gd name="connsiteY2" fmla="*/ 2034940 h 2050192"/>
                <a:gd name="connsiteX3" fmla="*/ 739380 w 1024895"/>
                <a:gd name="connsiteY3" fmla="*/ 2050193 h 2050192"/>
                <a:gd name="connsiteX4" fmla="*/ 562659 w 1024895"/>
                <a:gd name="connsiteY4" fmla="*/ 1804481 h 2050192"/>
                <a:gd name="connsiteX5" fmla="*/ 113108 w 1024895"/>
                <a:gd name="connsiteY5" fmla="*/ 1179274 h 2050192"/>
                <a:gd name="connsiteX6" fmla="*/ 0 w 1024895"/>
                <a:gd name="connsiteY6" fmla="*/ 409590 h 2050192"/>
                <a:gd name="connsiteX7" fmla="*/ 11874 w 1024895"/>
                <a:gd name="connsiteY7" fmla="*/ 17654 h 2050192"/>
                <a:gd name="connsiteX8" fmla="*/ 124048 w 1024895"/>
                <a:gd name="connsiteY8" fmla="*/ 4471 h 2050192"/>
                <a:gd name="connsiteX9" fmla="*/ 212465 w 1024895"/>
                <a:gd name="connsiteY9" fmla="*/ 332602 h 2050192"/>
                <a:gd name="connsiteX10" fmla="*/ 269023 w 1024895"/>
                <a:gd name="connsiteY10" fmla="*/ 583805 h 2050192"/>
                <a:gd name="connsiteX11" fmla="*/ 529787 w 1024895"/>
                <a:gd name="connsiteY11" fmla="*/ 1038734 h 2050192"/>
                <a:gd name="connsiteX12" fmla="*/ 1024896 w 1024895"/>
                <a:gd name="connsiteY12" fmla="*/ 1902467 h 205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4895" h="2050192">
                  <a:moveTo>
                    <a:pt x="1024896" y="1902467"/>
                  </a:moveTo>
                  <a:lnTo>
                    <a:pt x="970406" y="1930650"/>
                  </a:lnTo>
                  <a:lnTo>
                    <a:pt x="768872" y="2034940"/>
                  </a:lnTo>
                  <a:lnTo>
                    <a:pt x="739380" y="2050193"/>
                  </a:lnTo>
                  <a:lnTo>
                    <a:pt x="562659" y="1804481"/>
                  </a:lnTo>
                  <a:lnTo>
                    <a:pt x="113108" y="1179274"/>
                  </a:lnTo>
                  <a:lnTo>
                    <a:pt x="0" y="409590"/>
                  </a:lnTo>
                  <a:lnTo>
                    <a:pt x="11874" y="17654"/>
                  </a:lnTo>
                  <a:cubicBezTo>
                    <a:pt x="62740" y="1467"/>
                    <a:pt x="103426" y="-5159"/>
                    <a:pt x="124048" y="4471"/>
                  </a:cubicBezTo>
                  <a:cubicBezTo>
                    <a:pt x="216900" y="47898"/>
                    <a:pt x="212465" y="332602"/>
                    <a:pt x="212465" y="332602"/>
                  </a:cubicBezTo>
                  <a:lnTo>
                    <a:pt x="269023" y="583805"/>
                  </a:lnTo>
                  <a:lnTo>
                    <a:pt x="529787" y="1038734"/>
                  </a:lnTo>
                  <a:lnTo>
                    <a:pt x="1024896" y="1902467"/>
                  </a:ln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83" name="图形 3">
              <a:extLst>
                <a:ext uri="{FF2B5EF4-FFF2-40B4-BE49-F238E27FC236}">
                  <a16:creationId xmlns:a16="http://schemas.microsoft.com/office/drawing/2014/main" id="{1C5729B9-DCBA-015F-F4E5-298499C9C8EF}"/>
                </a:ext>
              </a:extLst>
            </p:cNvPr>
            <p:cNvGrpSpPr/>
            <p:nvPr/>
          </p:nvGrpSpPr>
          <p:grpSpPr>
            <a:xfrm>
              <a:off x="5882060" y="5812647"/>
              <a:ext cx="934603" cy="1107463"/>
              <a:chOff x="5946972" y="6454718"/>
              <a:chExt cx="934603" cy="1107463"/>
            </a:xfrm>
            <a:solidFill>
              <a:srgbClr val="FF6C17"/>
            </a:solidFill>
          </p:grpSpPr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C50ABD50-FA99-A875-0FA2-A00CED0E36DE}"/>
                  </a:ext>
                </a:extLst>
              </p:cNvPr>
              <p:cNvSpPr/>
              <p:nvPr/>
            </p:nvSpPr>
            <p:spPr>
              <a:xfrm>
                <a:off x="6175406" y="6760129"/>
                <a:ext cx="706169" cy="791121"/>
              </a:xfrm>
              <a:custGeom>
                <a:avLst/>
                <a:gdLst>
                  <a:gd name="connsiteX0" fmla="*/ 671908 w 706169"/>
                  <a:gd name="connsiteY0" fmla="*/ 194029 h 791121"/>
                  <a:gd name="connsiteX1" fmla="*/ 633405 w 706169"/>
                  <a:gd name="connsiteY1" fmla="*/ 175624 h 791121"/>
                  <a:gd name="connsiteX2" fmla="*/ 683563 w 706169"/>
                  <a:gd name="connsiteY2" fmla="*/ 123091 h 791121"/>
                  <a:gd name="connsiteX3" fmla="*/ 703889 w 706169"/>
                  <a:gd name="connsiteY3" fmla="*/ 66044 h 791121"/>
                  <a:gd name="connsiteX4" fmla="*/ 520375 w 706169"/>
                  <a:gd name="connsiteY4" fmla="*/ 68715 h 791121"/>
                  <a:gd name="connsiteX5" fmla="*/ 489695 w 706169"/>
                  <a:gd name="connsiteY5" fmla="*/ 16488 h 791121"/>
                  <a:gd name="connsiteX6" fmla="*/ 469763 w 706169"/>
                  <a:gd name="connsiteY6" fmla="*/ 4 h 791121"/>
                  <a:gd name="connsiteX7" fmla="*/ 443378 w 706169"/>
                  <a:gd name="connsiteY7" fmla="*/ 31906 h 791121"/>
                  <a:gd name="connsiteX8" fmla="*/ 400510 w 706169"/>
                  <a:gd name="connsiteY8" fmla="*/ 83741 h 791121"/>
                  <a:gd name="connsiteX9" fmla="*/ 381415 w 706169"/>
                  <a:gd name="connsiteY9" fmla="*/ 114954 h 791121"/>
                  <a:gd name="connsiteX10" fmla="*/ 353494 w 706169"/>
                  <a:gd name="connsiteY10" fmla="*/ 91870 h 791121"/>
                  <a:gd name="connsiteX11" fmla="*/ 320518 w 706169"/>
                  <a:gd name="connsiteY11" fmla="*/ 131752 h 791121"/>
                  <a:gd name="connsiteX12" fmla="*/ 317523 w 706169"/>
                  <a:gd name="connsiteY12" fmla="*/ 216563 h 791121"/>
                  <a:gd name="connsiteX13" fmla="*/ 284852 w 706169"/>
                  <a:gd name="connsiteY13" fmla="*/ 337276 h 791121"/>
                  <a:gd name="connsiteX14" fmla="*/ 0 w 706169"/>
                  <a:gd name="connsiteY14" fmla="*/ 791122 h 791121"/>
                  <a:gd name="connsiteX15" fmla="*/ 304794 w 706169"/>
                  <a:gd name="connsiteY15" fmla="*/ 353760 h 791121"/>
                  <a:gd name="connsiteX16" fmla="*/ 380105 w 706169"/>
                  <a:gd name="connsiteY16" fmla="*/ 295176 h 791121"/>
                  <a:gd name="connsiteX17" fmla="*/ 506022 w 706169"/>
                  <a:gd name="connsiteY17" fmla="*/ 305303 h 791121"/>
                  <a:gd name="connsiteX18" fmla="*/ 534475 w 706169"/>
                  <a:gd name="connsiteY18" fmla="*/ 295254 h 791121"/>
                  <a:gd name="connsiteX19" fmla="*/ 532406 w 706169"/>
                  <a:gd name="connsiteY19" fmla="*/ 273401 h 791121"/>
                  <a:gd name="connsiteX20" fmla="*/ 582713 w 706169"/>
                  <a:gd name="connsiteY20" fmla="*/ 261283 h 791121"/>
                  <a:gd name="connsiteX21" fmla="*/ 625049 w 706169"/>
                  <a:gd name="connsiteY21" fmla="*/ 242572 h 791121"/>
                  <a:gd name="connsiteX22" fmla="*/ 671908 w 706169"/>
                  <a:gd name="connsiteY22" fmla="*/ 194029 h 791121"/>
                  <a:gd name="connsiteX23" fmla="*/ 671908 w 706169"/>
                  <a:gd name="connsiteY23" fmla="*/ 194029 h 79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06169" h="791121">
                    <a:moveTo>
                      <a:pt x="671908" y="194029"/>
                    </a:moveTo>
                    <a:cubicBezTo>
                      <a:pt x="667769" y="181378"/>
                      <a:pt x="636417" y="186948"/>
                      <a:pt x="633405" y="175624"/>
                    </a:cubicBezTo>
                    <a:cubicBezTo>
                      <a:pt x="630410" y="164344"/>
                      <a:pt x="660488" y="154889"/>
                      <a:pt x="683563" y="123091"/>
                    </a:cubicBezTo>
                    <a:cubicBezTo>
                      <a:pt x="687728" y="117363"/>
                      <a:pt x="713946" y="81235"/>
                      <a:pt x="703889" y="66044"/>
                    </a:cubicBezTo>
                    <a:cubicBezTo>
                      <a:pt x="684829" y="37241"/>
                      <a:pt x="552208" y="108973"/>
                      <a:pt x="520375" y="68715"/>
                    </a:cubicBezTo>
                    <a:cubicBezTo>
                      <a:pt x="513391" y="59880"/>
                      <a:pt x="510509" y="44714"/>
                      <a:pt x="489695" y="16488"/>
                    </a:cubicBezTo>
                    <a:cubicBezTo>
                      <a:pt x="481418" y="5260"/>
                      <a:pt x="476110" y="-162"/>
                      <a:pt x="469763" y="4"/>
                    </a:cubicBezTo>
                    <a:cubicBezTo>
                      <a:pt x="460752" y="231"/>
                      <a:pt x="457531" y="11494"/>
                      <a:pt x="443378" y="31906"/>
                    </a:cubicBezTo>
                    <a:cubicBezTo>
                      <a:pt x="422153" y="62508"/>
                      <a:pt x="414488" y="58666"/>
                      <a:pt x="400510" y="83741"/>
                    </a:cubicBezTo>
                    <a:cubicBezTo>
                      <a:pt x="390129" y="102355"/>
                      <a:pt x="388898" y="114255"/>
                      <a:pt x="381415" y="114954"/>
                    </a:cubicBezTo>
                    <a:cubicBezTo>
                      <a:pt x="370816" y="115949"/>
                      <a:pt x="366442" y="92769"/>
                      <a:pt x="353494" y="91870"/>
                    </a:cubicBezTo>
                    <a:cubicBezTo>
                      <a:pt x="340293" y="90953"/>
                      <a:pt x="327075" y="113854"/>
                      <a:pt x="320518" y="131752"/>
                    </a:cubicBezTo>
                    <a:cubicBezTo>
                      <a:pt x="308225" y="165322"/>
                      <a:pt x="315838" y="190991"/>
                      <a:pt x="317523" y="216563"/>
                    </a:cubicBezTo>
                    <a:cubicBezTo>
                      <a:pt x="319357" y="244362"/>
                      <a:pt x="315052" y="285048"/>
                      <a:pt x="284852" y="337276"/>
                    </a:cubicBezTo>
                    <a:lnTo>
                      <a:pt x="0" y="791122"/>
                    </a:lnTo>
                    <a:cubicBezTo>
                      <a:pt x="61168" y="698601"/>
                      <a:pt x="234825" y="446306"/>
                      <a:pt x="304794" y="353760"/>
                    </a:cubicBezTo>
                    <a:cubicBezTo>
                      <a:pt x="324988" y="327043"/>
                      <a:pt x="346693" y="300222"/>
                      <a:pt x="380105" y="295176"/>
                    </a:cubicBezTo>
                    <a:cubicBezTo>
                      <a:pt x="412261" y="290313"/>
                      <a:pt x="451402" y="306229"/>
                      <a:pt x="506022" y="305303"/>
                    </a:cubicBezTo>
                    <a:cubicBezTo>
                      <a:pt x="512404" y="305190"/>
                      <a:pt x="530154" y="304666"/>
                      <a:pt x="534475" y="295254"/>
                    </a:cubicBezTo>
                    <a:cubicBezTo>
                      <a:pt x="538047" y="287475"/>
                      <a:pt x="529185" y="280709"/>
                      <a:pt x="532406" y="273401"/>
                    </a:cubicBezTo>
                    <a:cubicBezTo>
                      <a:pt x="536728" y="263588"/>
                      <a:pt x="556189" y="267796"/>
                      <a:pt x="582713" y="261283"/>
                    </a:cubicBezTo>
                    <a:cubicBezTo>
                      <a:pt x="601415" y="256690"/>
                      <a:pt x="614118" y="249103"/>
                      <a:pt x="625049" y="242572"/>
                    </a:cubicBezTo>
                    <a:cubicBezTo>
                      <a:pt x="628341" y="240608"/>
                      <a:pt x="677408" y="210879"/>
                      <a:pt x="671908" y="194029"/>
                    </a:cubicBezTo>
                    <a:lnTo>
                      <a:pt x="671908" y="194029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3B226A06-E6B0-95C0-95C6-3A101E1C7068}"/>
                  </a:ext>
                </a:extLst>
              </p:cNvPr>
              <p:cNvSpPr/>
              <p:nvPr/>
            </p:nvSpPr>
            <p:spPr>
              <a:xfrm>
                <a:off x="5946972" y="7007485"/>
                <a:ext cx="253430" cy="554696"/>
              </a:xfrm>
              <a:custGeom>
                <a:avLst/>
                <a:gdLst>
                  <a:gd name="connsiteX0" fmla="*/ 154248 w 253430"/>
                  <a:gd name="connsiteY0" fmla="*/ 52639 h 554696"/>
                  <a:gd name="connsiteX1" fmla="*/ 134106 w 253430"/>
                  <a:gd name="connsiteY1" fmla="*/ 66224 h 554696"/>
                  <a:gd name="connsiteX2" fmla="*/ 122791 w 253430"/>
                  <a:gd name="connsiteY2" fmla="*/ 26446 h 554696"/>
                  <a:gd name="connsiteX3" fmla="*/ 100658 w 253430"/>
                  <a:gd name="connsiteY3" fmla="*/ 10 h 554696"/>
                  <a:gd name="connsiteX4" fmla="*/ 49015 w 253430"/>
                  <a:gd name="connsiteY4" fmla="*/ 90854 h 554696"/>
                  <a:gd name="connsiteX5" fmla="*/ 14537 w 253430"/>
                  <a:gd name="connsiteY5" fmla="*/ 90836 h 554696"/>
                  <a:gd name="connsiteX6" fmla="*/ 690 w 253430"/>
                  <a:gd name="connsiteY6" fmla="*/ 95865 h 554696"/>
                  <a:gd name="connsiteX7" fmla="*/ 8731 w 253430"/>
                  <a:gd name="connsiteY7" fmla="*/ 118024 h 554696"/>
                  <a:gd name="connsiteX8" fmla="*/ 21810 w 253430"/>
                  <a:gd name="connsiteY8" fmla="*/ 154021 h 554696"/>
                  <a:gd name="connsiteX9" fmla="*/ 31615 w 253430"/>
                  <a:gd name="connsiteY9" fmla="*/ 172400 h 554696"/>
                  <a:gd name="connsiteX10" fmla="*/ 12232 w 253430"/>
                  <a:gd name="connsiteY10" fmla="*/ 179437 h 554696"/>
                  <a:gd name="connsiteX11" fmla="*/ 22290 w 253430"/>
                  <a:gd name="connsiteY11" fmla="*/ 207131 h 554696"/>
                  <a:gd name="connsiteX12" fmla="*/ 63054 w 253430"/>
                  <a:gd name="connsiteY12" fmla="*/ 233071 h 554696"/>
                  <a:gd name="connsiteX13" fmla="*/ 112873 w 253430"/>
                  <a:gd name="connsiteY13" fmla="*/ 283936 h 554696"/>
                  <a:gd name="connsiteX14" fmla="*/ 253430 w 253430"/>
                  <a:gd name="connsiteY14" fmla="*/ 554697 h 554696"/>
                  <a:gd name="connsiteX15" fmla="*/ 126720 w 253430"/>
                  <a:gd name="connsiteY15" fmla="*/ 278907 h 554696"/>
                  <a:gd name="connsiteX16" fmla="*/ 119691 w 253430"/>
                  <a:gd name="connsiteY16" fmla="*/ 225038 h 554696"/>
                  <a:gd name="connsiteX17" fmla="*/ 160997 w 253430"/>
                  <a:gd name="connsiteY17" fmla="*/ 166157 h 554696"/>
                  <a:gd name="connsiteX18" fmla="*/ 164271 w 253430"/>
                  <a:gd name="connsiteY18" fmla="*/ 149298 h 554696"/>
                  <a:gd name="connsiteX19" fmla="*/ 152947 w 253430"/>
                  <a:gd name="connsiteY19" fmla="*/ 144007 h 554696"/>
                  <a:gd name="connsiteX20" fmla="*/ 161521 w 253430"/>
                  <a:gd name="connsiteY20" fmla="*/ 115815 h 554696"/>
                  <a:gd name="connsiteX21" fmla="*/ 164550 w 253430"/>
                  <a:gd name="connsiteY21" fmla="*/ 89640 h 554696"/>
                  <a:gd name="connsiteX22" fmla="*/ 154248 w 253430"/>
                  <a:gd name="connsiteY22" fmla="*/ 52639 h 554696"/>
                  <a:gd name="connsiteX23" fmla="*/ 154248 w 253430"/>
                  <a:gd name="connsiteY23" fmla="*/ 52639 h 554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3430" h="554696">
                    <a:moveTo>
                      <a:pt x="154248" y="52639"/>
                    </a:moveTo>
                    <a:cubicBezTo>
                      <a:pt x="146835" y="51015"/>
                      <a:pt x="140532" y="68014"/>
                      <a:pt x="134106" y="66224"/>
                    </a:cubicBezTo>
                    <a:cubicBezTo>
                      <a:pt x="127698" y="64443"/>
                      <a:pt x="131740" y="46947"/>
                      <a:pt x="122791" y="26446"/>
                    </a:cubicBezTo>
                    <a:cubicBezTo>
                      <a:pt x="121184" y="22753"/>
                      <a:pt x="111013" y="-541"/>
                      <a:pt x="100658" y="10"/>
                    </a:cubicBezTo>
                    <a:cubicBezTo>
                      <a:pt x="81022" y="1057"/>
                      <a:pt x="77958" y="86846"/>
                      <a:pt x="49015" y="90854"/>
                    </a:cubicBezTo>
                    <a:cubicBezTo>
                      <a:pt x="42668" y="91736"/>
                      <a:pt x="34391" y="88767"/>
                      <a:pt x="14537" y="90836"/>
                    </a:cubicBezTo>
                    <a:cubicBezTo>
                      <a:pt x="6636" y="91666"/>
                      <a:pt x="2445" y="92705"/>
                      <a:pt x="690" y="95865"/>
                    </a:cubicBezTo>
                    <a:cubicBezTo>
                      <a:pt x="-1798" y="100353"/>
                      <a:pt x="2803" y="105190"/>
                      <a:pt x="8731" y="118024"/>
                    </a:cubicBezTo>
                    <a:cubicBezTo>
                      <a:pt x="17628" y="137267"/>
                      <a:pt x="13533" y="139921"/>
                      <a:pt x="21810" y="154021"/>
                    </a:cubicBezTo>
                    <a:cubicBezTo>
                      <a:pt x="27948" y="164490"/>
                      <a:pt x="33431" y="168523"/>
                      <a:pt x="31615" y="172400"/>
                    </a:cubicBezTo>
                    <a:cubicBezTo>
                      <a:pt x="29048" y="177883"/>
                      <a:pt x="16405" y="173343"/>
                      <a:pt x="12232" y="179437"/>
                    </a:cubicBezTo>
                    <a:cubicBezTo>
                      <a:pt x="7971" y="185653"/>
                      <a:pt x="15402" y="198750"/>
                      <a:pt x="22290" y="207131"/>
                    </a:cubicBezTo>
                    <a:cubicBezTo>
                      <a:pt x="35220" y="222855"/>
                      <a:pt x="50019" y="226522"/>
                      <a:pt x="63054" y="233071"/>
                    </a:cubicBezTo>
                    <a:cubicBezTo>
                      <a:pt x="77225" y="240186"/>
                      <a:pt x="95952" y="254042"/>
                      <a:pt x="112873" y="283936"/>
                    </a:cubicBezTo>
                    <a:lnTo>
                      <a:pt x="253430" y="554697"/>
                    </a:lnTo>
                    <a:cubicBezTo>
                      <a:pt x="225675" y="497973"/>
                      <a:pt x="151952" y="339945"/>
                      <a:pt x="126720" y="278907"/>
                    </a:cubicBezTo>
                    <a:cubicBezTo>
                      <a:pt x="119429" y="261289"/>
                      <a:pt x="112532" y="242893"/>
                      <a:pt x="119691" y="225038"/>
                    </a:cubicBezTo>
                    <a:cubicBezTo>
                      <a:pt x="126589" y="207847"/>
                      <a:pt x="145692" y="193232"/>
                      <a:pt x="160997" y="166157"/>
                    </a:cubicBezTo>
                    <a:cubicBezTo>
                      <a:pt x="162787" y="162997"/>
                      <a:pt x="167650" y="154126"/>
                      <a:pt x="164271" y="149298"/>
                    </a:cubicBezTo>
                    <a:cubicBezTo>
                      <a:pt x="161486" y="145299"/>
                      <a:pt x="155610" y="147700"/>
                      <a:pt x="152947" y="144007"/>
                    </a:cubicBezTo>
                    <a:cubicBezTo>
                      <a:pt x="149385" y="139048"/>
                      <a:pt x="157068" y="130710"/>
                      <a:pt x="161521" y="115815"/>
                    </a:cubicBezTo>
                    <a:cubicBezTo>
                      <a:pt x="164664" y="105312"/>
                      <a:pt x="164603" y="96887"/>
                      <a:pt x="164550" y="89640"/>
                    </a:cubicBezTo>
                    <a:cubicBezTo>
                      <a:pt x="164533" y="87458"/>
                      <a:pt x="164105" y="54796"/>
                      <a:pt x="154248" y="52639"/>
                    </a:cubicBezTo>
                    <a:lnTo>
                      <a:pt x="154248" y="52639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8E003CD9-5CC7-B77C-4EDC-60E116701EF7}"/>
                  </a:ext>
                </a:extLst>
              </p:cNvPr>
              <p:cNvSpPr/>
              <p:nvPr/>
            </p:nvSpPr>
            <p:spPr>
              <a:xfrm>
                <a:off x="6241446" y="6972124"/>
                <a:ext cx="215471" cy="154066"/>
              </a:xfrm>
              <a:custGeom>
                <a:avLst/>
                <a:gdLst>
                  <a:gd name="connsiteX0" fmla="*/ 0 w 215471"/>
                  <a:gd name="connsiteY0" fmla="*/ 154066 h 154066"/>
                  <a:gd name="connsiteX1" fmla="*/ 4418 w 215471"/>
                  <a:gd name="connsiteY1" fmla="*/ 113267 h 154066"/>
                  <a:gd name="connsiteX2" fmla="*/ 7133 w 215471"/>
                  <a:gd name="connsiteY2" fmla="*/ 110709 h 154066"/>
                  <a:gd name="connsiteX3" fmla="*/ 30453 w 215471"/>
                  <a:gd name="connsiteY3" fmla="*/ 73384 h 154066"/>
                  <a:gd name="connsiteX4" fmla="*/ 31658 w 215471"/>
                  <a:gd name="connsiteY4" fmla="*/ 67142 h 154066"/>
                  <a:gd name="connsiteX5" fmla="*/ 43008 w 215471"/>
                  <a:gd name="connsiteY5" fmla="*/ 37492 h 154066"/>
                  <a:gd name="connsiteX6" fmla="*/ 71767 w 215471"/>
                  <a:gd name="connsiteY6" fmla="*/ 22588 h 154066"/>
                  <a:gd name="connsiteX7" fmla="*/ 78892 w 215471"/>
                  <a:gd name="connsiteY7" fmla="*/ 28272 h 154066"/>
                  <a:gd name="connsiteX8" fmla="*/ 80114 w 215471"/>
                  <a:gd name="connsiteY8" fmla="*/ 27050 h 154066"/>
                  <a:gd name="connsiteX9" fmla="*/ 92739 w 215471"/>
                  <a:gd name="connsiteY9" fmla="*/ 18171 h 154066"/>
                  <a:gd name="connsiteX10" fmla="*/ 103146 w 215471"/>
                  <a:gd name="connsiteY10" fmla="*/ 11474 h 154066"/>
                  <a:gd name="connsiteX11" fmla="*/ 108367 w 215471"/>
                  <a:gd name="connsiteY11" fmla="*/ 6986 h 154066"/>
                  <a:gd name="connsiteX12" fmla="*/ 125785 w 215471"/>
                  <a:gd name="connsiteY12" fmla="*/ 403 h 154066"/>
                  <a:gd name="connsiteX13" fmla="*/ 138384 w 215471"/>
                  <a:gd name="connsiteY13" fmla="*/ 15316 h 154066"/>
                  <a:gd name="connsiteX14" fmla="*/ 143317 w 215471"/>
                  <a:gd name="connsiteY14" fmla="*/ 34689 h 154066"/>
                  <a:gd name="connsiteX15" fmla="*/ 144041 w 215471"/>
                  <a:gd name="connsiteY15" fmla="*/ 38443 h 154066"/>
                  <a:gd name="connsiteX16" fmla="*/ 176136 w 215471"/>
                  <a:gd name="connsiteY16" fmla="*/ 44494 h 154066"/>
                  <a:gd name="connsiteX17" fmla="*/ 214796 w 215471"/>
                  <a:gd name="connsiteY17" fmla="*/ 59153 h 154066"/>
                  <a:gd name="connsiteX18" fmla="*/ 197055 w 215471"/>
                  <a:gd name="connsiteY18" fmla="*/ 89545 h 154066"/>
                  <a:gd name="connsiteX19" fmla="*/ 183889 w 215471"/>
                  <a:gd name="connsiteY19" fmla="*/ 97298 h 154066"/>
                  <a:gd name="connsiteX20" fmla="*/ 188420 w 215471"/>
                  <a:gd name="connsiteY20" fmla="*/ 107085 h 154066"/>
                  <a:gd name="connsiteX21" fmla="*/ 188420 w 215471"/>
                  <a:gd name="connsiteY21" fmla="*/ 107085 h 154066"/>
                  <a:gd name="connsiteX22" fmla="*/ 157364 w 215471"/>
                  <a:gd name="connsiteY22" fmla="*/ 130362 h 154066"/>
                  <a:gd name="connsiteX23" fmla="*/ 136070 w 215471"/>
                  <a:gd name="connsiteY23" fmla="*/ 132990 h 154066"/>
                  <a:gd name="connsiteX24" fmla="*/ 124799 w 215471"/>
                  <a:gd name="connsiteY24" fmla="*/ 131505 h 154066"/>
                  <a:gd name="connsiteX25" fmla="*/ 121856 w 215471"/>
                  <a:gd name="connsiteY25" fmla="*/ 137041 h 154066"/>
                  <a:gd name="connsiteX26" fmla="*/ 99523 w 215471"/>
                  <a:gd name="connsiteY26" fmla="*/ 140717 h 154066"/>
                  <a:gd name="connsiteX27" fmla="*/ 71558 w 215471"/>
                  <a:gd name="connsiteY27" fmla="*/ 129576 h 154066"/>
                  <a:gd name="connsiteX28" fmla="*/ 53852 w 215471"/>
                  <a:gd name="connsiteY28" fmla="*/ 122766 h 154066"/>
                  <a:gd name="connsiteX29" fmla="*/ 25765 w 215471"/>
                  <a:gd name="connsiteY29" fmla="*/ 134736 h 154066"/>
                  <a:gd name="connsiteX30" fmla="*/ 0 w 215471"/>
                  <a:gd name="connsiteY30" fmla="*/ 154066 h 154066"/>
                  <a:gd name="connsiteX31" fmla="*/ 0 w 215471"/>
                  <a:gd name="connsiteY31" fmla="*/ 154066 h 154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5471" h="154066">
                    <a:moveTo>
                      <a:pt x="0" y="154066"/>
                    </a:moveTo>
                    <a:lnTo>
                      <a:pt x="4418" y="113267"/>
                    </a:lnTo>
                    <a:lnTo>
                      <a:pt x="7133" y="110709"/>
                    </a:lnTo>
                    <a:cubicBezTo>
                      <a:pt x="19670" y="98861"/>
                      <a:pt x="27511" y="86306"/>
                      <a:pt x="30453" y="73384"/>
                    </a:cubicBezTo>
                    <a:cubicBezTo>
                      <a:pt x="30925" y="71333"/>
                      <a:pt x="31283" y="69255"/>
                      <a:pt x="31658" y="67142"/>
                    </a:cubicBezTo>
                    <a:cubicBezTo>
                      <a:pt x="33125" y="58752"/>
                      <a:pt x="34941" y="48327"/>
                      <a:pt x="43008" y="37492"/>
                    </a:cubicBezTo>
                    <a:cubicBezTo>
                      <a:pt x="47522" y="31459"/>
                      <a:pt x="59457" y="17821"/>
                      <a:pt x="71767" y="22588"/>
                    </a:cubicBezTo>
                    <a:cubicBezTo>
                      <a:pt x="75094" y="23837"/>
                      <a:pt x="77338" y="25985"/>
                      <a:pt x="78892" y="28272"/>
                    </a:cubicBezTo>
                    <a:cubicBezTo>
                      <a:pt x="79285" y="27879"/>
                      <a:pt x="79686" y="27478"/>
                      <a:pt x="80114" y="27050"/>
                    </a:cubicBezTo>
                    <a:cubicBezTo>
                      <a:pt x="85431" y="21881"/>
                      <a:pt x="89151" y="19987"/>
                      <a:pt x="92739" y="18171"/>
                    </a:cubicBezTo>
                    <a:cubicBezTo>
                      <a:pt x="95489" y="16765"/>
                      <a:pt x="98335" y="15324"/>
                      <a:pt x="103146" y="11474"/>
                    </a:cubicBezTo>
                    <a:cubicBezTo>
                      <a:pt x="105259" y="9780"/>
                      <a:pt x="106944" y="8270"/>
                      <a:pt x="108367" y="6986"/>
                    </a:cubicBezTo>
                    <a:cubicBezTo>
                      <a:pt x="112689" y="3136"/>
                      <a:pt x="118216" y="-1386"/>
                      <a:pt x="125785" y="403"/>
                    </a:cubicBezTo>
                    <a:cubicBezTo>
                      <a:pt x="133809" y="2595"/>
                      <a:pt x="136559" y="10252"/>
                      <a:pt x="138384" y="15316"/>
                    </a:cubicBezTo>
                    <a:cubicBezTo>
                      <a:pt x="141640" y="24352"/>
                      <a:pt x="142653" y="30568"/>
                      <a:pt x="143317" y="34689"/>
                    </a:cubicBezTo>
                    <a:cubicBezTo>
                      <a:pt x="143552" y="36200"/>
                      <a:pt x="143832" y="37894"/>
                      <a:pt x="144041" y="38443"/>
                    </a:cubicBezTo>
                    <a:cubicBezTo>
                      <a:pt x="145796" y="42870"/>
                      <a:pt x="167842" y="44014"/>
                      <a:pt x="176136" y="44494"/>
                    </a:cubicBezTo>
                    <a:cubicBezTo>
                      <a:pt x="194785" y="45507"/>
                      <a:pt x="210919" y="46380"/>
                      <a:pt x="214796" y="59153"/>
                    </a:cubicBezTo>
                    <a:cubicBezTo>
                      <a:pt x="217581" y="68285"/>
                      <a:pt x="211775" y="78247"/>
                      <a:pt x="197055" y="89545"/>
                    </a:cubicBezTo>
                    <a:cubicBezTo>
                      <a:pt x="192463" y="93064"/>
                      <a:pt x="187879" y="95491"/>
                      <a:pt x="183889" y="97298"/>
                    </a:cubicBezTo>
                    <a:cubicBezTo>
                      <a:pt x="186342" y="99621"/>
                      <a:pt x="188298" y="102781"/>
                      <a:pt x="188420" y="107085"/>
                    </a:cubicBezTo>
                    <a:lnTo>
                      <a:pt x="188420" y="107085"/>
                    </a:lnTo>
                    <a:cubicBezTo>
                      <a:pt x="188691" y="117274"/>
                      <a:pt x="178240" y="125088"/>
                      <a:pt x="157364" y="130362"/>
                    </a:cubicBezTo>
                    <a:cubicBezTo>
                      <a:pt x="152178" y="131680"/>
                      <a:pt x="145203" y="133435"/>
                      <a:pt x="136070" y="132990"/>
                    </a:cubicBezTo>
                    <a:cubicBezTo>
                      <a:pt x="131774" y="132780"/>
                      <a:pt x="128011" y="132125"/>
                      <a:pt x="124799" y="131505"/>
                    </a:cubicBezTo>
                    <a:cubicBezTo>
                      <a:pt x="124318" y="133339"/>
                      <a:pt x="123437" y="135234"/>
                      <a:pt x="121856" y="137041"/>
                    </a:cubicBezTo>
                    <a:cubicBezTo>
                      <a:pt x="117211" y="142358"/>
                      <a:pt x="109712" y="143711"/>
                      <a:pt x="99523" y="140717"/>
                    </a:cubicBezTo>
                    <a:cubicBezTo>
                      <a:pt x="88277" y="137582"/>
                      <a:pt x="79398" y="133322"/>
                      <a:pt x="71558" y="129576"/>
                    </a:cubicBezTo>
                    <a:cubicBezTo>
                      <a:pt x="64713" y="126311"/>
                      <a:pt x="58811" y="123525"/>
                      <a:pt x="53852" y="122766"/>
                    </a:cubicBezTo>
                    <a:cubicBezTo>
                      <a:pt x="44641" y="121474"/>
                      <a:pt x="36050" y="127166"/>
                      <a:pt x="25765" y="134736"/>
                    </a:cubicBezTo>
                    <a:lnTo>
                      <a:pt x="0" y="154066"/>
                    </a:lnTo>
                    <a:lnTo>
                      <a:pt x="0" y="154066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F7F5DB60-99F8-619C-3755-38C7B7BC6ABB}"/>
                  </a:ext>
                </a:extLst>
              </p:cNvPr>
              <p:cNvSpPr/>
              <p:nvPr/>
            </p:nvSpPr>
            <p:spPr>
              <a:xfrm>
                <a:off x="6134441" y="6707833"/>
                <a:ext cx="180536" cy="192088"/>
              </a:xfrm>
              <a:custGeom>
                <a:avLst/>
                <a:gdLst>
                  <a:gd name="connsiteX0" fmla="*/ 180536 w 180536"/>
                  <a:gd name="connsiteY0" fmla="*/ 186012 h 192088"/>
                  <a:gd name="connsiteX1" fmla="*/ 139964 w 180536"/>
                  <a:gd name="connsiteY1" fmla="*/ 192089 h 192088"/>
                  <a:gd name="connsiteX2" fmla="*/ 136795 w 180536"/>
                  <a:gd name="connsiteY2" fmla="*/ 190116 h 192088"/>
                  <a:gd name="connsiteX3" fmla="*/ 94773 w 180536"/>
                  <a:gd name="connsiteY3" fmla="*/ 177020 h 192088"/>
                  <a:gd name="connsiteX4" fmla="*/ 88426 w 180536"/>
                  <a:gd name="connsiteY4" fmla="*/ 177447 h 192088"/>
                  <a:gd name="connsiteX5" fmla="*/ 56873 w 180536"/>
                  <a:gd name="connsiteY5" fmla="*/ 173981 h 192088"/>
                  <a:gd name="connsiteX6" fmla="*/ 35159 w 180536"/>
                  <a:gd name="connsiteY6" fmla="*/ 149945 h 192088"/>
                  <a:gd name="connsiteX7" fmla="*/ 38852 w 180536"/>
                  <a:gd name="connsiteY7" fmla="*/ 141607 h 192088"/>
                  <a:gd name="connsiteX8" fmla="*/ 37359 w 180536"/>
                  <a:gd name="connsiteY8" fmla="*/ 140734 h 192088"/>
                  <a:gd name="connsiteX9" fmla="*/ 25564 w 180536"/>
                  <a:gd name="connsiteY9" fmla="*/ 130781 h 192088"/>
                  <a:gd name="connsiteX10" fmla="*/ 16449 w 180536"/>
                  <a:gd name="connsiteY10" fmla="*/ 122408 h 192088"/>
                  <a:gd name="connsiteX11" fmla="*/ 10792 w 180536"/>
                  <a:gd name="connsiteY11" fmla="*/ 118497 h 192088"/>
                  <a:gd name="connsiteX12" fmla="*/ 0 w 180536"/>
                  <a:gd name="connsiteY12" fmla="*/ 103323 h 192088"/>
                  <a:gd name="connsiteX13" fmla="*/ 11228 w 180536"/>
                  <a:gd name="connsiteY13" fmla="*/ 87345 h 192088"/>
                  <a:gd name="connsiteX14" fmla="*/ 28725 w 180536"/>
                  <a:gd name="connsiteY14" fmla="*/ 77663 h 192088"/>
                  <a:gd name="connsiteX15" fmla="*/ 32165 w 180536"/>
                  <a:gd name="connsiteY15" fmla="*/ 76013 h 192088"/>
                  <a:gd name="connsiteX16" fmla="*/ 29877 w 180536"/>
                  <a:gd name="connsiteY16" fmla="*/ 43429 h 192088"/>
                  <a:gd name="connsiteX17" fmla="*/ 34251 w 180536"/>
                  <a:gd name="connsiteY17" fmla="*/ 2316 h 192088"/>
                  <a:gd name="connsiteX18" fmla="*/ 68153 w 180536"/>
                  <a:gd name="connsiteY18" fmla="*/ 11771 h 192088"/>
                  <a:gd name="connsiteX19" fmla="*/ 78988 w 180536"/>
                  <a:gd name="connsiteY19" fmla="*/ 22545 h 192088"/>
                  <a:gd name="connsiteX20" fmla="*/ 87308 w 180536"/>
                  <a:gd name="connsiteY20" fmla="*/ 15674 h 192088"/>
                  <a:gd name="connsiteX21" fmla="*/ 87308 w 180536"/>
                  <a:gd name="connsiteY21" fmla="*/ 15674 h 192088"/>
                  <a:gd name="connsiteX22" fmla="*/ 117692 w 180536"/>
                  <a:gd name="connsiteY22" fmla="*/ 39806 h 192088"/>
                  <a:gd name="connsiteX23" fmla="*/ 125646 w 180536"/>
                  <a:gd name="connsiteY23" fmla="*/ 59738 h 192088"/>
                  <a:gd name="connsiteX24" fmla="*/ 127069 w 180536"/>
                  <a:gd name="connsiteY24" fmla="*/ 71018 h 192088"/>
                  <a:gd name="connsiteX25" fmla="*/ 133172 w 180536"/>
                  <a:gd name="connsiteY25" fmla="*/ 72459 h 192088"/>
                  <a:gd name="connsiteX26" fmla="*/ 142383 w 180536"/>
                  <a:gd name="connsiteY26" fmla="*/ 93134 h 192088"/>
                  <a:gd name="connsiteX27" fmla="*/ 138707 w 180536"/>
                  <a:gd name="connsiteY27" fmla="*/ 123011 h 192088"/>
                  <a:gd name="connsiteX28" fmla="*/ 136603 w 180536"/>
                  <a:gd name="connsiteY28" fmla="*/ 141861 h 192088"/>
                  <a:gd name="connsiteX29" fmla="*/ 155313 w 180536"/>
                  <a:gd name="connsiteY29" fmla="*/ 165993 h 192088"/>
                  <a:gd name="connsiteX30" fmla="*/ 180536 w 180536"/>
                  <a:gd name="connsiteY30" fmla="*/ 186012 h 192088"/>
                  <a:gd name="connsiteX31" fmla="*/ 180536 w 180536"/>
                  <a:gd name="connsiteY31" fmla="*/ 186012 h 192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0536" h="192088">
                    <a:moveTo>
                      <a:pt x="180536" y="186012"/>
                    </a:moveTo>
                    <a:lnTo>
                      <a:pt x="139964" y="192089"/>
                    </a:lnTo>
                    <a:lnTo>
                      <a:pt x="136795" y="190116"/>
                    </a:lnTo>
                    <a:cubicBezTo>
                      <a:pt x="122153" y="180992"/>
                      <a:pt x="108018" y="176592"/>
                      <a:pt x="94773" y="177020"/>
                    </a:cubicBezTo>
                    <a:cubicBezTo>
                      <a:pt x="92669" y="177089"/>
                      <a:pt x="90574" y="177264"/>
                      <a:pt x="88426" y="177447"/>
                    </a:cubicBezTo>
                    <a:cubicBezTo>
                      <a:pt x="79948" y="178155"/>
                      <a:pt x="69393" y="179036"/>
                      <a:pt x="56873" y="173981"/>
                    </a:cubicBezTo>
                    <a:cubicBezTo>
                      <a:pt x="49897" y="171144"/>
                      <a:pt x="33675" y="163059"/>
                      <a:pt x="35159" y="149945"/>
                    </a:cubicBezTo>
                    <a:cubicBezTo>
                      <a:pt x="35526" y="146409"/>
                      <a:pt x="37036" y="143694"/>
                      <a:pt x="38852" y="141607"/>
                    </a:cubicBezTo>
                    <a:cubicBezTo>
                      <a:pt x="38372" y="141328"/>
                      <a:pt x="37883" y="141049"/>
                      <a:pt x="37359" y="140734"/>
                    </a:cubicBezTo>
                    <a:cubicBezTo>
                      <a:pt x="31012" y="136901"/>
                      <a:pt x="28236" y="133785"/>
                      <a:pt x="25564" y="130781"/>
                    </a:cubicBezTo>
                    <a:cubicBezTo>
                      <a:pt x="23512" y="128476"/>
                      <a:pt x="21391" y="126093"/>
                      <a:pt x="16449" y="122408"/>
                    </a:cubicBezTo>
                    <a:cubicBezTo>
                      <a:pt x="14284" y="120802"/>
                      <a:pt x="12380" y="119545"/>
                      <a:pt x="10792" y="118497"/>
                    </a:cubicBezTo>
                    <a:cubicBezTo>
                      <a:pt x="5963" y="115293"/>
                      <a:pt x="192" y="111093"/>
                      <a:pt x="0" y="103323"/>
                    </a:cubicBezTo>
                    <a:cubicBezTo>
                      <a:pt x="87" y="95002"/>
                      <a:pt x="6793" y="90401"/>
                      <a:pt x="11228" y="87345"/>
                    </a:cubicBezTo>
                    <a:cubicBezTo>
                      <a:pt x="19147" y="81906"/>
                      <a:pt x="24901" y="79357"/>
                      <a:pt x="28725" y="77663"/>
                    </a:cubicBezTo>
                    <a:cubicBezTo>
                      <a:pt x="30121" y="77052"/>
                      <a:pt x="31684" y="76353"/>
                      <a:pt x="32165" y="76013"/>
                    </a:cubicBezTo>
                    <a:cubicBezTo>
                      <a:pt x="36006" y="73193"/>
                      <a:pt x="31518" y="51575"/>
                      <a:pt x="29877" y="43429"/>
                    </a:cubicBezTo>
                    <a:cubicBezTo>
                      <a:pt x="26131" y="25138"/>
                      <a:pt x="22884" y="9309"/>
                      <a:pt x="34251" y="2316"/>
                    </a:cubicBezTo>
                    <a:cubicBezTo>
                      <a:pt x="42380" y="-2687"/>
                      <a:pt x="53485" y="395"/>
                      <a:pt x="68153" y="11771"/>
                    </a:cubicBezTo>
                    <a:cubicBezTo>
                      <a:pt x="72710" y="15316"/>
                      <a:pt x="76229" y="19140"/>
                      <a:pt x="78988" y="22545"/>
                    </a:cubicBezTo>
                    <a:cubicBezTo>
                      <a:pt x="80612" y="19576"/>
                      <a:pt x="83179" y="16879"/>
                      <a:pt x="87308" y="15674"/>
                    </a:cubicBezTo>
                    <a:lnTo>
                      <a:pt x="87308" y="15674"/>
                    </a:lnTo>
                    <a:cubicBezTo>
                      <a:pt x="97096" y="12828"/>
                      <a:pt x="107302" y="20956"/>
                      <a:pt x="117692" y="39806"/>
                    </a:cubicBezTo>
                    <a:cubicBezTo>
                      <a:pt x="120294" y="44485"/>
                      <a:pt x="123760" y="50789"/>
                      <a:pt x="125646" y="59738"/>
                    </a:cubicBezTo>
                    <a:cubicBezTo>
                      <a:pt x="126527" y="63946"/>
                      <a:pt x="126851" y="67762"/>
                      <a:pt x="127069" y="71018"/>
                    </a:cubicBezTo>
                    <a:cubicBezTo>
                      <a:pt x="128955" y="71018"/>
                      <a:pt x="131024" y="71385"/>
                      <a:pt x="133172" y="72459"/>
                    </a:cubicBezTo>
                    <a:cubicBezTo>
                      <a:pt x="139493" y="75602"/>
                      <a:pt x="142706" y="82517"/>
                      <a:pt x="142383" y="93134"/>
                    </a:cubicBezTo>
                    <a:cubicBezTo>
                      <a:pt x="142208" y="104798"/>
                      <a:pt x="140339" y="114472"/>
                      <a:pt x="138707" y="123011"/>
                    </a:cubicBezTo>
                    <a:cubicBezTo>
                      <a:pt x="137284" y="130458"/>
                      <a:pt x="136088" y="136875"/>
                      <a:pt x="136603" y="141861"/>
                    </a:cubicBezTo>
                    <a:cubicBezTo>
                      <a:pt x="137694" y="151098"/>
                      <a:pt x="145377" y="157969"/>
                      <a:pt x="155313" y="165993"/>
                    </a:cubicBezTo>
                    <a:lnTo>
                      <a:pt x="180536" y="186012"/>
                    </a:lnTo>
                    <a:lnTo>
                      <a:pt x="180536" y="186012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543682B8-EF2B-4EBA-7694-54C3BE670C6B}"/>
                  </a:ext>
                </a:extLst>
              </p:cNvPr>
              <p:cNvSpPr/>
              <p:nvPr/>
            </p:nvSpPr>
            <p:spPr>
              <a:xfrm>
                <a:off x="6320451" y="6617931"/>
                <a:ext cx="215463" cy="154057"/>
              </a:xfrm>
              <a:custGeom>
                <a:avLst/>
                <a:gdLst>
                  <a:gd name="connsiteX0" fmla="*/ 0 w 215463"/>
                  <a:gd name="connsiteY0" fmla="*/ 154058 h 154057"/>
                  <a:gd name="connsiteX1" fmla="*/ 4418 w 215463"/>
                  <a:gd name="connsiteY1" fmla="*/ 113267 h 154057"/>
                  <a:gd name="connsiteX2" fmla="*/ 7124 w 215463"/>
                  <a:gd name="connsiteY2" fmla="*/ 110701 h 154057"/>
                  <a:gd name="connsiteX3" fmla="*/ 30444 w 215463"/>
                  <a:gd name="connsiteY3" fmla="*/ 73385 h 154057"/>
                  <a:gd name="connsiteX4" fmla="*/ 31649 w 215463"/>
                  <a:gd name="connsiteY4" fmla="*/ 67134 h 154057"/>
                  <a:gd name="connsiteX5" fmla="*/ 42999 w 215463"/>
                  <a:gd name="connsiteY5" fmla="*/ 37492 h 154057"/>
                  <a:gd name="connsiteX6" fmla="*/ 71759 w 215463"/>
                  <a:gd name="connsiteY6" fmla="*/ 22589 h 154057"/>
                  <a:gd name="connsiteX7" fmla="*/ 78883 w 215463"/>
                  <a:gd name="connsiteY7" fmla="*/ 28273 h 154057"/>
                  <a:gd name="connsiteX8" fmla="*/ 80105 w 215463"/>
                  <a:gd name="connsiteY8" fmla="*/ 27050 h 154057"/>
                  <a:gd name="connsiteX9" fmla="*/ 92730 w 215463"/>
                  <a:gd name="connsiteY9" fmla="*/ 18162 h 154057"/>
                  <a:gd name="connsiteX10" fmla="*/ 103137 w 215463"/>
                  <a:gd name="connsiteY10" fmla="*/ 11466 h 154057"/>
                  <a:gd name="connsiteX11" fmla="*/ 108367 w 215463"/>
                  <a:gd name="connsiteY11" fmla="*/ 6987 h 154057"/>
                  <a:gd name="connsiteX12" fmla="*/ 125776 w 215463"/>
                  <a:gd name="connsiteY12" fmla="*/ 404 h 154057"/>
                  <a:gd name="connsiteX13" fmla="*/ 138384 w 215463"/>
                  <a:gd name="connsiteY13" fmla="*/ 15316 h 154057"/>
                  <a:gd name="connsiteX14" fmla="*/ 143308 w 215463"/>
                  <a:gd name="connsiteY14" fmla="*/ 34690 h 154057"/>
                  <a:gd name="connsiteX15" fmla="*/ 144032 w 215463"/>
                  <a:gd name="connsiteY15" fmla="*/ 38444 h 154057"/>
                  <a:gd name="connsiteX16" fmla="*/ 176127 w 215463"/>
                  <a:gd name="connsiteY16" fmla="*/ 44495 h 154057"/>
                  <a:gd name="connsiteX17" fmla="*/ 214787 w 215463"/>
                  <a:gd name="connsiteY17" fmla="*/ 59145 h 154057"/>
                  <a:gd name="connsiteX18" fmla="*/ 197046 w 215463"/>
                  <a:gd name="connsiteY18" fmla="*/ 89546 h 154057"/>
                  <a:gd name="connsiteX19" fmla="*/ 183880 w 215463"/>
                  <a:gd name="connsiteY19" fmla="*/ 97299 h 154057"/>
                  <a:gd name="connsiteX20" fmla="*/ 188411 w 215463"/>
                  <a:gd name="connsiteY20" fmla="*/ 107086 h 154057"/>
                  <a:gd name="connsiteX21" fmla="*/ 188411 w 215463"/>
                  <a:gd name="connsiteY21" fmla="*/ 107086 h 154057"/>
                  <a:gd name="connsiteX22" fmla="*/ 157364 w 215463"/>
                  <a:gd name="connsiteY22" fmla="*/ 130354 h 154057"/>
                  <a:gd name="connsiteX23" fmla="*/ 136070 w 215463"/>
                  <a:gd name="connsiteY23" fmla="*/ 132990 h 154057"/>
                  <a:gd name="connsiteX24" fmla="*/ 124790 w 215463"/>
                  <a:gd name="connsiteY24" fmla="*/ 131506 h 154057"/>
                  <a:gd name="connsiteX25" fmla="*/ 121847 w 215463"/>
                  <a:gd name="connsiteY25" fmla="*/ 137041 h 154057"/>
                  <a:gd name="connsiteX26" fmla="*/ 99514 w 215463"/>
                  <a:gd name="connsiteY26" fmla="*/ 140709 h 154057"/>
                  <a:gd name="connsiteX27" fmla="*/ 71549 w 215463"/>
                  <a:gd name="connsiteY27" fmla="*/ 129576 h 154057"/>
                  <a:gd name="connsiteX28" fmla="*/ 53852 w 215463"/>
                  <a:gd name="connsiteY28" fmla="*/ 122758 h 154057"/>
                  <a:gd name="connsiteX29" fmla="*/ 25765 w 215463"/>
                  <a:gd name="connsiteY29" fmla="*/ 134728 h 154057"/>
                  <a:gd name="connsiteX30" fmla="*/ 0 w 215463"/>
                  <a:gd name="connsiteY30" fmla="*/ 154058 h 154057"/>
                  <a:gd name="connsiteX31" fmla="*/ 0 w 215463"/>
                  <a:gd name="connsiteY31" fmla="*/ 154058 h 154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15463" h="154057">
                    <a:moveTo>
                      <a:pt x="0" y="154058"/>
                    </a:moveTo>
                    <a:lnTo>
                      <a:pt x="4418" y="113267"/>
                    </a:lnTo>
                    <a:lnTo>
                      <a:pt x="7124" y="110701"/>
                    </a:lnTo>
                    <a:cubicBezTo>
                      <a:pt x="19662" y="98853"/>
                      <a:pt x="27502" y="86307"/>
                      <a:pt x="30444" y="73385"/>
                    </a:cubicBezTo>
                    <a:cubicBezTo>
                      <a:pt x="30916" y="71324"/>
                      <a:pt x="31274" y="69255"/>
                      <a:pt x="31649" y="67134"/>
                    </a:cubicBezTo>
                    <a:cubicBezTo>
                      <a:pt x="33116" y="58752"/>
                      <a:pt x="34941" y="48319"/>
                      <a:pt x="42999" y="37492"/>
                    </a:cubicBezTo>
                    <a:cubicBezTo>
                      <a:pt x="47513" y="31460"/>
                      <a:pt x="59448" y="17822"/>
                      <a:pt x="71759" y="22589"/>
                    </a:cubicBezTo>
                    <a:cubicBezTo>
                      <a:pt x="75085" y="23829"/>
                      <a:pt x="77329" y="25985"/>
                      <a:pt x="78883" y="28273"/>
                    </a:cubicBezTo>
                    <a:cubicBezTo>
                      <a:pt x="79276" y="27871"/>
                      <a:pt x="79677" y="27478"/>
                      <a:pt x="80105" y="27050"/>
                    </a:cubicBezTo>
                    <a:cubicBezTo>
                      <a:pt x="85422" y="21882"/>
                      <a:pt x="89142" y="19987"/>
                      <a:pt x="92730" y="18162"/>
                    </a:cubicBezTo>
                    <a:cubicBezTo>
                      <a:pt x="95480" y="16757"/>
                      <a:pt x="98327" y="15316"/>
                      <a:pt x="103137" y="11466"/>
                    </a:cubicBezTo>
                    <a:cubicBezTo>
                      <a:pt x="105250" y="9781"/>
                      <a:pt x="106944" y="8262"/>
                      <a:pt x="108367" y="6987"/>
                    </a:cubicBezTo>
                    <a:cubicBezTo>
                      <a:pt x="112689" y="3128"/>
                      <a:pt x="118215" y="-1386"/>
                      <a:pt x="125776" y="404"/>
                    </a:cubicBezTo>
                    <a:cubicBezTo>
                      <a:pt x="133800" y="2595"/>
                      <a:pt x="136559" y="10243"/>
                      <a:pt x="138384" y="15316"/>
                    </a:cubicBezTo>
                    <a:cubicBezTo>
                      <a:pt x="141640" y="24352"/>
                      <a:pt x="142644" y="30569"/>
                      <a:pt x="143308" y="34690"/>
                    </a:cubicBezTo>
                    <a:cubicBezTo>
                      <a:pt x="143543" y="36192"/>
                      <a:pt x="143823" y="37894"/>
                      <a:pt x="144032" y="38444"/>
                    </a:cubicBezTo>
                    <a:cubicBezTo>
                      <a:pt x="145787" y="42871"/>
                      <a:pt x="167833" y="44014"/>
                      <a:pt x="176127" y="44495"/>
                    </a:cubicBezTo>
                    <a:cubicBezTo>
                      <a:pt x="194776" y="45507"/>
                      <a:pt x="210911" y="46380"/>
                      <a:pt x="214787" y="59145"/>
                    </a:cubicBezTo>
                    <a:cubicBezTo>
                      <a:pt x="217572" y="68277"/>
                      <a:pt x="211775" y="78239"/>
                      <a:pt x="197046" y="89546"/>
                    </a:cubicBezTo>
                    <a:cubicBezTo>
                      <a:pt x="192462" y="93056"/>
                      <a:pt x="187879" y="95483"/>
                      <a:pt x="183880" y="97299"/>
                    </a:cubicBezTo>
                    <a:cubicBezTo>
                      <a:pt x="186333" y="99621"/>
                      <a:pt x="188298" y="102782"/>
                      <a:pt x="188411" y="107086"/>
                    </a:cubicBezTo>
                    <a:lnTo>
                      <a:pt x="188411" y="107086"/>
                    </a:lnTo>
                    <a:cubicBezTo>
                      <a:pt x="188682" y="117266"/>
                      <a:pt x="178240" y="125089"/>
                      <a:pt x="157364" y="130354"/>
                    </a:cubicBezTo>
                    <a:cubicBezTo>
                      <a:pt x="152178" y="131681"/>
                      <a:pt x="145202" y="133436"/>
                      <a:pt x="136070" y="132990"/>
                    </a:cubicBezTo>
                    <a:cubicBezTo>
                      <a:pt x="131766" y="132772"/>
                      <a:pt x="128003" y="132117"/>
                      <a:pt x="124790" y="131506"/>
                    </a:cubicBezTo>
                    <a:cubicBezTo>
                      <a:pt x="124309" y="133331"/>
                      <a:pt x="123437" y="135234"/>
                      <a:pt x="121847" y="137041"/>
                    </a:cubicBezTo>
                    <a:cubicBezTo>
                      <a:pt x="117203" y="142359"/>
                      <a:pt x="109703" y="143712"/>
                      <a:pt x="99514" y="140709"/>
                    </a:cubicBezTo>
                    <a:cubicBezTo>
                      <a:pt x="88277" y="137583"/>
                      <a:pt x="79389" y="133322"/>
                      <a:pt x="71549" y="129576"/>
                    </a:cubicBezTo>
                    <a:cubicBezTo>
                      <a:pt x="64704" y="126311"/>
                      <a:pt x="58802" y="123517"/>
                      <a:pt x="53852" y="122758"/>
                    </a:cubicBezTo>
                    <a:cubicBezTo>
                      <a:pt x="44632" y="121474"/>
                      <a:pt x="36041" y="127158"/>
                      <a:pt x="25765" y="134728"/>
                    </a:cubicBezTo>
                    <a:lnTo>
                      <a:pt x="0" y="154058"/>
                    </a:lnTo>
                    <a:lnTo>
                      <a:pt x="0" y="154058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6374C46B-9B65-5D74-8B94-B92D5FE6BF00}"/>
                  </a:ext>
                </a:extLst>
              </p:cNvPr>
              <p:cNvSpPr/>
              <p:nvPr/>
            </p:nvSpPr>
            <p:spPr>
              <a:xfrm>
                <a:off x="6171338" y="6590213"/>
                <a:ext cx="172445" cy="963360"/>
              </a:xfrm>
              <a:custGeom>
                <a:avLst/>
                <a:gdLst>
                  <a:gd name="connsiteX0" fmla="*/ 17531 w 172445"/>
                  <a:gd name="connsiteY0" fmla="*/ 963361 h 963360"/>
                  <a:gd name="connsiteX1" fmla="*/ 10354 w 172445"/>
                  <a:gd name="connsiteY1" fmla="*/ 956271 h 963360"/>
                  <a:gd name="connsiteX2" fmla="*/ 10485 w 172445"/>
                  <a:gd name="connsiteY2" fmla="*/ 946196 h 963360"/>
                  <a:gd name="connsiteX3" fmla="*/ 10354 w 172445"/>
                  <a:gd name="connsiteY3" fmla="*/ 956271 h 963360"/>
                  <a:gd name="connsiteX4" fmla="*/ 384 w 172445"/>
                  <a:gd name="connsiteY4" fmla="*/ 955214 h 963360"/>
                  <a:gd name="connsiteX5" fmla="*/ 296 w 172445"/>
                  <a:gd name="connsiteY5" fmla="*/ 948658 h 963360"/>
                  <a:gd name="connsiteX6" fmla="*/ 6670 w 172445"/>
                  <a:gd name="connsiteY6" fmla="*/ 785033 h 963360"/>
                  <a:gd name="connsiteX7" fmla="*/ 34251 w 172445"/>
                  <a:gd name="connsiteY7" fmla="*/ 600193 h 963360"/>
                  <a:gd name="connsiteX8" fmla="*/ 70920 w 172445"/>
                  <a:gd name="connsiteY8" fmla="*/ 456151 h 963360"/>
                  <a:gd name="connsiteX9" fmla="*/ 94973 w 172445"/>
                  <a:gd name="connsiteY9" fmla="*/ 376465 h 963360"/>
                  <a:gd name="connsiteX10" fmla="*/ 148389 w 172445"/>
                  <a:gd name="connsiteY10" fmla="*/ 169535 h 963360"/>
                  <a:gd name="connsiteX11" fmla="*/ 145150 w 172445"/>
                  <a:gd name="connsiteY11" fmla="*/ 78316 h 963360"/>
                  <a:gd name="connsiteX12" fmla="*/ 110436 w 172445"/>
                  <a:gd name="connsiteY12" fmla="*/ 12677 h 963360"/>
                  <a:gd name="connsiteX13" fmla="*/ 126134 w 172445"/>
                  <a:gd name="connsiteY13" fmla="*/ 0 h 963360"/>
                  <a:gd name="connsiteX14" fmla="*/ 164514 w 172445"/>
                  <a:gd name="connsiteY14" fmla="*/ 72710 h 963360"/>
                  <a:gd name="connsiteX15" fmla="*/ 168277 w 172445"/>
                  <a:gd name="connsiteY15" fmla="*/ 172879 h 963360"/>
                  <a:gd name="connsiteX16" fmla="*/ 114234 w 172445"/>
                  <a:gd name="connsiteY16" fmla="*/ 382402 h 963360"/>
                  <a:gd name="connsiteX17" fmla="*/ 90285 w 172445"/>
                  <a:gd name="connsiteY17" fmla="*/ 461756 h 963360"/>
                  <a:gd name="connsiteX18" fmla="*/ 54000 w 172445"/>
                  <a:gd name="connsiteY18" fmla="*/ 604279 h 963360"/>
                  <a:gd name="connsiteX19" fmla="*/ 26742 w 172445"/>
                  <a:gd name="connsiteY19" fmla="*/ 786849 h 963360"/>
                  <a:gd name="connsiteX20" fmla="*/ 20464 w 172445"/>
                  <a:gd name="connsiteY20" fmla="*/ 948238 h 963360"/>
                  <a:gd name="connsiteX21" fmla="*/ 17531 w 172445"/>
                  <a:gd name="connsiteY21" fmla="*/ 963361 h 963360"/>
                  <a:gd name="connsiteX22" fmla="*/ 17531 w 172445"/>
                  <a:gd name="connsiteY22" fmla="*/ 963361 h 96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72445" h="963360">
                    <a:moveTo>
                      <a:pt x="17531" y="963361"/>
                    </a:moveTo>
                    <a:lnTo>
                      <a:pt x="10354" y="956271"/>
                    </a:lnTo>
                    <a:lnTo>
                      <a:pt x="10485" y="946196"/>
                    </a:lnTo>
                    <a:lnTo>
                      <a:pt x="10354" y="956271"/>
                    </a:lnTo>
                    <a:lnTo>
                      <a:pt x="384" y="955214"/>
                    </a:lnTo>
                    <a:cubicBezTo>
                      <a:pt x="436" y="954280"/>
                      <a:pt x="366" y="952089"/>
                      <a:pt x="296" y="948658"/>
                    </a:cubicBezTo>
                    <a:cubicBezTo>
                      <a:pt x="-88" y="929895"/>
                      <a:pt x="-1284" y="872787"/>
                      <a:pt x="6670" y="785033"/>
                    </a:cubicBezTo>
                    <a:cubicBezTo>
                      <a:pt x="12223" y="723777"/>
                      <a:pt x="21504" y="661597"/>
                      <a:pt x="34251" y="600193"/>
                    </a:cubicBezTo>
                    <a:cubicBezTo>
                      <a:pt x="47024" y="538693"/>
                      <a:pt x="60277" y="492934"/>
                      <a:pt x="70920" y="456151"/>
                    </a:cubicBezTo>
                    <a:cubicBezTo>
                      <a:pt x="78952" y="428413"/>
                      <a:pt x="87063" y="402099"/>
                      <a:pt x="94973" y="376465"/>
                    </a:cubicBezTo>
                    <a:cubicBezTo>
                      <a:pt x="116093" y="307998"/>
                      <a:pt x="136043" y="243311"/>
                      <a:pt x="148389" y="169535"/>
                    </a:cubicBezTo>
                    <a:cubicBezTo>
                      <a:pt x="151156" y="153060"/>
                      <a:pt x="156901" y="118783"/>
                      <a:pt x="145150" y="78316"/>
                    </a:cubicBezTo>
                    <a:cubicBezTo>
                      <a:pt x="138331" y="54847"/>
                      <a:pt x="126649" y="32758"/>
                      <a:pt x="110436" y="12677"/>
                    </a:cubicBezTo>
                    <a:lnTo>
                      <a:pt x="126134" y="0"/>
                    </a:lnTo>
                    <a:cubicBezTo>
                      <a:pt x="144023" y="22185"/>
                      <a:pt x="156936" y="46658"/>
                      <a:pt x="164514" y="72710"/>
                    </a:cubicBezTo>
                    <a:cubicBezTo>
                      <a:pt x="177541" y="117578"/>
                      <a:pt x="171290" y="154929"/>
                      <a:pt x="168277" y="172879"/>
                    </a:cubicBezTo>
                    <a:cubicBezTo>
                      <a:pt x="155714" y="247964"/>
                      <a:pt x="135572" y="313262"/>
                      <a:pt x="114234" y="382402"/>
                    </a:cubicBezTo>
                    <a:cubicBezTo>
                      <a:pt x="106367" y="407940"/>
                      <a:pt x="98282" y="434132"/>
                      <a:pt x="90285" y="461756"/>
                    </a:cubicBezTo>
                    <a:cubicBezTo>
                      <a:pt x="79738" y="498199"/>
                      <a:pt x="66598" y="543564"/>
                      <a:pt x="54000" y="604279"/>
                    </a:cubicBezTo>
                    <a:cubicBezTo>
                      <a:pt x="41392" y="664949"/>
                      <a:pt x="32234" y="726362"/>
                      <a:pt x="26742" y="786849"/>
                    </a:cubicBezTo>
                    <a:cubicBezTo>
                      <a:pt x="18893" y="873494"/>
                      <a:pt x="20072" y="929756"/>
                      <a:pt x="20464" y="948238"/>
                    </a:cubicBezTo>
                    <a:cubicBezTo>
                      <a:pt x="20657" y="958104"/>
                      <a:pt x="20700" y="960173"/>
                      <a:pt x="17531" y="963361"/>
                    </a:cubicBezTo>
                    <a:lnTo>
                      <a:pt x="17531" y="963361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48F7044C-04C7-9DFE-A60F-D36D67770892}"/>
                  </a:ext>
                </a:extLst>
              </p:cNvPr>
              <p:cNvSpPr/>
              <p:nvPr/>
            </p:nvSpPr>
            <p:spPr>
              <a:xfrm>
                <a:off x="6188207" y="6454718"/>
                <a:ext cx="157525" cy="172410"/>
              </a:xfrm>
              <a:custGeom>
                <a:avLst/>
                <a:gdLst>
                  <a:gd name="connsiteX0" fmla="*/ 50506 w 157525"/>
                  <a:gd name="connsiteY0" fmla="*/ 171387 h 172410"/>
                  <a:gd name="connsiteX1" fmla="*/ 48070 w 157525"/>
                  <a:gd name="connsiteY1" fmla="*/ 170767 h 172410"/>
                  <a:gd name="connsiteX2" fmla="*/ 8589 w 157525"/>
                  <a:gd name="connsiteY2" fmla="*/ 130675 h 172410"/>
                  <a:gd name="connsiteX3" fmla="*/ 880 w 157525"/>
                  <a:gd name="connsiteY3" fmla="*/ 87807 h 172410"/>
                  <a:gd name="connsiteX4" fmla="*/ 889 w 157525"/>
                  <a:gd name="connsiteY4" fmla="*/ 45139 h 172410"/>
                  <a:gd name="connsiteX5" fmla="*/ 7620 w 157525"/>
                  <a:gd name="connsiteY5" fmla="*/ 19994 h 172410"/>
                  <a:gd name="connsiteX6" fmla="*/ 24314 w 157525"/>
                  <a:gd name="connsiteY6" fmla="*/ 10425 h 172410"/>
                  <a:gd name="connsiteX7" fmla="*/ 26374 w 157525"/>
                  <a:gd name="connsiteY7" fmla="*/ 4794 h 172410"/>
                  <a:gd name="connsiteX8" fmla="*/ 44944 w 157525"/>
                  <a:gd name="connsiteY8" fmla="*/ 1991 h 172410"/>
                  <a:gd name="connsiteX9" fmla="*/ 53597 w 157525"/>
                  <a:gd name="connsiteY9" fmla="*/ 4488 h 172410"/>
                  <a:gd name="connsiteX10" fmla="*/ 66667 w 157525"/>
                  <a:gd name="connsiteY10" fmla="*/ 3109 h 172410"/>
                  <a:gd name="connsiteX11" fmla="*/ 84565 w 157525"/>
                  <a:gd name="connsiteY11" fmla="*/ 298 h 172410"/>
                  <a:gd name="connsiteX12" fmla="*/ 114975 w 157525"/>
                  <a:gd name="connsiteY12" fmla="*/ 9666 h 172410"/>
                  <a:gd name="connsiteX13" fmla="*/ 149348 w 157525"/>
                  <a:gd name="connsiteY13" fmla="*/ 62251 h 172410"/>
                  <a:gd name="connsiteX14" fmla="*/ 157311 w 157525"/>
                  <a:gd name="connsiteY14" fmla="*/ 102885 h 172410"/>
                  <a:gd name="connsiteX15" fmla="*/ 154045 w 157525"/>
                  <a:gd name="connsiteY15" fmla="*/ 127934 h 172410"/>
                  <a:gd name="connsiteX16" fmla="*/ 125443 w 157525"/>
                  <a:gd name="connsiteY16" fmla="*/ 149534 h 172410"/>
                  <a:gd name="connsiteX17" fmla="*/ 91131 w 157525"/>
                  <a:gd name="connsiteY17" fmla="*/ 165441 h 172410"/>
                  <a:gd name="connsiteX18" fmla="*/ 50506 w 157525"/>
                  <a:gd name="connsiteY18" fmla="*/ 171387 h 172410"/>
                  <a:gd name="connsiteX19" fmla="*/ 50506 w 157525"/>
                  <a:gd name="connsiteY19" fmla="*/ 171387 h 172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7525" h="172410">
                    <a:moveTo>
                      <a:pt x="50506" y="171387"/>
                    </a:moveTo>
                    <a:cubicBezTo>
                      <a:pt x="49694" y="171212"/>
                      <a:pt x="48882" y="171012"/>
                      <a:pt x="48070" y="170767"/>
                    </a:cubicBezTo>
                    <a:cubicBezTo>
                      <a:pt x="31516" y="166122"/>
                      <a:pt x="18237" y="152633"/>
                      <a:pt x="8589" y="130675"/>
                    </a:cubicBezTo>
                    <a:cubicBezTo>
                      <a:pt x="4075" y="120347"/>
                      <a:pt x="3010" y="109477"/>
                      <a:pt x="880" y="87807"/>
                    </a:cubicBezTo>
                    <a:cubicBezTo>
                      <a:pt x="548" y="84463"/>
                      <a:pt x="-927" y="67551"/>
                      <a:pt x="889" y="45139"/>
                    </a:cubicBezTo>
                    <a:cubicBezTo>
                      <a:pt x="2067" y="30497"/>
                      <a:pt x="3639" y="24613"/>
                      <a:pt x="7620" y="19994"/>
                    </a:cubicBezTo>
                    <a:cubicBezTo>
                      <a:pt x="12047" y="14852"/>
                      <a:pt x="18010" y="11901"/>
                      <a:pt x="24314" y="10425"/>
                    </a:cubicBezTo>
                    <a:cubicBezTo>
                      <a:pt x="24479" y="8487"/>
                      <a:pt x="25117" y="6592"/>
                      <a:pt x="26374" y="4794"/>
                    </a:cubicBezTo>
                    <a:cubicBezTo>
                      <a:pt x="31560" y="-2662"/>
                      <a:pt x="40238" y="402"/>
                      <a:pt x="44944" y="1991"/>
                    </a:cubicBezTo>
                    <a:cubicBezTo>
                      <a:pt x="47319" y="2847"/>
                      <a:pt x="50270" y="3930"/>
                      <a:pt x="53597" y="4488"/>
                    </a:cubicBezTo>
                    <a:cubicBezTo>
                      <a:pt x="58818" y="5388"/>
                      <a:pt x="61944" y="4471"/>
                      <a:pt x="66667" y="3109"/>
                    </a:cubicBezTo>
                    <a:cubicBezTo>
                      <a:pt x="71181" y="1791"/>
                      <a:pt x="76803" y="158"/>
                      <a:pt x="84565" y="298"/>
                    </a:cubicBezTo>
                    <a:cubicBezTo>
                      <a:pt x="99888" y="507"/>
                      <a:pt x="111238" y="7396"/>
                      <a:pt x="114975" y="9666"/>
                    </a:cubicBezTo>
                    <a:cubicBezTo>
                      <a:pt x="134680" y="21505"/>
                      <a:pt x="141481" y="40389"/>
                      <a:pt x="149348" y="62251"/>
                    </a:cubicBezTo>
                    <a:cubicBezTo>
                      <a:pt x="150911" y="66634"/>
                      <a:pt x="156106" y="82481"/>
                      <a:pt x="157311" y="102885"/>
                    </a:cubicBezTo>
                    <a:cubicBezTo>
                      <a:pt x="158183" y="117605"/>
                      <a:pt x="156254" y="123629"/>
                      <a:pt x="154045" y="127934"/>
                    </a:cubicBezTo>
                    <a:cubicBezTo>
                      <a:pt x="149531" y="136795"/>
                      <a:pt x="142608" y="140899"/>
                      <a:pt x="125443" y="149534"/>
                    </a:cubicBezTo>
                    <a:cubicBezTo>
                      <a:pt x="107510" y="158587"/>
                      <a:pt x="98508" y="163119"/>
                      <a:pt x="91131" y="165441"/>
                    </a:cubicBezTo>
                    <a:cubicBezTo>
                      <a:pt x="73966" y="170837"/>
                      <a:pt x="63183" y="174216"/>
                      <a:pt x="50506" y="171387"/>
                    </a:cubicBezTo>
                    <a:lnTo>
                      <a:pt x="50506" y="171387"/>
                    </a:lnTo>
                    <a:close/>
                  </a:path>
                </a:pathLst>
              </a:custGeom>
              <a:grpFill/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115BB3AD-9127-765E-6E50-BB845FDCF890}"/>
                </a:ext>
              </a:extLst>
            </p:cNvPr>
            <p:cNvSpPr/>
            <p:nvPr/>
          </p:nvSpPr>
          <p:spPr>
            <a:xfrm>
              <a:off x="4663199" y="3525353"/>
              <a:ext cx="925295" cy="1737227"/>
            </a:xfrm>
            <a:custGeom>
              <a:avLst/>
              <a:gdLst>
                <a:gd name="connsiteX0" fmla="*/ 199962 w 925295"/>
                <a:gd name="connsiteY0" fmla="*/ 1 h 1737227"/>
                <a:gd name="connsiteX1" fmla="*/ 512413 w 925295"/>
                <a:gd name="connsiteY1" fmla="*/ 149976 h 1737227"/>
                <a:gd name="connsiteX2" fmla="*/ 843608 w 925295"/>
                <a:gd name="connsiteY2" fmla="*/ 1181052 h 1737227"/>
                <a:gd name="connsiteX3" fmla="*/ 881098 w 925295"/>
                <a:gd name="connsiteY3" fmla="*/ 1318536 h 1737227"/>
                <a:gd name="connsiteX4" fmla="*/ 899075 w 925295"/>
                <a:gd name="connsiteY4" fmla="*/ 1467327 h 1737227"/>
                <a:gd name="connsiteX5" fmla="*/ 211312 w 925295"/>
                <a:gd name="connsiteY5" fmla="*/ 1735818 h 1737227"/>
                <a:gd name="connsiteX6" fmla="*/ 218341 w 925295"/>
                <a:gd name="connsiteY6" fmla="*/ 1450127 h 1737227"/>
                <a:gd name="connsiteX7" fmla="*/ 112479 w 925295"/>
                <a:gd name="connsiteY7" fmla="*/ 1299782 h 1737227"/>
                <a:gd name="connsiteX8" fmla="*/ 0 w 925295"/>
                <a:gd name="connsiteY8" fmla="*/ 293702 h 1737227"/>
                <a:gd name="connsiteX9" fmla="*/ 199962 w 925295"/>
                <a:gd name="connsiteY9" fmla="*/ 0 h 173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5295" h="1737227">
                  <a:moveTo>
                    <a:pt x="199962" y="1"/>
                  </a:moveTo>
                  <a:lnTo>
                    <a:pt x="512413" y="149976"/>
                  </a:lnTo>
                  <a:cubicBezTo>
                    <a:pt x="512413" y="149976"/>
                    <a:pt x="843608" y="1131068"/>
                    <a:pt x="843608" y="1181052"/>
                  </a:cubicBezTo>
                  <a:cubicBezTo>
                    <a:pt x="843608" y="1231044"/>
                    <a:pt x="937343" y="1262292"/>
                    <a:pt x="881098" y="1318536"/>
                  </a:cubicBezTo>
                  <a:cubicBezTo>
                    <a:pt x="824863" y="1374771"/>
                    <a:pt x="985781" y="1422407"/>
                    <a:pt x="899075" y="1467327"/>
                  </a:cubicBezTo>
                  <a:cubicBezTo>
                    <a:pt x="812361" y="1512247"/>
                    <a:pt x="271459" y="1757976"/>
                    <a:pt x="211312" y="1735818"/>
                  </a:cubicBezTo>
                  <a:cubicBezTo>
                    <a:pt x="45427" y="1674702"/>
                    <a:pt x="218341" y="1450127"/>
                    <a:pt x="218341" y="1450127"/>
                  </a:cubicBezTo>
                  <a:cubicBezTo>
                    <a:pt x="218341" y="1450127"/>
                    <a:pt x="93734" y="1349775"/>
                    <a:pt x="112479" y="1299782"/>
                  </a:cubicBezTo>
                  <a:cubicBezTo>
                    <a:pt x="131224" y="1249790"/>
                    <a:pt x="0" y="293702"/>
                    <a:pt x="0" y="293702"/>
                  </a:cubicBezTo>
                  <a:lnTo>
                    <a:pt x="199962" y="0"/>
                  </a:lnTo>
                  <a:close/>
                </a:path>
              </a:pathLst>
            </a:custGeom>
            <a:solidFill>
              <a:srgbClr val="E6E6E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DFADAB22-3E50-76DA-5F98-6E0B0B39EC25}"/>
                </a:ext>
              </a:extLst>
            </p:cNvPr>
            <p:cNvSpPr/>
            <p:nvPr/>
          </p:nvSpPr>
          <p:spPr>
            <a:xfrm>
              <a:off x="4826580" y="2956229"/>
              <a:ext cx="663215" cy="487887"/>
            </a:xfrm>
            <a:custGeom>
              <a:avLst/>
              <a:gdLst>
                <a:gd name="connsiteX0" fmla="*/ 303963 w 663215"/>
                <a:gd name="connsiteY0" fmla="*/ 381761 h 487887"/>
                <a:gd name="connsiteX1" fmla="*/ 339341 w 663215"/>
                <a:gd name="connsiteY1" fmla="*/ 452512 h 487887"/>
                <a:gd name="connsiteX2" fmla="*/ 431311 w 663215"/>
                <a:gd name="connsiteY2" fmla="*/ 296861 h 487887"/>
                <a:gd name="connsiteX3" fmla="*/ 494985 w 663215"/>
                <a:gd name="connsiteY3" fmla="*/ 226110 h 487887"/>
                <a:gd name="connsiteX4" fmla="*/ 615261 w 663215"/>
                <a:gd name="connsiteY4" fmla="*/ 296861 h 487887"/>
                <a:gd name="connsiteX5" fmla="*/ 629414 w 663215"/>
                <a:gd name="connsiteY5" fmla="*/ 176586 h 487887"/>
                <a:gd name="connsiteX6" fmla="*/ 586965 w 663215"/>
                <a:gd name="connsiteY6" fmla="*/ 134135 h 487887"/>
                <a:gd name="connsiteX7" fmla="*/ 544515 w 663215"/>
                <a:gd name="connsiteY7" fmla="*/ 84610 h 487887"/>
                <a:gd name="connsiteX8" fmla="*/ 502066 w 663215"/>
                <a:gd name="connsiteY8" fmla="*/ 49234 h 487887"/>
                <a:gd name="connsiteX9" fmla="*/ 466689 w 663215"/>
                <a:gd name="connsiteY9" fmla="*/ 28009 h 487887"/>
                <a:gd name="connsiteX10" fmla="*/ 339341 w 663215"/>
                <a:gd name="connsiteY10" fmla="*/ 6784 h 487887"/>
                <a:gd name="connsiteX11" fmla="*/ 141238 w 663215"/>
                <a:gd name="connsiteY11" fmla="*/ 63385 h 487887"/>
                <a:gd name="connsiteX12" fmla="*/ 7281 w 663215"/>
                <a:gd name="connsiteY12" fmla="*/ 226256 h 487887"/>
                <a:gd name="connsiteX13" fmla="*/ 28034 w 663215"/>
                <a:gd name="connsiteY13" fmla="*/ 487887 h 487887"/>
                <a:gd name="connsiteX14" fmla="*/ 125610 w 663215"/>
                <a:gd name="connsiteY14" fmla="*/ 487887 h 487887"/>
                <a:gd name="connsiteX15" fmla="*/ 303963 w 663215"/>
                <a:gd name="connsiteY15" fmla="*/ 381761 h 48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3215" h="487887">
                  <a:moveTo>
                    <a:pt x="303963" y="381761"/>
                  </a:moveTo>
                  <a:lnTo>
                    <a:pt x="339341" y="452512"/>
                  </a:lnTo>
                  <a:cubicBezTo>
                    <a:pt x="339341" y="452512"/>
                    <a:pt x="374709" y="325161"/>
                    <a:pt x="431311" y="296861"/>
                  </a:cubicBezTo>
                  <a:cubicBezTo>
                    <a:pt x="487913" y="268561"/>
                    <a:pt x="494985" y="226110"/>
                    <a:pt x="494985" y="226110"/>
                  </a:cubicBezTo>
                  <a:cubicBezTo>
                    <a:pt x="494985" y="226110"/>
                    <a:pt x="565740" y="318086"/>
                    <a:pt x="615261" y="296861"/>
                  </a:cubicBezTo>
                  <a:cubicBezTo>
                    <a:pt x="664791" y="275636"/>
                    <a:pt x="686016" y="261486"/>
                    <a:pt x="629414" y="176586"/>
                  </a:cubicBezTo>
                  <a:cubicBezTo>
                    <a:pt x="572812" y="91685"/>
                    <a:pt x="586965" y="134135"/>
                    <a:pt x="586965" y="134135"/>
                  </a:cubicBezTo>
                  <a:cubicBezTo>
                    <a:pt x="586965" y="134135"/>
                    <a:pt x="537435" y="63385"/>
                    <a:pt x="544515" y="84610"/>
                  </a:cubicBezTo>
                  <a:cubicBezTo>
                    <a:pt x="551587" y="105834"/>
                    <a:pt x="502066" y="28009"/>
                    <a:pt x="502066" y="49234"/>
                  </a:cubicBezTo>
                  <a:cubicBezTo>
                    <a:pt x="502066" y="70459"/>
                    <a:pt x="466689" y="6784"/>
                    <a:pt x="466689" y="28009"/>
                  </a:cubicBezTo>
                  <a:cubicBezTo>
                    <a:pt x="466689" y="49234"/>
                    <a:pt x="318107" y="-21516"/>
                    <a:pt x="339341" y="6784"/>
                  </a:cubicBezTo>
                  <a:cubicBezTo>
                    <a:pt x="360565" y="35084"/>
                    <a:pt x="211984" y="-49816"/>
                    <a:pt x="141238" y="63385"/>
                  </a:cubicBezTo>
                  <a:cubicBezTo>
                    <a:pt x="70483" y="176586"/>
                    <a:pt x="-27616" y="155651"/>
                    <a:pt x="7281" y="226256"/>
                  </a:cubicBezTo>
                  <a:cubicBezTo>
                    <a:pt x="42187" y="296861"/>
                    <a:pt x="28034" y="487887"/>
                    <a:pt x="28034" y="487887"/>
                  </a:cubicBezTo>
                  <a:lnTo>
                    <a:pt x="125610" y="487887"/>
                  </a:lnTo>
                  <a:cubicBezTo>
                    <a:pt x="125610" y="487887"/>
                    <a:pt x="226137" y="296861"/>
                    <a:pt x="303963" y="381761"/>
                  </a:cubicBezTo>
                  <a:close/>
                </a:path>
              </a:pathLst>
            </a:custGeom>
            <a:solidFill>
              <a:srgbClr val="2F2E41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F4089EB9-E723-2A0A-745F-F9745B6E177E}"/>
                </a:ext>
              </a:extLst>
            </p:cNvPr>
            <p:cNvSpPr/>
            <p:nvPr/>
          </p:nvSpPr>
          <p:spPr>
            <a:xfrm>
              <a:off x="6988505" y="3856545"/>
              <a:ext cx="736685" cy="1199808"/>
            </a:xfrm>
            <a:custGeom>
              <a:avLst/>
              <a:gdLst>
                <a:gd name="connsiteX0" fmla="*/ 224273 w 736685"/>
                <a:gd name="connsiteY0" fmla="*/ 81240 h 1199808"/>
                <a:gd name="connsiteX1" fmla="*/ 229992 w 736685"/>
                <a:gd name="connsiteY1" fmla="*/ 79625 h 1199808"/>
                <a:gd name="connsiteX2" fmla="*/ 511718 w 736685"/>
                <a:gd name="connsiteY2" fmla="*/ 0 h 1199808"/>
                <a:gd name="connsiteX3" fmla="*/ 736686 w 736685"/>
                <a:gd name="connsiteY3" fmla="*/ 306199 h 1199808"/>
                <a:gd name="connsiteX4" fmla="*/ 586707 w 736685"/>
                <a:gd name="connsiteY4" fmla="*/ 943594 h 1199808"/>
                <a:gd name="connsiteX5" fmla="*/ 642951 w 736685"/>
                <a:gd name="connsiteY5" fmla="*/ 1199809 h 1199808"/>
                <a:gd name="connsiteX6" fmla="*/ 5557 w 736685"/>
                <a:gd name="connsiteY6" fmla="*/ 1181055 h 1199808"/>
                <a:gd name="connsiteX7" fmla="*/ 5557 w 736685"/>
                <a:gd name="connsiteY7" fmla="*/ 1096331 h 1199808"/>
                <a:gd name="connsiteX8" fmla="*/ 18051 w 736685"/>
                <a:gd name="connsiteY8" fmla="*/ 901476 h 1199808"/>
                <a:gd name="connsiteX9" fmla="*/ 55550 w 736685"/>
                <a:gd name="connsiteY9" fmla="*/ 606156 h 1199808"/>
                <a:gd name="connsiteX10" fmla="*/ 118036 w 736685"/>
                <a:gd name="connsiteY10" fmla="*/ 362443 h 1199808"/>
                <a:gd name="connsiteX11" fmla="*/ 224273 w 736685"/>
                <a:gd name="connsiteY11" fmla="*/ 81240 h 119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6685" h="1199808">
                  <a:moveTo>
                    <a:pt x="224273" y="81240"/>
                  </a:moveTo>
                  <a:lnTo>
                    <a:pt x="229992" y="79625"/>
                  </a:lnTo>
                  <a:lnTo>
                    <a:pt x="511718" y="0"/>
                  </a:lnTo>
                  <a:lnTo>
                    <a:pt x="736686" y="306199"/>
                  </a:lnTo>
                  <a:lnTo>
                    <a:pt x="586707" y="943594"/>
                  </a:lnTo>
                  <a:lnTo>
                    <a:pt x="642951" y="1199809"/>
                  </a:lnTo>
                  <a:cubicBezTo>
                    <a:pt x="642951" y="1199809"/>
                    <a:pt x="186774" y="1081078"/>
                    <a:pt x="5557" y="1181055"/>
                  </a:cubicBezTo>
                  <a:cubicBezTo>
                    <a:pt x="5557" y="1181055"/>
                    <a:pt x="-6946" y="1124078"/>
                    <a:pt x="5557" y="1096331"/>
                  </a:cubicBezTo>
                  <a:cubicBezTo>
                    <a:pt x="18051" y="1068576"/>
                    <a:pt x="36804" y="953093"/>
                    <a:pt x="18051" y="901476"/>
                  </a:cubicBezTo>
                  <a:cubicBezTo>
                    <a:pt x="-695" y="849860"/>
                    <a:pt x="55550" y="606156"/>
                    <a:pt x="55550" y="606156"/>
                  </a:cubicBezTo>
                  <a:cubicBezTo>
                    <a:pt x="55550" y="606156"/>
                    <a:pt x="36804" y="443684"/>
                    <a:pt x="118036" y="362443"/>
                  </a:cubicBezTo>
                  <a:cubicBezTo>
                    <a:pt x="199276" y="281203"/>
                    <a:pt x="224273" y="81240"/>
                    <a:pt x="224273" y="81240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547435D7-55F7-03AF-6285-FBE09B7A6DC5}"/>
                </a:ext>
              </a:extLst>
            </p:cNvPr>
            <p:cNvSpPr/>
            <p:nvPr/>
          </p:nvSpPr>
          <p:spPr>
            <a:xfrm>
              <a:off x="5790119" y="3730642"/>
              <a:ext cx="1233846" cy="1362328"/>
            </a:xfrm>
            <a:custGeom>
              <a:avLst/>
              <a:gdLst>
                <a:gd name="connsiteX0" fmla="*/ 1166784 w 1233846"/>
                <a:gd name="connsiteY0" fmla="*/ 1358085 h 1362328"/>
                <a:gd name="connsiteX1" fmla="*/ 176821 w 1233846"/>
                <a:gd name="connsiteY1" fmla="*/ 866102 h 1362328"/>
                <a:gd name="connsiteX2" fmla="*/ 164030 w 1233846"/>
                <a:gd name="connsiteY2" fmla="*/ 856088 h 1362328"/>
                <a:gd name="connsiteX3" fmla="*/ 9555 w 1233846"/>
                <a:gd name="connsiteY3" fmla="*/ 674042 h 1362328"/>
                <a:gd name="connsiteX4" fmla="*/ 3915 w 1233846"/>
                <a:gd name="connsiteY4" fmla="*/ 630632 h 1362328"/>
                <a:gd name="connsiteX5" fmla="*/ 293552 w 1233846"/>
                <a:gd name="connsiteY5" fmla="*/ 22957 h 1362328"/>
                <a:gd name="connsiteX6" fmla="*/ 319465 w 1233846"/>
                <a:gd name="connsiteY6" fmla="*/ 1381 h 1362328"/>
                <a:gd name="connsiteX7" fmla="*/ 352712 w 1233846"/>
                <a:gd name="connsiteY7" fmla="*/ 7069 h 1362328"/>
                <a:gd name="connsiteX8" fmla="*/ 1050874 w 1233846"/>
                <a:gd name="connsiteY8" fmla="*/ 485971 h 1362328"/>
                <a:gd name="connsiteX9" fmla="*/ 1066807 w 1233846"/>
                <a:gd name="connsiteY9" fmla="*/ 530332 h 1362328"/>
                <a:gd name="connsiteX10" fmla="*/ 925062 w 1233846"/>
                <a:gd name="connsiteY10" fmla="*/ 1023607 h 1362328"/>
                <a:gd name="connsiteX11" fmla="*/ 937355 w 1233846"/>
                <a:gd name="connsiteY11" fmla="*/ 1060241 h 1362328"/>
                <a:gd name="connsiteX12" fmla="*/ 1217763 w 1233846"/>
                <a:gd name="connsiteY12" fmla="*/ 1270550 h 1362328"/>
                <a:gd name="connsiteX13" fmla="*/ 1230179 w 1233846"/>
                <a:gd name="connsiteY13" fmla="*/ 1319669 h 1362328"/>
                <a:gd name="connsiteX14" fmla="*/ 1221308 w 1233846"/>
                <a:gd name="connsiteY14" fmla="*/ 1338886 h 1362328"/>
                <a:gd name="connsiteX15" fmla="*/ 1198110 w 1233846"/>
                <a:gd name="connsiteY15" fmla="*/ 1360006 h 1362328"/>
                <a:gd name="connsiteX16" fmla="*/ 1184682 w 1233846"/>
                <a:gd name="connsiteY16" fmla="*/ 1362328 h 1362328"/>
                <a:gd name="connsiteX17" fmla="*/ 1166784 w 1233846"/>
                <a:gd name="connsiteY17" fmla="*/ 1358085 h 136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33846" h="1362328">
                  <a:moveTo>
                    <a:pt x="1166784" y="1358085"/>
                  </a:moveTo>
                  <a:lnTo>
                    <a:pt x="176821" y="866102"/>
                  </a:lnTo>
                  <a:cubicBezTo>
                    <a:pt x="171896" y="863658"/>
                    <a:pt x="167592" y="860288"/>
                    <a:pt x="164030" y="856088"/>
                  </a:cubicBezTo>
                  <a:lnTo>
                    <a:pt x="9555" y="674042"/>
                  </a:lnTo>
                  <a:cubicBezTo>
                    <a:pt x="-686" y="661967"/>
                    <a:pt x="-2904" y="644924"/>
                    <a:pt x="3915" y="630632"/>
                  </a:cubicBezTo>
                  <a:lnTo>
                    <a:pt x="293552" y="22957"/>
                  </a:lnTo>
                  <a:cubicBezTo>
                    <a:pt x="298625" y="12308"/>
                    <a:pt x="308071" y="4445"/>
                    <a:pt x="319465" y="1381"/>
                  </a:cubicBezTo>
                  <a:cubicBezTo>
                    <a:pt x="330876" y="-1676"/>
                    <a:pt x="342986" y="396"/>
                    <a:pt x="352712" y="7069"/>
                  </a:cubicBezTo>
                  <a:lnTo>
                    <a:pt x="1050874" y="485971"/>
                  </a:lnTo>
                  <a:cubicBezTo>
                    <a:pt x="1065210" y="495801"/>
                    <a:pt x="1071609" y="513621"/>
                    <a:pt x="1066807" y="530332"/>
                  </a:cubicBezTo>
                  <a:lnTo>
                    <a:pt x="925062" y="1023607"/>
                  </a:lnTo>
                  <a:cubicBezTo>
                    <a:pt x="921186" y="1037096"/>
                    <a:pt x="926127" y="1051825"/>
                    <a:pt x="937355" y="1060241"/>
                  </a:cubicBezTo>
                  <a:lnTo>
                    <a:pt x="1217763" y="1270550"/>
                  </a:lnTo>
                  <a:cubicBezTo>
                    <a:pt x="1232868" y="1281874"/>
                    <a:pt x="1238089" y="1302531"/>
                    <a:pt x="1230179" y="1319669"/>
                  </a:cubicBezTo>
                  <a:lnTo>
                    <a:pt x="1221308" y="1338886"/>
                  </a:lnTo>
                  <a:cubicBezTo>
                    <a:pt x="1216707" y="1348857"/>
                    <a:pt x="1208465" y="1356356"/>
                    <a:pt x="1198110" y="1360006"/>
                  </a:cubicBezTo>
                  <a:cubicBezTo>
                    <a:pt x="1193719" y="1361560"/>
                    <a:pt x="1189187" y="1362328"/>
                    <a:pt x="1184682" y="1362328"/>
                  </a:cubicBezTo>
                  <a:cubicBezTo>
                    <a:pt x="1178553" y="1362320"/>
                    <a:pt x="1172459" y="1360905"/>
                    <a:pt x="1166784" y="1358085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80B3543B-4178-B113-A545-7FD079259B13}"/>
                </a:ext>
              </a:extLst>
            </p:cNvPr>
            <p:cNvSpPr/>
            <p:nvPr/>
          </p:nvSpPr>
          <p:spPr>
            <a:xfrm>
              <a:off x="5838997" y="3771330"/>
              <a:ext cx="1120161" cy="1247340"/>
            </a:xfrm>
            <a:custGeom>
              <a:avLst/>
              <a:gdLst>
                <a:gd name="connsiteX0" fmla="*/ 1110005 w 1120161"/>
                <a:gd name="connsiteY0" fmla="*/ 1197662 h 1247340"/>
                <a:gd name="connsiteX1" fmla="*/ 834433 w 1120161"/>
                <a:gd name="connsiteY1" fmla="*/ 968382 h 1247340"/>
                <a:gd name="connsiteX2" fmla="*/ 828872 w 1120161"/>
                <a:gd name="connsiteY2" fmla="*/ 961257 h 1247340"/>
                <a:gd name="connsiteX3" fmla="*/ 827746 w 1120161"/>
                <a:gd name="connsiteY3" fmla="*/ 944573 h 1247340"/>
                <a:gd name="connsiteX4" fmla="*/ 984778 w 1120161"/>
                <a:gd name="connsiteY4" fmla="*/ 485086 h 1247340"/>
                <a:gd name="connsiteX5" fmla="*/ 974092 w 1120161"/>
                <a:gd name="connsiteY5" fmla="*/ 452843 h 1247340"/>
                <a:gd name="connsiteX6" fmla="*/ 319829 w 1120161"/>
                <a:gd name="connsiteY6" fmla="*/ 4918 h 1247340"/>
                <a:gd name="connsiteX7" fmla="*/ 296893 w 1120161"/>
                <a:gd name="connsiteY7" fmla="*/ 920 h 1247340"/>
                <a:gd name="connsiteX8" fmla="*/ 278768 w 1120161"/>
                <a:gd name="connsiteY8" fmla="*/ 15667 h 1247340"/>
                <a:gd name="connsiteX9" fmla="*/ 2943 w 1120161"/>
                <a:gd name="connsiteY9" fmla="*/ 575765 h 1247340"/>
                <a:gd name="connsiteX10" fmla="*/ 3694 w 1120161"/>
                <a:gd name="connsiteY10" fmla="*/ 601949 h 1247340"/>
                <a:gd name="connsiteX11" fmla="*/ 5755 w 1120161"/>
                <a:gd name="connsiteY11" fmla="*/ 605135 h 1247340"/>
                <a:gd name="connsiteX12" fmla="*/ 144479 w 1120161"/>
                <a:gd name="connsiteY12" fmla="*/ 788230 h 1247340"/>
                <a:gd name="connsiteX13" fmla="*/ 154607 w 1120161"/>
                <a:gd name="connsiteY13" fmla="*/ 796541 h 1247340"/>
                <a:gd name="connsiteX14" fmla="*/ 1079822 w 1120161"/>
                <a:gd name="connsiteY14" fmla="*/ 1244529 h 1247340"/>
                <a:gd name="connsiteX15" fmla="*/ 1092072 w 1120161"/>
                <a:gd name="connsiteY15" fmla="*/ 1247341 h 1247340"/>
                <a:gd name="connsiteX16" fmla="*/ 1111943 w 1120161"/>
                <a:gd name="connsiteY16" fmla="*/ 1239090 h 1247340"/>
                <a:gd name="connsiteX17" fmla="*/ 1113820 w 1120161"/>
                <a:gd name="connsiteY17" fmla="*/ 1237030 h 1247340"/>
                <a:gd name="connsiteX18" fmla="*/ 1120132 w 1120161"/>
                <a:gd name="connsiteY18" fmla="*/ 1217970 h 1247340"/>
                <a:gd name="connsiteX19" fmla="*/ 1110005 w 1120161"/>
                <a:gd name="connsiteY19" fmla="*/ 1197662 h 12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20161" h="1247340">
                  <a:moveTo>
                    <a:pt x="1110005" y="1197662"/>
                  </a:moveTo>
                  <a:lnTo>
                    <a:pt x="834433" y="968382"/>
                  </a:lnTo>
                  <a:cubicBezTo>
                    <a:pt x="832058" y="966382"/>
                    <a:pt x="830181" y="963947"/>
                    <a:pt x="828872" y="961257"/>
                  </a:cubicBezTo>
                  <a:cubicBezTo>
                    <a:pt x="826366" y="956202"/>
                    <a:pt x="825868" y="950134"/>
                    <a:pt x="827746" y="944573"/>
                  </a:cubicBezTo>
                  <a:lnTo>
                    <a:pt x="984778" y="485086"/>
                  </a:lnTo>
                  <a:cubicBezTo>
                    <a:pt x="988838" y="473213"/>
                    <a:pt x="984464" y="459968"/>
                    <a:pt x="974092" y="452843"/>
                  </a:cubicBezTo>
                  <a:lnTo>
                    <a:pt x="319829" y="4918"/>
                  </a:lnTo>
                  <a:cubicBezTo>
                    <a:pt x="313141" y="295"/>
                    <a:pt x="304769" y="-1143"/>
                    <a:pt x="296893" y="920"/>
                  </a:cubicBezTo>
                  <a:cubicBezTo>
                    <a:pt x="288957" y="2981"/>
                    <a:pt x="282391" y="8356"/>
                    <a:pt x="278768" y="15667"/>
                  </a:cubicBezTo>
                  <a:lnTo>
                    <a:pt x="2943" y="575765"/>
                  </a:lnTo>
                  <a:cubicBezTo>
                    <a:pt x="-1247" y="584199"/>
                    <a:pt x="-933" y="593881"/>
                    <a:pt x="3694" y="601949"/>
                  </a:cubicBezTo>
                  <a:cubicBezTo>
                    <a:pt x="4253" y="603066"/>
                    <a:pt x="4943" y="604131"/>
                    <a:pt x="5755" y="605135"/>
                  </a:cubicBezTo>
                  <a:lnTo>
                    <a:pt x="144479" y="788230"/>
                  </a:lnTo>
                  <a:cubicBezTo>
                    <a:pt x="147168" y="791722"/>
                    <a:pt x="150669" y="794603"/>
                    <a:pt x="154607" y="796541"/>
                  </a:cubicBezTo>
                  <a:lnTo>
                    <a:pt x="1079822" y="1244529"/>
                  </a:lnTo>
                  <a:cubicBezTo>
                    <a:pt x="1083699" y="1246398"/>
                    <a:pt x="1087889" y="1247341"/>
                    <a:pt x="1092072" y="1247341"/>
                  </a:cubicBezTo>
                  <a:cubicBezTo>
                    <a:pt x="1099327" y="1247341"/>
                    <a:pt x="1106574" y="1244529"/>
                    <a:pt x="1111943" y="1239090"/>
                  </a:cubicBezTo>
                  <a:cubicBezTo>
                    <a:pt x="1112571" y="1238400"/>
                    <a:pt x="1113191" y="1237781"/>
                    <a:pt x="1113820" y="1237030"/>
                  </a:cubicBezTo>
                  <a:cubicBezTo>
                    <a:pt x="1118194" y="1231713"/>
                    <a:pt x="1120447" y="1224903"/>
                    <a:pt x="1120132" y="1217970"/>
                  </a:cubicBezTo>
                  <a:cubicBezTo>
                    <a:pt x="1119757" y="1210095"/>
                    <a:pt x="1116073" y="1202718"/>
                    <a:pt x="1110005" y="1197662"/>
                  </a:cubicBezTo>
                  <a:close/>
                </a:path>
              </a:pathLst>
            </a:custGeom>
            <a:solidFill>
              <a:srgbClr val="F2F2F2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412A8060-02FD-AD03-B28E-1931501B3216}"/>
                </a:ext>
              </a:extLst>
            </p:cNvPr>
            <p:cNvSpPr/>
            <p:nvPr/>
          </p:nvSpPr>
          <p:spPr>
            <a:xfrm>
              <a:off x="5944233" y="3854657"/>
              <a:ext cx="236774" cy="458065"/>
            </a:xfrm>
            <a:custGeom>
              <a:avLst/>
              <a:gdLst>
                <a:gd name="connsiteX0" fmla="*/ 6241 w 236774"/>
                <a:gd name="connsiteY0" fmla="*/ 458065 h 458065"/>
                <a:gd name="connsiteX1" fmla="*/ 11828 w 236774"/>
                <a:gd name="connsiteY1" fmla="*/ 454625 h 458065"/>
                <a:gd name="connsiteX2" fmla="*/ 236106 w 236774"/>
                <a:gd name="connsiteY2" fmla="*/ 9065 h 458065"/>
                <a:gd name="connsiteX3" fmla="*/ 233338 w 236774"/>
                <a:gd name="connsiteY3" fmla="*/ 674 h 458065"/>
                <a:gd name="connsiteX4" fmla="*/ 224939 w 236774"/>
                <a:gd name="connsiteY4" fmla="*/ 3442 h 458065"/>
                <a:gd name="connsiteX5" fmla="*/ 670 w 236774"/>
                <a:gd name="connsiteY5" fmla="*/ 449003 h 458065"/>
                <a:gd name="connsiteX6" fmla="*/ 3438 w 236774"/>
                <a:gd name="connsiteY6" fmla="*/ 457402 h 458065"/>
                <a:gd name="connsiteX7" fmla="*/ 6241 w 236774"/>
                <a:gd name="connsiteY7" fmla="*/ 458065 h 45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74" h="458065">
                  <a:moveTo>
                    <a:pt x="6241" y="458065"/>
                  </a:moveTo>
                  <a:cubicBezTo>
                    <a:pt x="8537" y="458065"/>
                    <a:pt x="10737" y="456808"/>
                    <a:pt x="11828" y="454625"/>
                  </a:cubicBezTo>
                  <a:lnTo>
                    <a:pt x="236106" y="9065"/>
                  </a:lnTo>
                  <a:cubicBezTo>
                    <a:pt x="237660" y="5983"/>
                    <a:pt x="236412" y="2228"/>
                    <a:pt x="233338" y="674"/>
                  </a:cubicBezTo>
                  <a:cubicBezTo>
                    <a:pt x="230239" y="-889"/>
                    <a:pt x="226493" y="360"/>
                    <a:pt x="224939" y="3442"/>
                  </a:cubicBezTo>
                  <a:lnTo>
                    <a:pt x="670" y="449003"/>
                  </a:lnTo>
                  <a:cubicBezTo>
                    <a:pt x="-884" y="452093"/>
                    <a:pt x="356" y="455848"/>
                    <a:pt x="3438" y="457402"/>
                  </a:cubicBezTo>
                  <a:cubicBezTo>
                    <a:pt x="4346" y="457856"/>
                    <a:pt x="5298" y="458065"/>
                    <a:pt x="6241" y="458065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DACF02C3-B26C-F349-49E2-1CCC837DB917}"/>
                </a:ext>
              </a:extLst>
            </p:cNvPr>
            <p:cNvSpPr/>
            <p:nvPr/>
          </p:nvSpPr>
          <p:spPr>
            <a:xfrm>
              <a:off x="6062963" y="3929646"/>
              <a:ext cx="236774" cy="458065"/>
            </a:xfrm>
            <a:custGeom>
              <a:avLst/>
              <a:gdLst>
                <a:gd name="connsiteX0" fmla="*/ 6241 w 236774"/>
                <a:gd name="connsiteY0" fmla="*/ 458065 h 458065"/>
                <a:gd name="connsiteX1" fmla="*/ 11828 w 236774"/>
                <a:gd name="connsiteY1" fmla="*/ 454625 h 458065"/>
                <a:gd name="connsiteX2" fmla="*/ 236106 w 236774"/>
                <a:gd name="connsiteY2" fmla="*/ 9065 h 458065"/>
                <a:gd name="connsiteX3" fmla="*/ 233330 w 236774"/>
                <a:gd name="connsiteY3" fmla="*/ 674 h 458065"/>
                <a:gd name="connsiteX4" fmla="*/ 224940 w 236774"/>
                <a:gd name="connsiteY4" fmla="*/ 3442 h 458065"/>
                <a:gd name="connsiteX5" fmla="*/ 670 w 236774"/>
                <a:gd name="connsiteY5" fmla="*/ 449003 h 458065"/>
                <a:gd name="connsiteX6" fmla="*/ 3438 w 236774"/>
                <a:gd name="connsiteY6" fmla="*/ 457393 h 458065"/>
                <a:gd name="connsiteX7" fmla="*/ 6241 w 236774"/>
                <a:gd name="connsiteY7" fmla="*/ 458065 h 45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74" h="458065">
                  <a:moveTo>
                    <a:pt x="6241" y="458065"/>
                  </a:moveTo>
                  <a:cubicBezTo>
                    <a:pt x="8537" y="458065"/>
                    <a:pt x="10728" y="456808"/>
                    <a:pt x="11828" y="454625"/>
                  </a:cubicBezTo>
                  <a:lnTo>
                    <a:pt x="236106" y="9065"/>
                  </a:lnTo>
                  <a:cubicBezTo>
                    <a:pt x="237660" y="5983"/>
                    <a:pt x="236412" y="2220"/>
                    <a:pt x="233330" y="674"/>
                  </a:cubicBezTo>
                  <a:cubicBezTo>
                    <a:pt x="230239" y="-889"/>
                    <a:pt x="226493" y="360"/>
                    <a:pt x="224940" y="3442"/>
                  </a:cubicBezTo>
                  <a:lnTo>
                    <a:pt x="670" y="449003"/>
                  </a:lnTo>
                  <a:cubicBezTo>
                    <a:pt x="-884" y="452093"/>
                    <a:pt x="356" y="455848"/>
                    <a:pt x="3438" y="457393"/>
                  </a:cubicBezTo>
                  <a:cubicBezTo>
                    <a:pt x="4346" y="457847"/>
                    <a:pt x="5298" y="458065"/>
                    <a:pt x="6241" y="458065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8D90E079-6F20-1B9C-DC83-0F2564FAE43C}"/>
                </a:ext>
              </a:extLst>
            </p:cNvPr>
            <p:cNvSpPr/>
            <p:nvPr/>
          </p:nvSpPr>
          <p:spPr>
            <a:xfrm>
              <a:off x="6162949" y="3992136"/>
              <a:ext cx="236771" cy="458061"/>
            </a:xfrm>
            <a:custGeom>
              <a:avLst/>
              <a:gdLst>
                <a:gd name="connsiteX0" fmla="*/ 6241 w 236771"/>
                <a:gd name="connsiteY0" fmla="*/ 458061 h 458061"/>
                <a:gd name="connsiteX1" fmla="*/ 11829 w 236771"/>
                <a:gd name="connsiteY1" fmla="*/ 454622 h 458061"/>
                <a:gd name="connsiteX2" fmla="*/ 236106 w 236771"/>
                <a:gd name="connsiteY2" fmla="*/ 9061 h 458061"/>
                <a:gd name="connsiteX3" fmla="*/ 233330 w 236771"/>
                <a:gd name="connsiteY3" fmla="*/ 670 h 458061"/>
                <a:gd name="connsiteX4" fmla="*/ 224940 w 236771"/>
                <a:gd name="connsiteY4" fmla="*/ 3438 h 458061"/>
                <a:gd name="connsiteX5" fmla="*/ 670 w 236771"/>
                <a:gd name="connsiteY5" fmla="*/ 449008 h 458061"/>
                <a:gd name="connsiteX6" fmla="*/ 3438 w 236771"/>
                <a:gd name="connsiteY6" fmla="*/ 457398 h 458061"/>
                <a:gd name="connsiteX7" fmla="*/ 6241 w 236771"/>
                <a:gd name="connsiteY7" fmla="*/ 458061 h 45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771" h="458061">
                  <a:moveTo>
                    <a:pt x="6241" y="458061"/>
                  </a:moveTo>
                  <a:cubicBezTo>
                    <a:pt x="8528" y="458061"/>
                    <a:pt x="10728" y="456804"/>
                    <a:pt x="11829" y="454622"/>
                  </a:cubicBezTo>
                  <a:lnTo>
                    <a:pt x="236106" y="9061"/>
                  </a:lnTo>
                  <a:cubicBezTo>
                    <a:pt x="237652" y="5979"/>
                    <a:pt x="236412" y="2225"/>
                    <a:pt x="233330" y="670"/>
                  </a:cubicBezTo>
                  <a:cubicBezTo>
                    <a:pt x="230239" y="-884"/>
                    <a:pt x="226493" y="356"/>
                    <a:pt x="224940" y="3438"/>
                  </a:cubicBezTo>
                  <a:lnTo>
                    <a:pt x="670" y="449008"/>
                  </a:lnTo>
                  <a:cubicBezTo>
                    <a:pt x="-884" y="452090"/>
                    <a:pt x="356" y="455844"/>
                    <a:pt x="3438" y="457398"/>
                  </a:cubicBezTo>
                  <a:cubicBezTo>
                    <a:pt x="4338" y="457852"/>
                    <a:pt x="5298" y="458061"/>
                    <a:pt x="6241" y="458061"/>
                  </a:cubicBezTo>
                  <a:close/>
                </a:path>
              </a:pathLst>
            </a:custGeom>
            <a:solidFill>
              <a:srgbClr val="FF6C17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42BF2DEE-15EB-6C09-AB5C-020DCF7CF12F}"/>
                </a:ext>
              </a:extLst>
            </p:cNvPr>
            <p:cNvSpPr/>
            <p:nvPr/>
          </p:nvSpPr>
          <p:spPr>
            <a:xfrm>
              <a:off x="5402500" y="4380660"/>
              <a:ext cx="582001" cy="286769"/>
            </a:xfrm>
            <a:custGeom>
              <a:avLst/>
              <a:gdLst>
                <a:gd name="connsiteX0" fmla="*/ 412724 w 582001"/>
                <a:gd name="connsiteY0" fmla="*/ 9181 h 286769"/>
                <a:gd name="connsiteX1" fmla="*/ 579518 w 582001"/>
                <a:gd name="connsiteY1" fmla="*/ 57070 h 286769"/>
                <a:gd name="connsiteX2" fmla="*/ 465467 w 582001"/>
                <a:gd name="connsiteY2" fmla="*/ 187884 h 286769"/>
                <a:gd name="connsiteX3" fmla="*/ 370083 w 582001"/>
                <a:gd name="connsiteY3" fmla="*/ 193856 h 286769"/>
                <a:gd name="connsiteX4" fmla="*/ 40302 w 582001"/>
                <a:gd name="connsiteY4" fmla="*/ 286769 h 286769"/>
                <a:gd name="connsiteX5" fmla="*/ 0 w 582001"/>
                <a:gd name="connsiteY5" fmla="*/ 131081 h 286769"/>
                <a:gd name="connsiteX6" fmla="*/ 329379 w 582001"/>
                <a:gd name="connsiteY6" fmla="*/ 56013 h 286769"/>
                <a:gd name="connsiteX7" fmla="*/ 412724 w 582001"/>
                <a:gd name="connsiteY7" fmla="*/ 9181 h 28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001" h="286769">
                  <a:moveTo>
                    <a:pt x="412724" y="9181"/>
                  </a:moveTo>
                  <a:cubicBezTo>
                    <a:pt x="490271" y="-13729"/>
                    <a:pt x="564946" y="7714"/>
                    <a:pt x="579518" y="57070"/>
                  </a:cubicBezTo>
                  <a:cubicBezTo>
                    <a:pt x="594090" y="106416"/>
                    <a:pt x="543041" y="164983"/>
                    <a:pt x="465467" y="187884"/>
                  </a:cubicBezTo>
                  <a:cubicBezTo>
                    <a:pt x="434603" y="197462"/>
                    <a:pt x="401898" y="199504"/>
                    <a:pt x="370083" y="193856"/>
                  </a:cubicBezTo>
                  <a:lnTo>
                    <a:pt x="40302" y="286769"/>
                  </a:lnTo>
                  <a:lnTo>
                    <a:pt x="0" y="131081"/>
                  </a:lnTo>
                  <a:lnTo>
                    <a:pt x="329379" y="56013"/>
                  </a:lnTo>
                  <a:cubicBezTo>
                    <a:pt x="353023" y="33968"/>
                    <a:pt x="381599" y="17912"/>
                    <a:pt x="412724" y="9181"/>
                  </a:cubicBezTo>
                  <a:close/>
                </a:path>
              </a:pathLst>
            </a:custGeom>
            <a:solidFill>
              <a:srgbClr val="FFB6B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9A439D75-33A9-F945-78A4-77980DEA8617}"/>
                </a:ext>
              </a:extLst>
            </p:cNvPr>
            <p:cNvSpPr/>
            <p:nvPr/>
          </p:nvSpPr>
          <p:spPr>
            <a:xfrm>
              <a:off x="4829119" y="3733903"/>
              <a:ext cx="903965" cy="1072021"/>
            </a:xfrm>
            <a:custGeom>
              <a:avLst/>
              <a:gdLst>
                <a:gd name="connsiteX0" fmla="*/ 402807 w 903965"/>
                <a:gd name="connsiteY0" fmla="*/ 104193 h 1072021"/>
                <a:gd name="connsiteX1" fmla="*/ 351120 w 903965"/>
                <a:gd name="connsiteY1" fmla="*/ 722546 h 1072021"/>
                <a:gd name="connsiteX2" fmla="*/ 814107 w 903965"/>
                <a:gd name="connsiteY2" fmla="*/ 727522 h 1072021"/>
                <a:gd name="connsiteX3" fmla="*/ 903965 w 903965"/>
                <a:gd name="connsiteY3" fmla="*/ 865880 h 1072021"/>
                <a:gd name="connsiteX4" fmla="*/ 174294 w 903965"/>
                <a:gd name="connsiteY4" fmla="*/ 1024781 h 1072021"/>
                <a:gd name="connsiteX5" fmla="*/ 80630 w 903965"/>
                <a:gd name="connsiteY5" fmla="*/ 40510 h 1072021"/>
                <a:gd name="connsiteX6" fmla="*/ 402807 w 903965"/>
                <a:gd name="connsiteY6" fmla="*/ 104193 h 107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3965" h="1072021">
                  <a:moveTo>
                    <a:pt x="402807" y="104193"/>
                  </a:moveTo>
                  <a:lnTo>
                    <a:pt x="351120" y="722546"/>
                  </a:lnTo>
                  <a:lnTo>
                    <a:pt x="814107" y="727522"/>
                  </a:lnTo>
                  <a:lnTo>
                    <a:pt x="903965" y="865880"/>
                  </a:lnTo>
                  <a:cubicBezTo>
                    <a:pt x="903965" y="865880"/>
                    <a:pt x="342800" y="1190807"/>
                    <a:pt x="174294" y="1024781"/>
                  </a:cubicBezTo>
                  <a:cubicBezTo>
                    <a:pt x="5789" y="858755"/>
                    <a:pt x="-69182" y="160097"/>
                    <a:pt x="80630" y="40510"/>
                  </a:cubicBezTo>
                  <a:cubicBezTo>
                    <a:pt x="230442" y="-79079"/>
                    <a:pt x="402807" y="104193"/>
                    <a:pt x="402807" y="104193"/>
                  </a:cubicBezTo>
                  <a:close/>
                </a:path>
              </a:pathLst>
            </a:custGeom>
            <a:solidFill>
              <a:srgbClr val="E6E6E6"/>
            </a:solidFill>
            <a:ln w="87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2" name="图形 3">
              <a:extLst>
                <a:ext uri="{FF2B5EF4-FFF2-40B4-BE49-F238E27FC236}">
                  <a16:creationId xmlns:a16="http://schemas.microsoft.com/office/drawing/2014/main" id="{0B4215D1-B106-B2D8-C041-18E923DFFBA4}"/>
                </a:ext>
              </a:extLst>
            </p:cNvPr>
            <p:cNvGrpSpPr/>
            <p:nvPr/>
          </p:nvGrpSpPr>
          <p:grpSpPr>
            <a:xfrm>
              <a:off x="6609454" y="4055658"/>
              <a:ext cx="1137657" cy="985667"/>
              <a:chOff x="6609454" y="4055658"/>
              <a:chExt cx="1137657" cy="985667"/>
            </a:xfrm>
          </p:grpSpPr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D13E731B-B4B1-0F6E-5FB8-32FF83BD5D50}"/>
                  </a:ext>
                </a:extLst>
              </p:cNvPr>
              <p:cNvSpPr/>
              <p:nvPr/>
            </p:nvSpPr>
            <p:spPr>
              <a:xfrm>
                <a:off x="6609454" y="4768108"/>
                <a:ext cx="585792" cy="218808"/>
              </a:xfrm>
              <a:custGeom>
                <a:avLst/>
                <a:gdLst>
                  <a:gd name="connsiteX0" fmla="*/ 139149 w 585792"/>
                  <a:gd name="connsiteY0" fmla="*/ 186452 h 218808"/>
                  <a:gd name="connsiteX1" fmla="*/ 172 w 585792"/>
                  <a:gd name="connsiteY1" fmla="*/ 82547 h 218808"/>
                  <a:gd name="connsiteX2" fmla="*/ 153197 w 585792"/>
                  <a:gd name="connsiteY2" fmla="*/ 660 h 218808"/>
                  <a:gd name="connsiteX3" fmla="*/ 244495 w 585792"/>
                  <a:gd name="connsiteY3" fmla="*/ 28905 h 218808"/>
                  <a:gd name="connsiteX4" fmla="*/ 585792 w 585792"/>
                  <a:gd name="connsiteY4" fmla="*/ 58947 h 218808"/>
                  <a:gd name="connsiteX5" fmla="*/ 568278 w 585792"/>
                  <a:gd name="connsiteY5" fmla="*/ 218809 h 218808"/>
                  <a:gd name="connsiteX6" fmla="*/ 233678 w 585792"/>
                  <a:gd name="connsiteY6" fmla="*/ 172221 h 218808"/>
                  <a:gd name="connsiteX7" fmla="*/ 139149 w 585792"/>
                  <a:gd name="connsiteY7" fmla="*/ 186452 h 218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5792" h="218808">
                    <a:moveTo>
                      <a:pt x="139149" y="186452"/>
                    </a:moveTo>
                    <a:cubicBezTo>
                      <a:pt x="58520" y="180384"/>
                      <a:pt x="-3705" y="133858"/>
                      <a:pt x="172" y="82547"/>
                    </a:cubicBezTo>
                    <a:cubicBezTo>
                      <a:pt x="4039" y="31236"/>
                      <a:pt x="72541" y="-5425"/>
                      <a:pt x="153197" y="660"/>
                    </a:cubicBezTo>
                    <a:cubicBezTo>
                      <a:pt x="185449" y="2651"/>
                      <a:pt x="216749" y="12333"/>
                      <a:pt x="244495" y="28905"/>
                    </a:cubicBezTo>
                    <a:lnTo>
                      <a:pt x="585792" y="58947"/>
                    </a:lnTo>
                    <a:lnTo>
                      <a:pt x="568278" y="218809"/>
                    </a:lnTo>
                    <a:lnTo>
                      <a:pt x="233678" y="172221"/>
                    </a:lnTo>
                    <a:cubicBezTo>
                      <a:pt x="203757" y="184444"/>
                      <a:pt x="171340" y="189325"/>
                      <a:pt x="139149" y="186452"/>
                    </a:cubicBezTo>
                    <a:close/>
                  </a:path>
                </a:pathLst>
              </a:custGeom>
              <a:solidFill>
                <a:srgbClr val="FFB6B6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40F9B49F-F22F-31D3-FE24-E2BC1A95585F}"/>
                  </a:ext>
                </a:extLst>
              </p:cNvPr>
              <p:cNvSpPr/>
              <p:nvPr/>
            </p:nvSpPr>
            <p:spPr>
              <a:xfrm>
                <a:off x="6895281" y="4055658"/>
                <a:ext cx="851830" cy="985667"/>
              </a:xfrm>
              <a:custGeom>
                <a:avLst/>
                <a:gdLst>
                  <a:gd name="connsiteX0" fmla="*/ 851457 w 851830"/>
                  <a:gd name="connsiteY0" fmla="*/ 147938 h 985667"/>
                  <a:gd name="connsiteX1" fmla="*/ 795693 w 851830"/>
                  <a:gd name="connsiteY1" fmla="*/ 844536 h 985667"/>
                  <a:gd name="connsiteX2" fmla="*/ 544333 w 851830"/>
                  <a:gd name="connsiteY2" fmla="*/ 985242 h 985667"/>
                  <a:gd name="connsiteX3" fmla="*/ 0 w 851830"/>
                  <a:gd name="connsiteY3" fmla="*/ 902029 h 985667"/>
                  <a:gd name="connsiteX4" fmla="*/ 11219 w 851830"/>
                  <a:gd name="connsiteY4" fmla="*/ 739461 h 985667"/>
                  <a:gd name="connsiteX5" fmla="*/ 272551 w 851830"/>
                  <a:gd name="connsiteY5" fmla="*/ 753657 h 985667"/>
                  <a:gd name="connsiteX6" fmla="*/ 417395 w 851830"/>
                  <a:gd name="connsiteY6" fmla="*/ 736274 h 985667"/>
                  <a:gd name="connsiteX7" fmla="*/ 454981 w 851830"/>
                  <a:gd name="connsiteY7" fmla="*/ 748480 h 985667"/>
                  <a:gd name="connsiteX8" fmla="*/ 486526 w 851830"/>
                  <a:gd name="connsiteY8" fmla="*/ 725151 h 985667"/>
                  <a:gd name="connsiteX9" fmla="*/ 524889 w 851830"/>
                  <a:gd name="connsiteY9" fmla="*/ 737924 h 985667"/>
                  <a:gd name="connsiteX10" fmla="*/ 558285 w 851830"/>
                  <a:gd name="connsiteY10" fmla="*/ 692672 h 985667"/>
                  <a:gd name="connsiteX11" fmla="*/ 544298 w 851830"/>
                  <a:gd name="connsiteY11" fmla="*/ 185349 h 985667"/>
                  <a:gd name="connsiteX12" fmla="*/ 732919 w 851830"/>
                  <a:gd name="connsiteY12" fmla="*/ 13893 h 985667"/>
                  <a:gd name="connsiteX13" fmla="*/ 851457 w 851830"/>
                  <a:gd name="connsiteY13" fmla="*/ 147938 h 985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51830" h="985667">
                    <a:moveTo>
                      <a:pt x="851457" y="147938"/>
                    </a:moveTo>
                    <a:lnTo>
                      <a:pt x="795693" y="844536"/>
                    </a:lnTo>
                    <a:cubicBezTo>
                      <a:pt x="795693" y="844536"/>
                      <a:pt x="778127" y="994654"/>
                      <a:pt x="544333" y="985242"/>
                    </a:cubicBezTo>
                    <a:cubicBezTo>
                      <a:pt x="310538" y="975831"/>
                      <a:pt x="0" y="902029"/>
                      <a:pt x="0" y="902029"/>
                    </a:cubicBezTo>
                    <a:lnTo>
                      <a:pt x="11219" y="739461"/>
                    </a:lnTo>
                    <a:lnTo>
                      <a:pt x="272551" y="753657"/>
                    </a:lnTo>
                    <a:cubicBezTo>
                      <a:pt x="272551" y="753657"/>
                      <a:pt x="392250" y="717721"/>
                      <a:pt x="417395" y="736274"/>
                    </a:cubicBezTo>
                    <a:cubicBezTo>
                      <a:pt x="442531" y="754818"/>
                      <a:pt x="432726" y="778645"/>
                      <a:pt x="454981" y="748480"/>
                    </a:cubicBezTo>
                    <a:cubicBezTo>
                      <a:pt x="477245" y="718306"/>
                      <a:pt x="464323" y="701010"/>
                      <a:pt x="486526" y="725151"/>
                    </a:cubicBezTo>
                    <a:cubicBezTo>
                      <a:pt x="508728" y="749300"/>
                      <a:pt x="515329" y="792998"/>
                      <a:pt x="524889" y="737924"/>
                    </a:cubicBezTo>
                    <a:cubicBezTo>
                      <a:pt x="534458" y="682859"/>
                      <a:pt x="558285" y="692672"/>
                      <a:pt x="558285" y="692672"/>
                    </a:cubicBezTo>
                    <a:lnTo>
                      <a:pt x="544298" y="185349"/>
                    </a:lnTo>
                    <a:cubicBezTo>
                      <a:pt x="544298" y="185349"/>
                      <a:pt x="601109" y="-60066"/>
                      <a:pt x="732919" y="13893"/>
                    </a:cubicBezTo>
                    <a:cubicBezTo>
                      <a:pt x="864737" y="87843"/>
                      <a:pt x="851457" y="147938"/>
                      <a:pt x="851457" y="147938"/>
                    </a:cubicBezTo>
                    <a:close/>
                  </a:path>
                </a:pathLst>
              </a:custGeom>
              <a:solidFill>
                <a:srgbClr val="FF6C17"/>
              </a:solidFill>
              <a:ln w="87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2" name="矩形: 圆角 61">
            <a:extLst>
              <a:ext uri="{FF2B5EF4-FFF2-40B4-BE49-F238E27FC236}">
                <a16:creationId xmlns:a16="http://schemas.microsoft.com/office/drawing/2014/main" id="{FDB65CF2-B168-6C12-1C10-9F5A6DBE18F3}"/>
              </a:ext>
            </a:extLst>
          </p:cNvPr>
          <p:cNvSpPr/>
          <p:nvPr/>
        </p:nvSpPr>
        <p:spPr>
          <a:xfrm>
            <a:off x="270817" y="4851999"/>
            <a:ext cx="4509683" cy="8688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3" name="GaodingPPT-1-4">
            <a:extLst>
              <a:ext uri="{FF2B5EF4-FFF2-40B4-BE49-F238E27FC236}">
                <a16:creationId xmlns:a16="http://schemas.microsoft.com/office/drawing/2014/main" id="{6DE84B00-DE1F-A791-FF34-886647D7B2AB}"/>
              </a:ext>
            </a:extLst>
          </p:cNvPr>
          <p:cNvSpPr txBox="1"/>
          <p:nvPr/>
        </p:nvSpPr>
        <p:spPr>
          <a:xfrm>
            <a:off x="1059279" y="5086360"/>
            <a:ext cx="3668234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000" b="0" dirty="0">
                <a:solidFill>
                  <a:schemeClr val="bg1"/>
                </a:solidFill>
                <a:latin typeface="+mn-ea"/>
                <a:cs typeface="OPPOSans M" panose="00020600040101010101" pitchFamily="18" charset="-122"/>
              </a:rPr>
              <a:t>实施有效教学，构建高效课堂</a:t>
            </a:r>
          </a:p>
        </p:txBody>
      </p:sp>
      <p:sp>
        <p:nvSpPr>
          <p:cNvPr id="65" name="矩形: 圆角 64">
            <a:extLst>
              <a:ext uri="{FF2B5EF4-FFF2-40B4-BE49-F238E27FC236}">
                <a16:creationId xmlns:a16="http://schemas.microsoft.com/office/drawing/2014/main" id="{859C9326-68DA-7524-5D95-25E26E53AA74}"/>
              </a:ext>
            </a:extLst>
          </p:cNvPr>
          <p:cNvSpPr/>
          <p:nvPr/>
        </p:nvSpPr>
        <p:spPr>
          <a:xfrm>
            <a:off x="496906" y="5046979"/>
            <a:ext cx="509385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GaodingPPT-1-3">
            <a:extLst>
              <a:ext uri="{FF2B5EF4-FFF2-40B4-BE49-F238E27FC236}">
                <a16:creationId xmlns:a16="http://schemas.microsoft.com/office/drawing/2014/main" id="{79074D45-6E82-3C5B-8A50-1B0CB12642DB}"/>
              </a:ext>
            </a:extLst>
          </p:cNvPr>
          <p:cNvSpPr txBox="1"/>
          <p:nvPr/>
        </p:nvSpPr>
        <p:spPr>
          <a:xfrm>
            <a:off x="496906" y="5117138"/>
            <a:ext cx="509385" cy="338554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03</a:t>
            </a:r>
            <a:endParaRPr lang="zh-CN" altLang="en-US" sz="1600" b="0" dirty="0">
              <a:solidFill>
                <a:schemeClr val="tx2"/>
              </a:solidFill>
              <a:latin typeface="+mj-ea"/>
              <a:ea typeface="+mj-ea"/>
              <a:cs typeface="OPPOSans B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501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B3935E75-24E6-236E-759E-F1F02E90BA6C}"/>
              </a:ext>
            </a:extLst>
          </p:cNvPr>
          <p:cNvSpPr/>
          <p:nvPr/>
        </p:nvSpPr>
        <p:spPr>
          <a:xfrm flipV="1">
            <a:off x="0" y="4527894"/>
            <a:ext cx="9808954" cy="2330105"/>
          </a:xfrm>
          <a:custGeom>
            <a:avLst/>
            <a:gdLst>
              <a:gd name="connsiteX0" fmla="*/ 0 w 9808954"/>
              <a:gd name="connsiteY0" fmla="*/ 2230603 h 2230603"/>
              <a:gd name="connsiteX1" fmla="*/ 40893 w 9808954"/>
              <a:gd name="connsiteY1" fmla="*/ 2205479 h 2230603"/>
              <a:gd name="connsiteX2" fmla="*/ 1136686 w 9808954"/>
              <a:gd name="connsiteY2" fmla="*/ 1704936 h 2230603"/>
              <a:gd name="connsiteX3" fmla="*/ 4086442 w 9808954"/>
              <a:gd name="connsiteY3" fmla="*/ 1300989 h 2230603"/>
              <a:gd name="connsiteX4" fmla="*/ 6093068 w 9808954"/>
              <a:gd name="connsiteY4" fmla="*/ 541292 h 2230603"/>
              <a:gd name="connsiteX5" fmla="*/ 8778441 w 9808954"/>
              <a:gd name="connsiteY5" fmla="*/ 281475 h 2230603"/>
              <a:gd name="connsiteX6" fmla="*/ 9807784 w 9808954"/>
              <a:gd name="connsiteY6" fmla="*/ 405 h 2230603"/>
              <a:gd name="connsiteX7" fmla="*/ 9808954 w 9808954"/>
              <a:gd name="connsiteY7" fmla="*/ 0 h 2230603"/>
              <a:gd name="connsiteX8" fmla="*/ 0 w 9808954"/>
              <a:gd name="connsiteY8" fmla="*/ 0 h 2230603"/>
              <a:gd name="connsiteX9" fmla="*/ 0 w 9808954"/>
              <a:gd name="connsiteY9" fmla="*/ 2230603 h 223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08954" h="2230603">
                <a:moveTo>
                  <a:pt x="0" y="2230603"/>
                </a:moveTo>
                <a:lnTo>
                  <a:pt x="40893" y="2205479"/>
                </a:lnTo>
                <a:cubicBezTo>
                  <a:pt x="359207" y="2015855"/>
                  <a:pt x="738962" y="1817814"/>
                  <a:pt x="1136686" y="1704936"/>
                </a:cubicBezTo>
                <a:cubicBezTo>
                  <a:pt x="1932135" y="1479179"/>
                  <a:pt x="3260379" y="1494930"/>
                  <a:pt x="4086442" y="1300989"/>
                </a:cubicBezTo>
                <a:cubicBezTo>
                  <a:pt x="4912507" y="1107048"/>
                  <a:pt x="5311066" y="711211"/>
                  <a:pt x="6093068" y="541292"/>
                </a:cubicBezTo>
                <a:cubicBezTo>
                  <a:pt x="6875068" y="371375"/>
                  <a:pt x="7984909" y="367739"/>
                  <a:pt x="8778441" y="281475"/>
                </a:cubicBezTo>
                <a:cubicBezTo>
                  <a:pt x="9175206" y="238344"/>
                  <a:pt x="9474683" y="120482"/>
                  <a:pt x="9807784" y="405"/>
                </a:cubicBezTo>
                <a:lnTo>
                  <a:pt x="9808954" y="0"/>
                </a:lnTo>
                <a:lnTo>
                  <a:pt x="0" y="0"/>
                </a:lnTo>
                <a:lnTo>
                  <a:pt x="0" y="22306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CB35789D-42B8-6082-FA2E-763B1D749097}"/>
              </a:ext>
            </a:extLst>
          </p:cNvPr>
          <p:cNvSpPr/>
          <p:nvPr/>
        </p:nvSpPr>
        <p:spPr>
          <a:xfrm>
            <a:off x="301388" y="1954124"/>
            <a:ext cx="4407898" cy="143370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GaodingPPT-1-4">
            <a:extLst>
              <a:ext uri="{FF2B5EF4-FFF2-40B4-BE49-F238E27FC236}">
                <a16:creationId xmlns:a16="http://schemas.microsoft.com/office/drawing/2014/main" id="{3FE9A7B4-86B7-3494-CACE-DFB02809FF17}"/>
              </a:ext>
            </a:extLst>
          </p:cNvPr>
          <p:cNvSpPr txBox="1"/>
          <p:nvPr/>
        </p:nvSpPr>
        <p:spPr>
          <a:xfrm>
            <a:off x="707927" y="2177342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B7FF2EEE-220A-9DDD-EC46-0850A88A0294}"/>
              </a:ext>
            </a:extLst>
          </p:cNvPr>
          <p:cNvSpPr/>
          <p:nvPr/>
        </p:nvSpPr>
        <p:spPr>
          <a:xfrm>
            <a:off x="301388" y="1698470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GaodingPPT-1-3">
            <a:extLst>
              <a:ext uri="{FF2B5EF4-FFF2-40B4-BE49-F238E27FC236}">
                <a16:creationId xmlns:a16="http://schemas.microsoft.com/office/drawing/2014/main" id="{43F16ADE-3090-2D47-5FB9-3580FB33AB5F}"/>
              </a:ext>
            </a:extLst>
          </p:cNvPr>
          <p:cNvSpPr txBox="1"/>
          <p:nvPr/>
        </p:nvSpPr>
        <p:spPr>
          <a:xfrm>
            <a:off x="369932" y="1737851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教学计划</a:t>
            </a: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4668C907-BDC2-ADC6-D639-D2A18193EFA6}"/>
              </a:ext>
            </a:extLst>
          </p:cNvPr>
          <p:cNvCxnSpPr>
            <a:cxnSpLocks/>
          </p:cNvCxnSpPr>
          <p:nvPr/>
        </p:nvCxnSpPr>
        <p:spPr>
          <a:xfrm>
            <a:off x="0" y="6687519"/>
            <a:ext cx="121920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8525E59-FE4E-6469-AB96-7383FEB10732}"/>
              </a:ext>
            </a:extLst>
          </p:cNvPr>
          <p:cNvGrpSpPr/>
          <p:nvPr/>
        </p:nvGrpSpPr>
        <p:grpSpPr>
          <a:xfrm>
            <a:off x="999883" y="349028"/>
            <a:ext cx="1898118" cy="719868"/>
            <a:chOff x="1140656" y="501427"/>
            <a:chExt cx="1898118" cy="719868"/>
          </a:xfrm>
        </p:grpSpPr>
        <p:sp>
          <p:nvSpPr>
            <p:cNvPr id="50" name="GaodingPPT-1-4">
              <a:extLst>
                <a:ext uri="{FF2B5EF4-FFF2-40B4-BE49-F238E27FC236}">
                  <a16:creationId xmlns:a16="http://schemas.microsoft.com/office/drawing/2014/main" id="{34D1B9B5-080E-C5DC-3D35-2996A20E7AED}"/>
                </a:ext>
              </a:extLst>
            </p:cNvPr>
            <p:cNvSpPr txBox="1"/>
            <p:nvPr/>
          </p:nvSpPr>
          <p:spPr>
            <a:xfrm>
              <a:off x="1306110" y="944296"/>
              <a:ext cx="1573848" cy="276999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200" dirty="0">
                  <a:solidFill>
                    <a:schemeClr val="bg1"/>
                  </a:solidFill>
                </a:rPr>
                <a:t>TEACHING PLAN</a:t>
              </a:r>
            </a:p>
          </p:txBody>
        </p:sp>
        <p:sp>
          <p:nvSpPr>
            <p:cNvPr id="51" name="GaodingPPT-1-4">
              <a:extLst>
                <a:ext uri="{FF2B5EF4-FFF2-40B4-BE49-F238E27FC236}">
                  <a16:creationId xmlns:a16="http://schemas.microsoft.com/office/drawing/2014/main" id="{751CDB3E-97BF-868E-9932-39370E02B96D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教学计划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55CD650F-F957-CA5F-B731-39B9CD7B6FEB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61B815B2-C76D-4558-A5AB-0F712AD53CD0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58" name="矩形: 圆角 57">
                <a:extLst>
                  <a:ext uri="{FF2B5EF4-FFF2-40B4-BE49-F238E27FC236}">
                    <a16:creationId xmlns:a16="http://schemas.microsoft.com/office/drawing/2014/main" id="{14A8F69E-55F9-A9FC-AF9A-E12C5FFB0A75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矩形: 圆角 58">
                <a:extLst>
                  <a:ext uri="{FF2B5EF4-FFF2-40B4-BE49-F238E27FC236}">
                    <a16:creationId xmlns:a16="http://schemas.microsoft.com/office/drawing/2014/main" id="{8425EB24-E677-FA48-E17C-3BA1D05F4019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矩形: 圆角 59">
                <a:extLst>
                  <a:ext uri="{FF2B5EF4-FFF2-40B4-BE49-F238E27FC236}">
                    <a16:creationId xmlns:a16="http://schemas.microsoft.com/office/drawing/2014/main" id="{A904A970-69CA-107A-3E53-3CA1F1E87B6A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4FE1C4D4-2BE3-1B3A-D496-0F3D178489D1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55" name="矩形: 圆角 54">
                <a:extLst>
                  <a:ext uri="{FF2B5EF4-FFF2-40B4-BE49-F238E27FC236}">
                    <a16:creationId xmlns:a16="http://schemas.microsoft.com/office/drawing/2014/main" id="{2AE3EB1E-E5EB-330E-7D88-62574A6C42CF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6" name="矩形: 圆角 55">
                <a:extLst>
                  <a:ext uri="{FF2B5EF4-FFF2-40B4-BE49-F238E27FC236}">
                    <a16:creationId xmlns:a16="http://schemas.microsoft.com/office/drawing/2014/main" id="{3666B93C-B115-42E6-CED4-F404654F5094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>
                <a:extLst>
                  <a:ext uri="{FF2B5EF4-FFF2-40B4-BE49-F238E27FC236}">
                    <a16:creationId xmlns:a16="http://schemas.microsoft.com/office/drawing/2014/main" id="{8AB1A3B2-1EA6-01A7-691A-934812B23C8C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61" name="图形 60">
            <a:extLst>
              <a:ext uri="{FF2B5EF4-FFF2-40B4-BE49-F238E27FC236}">
                <a16:creationId xmlns:a16="http://schemas.microsoft.com/office/drawing/2014/main" id="{B457451C-0F2E-E20C-D9C2-616721C2CB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sp>
        <p:nvSpPr>
          <p:cNvPr id="196" name="矩形: 圆角 195">
            <a:extLst>
              <a:ext uri="{FF2B5EF4-FFF2-40B4-BE49-F238E27FC236}">
                <a16:creationId xmlns:a16="http://schemas.microsoft.com/office/drawing/2014/main" id="{067D73C1-0493-1818-F30E-8D9A0EF8877B}"/>
              </a:ext>
            </a:extLst>
          </p:cNvPr>
          <p:cNvSpPr/>
          <p:nvPr/>
        </p:nvSpPr>
        <p:spPr>
          <a:xfrm>
            <a:off x="2462133" y="3936651"/>
            <a:ext cx="4407898" cy="143370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97" name="GaodingPPT-1-4">
            <a:extLst>
              <a:ext uri="{FF2B5EF4-FFF2-40B4-BE49-F238E27FC236}">
                <a16:creationId xmlns:a16="http://schemas.microsoft.com/office/drawing/2014/main" id="{614C459C-641B-9F93-3A62-74C02C7526E6}"/>
              </a:ext>
            </a:extLst>
          </p:cNvPr>
          <p:cNvSpPr txBox="1"/>
          <p:nvPr/>
        </p:nvSpPr>
        <p:spPr>
          <a:xfrm>
            <a:off x="2868672" y="4159869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198" name="矩形: 圆角 197">
            <a:extLst>
              <a:ext uri="{FF2B5EF4-FFF2-40B4-BE49-F238E27FC236}">
                <a16:creationId xmlns:a16="http://schemas.microsoft.com/office/drawing/2014/main" id="{BA5D6C2B-9244-BB3D-DE29-0158C8D35007}"/>
              </a:ext>
            </a:extLst>
          </p:cNvPr>
          <p:cNvSpPr/>
          <p:nvPr/>
        </p:nvSpPr>
        <p:spPr>
          <a:xfrm>
            <a:off x="2462133" y="3680997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9" name="GaodingPPT-1-3">
            <a:extLst>
              <a:ext uri="{FF2B5EF4-FFF2-40B4-BE49-F238E27FC236}">
                <a16:creationId xmlns:a16="http://schemas.microsoft.com/office/drawing/2014/main" id="{F23DCAE2-355D-1FF3-2FA5-6D0C593AC5F6}"/>
              </a:ext>
            </a:extLst>
          </p:cNvPr>
          <p:cNvSpPr txBox="1"/>
          <p:nvPr/>
        </p:nvSpPr>
        <p:spPr>
          <a:xfrm>
            <a:off x="2530677" y="3720378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教学计划</a:t>
            </a:r>
          </a:p>
        </p:txBody>
      </p:sp>
      <p:sp>
        <p:nvSpPr>
          <p:cNvPr id="200" name="矩形: 圆角 199">
            <a:extLst>
              <a:ext uri="{FF2B5EF4-FFF2-40B4-BE49-F238E27FC236}">
                <a16:creationId xmlns:a16="http://schemas.microsoft.com/office/drawing/2014/main" id="{8D13FAEE-5B6D-32E3-1D01-3934378E36E1}"/>
              </a:ext>
            </a:extLst>
          </p:cNvPr>
          <p:cNvSpPr/>
          <p:nvPr/>
        </p:nvSpPr>
        <p:spPr>
          <a:xfrm>
            <a:off x="5264161" y="1998963"/>
            <a:ext cx="4407898" cy="143370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01" name="GaodingPPT-1-4">
            <a:extLst>
              <a:ext uri="{FF2B5EF4-FFF2-40B4-BE49-F238E27FC236}">
                <a16:creationId xmlns:a16="http://schemas.microsoft.com/office/drawing/2014/main" id="{81E5BDCE-8566-F17D-C0DF-0E87EA183C22}"/>
              </a:ext>
            </a:extLst>
          </p:cNvPr>
          <p:cNvSpPr txBox="1"/>
          <p:nvPr/>
        </p:nvSpPr>
        <p:spPr>
          <a:xfrm>
            <a:off x="5670700" y="2222181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202" name="矩形: 圆角 201">
            <a:extLst>
              <a:ext uri="{FF2B5EF4-FFF2-40B4-BE49-F238E27FC236}">
                <a16:creationId xmlns:a16="http://schemas.microsoft.com/office/drawing/2014/main" id="{DC2777F5-4F13-23FA-01B3-B22A5CF0EA05}"/>
              </a:ext>
            </a:extLst>
          </p:cNvPr>
          <p:cNvSpPr/>
          <p:nvPr/>
        </p:nvSpPr>
        <p:spPr>
          <a:xfrm>
            <a:off x="5264161" y="1743309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3" name="GaodingPPT-1-3">
            <a:extLst>
              <a:ext uri="{FF2B5EF4-FFF2-40B4-BE49-F238E27FC236}">
                <a16:creationId xmlns:a16="http://schemas.microsoft.com/office/drawing/2014/main" id="{A538D144-D570-B2DA-E50F-B15B43AF28E8}"/>
              </a:ext>
            </a:extLst>
          </p:cNvPr>
          <p:cNvSpPr txBox="1"/>
          <p:nvPr/>
        </p:nvSpPr>
        <p:spPr>
          <a:xfrm>
            <a:off x="5332705" y="1782690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bg2"/>
                </a:solidFill>
                <a:latin typeface="+mj-ea"/>
                <a:ea typeface="+mj-ea"/>
                <a:cs typeface="OPPOSans B" panose="00020600040101010101" pitchFamily="18" charset="-122"/>
              </a:rPr>
              <a:t>教学计划</a:t>
            </a:r>
          </a:p>
        </p:txBody>
      </p:sp>
      <p:sp>
        <p:nvSpPr>
          <p:cNvPr id="204" name="矩形: 圆角 203">
            <a:extLst>
              <a:ext uri="{FF2B5EF4-FFF2-40B4-BE49-F238E27FC236}">
                <a16:creationId xmlns:a16="http://schemas.microsoft.com/office/drawing/2014/main" id="{12691DCD-DF2C-948F-25D6-DF74BE1D0063}"/>
              </a:ext>
            </a:extLst>
          </p:cNvPr>
          <p:cNvSpPr/>
          <p:nvPr/>
        </p:nvSpPr>
        <p:spPr>
          <a:xfrm>
            <a:off x="7424906" y="3981490"/>
            <a:ext cx="4407898" cy="143370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05" name="GaodingPPT-1-4">
            <a:extLst>
              <a:ext uri="{FF2B5EF4-FFF2-40B4-BE49-F238E27FC236}">
                <a16:creationId xmlns:a16="http://schemas.microsoft.com/office/drawing/2014/main" id="{6EA768CC-5A6C-1748-92EB-27A9C1A4B2B3}"/>
              </a:ext>
            </a:extLst>
          </p:cNvPr>
          <p:cNvSpPr txBox="1"/>
          <p:nvPr/>
        </p:nvSpPr>
        <p:spPr>
          <a:xfrm>
            <a:off x="7831445" y="4204708"/>
            <a:ext cx="3909308" cy="957826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20000"/>
              </a:lnSpc>
              <a:buSzPct val="25000"/>
            </a:pP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600" spc="130" dirty="0">
                <a:solidFill>
                  <a:schemeClr val="bg1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600" dirty="0">
              <a:solidFill>
                <a:schemeClr val="bg1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sp>
        <p:nvSpPr>
          <p:cNvPr id="206" name="矩形: 圆角 205">
            <a:extLst>
              <a:ext uri="{FF2B5EF4-FFF2-40B4-BE49-F238E27FC236}">
                <a16:creationId xmlns:a16="http://schemas.microsoft.com/office/drawing/2014/main" id="{89F83EDE-FF91-EA50-215A-8B1D288C5462}"/>
              </a:ext>
            </a:extLst>
          </p:cNvPr>
          <p:cNvSpPr/>
          <p:nvPr/>
        </p:nvSpPr>
        <p:spPr>
          <a:xfrm>
            <a:off x="7424906" y="3725836"/>
            <a:ext cx="1433026" cy="4788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7" name="GaodingPPT-1-3">
            <a:extLst>
              <a:ext uri="{FF2B5EF4-FFF2-40B4-BE49-F238E27FC236}">
                <a16:creationId xmlns:a16="http://schemas.microsoft.com/office/drawing/2014/main" id="{A736AFF7-E365-CF7C-8726-AEEACD1A3CD9}"/>
              </a:ext>
            </a:extLst>
          </p:cNvPr>
          <p:cNvSpPr txBox="1"/>
          <p:nvPr/>
        </p:nvSpPr>
        <p:spPr>
          <a:xfrm>
            <a:off x="7493450" y="3765217"/>
            <a:ext cx="1295938" cy="400110"/>
          </a:xfrm>
          <a:prstGeom prst="rect">
            <a:avLst/>
          </a:prstGeom>
          <a:noFill/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000" b="0" dirty="0">
                <a:solidFill>
                  <a:schemeClr val="tx2"/>
                </a:solidFill>
                <a:latin typeface="+mj-ea"/>
                <a:ea typeface="+mj-ea"/>
                <a:cs typeface="OPPOSans B" panose="00020600040101010101" pitchFamily="18" charset="-122"/>
              </a:rPr>
              <a:t>教学计划</a:t>
            </a:r>
          </a:p>
        </p:txBody>
      </p:sp>
      <p:grpSp>
        <p:nvGrpSpPr>
          <p:cNvPr id="248" name="组合 247">
            <a:extLst>
              <a:ext uri="{FF2B5EF4-FFF2-40B4-BE49-F238E27FC236}">
                <a16:creationId xmlns:a16="http://schemas.microsoft.com/office/drawing/2014/main" id="{152CFF63-89DD-04A4-9356-A23DBAA2D945}"/>
              </a:ext>
            </a:extLst>
          </p:cNvPr>
          <p:cNvGrpSpPr/>
          <p:nvPr/>
        </p:nvGrpSpPr>
        <p:grpSpPr>
          <a:xfrm>
            <a:off x="5454" y="3590918"/>
            <a:ext cx="2411970" cy="3446466"/>
            <a:chOff x="5454" y="3590918"/>
            <a:chExt cx="2411970" cy="3446466"/>
          </a:xfrm>
        </p:grpSpPr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D0D4DC39-7581-B9F5-091D-A69394DFBC31}"/>
                </a:ext>
              </a:extLst>
            </p:cNvPr>
            <p:cNvSpPr/>
            <p:nvPr/>
          </p:nvSpPr>
          <p:spPr>
            <a:xfrm>
              <a:off x="1376108" y="6652170"/>
              <a:ext cx="145137" cy="197914"/>
            </a:xfrm>
            <a:custGeom>
              <a:avLst/>
              <a:gdLst>
                <a:gd name="connsiteX0" fmla="*/ 105554 w 145137"/>
                <a:gd name="connsiteY0" fmla="*/ 0 h 197914"/>
                <a:gd name="connsiteX1" fmla="*/ 145137 w 145137"/>
                <a:gd name="connsiteY1" fmla="*/ 164929 h 197914"/>
                <a:gd name="connsiteX2" fmla="*/ 26389 w 145137"/>
                <a:gd name="connsiteY2" fmla="*/ 197914 h 197914"/>
                <a:gd name="connsiteX3" fmla="*/ 0 w 145137"/>
                <a:gd name="connsiteY3" fmla="*/ 19791 h 197914"/>
                <a:gd name="connsiteX4" fmla="*/ 105554 w 145137"/>
                <a:gd name="connsiteY4" fmla="*/ 0 h 19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37" h="197914">
                  <a:moveTo>
                    <a:pt x="105554" y="0"/>
                  </a:moveTo>
                  <a:lnTo>
                    <a:pt x="145137" y="164929"/>
                  </a:lnTo>
                  <a:lnTo>
                    <a:pt x="26389" y="197914"/>
                  </a:lnTo>
                  <a:lnTo>
                    <a:pt x="0" y="19791"/>
                  </a:lnTo>
                  <a:lnTo>
                    <a:pt x="105554" y="0"/>
                  </a:ln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3" name="任意多边形: 形状 212">
              <a:extLst>
                <a:ext uri="{FF2B5EF4-FFF2-40B4-BE49-F238E27FC236}">
                  <a16:creationId xmlns:a16="http://schemas.microsoft.com/office/drawing/2014/main" id="{CDC5855E-DE69-D063-37E2-BD26695761F8}"/>
                </a:ext>
              </a:extLst>
            </p:cNvPr>
            <p:cNvSpPr/>
            <p:nvPr/>
          </p:nvSpPr>
          <p:spPr>
            <a:xfrm>
              <a:off x="1468468" y="6117801"/>
              <a:ext cx="303468" cy="303468"/>
            </a:xfrm>
            <a:custGeom>
              <a:avLst/>
              <a:gdLst>
                <a:gd name="connsiteX0" fmla="*/ 204512 w 303468"/>
                <a:gd name="connsiteY0" fmla="*/ 0 h 303468"/>
                <a:gd name="connsiteX1" fmla="*/ 79166 w 303468"/>
                <a:gd name="connsiteY1" fmla="*/ 105554 h 303468"/>
                <a:gd name="connsiteX2" fmla="*/ 0 w 303468"/>
                <a:gd name="connsiteY2" fmla="*/ 230900 h 303468"/>
                <a:gd name="connsiteX3" fmla="*/ 112151 w 303468"/>
                <a:gd name="connsiteY3" fmla="*/ 303469 h 303468"/>
                <a:gd name="connsiteX4" fmla="*/ 303469 w 303468"/>
                <a:gd name="connsiteY4" fmla="*/ 85763 h 303468"/>
                <a:gd name="connsiteX5" fmla="*/ 204512 w 303468"/>
                <a:gd name="connsiteY5" fmla="*/ 0 h 30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3468" h="303468">
                  <a:moveTo>
                    <a:pt x="204512" y="0"/>
                  </a:moveTo>
                  <a:lnTo>
                    <a:pt x="79166" y="105554"/>
                  </a:lnTo>
                  <a:lnTo>
                    <a:pt x="0" y="230900"/>
                  </a:lnTo>
                  <a:lnTo>
                    <a:pt x="112151" y="303469"/>
                  </a:lnTo>
                  <a:lnTo>
                    <a:pt x="303469" y="85763"/>
                  </a:lnTo>
                  <a:lnTo>
                    <a:pt x="204512" y="0"/>
                  </a:ln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69C537C4-DAB6-AA70-0A9C-DF038C309D29}"/>
                </a:ext>
              </a:extLst>
            </p:cNvPr>
            <p:cNvSpPr/>
            <p:nvPr/>
          </p:nvSpPr>
          <p:spPr>
            <a:xfrm>
              <a:off x="1125416" y="5029272"/>
              <a:ext cx="1038955" cy="1688869"/>
            </a:xfrm>
            <a:custGeom>
              <a:avLst/>
              <a:gdLst>
                <a:gd name="connsiteX0" fmla="*/ 507980 w 1038955"/>
                <a:gd name="connsiteY0" fmla="*/ 0 h 1688869"/>
                <a:gd name="connsiteX1" fmla="*/ 613535 w 1038955"/>
                <a:gd name="connsiteY1" fmla="*/ 356246 h 1688869"/>
                <a:gd name="connsiteX2" fmla="*/ 1035752 w 1038955"/>
                <a:gd name="connsiteY2" fmla="*/ 851032 h 1688869"/>
                <a:gd name="connsiteX3" fmla="*/ 679506 w 1038955"/>
                <a:gd name="connsiteY3" fmla="*/ 1174292 h 1688869"/>
                <a:gd name="connsiteX4" fmla="*/ 634936 w 1038955"/>
                <a:gd name="connsiteY4" fmla="*/ 1218862 h 1688869"/>
                <a:gd name="connsiteX5" fmla="*/ 494786 w 1038955"/>
                <a:gd name="connsiteY5" fmla="*/ 1101723 h 1688869"/>
                <a:gd name="connsiteX6" fmla="*/ 527772 w 1038955"/>
                <a:gd name="connsiteY6" fmla="*/ 1048946 h 1688869"/>
                <a:gd name="connsiteX7" fmla="*/ 712492 w 1038955"/>
                <a:gd name="connsiteY7" fmla="*/ 884018 h 1688869"/>
                <a:gd name="connsiteX8" fmla="*/ 382635 w 1038955"/>
                <a:gd name="connsiteY8" fmla="*/ 580549 h 1688869"/>
                <a:gd name="connsiteX9" fmla="*/ 382635 w 1038955"/>
                <a:gd name="connsiteY9" fmla="*/ 1595289 h 1688869"/>
                <a:gd name="connsiteX10" fmla="*/ 382635 w 1038955"/>
                <a:gd name="connsiteY10" fmla="*/ 1670087 h 1688869"/>
                <a:gd name="connsiteX11" fmla="*/ 230900 w 1038955"/>
                <a:gd name="connsiteY11" fmla="*/ 1688869 h 1688869"/>
                <a:gd name="connsiteX12" fmla="*/ 171526 w 1038955"/>
                <a:gd name="connsiteY12" fmla="*/ 1622898 h 1688869"/>
                <a:gd name="connsiteX13" fmla="*/ 72569 w 1038955"/>
                <a:gd name="connsiteY13" fmla="*/ 1081932 h 1688869"/>
                <a:gd name="connsiteX14" fmla="*/ 0 w 1038955"/>
                <a:gd name="connsiteY14" fmla="*/ 422217 h 1688869"/>
                <a:gd name="connsiteX15" fmla="*/ 52777 w 1038955"/>
                <a:gd name="connsiteY15" fmla="*/ 79166 h 1688869"/>
                <a:gd name="connsiteX16" fmla="*/ 507980 w 1038955"/>
                <a:gd name="connsiteY16" fmla="*/ 0 h 168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38955" h="1688869">
                  <a:moveTo>
                    <a:pt x="507980" y="0"/>
                  </a:moveTo>
                  <a:lnTo>
                    <a:pt x="613535" y="356246"/>
                  </a:lnTo>
                  <a:cubicBezTo>
                    <a:pt x="613535" y="356246"/>
                    <a:pt x="1081932" y="765269"/>
                    <a:pt x="1035752" y="851032"/>
                  </a:cubicBezTo>
                  <a:cubicBezTo>
                    <a:pt x="989572" y="936795"/>
                    <a:pt x="679506" y="1174292"/>
                    <a:pt x="679506" y="1174292"/>
                  </a:cubicBezTo>
                  <a:cubicBezTo>
                    <a:pt x="679506" y="1174292"/>
                    <a:pt x="702517" y="1250238"/>
                    <a:pt x="634936" y="1218862"/>
                  </a:cubicBezTo>
                  <a:cubicBezTo>
                    <a:pt x="567355" y="1187486"/>
                    <a:pt x="494786" y="1101723"/>
                    <a:pt x="494786" y="1101723"/>
                  </a:cubicBezTo>
                  <a:cubicBezTo>
                    <a:pt x="494786" y="1101723"/>
                    <a:pt x="494786" y="1035752"/>
                    <a:pt x="527772" y="1048946"/>
                  </a:cubicBezTo>
                  <a:cubicBezTo>
                    <a:pt x="560757" y="1062140"/>
                    <a:pt x="712492" y="884018"/>
                    <a:pt x="712492" y="884018"/>
                  </a:cubicBezTo>
                  <a:lnTo>
                    <a:pt x="382635" y="580549"/>
                  </a:lnTo>
                  <a:lnTo>
                    <a:pt x="382635" y="1595289"/>
                  </a:lnTo>
                  <a:cubicBezTo>
                    <a:pt x="382635" y="1595289"/>
                    <a:pt x="461800" y="1664506"/>
                    <a:pt x="382635" y="1670087"/>
                  </a:cubicBezTo>
                  <a:cubicBezTo>
                    <a:pt x="303469" y="1675675"/>
                    <a:pt x="230900" y="1688869"/>
                    <a:pt x="230900" y="1688869"/>
                  </a:cubicBezTo>
                  <a:cubicBezTo>
                    <a:pt x="230900" y="1688869"/>
                    <a:pt x="138540" y="1655884"/>
                    <a:pt x="171526" y="1622898"/>
                  </a:cubicBezTo>
                  <a:lnTo>
                    <a:pt x="72569" y="1081932"/>
                  </a:lnTo>
                  <a:lnTo>
                    <a:pt x="0" y="422217"/>
                  </a:lnTo>
                  <a:lnTo>
                    <a:pt x="52777" y="79166"/>
                  </a:lnTo>
                  <a:lnTo>
                    <a:pt x="507980" y="0"/>
                  </a:lnTo>
                  <a:close/>
                </a:path>
              </a:pathLst>
            </a:custGeom>
            <a:solidFill>
              <a:srgbClr val="2F2E41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5" name="任意多边形: 形状 214">
              <a:extLst>
                <a:ext uri="{FF2B5EF4-FFF2-40B4-BE49-F238E27FC236}">
                  <a16:creationId xmlns:a16="http://schemas.microsoft.com/office/drawing/2014/main" id="{85828A70-D69F-8182-D70B-C318912078D8}"/>
                </a:ext>
              </a:extLst>
            </p:cNvPr>
            <p:cNvSpPr/>
            <p:nvPr/>
          </p:nvSpPr>
          <p:spPr>
            <a:xfrm>
              <a:off x="1361567" y="6770919"/>
              <a:ext cx="234290" cy="265733"/>
            </a:xfrm>
            <a:custGeom>
              <a:avLst/>
              <a:gdLst>
                <a:gd name="connsiteX0" fmla="*/ 60721 w 234290"/>
                <a:gd name="connsiteY0" fmla="*/ 26389 h 265733"/>
                <a:gd name="connsiteX1" fmla="*/ 93706 w 234290"/>
                <a:gd name="connsiteY1" fmla="*/ 0 h 265733"/>
                <a:gd name="connsiteX2" fmla="*/ 174297 w 234290"/>
                <a:gd name="connsiteY2" fmla="*/ 0 h 265733"/>
                <a:gd name="connsiteX3" fmla="*/ 192664 w 234290"/>
                <a:gd name="connsiteY3" fmla="*/ 112151 h 265733"/>
                <a:gd name="connsiteX4" fmla="*/ 179469 w 234290"/>
                <a:gd name="connsiteY4" fmla="*/ 263886 h 265733"/>
                <a:gd name="connsiteX5" fmla="*/ 27735 w 234290"/>
                <a:gd name="connsiteY5" fmla="*/ 257289 h 265733"/>
                <a:gd name="connsiteX6" fmla="*/ 14541 w 234290"/>
                <a:gd name="connsiteY6" fmla="*/ 205211 h 265733"/>
                <a:gd name="connsiteX7" fmla="*/ 1346 w 234290"/>
                <a:gd name="connsiteY7" fmla="*/ 145137 h 265733"/>
                <a:gd name="connsiteX8" fmla="*/ 60721 w 234290"/>
                <a:gd name="connsiteY8" fmla="*/ 26389 h 265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290" h="265733">
                  <a:moveTo>
                    <a:pt x="60721" y="26389"/>
                  </a:moveTo>
                  <a:cubicBezTo>
                    <a:pt x="60721" y="26389"/>
                    <a:pt x="67318" y="0"/>
                    <a:pt x="93706" y="0"/>
                  </a:cubicBezTo>
                  <a:lnTo>
                    <a:pt x="174297" y="0"/>
                  </a:lnTo>
                  <a:cubicBezTo>
                    <a:pt x="174297" y="0"/>
                    <a:pt x="199261" y="112151"/>
                    <a:pt x="192664" y="112151"/>
                  </a:cubicBezTo>
                  <a:cubicBezTo>
                    <a:pt x="186066" y="112151"/>
                    <a:pt x="298218" y="257289"/>
                    <a:pt x="179469" y="263886"/>
                  </a:cubicBezTo>
                  <a:cubicBezTo>
                    <a:pt x="60721" y="270483"/>
                    <a:pt x="27735" y="257289"/>
                    <a:pt x="27735" y="257289"/>
                  </a:cubicBezTo>
                  <a:lnTo>
                    <a:pt x="14541" y="205211"/>
                  </a:lnTo>
                  <a:cubicBezTo>
                    <a:pt x="14541" y="205211"/>
                    <a:pt x="-5251" y="171526"/>
                    <a:pt x="1346" y="145137"/>
                  </a:cubicBezTo>
                  <a:cubicBezTo>
                    <a:pt x="7944" y="118749"/>
                    <a:pt x="60721" y="26389"/>
                    <a:pt x="60721" y="26389"/>
                  </a:cubicBezTo>
                  <a:close/>
                </a:path>
              </a:pathLst>
            </a:custGeom>
            <a:solidFill>
              <a:srgbClr val="2F2E41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AC68A443-416F-097D-30C6-3795A85614D4}"/>
                </a:ext>
              </a:extLst>
            </p:cNvPr>
            <p:cNvSpPr/>
            <p:nvPr/>
          </p:nvSpPr>
          <p:spPr>
            <a:xfrm>
              <a:off x="1398558" y="6130995"/>
              <a:ext cx="249128" cy="442418"/>
            </a:xfrm>
            <a:custGeom>
              <a:avLst/>
              <a:gdLst>
                <a:gd name="connsiteX0" fmla="*/ 188659 w 249128"/>
                <a:gd name="connsiteY0" fmla="*/ 237497 h 442418"/>
                <a:gd name="connsiteX1" fmla="*/ 246338 w 249128"/>
                <a:gd name="connsiteY1" fmla="*/ 256688 h 442418"/>
                <a:gd name="connsiteX2" fmla="*/ 195256 w 249128"/>
                <a:gd name="connsiteY2" fmla="*/ 310066 h 442418"/>
                <a:gd name="connsiteX3" fmla="*/ 80156 w 249128"/>
                <a:gd name="connsiteY3" fmla="*/ 438710 h 442418"/>
                <a:gd name="connsiteX4" fmla="*/ 3939 w 249128"/>
                <a:gd name="connsiteY4" fmla="*/ 39583 h 442418"/>
                <a:gd name="connsiteX5" fmla="*/ 50119 w 249128"/>
                <a:gd name="connsiteY5" fmla="*/ 0 h 442418"/>
                <a:gd name="connsiteX6" fmla="*/ 171830 w 249128"/>
                <a:gd name="connsiteY6" fmla="*/ 73195 h 442418"/>
                <a:gd name="connsiteX7" fmla="*/ 188659 w 249128"/>
                <a:gd name="connsiteY7" fmla="*/ 237497 h 44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128" h="442418">
                  <a:moveTo>
                    <a:pt x="188659" y="237497"/>
                  </a:moveTo>
                  <a:cubicBezTo>
                    <a:pt x="188659" y="237497"/>
                    <a:pt x="264427" y="236303"/>
                    <a:pt x="246338" y="256688"/>
                  </a:cubicBezTo>
                  <a:cubicBezTo>
                    <a:pt x="228242" y="277080"/>
                    <a:pt x="195256" y="310066"/>
                    <a:pt x="195256" y="310066"/>
                  </a:cubicBezTo>
                  <a:cubicBezTo>
                    <a:pt x="195256" y="310066"/>
                    <a:pt x="116790" y="468397"/>
                    <a:pt x="80156" y="438710"/>
                  </a:cubicBezTo>
                  <a:cubicBezTo>
                    <a:pt x="43522" y="409023"/>
                    <a:pt x="-15853" y="79166"/>
                    <a:pt x="3939" y="39583"/>
                  </a:cubicBezTo>
                  <a:cubicBezTo>
                    <a:pt x="23730" y="0"/>
                    <a:pt x="50119" y="0"/>
                    <a:pt x="50119" y="0"/>
                  </a:cubicBezTo>
                  <a:lnTo>
                    <a:pt x="171830" y="73195"/>
                  </a:lnTo>
                  <a:cubicBezTo>
                    <a:pt x="171830" y="73195"/>
                    <a:pt x="96299" y="257289"/>
                    <a:pt x="188659" y="237497"/>
                  </a:cubicBezTo>
                  <a:close/>
                </a:path>
              </a:pathLst>
            </a:custGeom>
            <a:solidFill>
              <a:srgbClr val="2F2E41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7" name="任意多边形: 形状 216">
              <a:extLst>
                <a:ext uri="{FF2B5EF4-FFF2-40B4-BE49-F238E27FC236}">
                  <a16:creationId xmlns:a16="http://schemas.microsoft.com/office/drawing/2014/main" id="{DFB6D0BB-430B-1F34-5CEE-71FE137C8107}"/>
                </a:ext>
              </a:extLst>
            </p:cNvPr>
            <p:cNvSpPr/>
            <p:nvPr/>
          </p:nvSpPr>
          <p:spPr>
            <a:xfrm>
              <a:off x="1224373" y="4231016"/>
              <a:ext cx="204511" cy="250692"/>
            </a:xfrm>
            <a:custGeom>
              <a:avLst/>
              <a:gdLst>
                <a:gd name="connsiteX0" fmla="*/ 178123 w 204511"/>
                <a:gd name="connsiteY0" fmla="*/ 237499 h 250692"/>
                <a:gd name="connsiteX1" fmla="*/ 204512 w 204511"/>
                <a:gd name="connsiteY1" fmla="*/ 72570 h 250692"/>
                <a:gd name="connsiteX2" fmla="*/ 26389 w 204511"/>
                <a:gd name="connsiteY2" fmla="*/ 0 h 250692"/>
                <a:gd name="connsiteX3" fmla="*/ 0 w 204511"/>
                <a:gd name="connsiteY3" fmla="*/ 250693 h 250692"/>
                <a:gd name="connsiteX4" fmla="*/ 178123 w 204511"/>
                <a:gd name="connsiteY4" fmla="*/ 237499 h 25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11" h="250692">
                  <a:moveTo>
                    <a:pt x="178123" y="237499"/>
                  </a:moveTo>
                  <a:lnTo>
                    <a:pt x="204512" y="72570"/>
                  </a:lnTo>
                  <a:lnTo>
                    <a:pt x="26389" y="0"/>
                  </a:lnTo>
                  <a:lnTo>
                    <a:pt x="0" y="250693"/>
                  </a:lnTo>
                  <a:lnTo>
                    <a:pt x="178123" y="237499"/>
                  </a:ln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1DE1546B-7C62-31A4-B45B-B9F641878506}"/>
                </a:ext>
              </a:extLst>
            </p:cNvPr>
            <p:cNvSpPr/>
            <p:nvPr/>
          </p:nvSpPr>
          <p:spPr>
            <a:xfrm>
              <a:off x="1224373" y="4231016"/>
              <a:ext cx="204511" cy="250692"/>
            </a:xfrm>
            <a:custGeom>
              <a:avLst/>
              <a:gdLst>
                <a:gd name="connsiteX0" fmla="*/ 178123 w 204511"/>
                <a:gd name="connsiteY0" fmla="*/ 237499 h 250692"/>
                <a:gd name="connsiteX1" fmla="*/ 204512 w 204511"/>
                <a:gd name="connsiteY1" fmla="*/ 72570 h 250692"/>
                <a:gd name="connsiteX2" fmla="*/ 26389 w 204511"/>
                <a:gd name="connsiteY2" fmla="*/ 0 h 250692"/>
                <a:gd name="connsiteX3" fmla="*/ 0 w 204511"/>
                <a:gd name="connsiteY3" fmla="*/ 250693 h 250692"/>
                <a:gd name="connsiteX4" fmla="*/ 178123 w 204511"/>
                <a:gd name="connsiteY4" fmla="*/ 237499 h 25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11" h="250692">
                  <a:moveTo>
                    <a:pt x="178123" y="237499"/>
                  </a:moveTo>
                  <a:lnTo>
                    <a:pt x="204512" y="72570"/>
                  </a:lnTo>
                  <a:lnTo>
                    <a:pt x="26389" y="0"/>
                  </a:lnTo>
                  <a:lnTo>
                    <a:pt x="0" y="250693"/>
                  </a:lnTo>
                  <a:lnTo>
                    <a:pt x="178123" y="237499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9" name="任意多边形: 形状 218">
              <a:extLst>
                <a:ext uri="{FF2B5EF4-FFF2-40B4-BE49-F238E27FC236}">
                  <a16:creationId xmlns:a16="http://schemas.microsoft.com/office/drawing/2014/main" id="{7251FBD3-A168-68A7-D3C1-1E78086D05C7}"/>
                </a:ext>
              </a:extLst>
            </p:cNvPr>
            <p:cNvSpPr/>
            <p:nvPr/>
          </p:nvSpPr>
          <p:spPr>
            <a:xfrm>
              <a:off x="1055757" y="4392648"/>
              <a:ext cx="666835" cy="768785"/>
            </a:xfrm>
            <a:custGeom>
              <a:avLst/>
              <a:gdLst>
                <a:gd name="connsiteX0" fmla="*/ 158721 w 666835"/>
                <a:gd name="connsiteY0" fmla="*/ 52777 h 768785"/>
                <a:gd name="connsiteX1" fmla="*/ 369829 w 666835"/>
                <a:gd name="connsiteY1" fmla="*/ 0 h 768785"/>
                <a:gd name="connsiteX2" fmla="*/ 594132 w 666835"/>
                <a:gd name="connsiteY2" fmla="*/ 72569 h 768785"/>
                <a:gd name="connsiteX3" fmla="*/ 660104 w 666835"/>
                <a:gd name="connsiteY3" fmla="*/ 448606 h 768785"/>
                <a:gd name="connsiteX4" fmla="*/ 627118 w 666835"/>
                <a:gd name="connsiteY4" fmla="*/ 740853 h 768785"/>
                <a:gd name="connsiteX5" fmla="*/ 432502 w 666835"/>
                <a:gd name="connsiteY5" fmla="*/ 715790 h 768785"/>
                <a:gd name="connsiteX6" fmla="*/ 102645 w 666835"/>
                <a:gd name="connsiteY6" fmla="*/ 768568 h 768785"/>
                <a:gd name="connsiteX7" fmla="*/ 96048 w 666835"/>
                <a:gd name="connsiteY7" fmla="*/ 531070 h 768785"/>
                <a:gd name="connsiteX8" fmla="*/ 13175 w 666835"/>
                <a:gd name="connsiteY8" fmla="*/ 320113 h 768785"/>
                <a:gd name="connsiteX9" fmla="*/ 101748 w 666835"/>
                <a:gd name="connsiteY9" fmla="*/ 82623 h 768785"/>
                <a:gd name="connsiteX10" fmla="*/ 158721 w 666835"/>
                <a:gd name="connsiteY10" fmla="*/ 52777 h 768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835" h="768785">
                  <a:moveTo>
                    <a:pt x="158721" y="52777"/>
                  </a:moveTo>
                  <a:lnTo>
                    <a:pt x="369829" y="0"/>
                  </a:lnTo>
                  <a:lnTo>
                    <a:pt x="594132" y="72569"/>
                  </a:lnTo>
                  <a:cubicBezTo>
                    <a:pt x="594132" y="72569"/>
                    <a:pt x="693090" y="349649"/>
                    <a:pt x="660104" y="448606"/>
                  </a:cubicBezTo>
                  <a:cubicBezTo>
                    <a:pt x="627118" y="547563"/>
                    <a:pt x="627118" y="740853"/>
                    <a:pt x="627118" y="740853"/>
                  </a:cubicBezTo>
                  <a:cubicBezTo>
                    <a:pt x="627118" y="740853"/>
                    <a:pt x="623820" y="656416"/>
                    <a:pt x="432502" y="715790"/>
                  </a:cubicBezTo>
                  <a:cubicBezTo>
                    <a:pt x="241185" y="775165"/>
                    <a:pt x="102645" y="768568"/>
                    <a:pt x="102645" y="768568"/>
                  </a:cubicBezTo>
                  <a:lnTo>
                    <a:pt x="96048" y="531070"/>
                  </a:lnTo>
                  <a:lnTo>
                    <a:pt x="13175" y="320113"/>
                  </a:lnTo>
                  <a:cubicBezTo>
                    <a:pt x="-22252" y="229944"/>
                    <a:pt x="15932" y="127569"/>
                    <a:pt x="101748" y="82623"/>
                  </a:cubicBezTo>
                  <a:lnTo>
                    <a:pt x="158721" y="52777"/>
                  </a:ln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220" name="图形 208">
              <a:extLst>
                <a:ext uri="{FF2B5EF4-FFF2-40B4-BE49-F238E27FC236}">
                  <a16:creationId xmlns:a16="http://schemas.microsoft.com/office/drawing/2014/main" id="{45D06EE1-F0FB-1B2E-7B43-BC86734BA238}"/>
                </a:ext>
              </a:extLst>
            </p:cNvPr>
            <p:cNvGrpSpPr/>
            <p:nvPr/>
          </p:nvGrpSpPr>
          <p:grpSpPr>
            <a:xfrm>
              <a:off x="1597040" y="4467321"/>
              <a:ext cx="613224" cy="862765"/>
              <a:chOff x="1597040" y="4467321"/>
              <a:chExt cx="613224" cy="862765"/>
            </a:xfrm>
          </p:grpSpPr>
          <p:sp>
            <p:nvSpPr>
              <p:cNvPr id="221" name="任意多边形: 形状 220">
                <a:extLst>
                  <a:ext uri="{FF2B5EF4-FFF2-40B4-BE49-F238E27FC236}">
                    <a16:creationId xmlns:a16="http://schemas.microsoft.com/office/drawing/2014/main" id="{4A1933DA-6D0F-6137-16F0-E851A942EE49}"/>
                  </a:ext>
                </a:extLst>
              </p:cNvPr>
              <p:cNvSpPr/>
              <p:nvPr/>
            </p:nvSpPr>
            <p:spPr>
              <a:xfrm>
                <a:off x="1952078" y="5040428"/>
                <a:ext cx="258186" cy="289658"/>
              </a:xfrm>
              <a:custGeom>
                <a:avLst/>
                <a:gdLst>
                  <a:gd name="connsiteX0" fmla="*/ 231481 w 258186"/>
                  <a:gd name="connsiteY0" fmla="*/ 182154 h 289658"/>
                  <a:gd name="connsiteX1" fmla="*/ 244286 w 258186"/>
                  <a:gd name="connsiteY1" fmla="*/ 281098 h 289658"/>
                  <a:gd name="connsiteX2" fmla="*/ 149227 w 258186"/>
                  <a:gd name="connsiteY2" fmla="*/ 250777 h 289658"/>
                  <a:gd name="connsiteX3" fmla="*/ 124304 w 258186"/>
                  <a:gd name="connsiteY3" fmla="*/ 201807 h 289658"/>
                  <a:gd name="connsiteX4" fmla="*/ 0 w 258186"/>
                  <a:gd name="connsiteY4" fmla="*/ 49004 h 289658"/>
                  <a:gd name="connsiteX5" fmla="*/ 60549 w 258186"/>
                  <a:gd name="connsiteY5" fmla="*/ 0 h 289658"/>
                  <a:gd name="connsiteX6" fmla="*/ 187748 w 258186"/>
                  <a:gd name="connsiteY6" fmla="*/ 148865 h 289658"/>
                  <a:gd name="connsiteX7" fmla="*/ 231481 w 258186"/>
                  <a:gd name="connsiteY7" fmla="*/ 182154 h 289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8186" h="289658">
                    <a:moveTo>
                      <a:pt x="231481" y="182154"/>
                    </a:moveTo>
                    <a:cubicBezTo>
                      <a:pt x="261273" y="217844"/>
                      <a:pt x="267006" y="262144"/>
                      <a:pt x="244286" y="281098"/>
                    </a:cubicBezTo>
                    <a:cubicBezTo>
                      <a:pt x="221572" y="300051"/>
                      <a:pt x="179020" y="286481"/>
                      <a:pt x="149227" y="250777"/>
                    </a:cubicBezTo>
                    <a:cubicBezTo>
                      <a:pt x="137128" y="236679"/>
                      <a:pt x="128585" y="219883"/>
                      <a:pt x="124304" y="201807"/>
                    </a:cubicBezTo>
                    <a:lnTo>
                      <a:pt x="0" y="49004"/>
                    </a:lnTo>
                    <a:lnTo>
                      <a:pt x="60549" y="0"/>
                    </a:lnTo>
                    <a:lnTo>
                      <a:pt x="187748" y="148865"/>
                    </a:lnTo>
                    <a:cubicBezTo>
                      <a:pt x="204775" y="156313"/>
                      <a:pt x="219771" y="167726"/>
                      <a:pt x="231481" y="182154"/>
                    </a:cubicBezTo>
                    <a:close/>
                  </a:path>
                </a:pathLst>
              </a:custGeom>
              <a:solidFill>
                <a:srgbClr val="FFB6B6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2" name="任意多边形: 形状 221">
                <a:extLst>
                  <a:ext uri="{FF2B5EF4-FFF2-40B4-BE49-F238E27FC236}">
                    <a16:creationId xmlns:a16="http://schemas.microsoft.com/office/drawing/2014/main" id="{8E7F99CD-A56F-AB75-0040-17BC809E17D5}"/>
                  </a:ext>
                </a:extLst>
              </p:cNvPr>
              <p:cNvSpPr/>
              <p:nvPr/>
            </p:nvSpPr>
            <p:spPr>
              <a:xfrm>
                <a:off x="1597040" y="4467321"/>
                <a:ext cx="497972" cy="727572"/>
              </a:xfrm>
              <a:custGeom>
                <a:avLst/>
                <a:gdLst>
                  <a:gd name="connsiteX0" fmla="*/ 43264 w 497972"/>
                  <a:gd name="connsiteY0" fmla="*/ 0 h 727572"/>
                  <a:gd name="connsiteX1" fmla="*/ 0 w 497972"/>
                  <a:gd name="connsiteY1" fmla="*/ 171367 h 727572"/>
                  <a:gd name="connsiteX2" fmla="*/ 211749 w 497972"/>
                  <a:gd name="connsiteY2" fmla="*/ 510322 h 727572"/>
                  <a:gd name="connsiteX3" fmla="*/ 427911 w 497972"/>
                  <a:gd name="connsiteY3" fmla="*/ 727573 h 727572"/>
                  <a:gd name="connsiteX4" fmla="*/ 497972 w 497972"/>
                  <a:gd name="connsiteY4" fmla="*/ 669445 h 727572"/>
                  <a:gd name="connsiteX5" fmla="*/ 279970 w 497972"/>
                  <a:gd name="connsiteY5" fmla="*/ 398197 h 727572"/>
                  <a:gd name="connsiteX6" fmla="*/ 114724 w 497972"/>
                  <a:gd name="connsiteY6" fmla="*/ 48694 h 727572"/>
                  <a:gd name="connsiteX7" fmla="*/ 43264 w 497972"/>
                  <a:gd name="connsiteY7" fmla="*/ 0 h 727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972" h="727572">
                    <a:moveTo>
                      <a:pt x="43264" y="0"/>
                    </a:moveTo>
                    <a:lnTo>
                      <a:pt x="0" y="171367"/>
                    </a:lnTo>
                    <a:lnTo>
                      <a:pt x="211749" y="510322"/>
                    </a:lnTo>
                    <a:lnTo>
                      <a:pt x="427911" y="727573"/>
                    </a:lnTo>
                    <a:lnTo>
                      <a:pt x="497972" y="669445"/>
                    </a:lnTo>
                    <a:lnTo>
                      <a:pt x="279970" y="398197"/>
                    </a:lnTo>
                    <a:lnTo>
                      <a:pt x="114724" y="48694"/>
                    </a:lnTo>
                    <a:lnTo>
                      <a:pt x="43264" y="0"/>
                    </a:lnTo>
                    <a:close/>
                  </a:path>
                </a:pathLst>
              </a:custGeom>
              <a:solidFill>
                <a:srgbClr val="E6E6E6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23" name="图形 208">
              <a:extLst>
                <a:ext uri="{FF2B5EF4-FFF2-40B4-BE49-F238E27FC236}">
                  <a16:creationId xmlns:a16="http://schemas.microsoft.com/office/drawing/2014/main" id="{7CE30F8D-9823-F5E6-D9E5-90B113A2B5B8}"/>
                </a:ext>
              </a:extLst>
            </p:cNvPr>
            <p:cNvGrpSpPr/>
            <p:nvPr/>
          </p:nvGrpSpPr>
          <p:grpSpPr>
            <a:xfrm>
              <a:off x="1820299" y="3590918"/>
              <a:ext cx="597125" cy="2026713"/>
              <a:chOff x="1820299" y="3590918"/>
              <a:chExt cx="597125" cy="2026713"/>
            </a:xfrm>
          </p:grpSpPr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A91BC539-78C7-D7D9-6B14-9593C0023BFE}"/>
                  </a:ext>
                </a:extLst>
              </p:cNvPr>
              <p:cNvSpPr/>
              <p:nvPr/>
            </p:nvSpPr>
            <p:spPr>
              <a:xfrm rot="-253589">
                <a:off x="1845081" y="3610154"/>
                <a:ext cx="547563" cy="692700"/>
              </a:xfrm>
              <a:custGeom>
                <a:avLst/>
                <a:gdLst>
                  <a:gd name="connsiteX0" fmla="*/ 547563 w 547563"/>
                  <a:gd name="connsiteY0" fmla="*/ 346350 h 692700"/>
                  <a:gd name="connsiteX1" fmla="*/ 273782 w 547563"/>
                  <a:gd name="connsiteY1" fmla="*/ 692701 h 692700"/>
                  <a:gd name="connsiteX2" fmla="*/ 0 w 547563"/>
                  <a:gd name="connsiteY2" fmla="*/ 346350 h 692700"/>
                  <a:gd name="connsiteX3" fmla="*/ 273782 w 547563"/>
                  <a:gd name="connsiteY3" fmla="*/ 0 h 692700"/>
                  <a:gd name="connsiteX4" fmla="*/ 547563 w 547563"/>
                  <a:gd name="connsiteY4" fmla="*/ 346350 h 69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563" h="692700">
                    <a:moveTo>
                      <a:pt x="547563" y="346350"/>
                    </a:moveTo>
                    <a:cubicBezTo>
                      <a:pt x="547563" y="537634"/>
                      <a:pt x="424987" y="692701"/>
                      <a:pt x="273782" y="692701"/>
                    </a:cubicBezTo>
                    <a:cubicBezTo>
                      <a:pt x="122576" y="692701"/>
                      <a:pt x="0" y="537634"/>
                      <a:pt x="0" y="346350"/>
                    </a:cubicBezTo>
                    <a:cubicBezTo>
                      <a:pt x="0" y="155066"/>
                      <a:pt x="122576" y="0"/>
                      <a:pt x="273782" y="0"/>
                    </a:cubicBezTo>
                    <a:cubicBezTo>
                      <a:pt x="424987" y="0"/>
                      <a:pt x="547563" y="155066"/>
                      <a:pt x="547563" y="346350"/>
                    </a:cubicBez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DF6BFD04-9C1B-2838-1913-AAFA2300C1ED}"/>
                  </a:ext>
                </a:extLst>
              </p:cNvPr>
              <p:cNvSpPr/>
              <p:nvPr/>
            </p:nvSpPr>
            <p:spPr>
              <a:xfrm>
                <a:off x="2125458" y="4301910"/>
                <a:ext cx="13194" cy="1315721"/>
              </a:xfrm>
              <a:custGeom>
                <a:avLst/>
                <a:gdLst>
                  <a:gd name="connsiteX0" fmla="*/ 0 w 13194"/>
                  <a:gd name="connsiteY0" fmla="*/ 0 h 1315721"/>
                  <a:gd name="connsiteX1" fmla="*/ 13194 w 13194"/>
                  <a:gd name="connsiteY1" fmla="*/ 0 h 1315721"/>
                  <a:gd name="connsiteX2" fmla="*/ 13194 w 13194"/>
                  <a:gd name="connsiteY2" fmla="*/ 1315722 h 1315721"/>
                  <a:gd name="connsiteX3" fmla="*/ 0 w 13194"/>
                  <a:gd name="connsiteY3" fmla="*/ 1315722 h 131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94" h="1315721">
                    <a:moveTo>
                      <a:pt x="0" y="0"/>
                    </a:moveTo>
                    <a:lnTo>
                      <a:pt x="13194" y="0"/>
                    </a:lnTo>
                    <a:lnTo>
                      <a:pt x="13194" y="1315722"/>
                    </a:lnTo>
                    <a:lnTo>
                      <a:pt x="0" y="1315722"/>
                    </a:lnTo>
                    <a:close/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6E52FD2D-B8DE-3870-0439-C6475E9670E0}"/>
                  </a:ext>
                </a:extLst>
              </p:cNvPr>
              <p:cNvSpPr/>
              <p:nvPr/>
            </p:nvSpPr>
            <p:spPr>
              <a:xfrm>
                <a:off x="2076685" y="4274130"/>
                <a:ext cx="87900" cy="89780"/>
              </a:xfrm>
              <a:custGeom>
                <a:avLst/>
                <a:gdLst>
                  <a:gd name="connsiteX0" fmla="*/ 65246 w 87900"/>
                  <a:gd name="connsiteY0" fmla="*/ 0 h 89780"/>
                  <a:gd name="connsiteX1" fmla="*/ 66829 w 87900"/>
                  <a:gd name="connsiteY1" fmla="*/ 46622 h 89780"/>
                  <a:gd name="connsiteX2" fmla="*/ 87900 w 87900"/>
                  <a:gd name="connsiteY2" fmla="*/ 89781 h 89780"/>
                  <a:gd name="connsiteX3" fmla="*/ 0 w 87900"/>
                  <a:gd name="connsiteY3" fmla="*/ 85295 h 89780"/>
                  <a:gd name="connsiteX4" fmla="*/ 36944 w 87900"/>
                  <a:gd name="connsiteY4" fmla="*/ 48133 h 89780"/>
                  <a:gd name="connsiteX5" fmla="*/ 32768 w 87900"/>
                  <a:gd name="connsiteY5" fmla="*/ 5773 h 89780"/>
                  <a:gd name="connsiteX6" fmla="*/ 65246 w 87900"/>
                  <a:gd name="connsiteY6" fmla="*/ 0 h 89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00" h="89780">
                    <a:moveTo>
                      <a:pt x="65246" y="0"/>
                    </a:moveTo>
                    <a:lnTo>
                      <a:pt x="66829" y="46622"/>
                    </a:lnTo>
                    <a:lnTo>
                      <a:pt x="87900" y="89781"/>
                    </a:lnTo>
                    <a:lnTo>
                      <a:pt x="0" y="85295"/>
                    </a:lnTo>
                    <a:lnTo>
                      <a:pt x="36944" y="48133"/>
                    </a:lnTo>
                    <a:lnTo>
                      <a:pt x="32768" y="5773"/>
                    </a:lnTo>
                    <a:lnTo>
                      <a:pt x="65246" y="0"/>
                    </a:ln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27" name="图形 208">
              <a:extLst>
                <a:ext uri="{FF2B5EF4-FFF2-40B4-BE49-F238E27FC236}">
                  <a16:creationId xmlns:a16="http://schemas.microsoft.com/office/drawing/2014/main" id="{0F28462D-0176-4AFA-F2FE-C59FD170AA92}"/>
                </a:ext>
              </a:extLst>
            </p:cNvPr>
            <p:cNvGrpSpPr/>
            <p:nvPr/>
          </p:nvGrpSpPr>
          <p:grpSpPr>
            <a:xfrm>
              <a:off x="1080879" y="3792297"/>
              <a:ext cx="473396" cy="628661"/>
              <a:chOff x="1080879" y="3792297"/>
              <a:chExt cx="473396" cy="628661"/>
            </a:xfrm>
          </p:grpSpPr>
          <p:sp>
            <p:nvSpPr>
              <p:cNvPr id="228" name="任意多边形: 形状 227">
                <a:extLst>
                  <a:ext uri="{FF2B5EF4-FFF2-40B4-BE49-F238E27FC236}">
                    <a16:creationId xmlns:a16="http://schemas.microsoft.com/office/drawing/2014/main" id="{38793DAA-0E2A-8A9C-A44B-D47F6DF1C877}"/>
                  </a:ext>
                </a:extLst>
              </p:cNvPr>
              <p:cNvSpPr/>
              <p:nvPr/>
            </p:nvSpPr>
            <p:spPr>
              <a:xfrm>
                <a:off x="1175841" y="3993317"/>
                <a:ext cx="363286" cy="363286"/>
              </a:xfrm>
              <a:custGeom>
                <a:avLst/>
                <a:gdLst>
                  <a:gd name="connsiteX0" fmla="*/ 363286 w 363286"/>
                  <a:gd name="connsiteY0" fmla="*/ 181643 h 363286"/>
                  <a:gd name="connsiteX1" fmla="*/ 181643 w 363286"/>
                  <a:gd name="connsiteY1" fmla="*/ 363286 h 363286"/>
                  <a:gd name="connsiteX2" fmla="*/ 0 w 363286"/>
                  <a:gd name="connsiteY2" fmla="*/ 181643 h 363286"/>
                  <a:gd name="connsiteX3" fmla="*/ 181643 w 363286"/>
                  <a:gd name="connsiteY3" fmla="*/ 0 h 363286"/>
                  <a:gd name="connsiteX4" fmla="*/ 363286 w 363286"/>
                  <a:gd name="connsiteY4" fmla="*/ 181643 h 363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286" h="363286">
                    <a:moveTo>
                      <a:pt x="363286" y="181643"/>
                    </a:moveTo>
                    <a:cubicBezTo>
                      <a:pt x="363286" y="281962"/>
                      <a:pt x="281962" y="363286"/>
                      <a:pt x="181643" y="363286"/>
                    </a:cubicBezTo>
                    <a:cubicBezTo>
                      <a:pt x="81324" y="363286"/>
                      <a:pt x="0" y="281962"/>
                      <a:pt x="0" y="181643"/>
                    </a:cubicBezTo>
                    <a:cubicBezTo>
                      <a:pt x="0" y="81324"/>
                      <a:pt x="81324" y="0"/>
                      <a:pt x="181643" y="0"/>
                    </a:cubicBezTo>
                    <a:cubicBezTo>
                      <a:pt x="281962" y="0"/>
                      <a:pt x="363286" y="81324"/>
                      <a:pt x="363286" y="181643"/>
                    </a:cubicBezTo>
                    <a:close/>
                  </a:path>
                </a:pathLst>
              </a:custGeom>
              <a:solidFill>
                <a:srgbClr val="FFB6B6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E5494ADD-DC56-0E2A-7D16-797AE67AFE1D}"/>
                  </a:ext>
                </a:extLst>
              </p:cNvPr>
              <p:cNvSpPr/>
              <p:nvPr/>
            </p:nvSpPr>
            <p:spPr>
              <a:xfrm>
                <a:off x="1080879" y="3792297"/>
                <a:ext cx="473396" cy="576304"/>
              </a:xfrm>
              <a:custGeom>
                <a:avLst/>
                <a:gdLst>
                  <a:gd name="connsiteX0" fmla="*/ 262105 w 473396"/>
                  <a:gd name="connsiteY0" fmla="*/ 138458 h 576304"/>
                  <a:gd name="connsiteX1" fmla="*/ 276091 w 473396"/>
                  <a:gd name="connsiteY1" fmla="*/ 131036 h 576304"/>
                  <a:gd name="connsiteX2" fmla="*/ 273868 w 473396"/>
                  <a:gd name="connsiteY2" fmla="*/ 113213 h 576304"/>
                  <a:gd name="connsiteX3" fmla="*/ 264064 w 473396"/>
                  <a:gd name="connsiteY3" fmla="*/ 84185 h 576304"/>
                  <a:gd name="connsiteX4" fmla="*/ 234681 w 473396"/>
                  <a:gd name="connsiteY4" fmla="*/ 26621 h 576304"/>
                  <a:gd name="connsiteX5" fmla="*/ 143350 w 473396"/>
                  <a:gd name="connsiteY5" fmla="*/ 1313 h 576304"/>
                  <a:gd name="connsiteX6" fmla="*/ 41008 w 473396"/>
                  <a:gd name="connsiteY6" fmla="*/ 66892 h 576304"/>
                  <a:gd name="connsiteX7" fmla="*/ 64936 w 473396"/>
                  <a:gd name="connsiteY7" fmla="*/ 179746 h 576304"/>
                  <a:gd name="connsiteX8" fmla="*/ 278 w 473396"/>
                  <a:gd name="connsiteY8" fmla="*/ 376867 h 576304"/>
                  <a:gd name="connsiteX9" fmla="*/ 139827 w 473396"/>
                  <a:gd name="connsiteY9" fmla="*/ 576304 h 576304"/>
                  <a:gd name="connsiteX10" fmla="*/ 156214 w 473396"/>
                  <a:gd name="connsiteY10" fmla="*/ 522293 h 576304"/>
                  <a:gd name="connsiteX11" fmla="*/ 150871 w 473396"/>
                  <a:gd name="connsiteY11" fmla="*/ 483964 h 576304"/>
                  <a:gd name="connsiteX12" fmla="*/ 144089 w 473396"/>
                  <a:gd name="connsiteY12" fmla="*/ 479359 h 576304"/>
                  <a:gd name="connsiteX13" fmla="*/ 136674 w 473396"/>
                  <a:gd name="connsiteY13" fmla="*/ 451314 h 576304"/>
                  <a:gd name="connsiteX14" fmla="*/ 210522 w 473396"/>
                  <a:gd name="connsiteY14" fmla="*/ 347589 h 576304"/>
                  <a:gd name="connsiteX15" fmla="*/ 339575 w 473396"/>
                  <a:gd name="connsiteY15" fmla="*/ 269983 h 576304"/>
                  <a:gd name="connsiteX16" fmla="*/ 421459 w 473396"/>
                  <a:gd name="connsiteY16" fmla="*/ 288688 h 576304"/>
                  <a:gd name="connsiteX17" fmla="*/ 454491 w 473396"/>
                  <a:gd name="connsiteY17" fmla="*/ 362833 h 576304"/>
                  <a:gd name="connsiteX18" fmla="*/ 472851 w 473396"/>
                  <a:gd name="connsiteY18" fmla="*/ 307951 h 576304"/>
                  <a:gd name="connsiteX19" fmla="*/ 440789 w 473396"/>
                  <a:gd name="connsiteY19" fmla="*/ 259769 h 576304"/>
                  <a:gd name="connsiteX20" fmla="*/ 417956 w 473396"/>
                  <a:gd name="connsiteY20" fmla="*/ 158372 h 576304"/>
                  <a:gd name="connsiteX21" fmla="*/ 259361 w 473396"/>
                  <a:gd name="connsiteY21" fmla="*/ 143172 h 57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73396" h="576304">
                    <a:moveTo>
                      <a:pt x="262105" y="138458"/>
                    </a:moveTo>
                    <a:cubicBezTo>
                      <a:pt x="267363" y="141526"/>
                      <a:pt x="274402" y="136884"/>
                      <a:pt x="276091" y="131036"/>
                    </a:cubicBezTo>
                    <a:cubicBezTo>
                      <a:pt x="277773" y="125188"/>
                      <a:pt x="275814" y="118979"/>
                      <a:pt x="273868" y="113213"/>
                    </a:cubicBezTo>
                    <a:lnTo>
                      <a:pt x="264064" y="84185"/>
                    </a:lnTo>
                    <a:cubicBezTo>
                      <a:pt x="257111" y="63597"/>
                      <a:pt x="249735" y="42290"/>
                      <a:pt x="234681" y="26621"/>
                    </a:cubicBezTo>
                    <a:cubicBezTo>
                      <a:pt x="211960" y="2971"/>
                      <a:pt x="175854" y="-3047"/>
                      <a:pt x="143350" y="1313"/>
                    </a:cubicBezTo>
                    <a:cubicBezTo>
                      <a:pt x="101603" y="6910"/>
                      <a:pt x="60417" y="29514"/>
                      <a:pt x="41008" y="66892"/>
                    </a:cubicBezTo>
                    <a:cubicBezTo>
                      <a:pt x="21600" y="104270"/>
                      <a:pt x="29859" y="156426"/>
                      <a:pt x="64936" y="179746"/>
                    </a:cubicBezTo>
                    <a:cubicBezTo>
                      <a:pt x="14950" y="237037"/>
                      <a:pt x="-2474" y="300885"/>
                      <a:pt x="278" y="376867"/>
                    </a:cubicBezTo>
                    <a:cubicBezTo>
                      <a:pt x="3029" y="452848"/>
                      <a:pt x="85829" y="522775"/>
                      <a:pt x="139827" y="576304"/>
                    </a:cubicBezTo>
                    <a:cubicBezTo>
                      <a:pt x="151887" y="568995"/>
                      <a:pt x="162844" y="534736"/>
                      <a:pt x="156214" y="522293"/>
                    </a:cubicBezTo>
                    <a:cubicBezTo>
                      <a:pt x="149584" y="509845"/>
                      <a:pt x="159084" y="495430"/>
                      <a:pt x="150871" y="483964"/>
                    </a:cubicBezTo>
                    <a:cubicBezTo>
                      <a:pt x="142657" y="472502"/>
                      <a:pt x="135789" y="490752"/>
                      <a:pt x="144089" y="479359"/>
                    </a:cubicBezTo>
                    <a:cubicBezTo>
                      <a:pt x="149333" y="472164"/>
                      <a:pt x="128882" y="455619"/>
                      <a:pt x="136674" y="451314"/>
                    </a:cubicBezTo>
                    <a:cubicBezTo>
                      <a:pt x="174337" y="430493"/>
                      <a:pt x="186865" y="383543"/>
                      <a:pt x="210522" y="347589"/>
                    </a:cubicBezTo>
                    <a:cubicBezTo>
                      <a:pt x="239055" y="304223"/>
                      <a:pt x="287893" y="274855"/>
                      <a:pt x="339575" y="269983"/>
                    </a:cubicBezTo>
                    <a:cubicBezTo>
                      <a:pt x="368049" y="267299"/>
                      <a:pt x="398118" y="272160"/>
                      <a:pt x="421459" y="288688"/>
                    </a:cubicBezTo>
                    <a:cubicBezTo>
                      <a:pt x="444793" y="305217"/>
                      <a:pt x="459901" y="334754"/>
                      <a:pt x="454491" y="362833"/>
                    </a:cubicBezTo>
                    <a:cubicBezTo>
                      <a:pt x="468503" y="348603"/>
                      <a:pt x="475477" y="327750"/>
                      <a:pt x="472851" y="307951"/>
                    </a:cubicBezTo>
                    <a:cubicBezTo>
                      <a:pt x="470219" y="288152"/>
                      <a:pt x="458034" y="269844"/>
                      <a:pt x="440789" y="259769"/>
                    </a:cubicBezTo>
                    <a:cubicBezTo>
                      <a:pt x="451278" y="225093"/>
                      <a:pt x="442293" y="185206"/>
                      <a:pt x="417956" y="158372"/>
                    </a:cubicBezTo>
                    <a:cubicBezTo>
                      <a:pt x="393619" y="131540"/>
                      <a:pt x="294893" y="136110"/>
                      <a:pt x="259361" y="143172"/>
                    </a:cubicBezTo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9E4CD719-0DDE-F84E-B700-BCD57749B3D8}"/>
                  </a:ext>
                </a:extLst>
              </p:cNvPr>
              <p:cNvSpPr/>
              <p:nvPr/>
            </p:nvSpPr>
            <p:spPr>
              <a:xfrm>
                <a:off x="1188043" y="4063332"/>
                <a:ext cx="149425" cy="357626"/>
              </a:xfrm>
              <a:custGeom>
                <a:avLst/>
                <a:gdLst>
                  <a:gd name="connsiteX0" fmla="*/ 149425 w 149425"/>
                  <a:gd name="connsiteY0" fmla="*/ 0 h 357626"/>
                  <a:gd name="connsiteX1" fmla="*/ 39695 w 149425"/>
                  <a:gd name="connsiteY1" fmla="*/ 83491 h 357626"/>
                  <a:gd name="connsiteX2" fmla="*/ 6247 w 149425"/>
                  <a:gd name="connsiteY2" fmla="*/ 156430 h 357626"/>
                  <a:gd name="connsiteX3" fmla="*/ 33923 w 149425"/>
                  <a:gd name="connsiteY3" fmla="*/ 233802 h 357626"/>
                  <a:gd name="connsiteX4" fmla="*/ 0 w 149425"/>
                  <a:gd name="connsiteY4" fmla="*/ 356628 h 357626"/>
                  <a:gd name="connsiteX5" fmla="*/ 76355 w 149425"/>
                  <a:gd name="connsiteY5" fmla="*/ 303666 h 357626"/>
                  <a:gd name="connsiteX6" fmla="*/ 56722 w 149425"/>
                  <a:gd name="connsiteY6" fmla="*/ 185925 h 357626"/>
                  <a:gd name="connsiteX7" fmla="*/ 111221 w 149425"/>
                  <a:gd name="connsiteY7" fmla="*/ 97238 h 357626"/>
                  <a:gd name="connsiteX8" fmla="*/ 146133 w 149425"/>
                  <a:gd name="connsiteY8" fmla="*/ 2279 h 357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9425" h="357626">
                    <a:moveTo>
                      <a:pt x="149425" y="0"/>
                    </a:moveTo>
                    <a:cubicBezTo>
                      <a:pt x="102368" y="5080"/>
                      <a:pt x="68386" y="45845"/>
                      <a:pt x="39695" y="83491"/>
                    </a:cubicBezTo>
                    <a:cubicBezTo>
                      <a:pt x="23156" y="105189"/>
                      <a:pt x="5832" y="129151"/>
                      <a:pt x="6247" y="156430"/>
                    </a:cubicBezTo>
                    <a:cubicBezTo>
                      <a:pt x="6670" y="184010"/>
                      <a:pt x="25109" y="207664"/>
                      <a:pt x="33923" y="233802"/>
                    </a:cubicBezTo>
                    <a:cubicBezTo>
                      <a:pt x="48324" y="276525"/>
                      <a:pt x="34285" y="327356"/>
                      <a:pt x="0" y="356628"/>
                    </a:cubicBezTo>
                    <a:cubicBezTo>
                      <a:pt x="33876" y="363053"/>
                      <a:pt x="70504" y="337648"/>
                      <a:pt x="76355" y="303666"/>
                    </a:cubicBezTo>
                    <a:cubicBezTo>
                      <a:pt x="83164" y="264096"/>
                      <a:pt x="53173" y="225912"/>
                      <a:pt x="56722" y="185925"/>
                    </a:cubicBezTo>
                    <a:cubicBezTo>
                      <a:pt x="59856" y="150694"/>
                      <a:pt x="87617" y="123580"/>
                      <a:pt x="111221" y="97238"/>
                    </a:cubicBezTo>
                    <a:cubicBezTo>
                      <a:pt x="134826" y="70896"/>
                      <a:pt x="156992" y="35941"/>
                      <a:pt x="146133" y="2279"/>
                    </a:cubicBezTo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5638F468-6851-BF1D-D52E-F7B4D62E090A}"/>
                </a:ext>
              </a:extLst>
            </p:cNvPr>
            <p:cNvSpPr/>
            <p:nvPr/>
          </p:nvSpPr>
          <p:spPr>
            <a:xfrm>
              <a:off x="20279" y="5157910"/>
              <a:ext cx="1422553" cy="1872883"/>
            </a:xfrm>
            <a:custGeom>
              <a:avLst/>
              <a:gdLst>
                <a:gd name="connsiteX0" fmla="*/ 1635422 w 1914019"/>
                <a:gd name="connsiteY0" fmla="*/ 0 h 1872883"/>
                <a:gd name="connsiteX1" fmla="*/ 278600 w 1914019"/>
                <a:gd name="connsiteY1" fmla="*/ 0 h 1872883"/>
                <a:gd name="connsiteX2" fmla="*/ 0 w 1914019"/>
                <a:gd name="connsiteY2" fmla="*/ 278597 h 1872883"/>
                <a:gd name="connsiteX3" fmla="*/ 0 w 1914019"/>
                <a:gd name="connsiteY3" fmla="*/ 1594286 h 1872883"/>
                <a:gd name="connsiteX4" fmla="*/ 278594 w 1914019"/>
                <a:gd name="connsiteY4" fmla="*/ 1872884 h 1872883"/>
                <a:gd name="connsiteX5" fmla="*/ 1635422 w 1914019"/>
                <a:gd name="connsiteY5" fmla="*/ 1872884 h 1872883"/>
                <a:gd name="connsiteX6" fmla="*/ 1914020 w 1914019"/>
                <a:gd name="connsiteY6" fmla="*/ 1594286 h 1872883"/>
                <a:gd name="connsiteX7" fmla="*/ 1914020 w 1914019"/>
                <a:gd name="connsiteY7" fmla="*/ 278597 h 1872883"/>
                <a:gd name="connsiteX8" fmla="*/ 1635422 w 1914019"/>
                <a:gd name="connsiteY8" fmla="*/ 0 h 187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019" h="1872883">
                  <a:moveTo>
                    <a:pt x="1635422" y="0"/>
                  </a:moveTo>
                  <a:lnTo>
                    <a:pt x="278600" y="0"/>
                  </a:lnTo>
                  <a:cubicBezTo>
                    <a:pt x="124732" y="0"/>
                    <a:pt x="0" y="124732"/>
                    <a:pt x="0" y="278597"/>
                  </a:cubicBezTo>
                  <a:lnTo>
                    <a:pt x="0" y="1594286"/>
                  </a:lnTo>
                  <a:cubicBezTo>
                    <a:pt x="0" y="1748151"/>
                    <a:pt x="124732" y="1872884"/>
                    <a:pt x="278594" y="1872884"/>
                  </a:cubicBezTo>
                  <a:lnTo>
                    <a:pt x="1635422" y="1872884"/>
                  </a:lnTo>
                  <a:cubicBezTo>
                    <a:pt x="1789287" y="1872884"/>
                    <a:pt x="1914020" y="1748151"/>
                    <a:pt x="1914020" y="1594286"/>
                  </a:cubicBezTo>
                  <a:lnTo>
                    <a:pt x="1914020" y="278597"/>
                  </a:lnTo>
                  <a:cubicBezTo>
                    <a:pt x="1914020" y="124732"/>
                    <a:pt x="1789287" y="0"/>
                    <a:pt x="1635422" y="0"/>
                  </a:cubicBezTo>
                  <a:close/>
                </a:path>
              </a:pathLst>
            </a:custGeom>
            <a:solidFill>
              <a:srgbClr val="FFFFFF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A949BD53-34AE-81E8-1FFE-2AF0BD22AF21}"/>
                </a:ext>
              </a:extLst>
            </p:cNvPr>
            <p:cNvSpPr/>
            <p:nvPr/>
          </p:nvSpPr>
          <p:spPr>
            <a:xfrm>
              <a:off x="20279" y="5151313"/>
              <a:ext cx="1429150" cy="1886071"/>
            </a:xfrm>
            <a:custGeom>
              <a:avLst/>
              <a:gdLst>
                <a:gd name="connsiteX0" fmla="*/ 1642019 w 1927213"/>
                <a:gd name="connsiteY0" fmla="*/ 1886071 h 1886071"/>
                <a:gd name="connsiteX1" fmla="*/ 285197 w 1927213"/>
                <a:gd name="connsiteY1" fmla="*/ 1886071 h 1886071"/>
                <a:gd name="connsiteX2" fmla="*/ 0 w 1927213"/>
                <a:gd name="connsiteY2" fmla="*/ 1600883 h 1886071"/>
                <a:gd name="connsiteX3" fmla="*/ 0 w 1927213"/>
                <a:gd name="connsiteY3" fmla="*/ 285195 h 1886071"/>
                <a:gd name="connsiteX4" fmla="*/ 285197 w 1927213"/>
                <a:gd name="connsiteY4" fmla="*/ 0 h 1886071"/>
                <a:gd name="connsiteX5" fmla="*/ 1642019 w 1927213"/>
                <a:gd name="connsiteY5" fmla="*/ 0 h 1886071"/>
                <a:gd name="connsiteX6" fmla="*/ 1927214 w 1927213"/>
                <a:gd name="connsiteY6" fmla="*/ 285195 h 1886071"/>
                <a:gd name="connsiteX7" fmla="*/ 1927214 w 1927213"/>
                <a:gd name="connsiteY7" fmla="*/ 1600883 h 1886071"/>
                <a:gd name="connsiteX8" fmla="*/ 1642019 w 1927213"/>
                <a:gd name="connsiteY8" fmla="*/ 1886071 h 1886071"/>
                <a:gd name="connsiteX9" fmla="*/ 285197 w 1927213"/>
                <a:gd name="connsiteY9" fmla="*/ 13194 h 1886071"/>
                <a:gd name="connsiteX10" fmla="*/ 13194 w 1927213"/>
                <a:gd name="connsiteY10" fmla="*/ 285195 h 1886071"/>
                <a:gd name="connsiteX11" fmla="*/ 13194 w 1927213"/>
                <a:gd name="connsiteY11" fmla="*/ 1600883 h 1886071"/>
                <a:gd name="connsiteX12" fmla="*/ 285197 w 1927213"/>
                <a:gd name="connsiteY12" fmla="*/ 1872877 h 1886071"/>
                <a:gd name="connsiteX13" fmla="*/ 1642019 w 1927213"/>
                <a:gd name="connsiteY13" fmla="*/ 1872877 h 1886071"/>
                <a:gd name="connsiteX14" fmla="*/ 1914020 w 1927213"/>
                <a:gd name="connsiteY14" fmla="*/ 1600883 h 1886071"/>
                <a:gd name="connsiteX15" fmla="*/ 1914020 w 1927213"/>
                <a:gd name="connsiteY15" fmla="*/ 285195 h 1886071"/>
                <a:gd name="connsiteX16" fmla="*/ 1642019 w 1927213"/>
                <a:gd name="connsiteY16" fmla="*/ 13194 h 1886071"/>
                <a:gd name="connsiteX17" fmla="*/ 285197 w 1927213"/>
                <a:gd name="connsiteY17" fmla="*/ 13194 h 1886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27213" h="1886071">
                  <a:moveTo>
                    <a:pt x="1642019" y="1886071"/>
                  </a:moveTo>
                  <a:lnTo>
                    <a:pt x="285197" y="1886071"/>
                  </a:lnTo>
                  <a:cubicBezTo>
                    <a:pt x="127938" y="1886071"/>
                    <a:pt x="0" y="1758140"/>
                    <a:pt x="0" y="1600883"/>
                  </a:cubicBezTo>
                  <a:lnTo>
                    <a:pt x="0" y="285195"/>
                  </a:lnTo>
                  <a:cubicBezTo>
                    <a:pt x="0" y="127938"/>
                    <a:pt x="127938" y="0"/>
                    <a:pt x="285197" y="0"/>
                  </a:cubicBezTo>
                  <a:lnTo>
                    <a:pt x="1642019" y="0"/>
                  </a:lnTo>
                  <a:cubicBezTo>
                    <a:pt x="1799275" y="0"/>
                    <a:pt x="1927214" y="127938"/>
                    <a:pt x="1927214" y="285195"/>
                  </a:cubicBezTo>
                  <a:lnTo>
                    <a:pt x="1927214" y="1600883"/>
                  </a:lnTo>
                  <a:cubicBezTo>
                    <a:pt x="1927214" y="1758140"/>
                    <a:pt x="1799275" y="1886071"/>
                    <a:pt x="1642019" y="1886071"/>
                  </a:cubicBezTo>
                  <a:close/>
                  <a:moveTo>
                    <a:pt x="285197" y="13194"/>
                  </a:moveTo>
                  <a:cubicBezTo>
                    <a:pt x="135212" y="13194"/>
                    <a:pt x="13194" y="135215"/>
                    <a:pt x="13194" y="285195"/>
                  </a:cubicBezTo>
                  <a:lnTo>
                    <a:pt x="13194" y="1600883"/>
                  </a:lnTo>
                  <a:cubicBezTo>
                    <a:pt x="13194" y="1750863"/>
                    <a:pt x="135212" y="1872877"/>
                    <a:pt x="285197" y="1872877"/>
                  </a:cubicBezTo>
                  <a:lnTo>
                    <a:pt x="1642019" y="1872877"/>
                  </a:lnTo>
                  <a:cubicBezTo>
                    <a:pt x="1792005" y="1872877"/>
                    <a:pt x="1914020" y="1750863"/>
                    <a:pt x="1914020" y="1600883"/>
                  </a:cubicBezTo>
                  <a:lnTo>
                    <a:pt x="1914020" y="285195"/>
                  </a:lnTo>
                  <a:cubicBezTo>
                    <a:pt x="1914020" y="135215"/>
                    <a:pt x="1792005" y="13194"/>
                    <a:pt x="1642019" y="13194"/>
                  </a:cubicBezTo>
                  <a:lnTo>
                    <a:pt x="285197" y="13194"/>
                  </a:ln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DEF329A4-B26F-8E57-0051-0B132118C9D0}"/>
                </a:ext>
              </a:extLst>
            </p:cNvPr>
            <p:cNvSpPr/>
            <p:nvPr/>
          </p:nvSpPr>
          <p:spPr>
            <a:xfrm>
              <a:off x="989607" y="5224416"/>
              <a:ext cx="62923" cy="62923"/>
            </a:xfrm>
            <a:custGeom>
              <a:avLst/>
              <a:gdLst>
                <a:gd name="connsiteX0" fmla="*/ 62924 w 62923"/>
                <a:gd name="connsiteY0" fmla="*/ 31462 h 62923"/>
                <a:gd name="connsiteX1" fmla="*/ 31462 w 62923"/>
                <a:gd name="connsiteY1" fmla="*/ 62924 h 62923"/>
                <a:gd name="connsiteX2" fmla="*/ 0 w 62923"/>
                <a:gd name="connsiteY2" fmla="*/ 31462 h 62923"/>
                <a:gd name="connsiteX3" fmla="*/ 31462 w 62923"/>
                <a:gd name="connsiteY3" fmla="*/ 0 h 62923"/>
                <a:gd name="connsiteX4" fmla="*/ 62924 w 62923"/>
                <a:gd name="connsiteY4" fmla="*/ 31462 h 6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23" h="62923">
                  <a:moveTo>
                    <a:pt x="62924" y="31462"/>
                  </a:moveTo>
                  <a:cubicBezTo>
                    <a:pt x="62924" y="48838"/>
                    <a:pt x="48838" y="62924"/>
                    <a:pt x="31462" y="62924"/>
                  </a:cubicBezTo>
                  <a:cubicBezTo>
                    <a:pt x="14086" y="62924"/>
                    <a:pt x="0" y="48838"/>
                    <a:pt x="0" y="31462"/>
                  </a:cubicBezTo>
                  <a:cubicBezTo>
                    <a:pt x="0" y="14086"/>
                    <a:pt x="14086" y="0"/>
                    <a:pt x="31462" y="0"/>
                  </a:cubicBezTo>
                  <a:cubicBezTo>
                    <a:pt x="48838" y="0"/>
                    <a:pt x="62924" y="14086"/>
                    <a:pt x="62924" y="31462"/>
                  </a:cubicBez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A362818E-DB12-67AA-693A-24ACB60657D7}"/>
                </a:ext>
              </a:extLst>
            </p:cNvPr>
            <p:cNvSpPr/>
            <p:nvPr/>
          </p:nvSpPr>
          <p:spPr>
            <a:xfrm>
              <a:off x="1076129" y="5224416"/>
              <a:ext cx="62923" cy="62923"/>
            </a:xfrm>
            <a:custGeom>
              <a:avLst/>
              <a:gdLst>
                <a:gd name="connsiteX0" fmla="*/ 62924 w 62923"/>
                <a:gd name="connsiteY0" fmla="*/ 31462 h 62923"/>
                <a:gd name="connsiteX1" fmla="*/ 31462 w 62923"/>
                <a:gd name="connsiteY1" fmla="*/ 62924 h 62923"/>
                <a:gd name="connsiteX2" fmla="*/ 0 w 62923"/>
                <a:gd name="connsiteY2" fmla="*/ 31462 h 62923"/>
                <a:gd name="connsiteX3" fmla="*/ 31462 w 62923"/>
                <a:gd name="connsiteY3" fmla="*/ 0 h 62923"/>
                <a:gd name="connsiteX4" fmla="*/ 62924 w 62923"/>
                <a:gd name="connsiteY4" fmla="*/ 31462 h 6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23" h="62923">
                  <a:moveTo>
                    <a:pt x="62924" y="31462"/>
                  </a:moveTo>
                  <a:cubicBezTo>
                    <a:pt x="62924" y="48838"/>
                    <a:pt x="48838" y="62924"/>
                    <a:pt x="31462" y="62924"/>
                  </a:cubicBezTo>
                  <a:cubicBezTo>
                    <a:pt x="14086" y="62924"/>
                    <a:pt x="0" y="48838"/>
                    <a:pt x="0" y="31462"/>
                  </a:cubicBezTo>
                  <a:cubicBezTo>
                    <a:pt x="0" y="14086"/>
                    <a:pt x="14086" y="0"/>
                    <a:pt x="31462" y="0"/>
                  </a:cubicBezTo>
                  <a:cubicBezTo>
                    <a:pt x="48838" y="0"/>
                    <a:pt x="62924" y="14086"/>
                    <a:pt x="62924" y="31462"/>
                  </a:cubicBez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5" name="任意多边形: 形状 234">
              <a:extLst>
                <a:ext uri="{FF2B5EF4-FFF2-40B4-BE49-F238E27FC236}">
                  <a16:creationId xmlns:a16="http://schemas.microsoft.com/office/drawing/2014/main" id="{70C530E3-9B34-CB8A-4460-A8ECEE769464}"/>
                </a:ext>
              </a:extLst>
            </p:cNvPr>
            <p:cNvSpPr/>
            <p:nvPr/>
          </p:nvSpPr>
          <p:spPr>
            <a:xfrm>
              <a:off x="1162650" y="5224416"/>
              <a:ext cx="62923" cy="62923"/>
            </a:xfrm>
            <a:custGeom>
              <a:avLst/>
              <a:gdLst>
                <a:gd name="connsiteX0" fmla="*/ 62924 w 62923"/>
                <a:gd name="connsiteY0" fmla="*/ 31462 h 62923"/>
                <a:gd name="connsiteX1" fmla="*/ 31462 w 62923"/>
                <a:gd name="connsiteY1" fmla="*/ 62924 h 62923"/>
                <a:gd name="connsiteX2" fmla="*/ 0 w 62923"/>
                <a:gd name="connsiteY2" fmla="*/ 31462 h 62923"/>
                <a:gd name="connsiteX3" fmla="*/ 31462 w 62923"/>
                <a:gd name="connsiteY3" fmla="*/ 0 h 62923"/>
                <a:gd name="connsiteX4" fmla="*/ 62924 w 62923"/>
                <a:gd name="connsiteY4" fmla="*/ 31462 h 6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23" h="62923">
                  <a:moveTo>
                    <a:pt x="62924" y="31462"/>
                  </a:moveTo>
                  <a:cubicBezTo>
                    <a:pt x="62924" y="48838"/>
                    <a:pt x="48838" y="62924"/>
                    <a:pt x="31462" y="62924"/>
                  </a:cubicBezTo>
                  <a:cubicBezTo>
                    <a:pt x="14086" y="62924"/>
                    <a:pt x="0" y="48838"/>
                    <a:pt x="0" y="31462"/>
                  </a:cubicBezTo>
                  <a:cubicBezTo>
                    <a:pt x="0" y="14086"/>
                    <a:pt x="14086" y="0"/>
                    <a:pt x="31462" y="0"/>
                  </a:cubicBezTo>
                  <a:cubicBezTo>
                    <a:pt x="48838" y="0"/>
                    <a:pt x="62924" y="14086"/>
                    <a:pt x="62924" y="31462"/>
                  </a:cubicBezTo>
                  <a:close/>
                </a:path>
              </a:pathLst>
            </a:custGeom>
            <a:solidFill>
              <a:srgbClr val="3F3D5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6079B364-4612-CD06-99B8-7F8CD98BCFA9}"/>
                </a:ext>
              </a:extLst>
            </p:cNvPr>
            <p:cNvSpPr/>
            <p:nvPr/>
          </p:nvSpPr>
          <p:spPr>
            <a:xfrm>
              <a:off x="98323" y="6504771"/>
              <a:ext cx="1254343" cy="45719"/>
            </a:xfrm>
            <a:custGeom>
              <a:avLst/>
              <a:gdLst>
                <a:gd name="connsiteX0" fmla="*/ 17723 w 1454489"/>
                <a:gd name="connsiteY0" fmla="*/ 0 h 35453"/>
                <a:gd name="connsiteX1" fmla="*/ 0 w 1454489"/>
                <a:gd name="connsiteY1" fmla="*/ 17726 h 35453"/>
                <a:gd name="connsiteX2" fmla="*/ 5182 w 1454489"/>
                <a:gd name="connsiteY2" fmla="*/ 30155 h 35453"/>
                <a:gd name="connsiteX3" fmla="*/ 17723 w 1454489"/>
                <a:gd name="connsiteY3" fmla="*/ 35453 h 35453"/>
                <a:gd name="connsiteX4" fmla="*/ 1436763 w 1454489"/>
                <a:gd name="connsiteY4" fmla="*/ 35453 h 35453"/>
                <a:gd name="connsiteX5" fmla="*/ 1454489 w 1454489"/>
                <a:gd name="connsiteY5" fmla="*/ 17726 h 35453"/>
                <a:gd name="connsiteX6" fmla="*/ 1449304 w 1454489"/>
                <a:gd name="connsiteY6" fmla="*/ 5297 h 35453"/>
                <a:gd name="connsiteX7" fmla="*/ 1436763 w 1454489"/>
                <a:gd name="connsiteY7" fmla="*/ 0 h 35453"/>
                <a:gd name="connsiteX8" fmla="*/ 17723 w 1454489"/>
                <a:gd name="connsiteY8" fmla="*/ 0 h 3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4489" h="35453">
                  <a:moveTo>
                    <a:pt x="17723" y="0"/>
                  </a:moveTo>
                  <a:cubicBezTo>
                    <a:pt x="7953" y="0"/>
                    <a:pt x="0" y="7949"/>
                    <a:pt x="0" y="17726"/>
                  </a:cubicBezTo>
                  <a:cubicBezTo>
                    <a:pt x="0" y="22490"/>
                    <a:pt x="1841" y="26903"/>
                    <a:pt x="5182" y="30155"/>
                  </a:cubicBezTo>
                  <a:cubicBezTo>
                    <a:pt x="8553" y="33606"/>
                    <a:pt x="12967" y="35453"/>
                    <a:pt x="17723" y="35453"/>
                  </a:cubicBezTo>
                  <a:lnTo>
                    <a:pt x="1436763" y="35453"/>
                  </a:lnTo>
                  <a:cubicBezTo>
                    <a:pt x="1446533" y="35453"/>
                    <a:pt x="1454489" y="27503"/>
                    <a:pt x="1454489" y="17726"/>
                  </a:cubicBezTo>
                  <a:cubicBezTo>
                    <a:pt x="1454489" y="12957"/>
                    <a:pt x="1452649" y="8550"/>
                    <a:pt x="1449304" y="5297"/>
                  </a:cubicBezTo>
                  <a:cubicBezTo>
                    <a:pt x="1445933" y="1847"/>
                    <a:pt x="1441519" y="0"/>
                    <a:pt x="1436763" y="0"/>
                  </a:cubicBezTo>
                  <a:lnTo>
                    <a:pt x="17723" y="0"/>
                  </a:ln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54643AEC-0D3A-AC86-C725-B24D25F47AA6}"/>
                </a:ext>
              </a:extLst>
            </p:cNvPr>
            <p:cNvSpPr/>
            <p:nvPr/>
          </p:nvSpPr>
          <p:spPr>
            <a:xfrm>
              <a:off x="71646" y="6503776"/>
              <a:ext cx="603025" cy="45719"/>
            </a:xfrm>
            <a:custGeom>
              <a:avLst/>
              <a:gdLst>
                <a:gd name="connsiteX0" fmla="*/ 782403 w 782403"/>
                <a:gd name="connsiteY0" fmla="*/ 0 h 47268"/>
                <a:gd name="connsiteX1" fmla="*/ 782403 w 782403"/>
                <a:gd name="connsiteY1" fmla="*/ 47269 h 47268"/>
                <a:gd name="connsiteX2" fmla="*/ 23632 w 782403"/>
                <a:gd name="connsiteY2" fmla="*/ 47269 h 47268"/>
                <a:gd name="connsiteX3" fmla="*/ 6973 w 782403"/>
                <a:gd name="connsiteY3" fmla="*/ 40302 h 47268"/>
                <a:gd name="connsiteX4" fmla="*/ 0 w 782403"/>
                <a:gd name="connsiteY4" fmla="*/ 23638 h 47268"/>
                <a:gd name="connsiteX5" fmla="*/ 23632 w 782403"/>
                <a:gd name="connsiteY5" fmla="*/ 0 h 47268"/>
                <a:gd name="connsiteX6" fmla="*/ 782403 w 782403"/>
                <a:gd name="connsiteY6" fmla="*/ 0 h 4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2403" h="47268">
                  <a:moveTo>
                    <a:pt x="782403" y="0"/>
                  </a:moveTo>
                  <a:lnTo>
                    <a:pt x="782403" y="47269"/>
                  </a:lnTo>
                  <a:lnTo>
                    <a:pt x="23632" y="47269"/>
                  </a:lnTo>
                  <a:cubicBezTo>
                    <a:pt x="17134" y="47269"/>
                    <a:pt x="11230" y="44669"/>
                    <a:pt x="6973" y="40302"/>
                  </a:cubicBezTo>
                  <a:cubicBezTo>
                    <a:pt x="2600" y="36047"/>
                    <a:pt x="0" y="30136"/>
                    <a:pt x="0" y="23638"/>
                  </a:cubicBezTo>
                  <a:cubicBezTo>
                    <a:pt x="0" y="10635"/>
                    <a:pt x="10636" y="0"/>
                    <a:pt x="23632" y="0"/>
                  </a:cubicBezTo>
                  <a:lnTo>
                    <a:pt x="782403" y="0"/>
                  </a:lnTo>
                  <a:close/>
                </a:path>
              </a:pathLst>
            </a:custGeom>
            <a:solidFill>
              <a:srgbClr val="FF6C17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AE4E0482-4F9F-5E25-5C2D-8E70EC7D1A16}"/>
                </a:ext>
              </a:extLst>
            </p:cNvPr>
            <p:cNvSpPr/>
            <p:nvPr/>
          </p:nvSpPr>
          <p:spPr>
            <a:xfrm>
              <a:off x="1021779" y="6320607"/>
              <a:ext cx="330886" cy="94543"/>
            </a:xfrm>
            <a:custGeom>
              <a:avLst/>
              <a:gdLst>
                <a:gd name="connsiteX0" fmla="*/ 283618 w 330886"/>
                <a:gd name="connsiteY0" fmla="*/ 94544 h 94543"/>
                <a:gd name="connsiteX1" fmla="*/ 47269 w 330886"/>
                <a:gd name="connsiteY1" fmla="*/ 94544 h 94543"/>
                <a:gd name="connsiteX2" fmla="*/ 0 w 330886"/>
                <a:gd name="connsiteY2" fmla="*/ 47275 h 94543"/>
                <a:gd name="connsiteX3" fmla="*/ 47269 w 330886"/>
                <a:gd name="connsiteY3" fmla="*/ 0 h 94543"/>
                <a:gd name="connsiteX4" fmla="*/ 283618 w 330886"/>
                <a:gd name="connsiteY4" fmla="*/ 0 h 94543"/>
                <a:gd name="connsiteX5" fmla="*/ 330887 w 330886"/>
                <a:gd name="connsiteY5" fmla="*/ 47275 h 94543"/>
                <a:gd name="connsiteX6" fmla="*/ 283618 w 330886"/>
                <a:gd name="connsiteY6" fmla="*/ 94544 h 94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886" h="94543">
                  <a:moveTo>
                    <a:pt x="283618" y="94544"/>
                  </a:moveTo>
                  <a:lnTo>
                    <a:pt x="47269" y="94544"/>
                  </a:lnTo>
                  <a:cubicBezTo>
                    <a:pt x="21203" y="94544"/>
                    <a:pt x="0" y="73341"/>
                    <a:pt x="0" y="47275"/>
                  </a:cubicBezTo>
                  <a:cubicBezTo>
                    <a:pt x="0" y="21203"/>
                    <a:pt x="21203" y="0"/>
                    <a:pt x="47269" y="0"/>
                  </a:cubicBezTo>
                  <a:lnTo>
                    <a:pt x="283618" y="0"/>
                  </a:lnTo>
                  <a:cubicBezTo>
                    <a:pt x="309677" y="0"/>
                    <a:pt x="330887" y="21203"/>
                    <a:pt x="330887" y="47275"/>
                  </a:cubicBezTo>
                  <a:cubicBezTo>
                    <a:pt x="330887" y="73341"/>
                    <a:pt x="309677" y="94544"/>
                    <a:pt x="283618" y="94544"/>
                  </a:cubicBez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239" name="图形 208">
              <a:extLst>
                <a:ext uri="{FF2B5EF4-FFF2-40B4-BE49-F238E27FC236}">
                  <a16:creationId xmlns:a16="http://schemas.microsoft.com/office/drawing/2014/main" id="{09124B2F-77D4-F381-607F-A0727862A195}"/>
                </a:ext>
              </a:extLst>
            </p:cNvPr>
            <p:cNvGrpSpPr/>
            <p:nvPr/>
          </p:nvGrpSpPr>
          <p:grpSpPr>
            <a:xfrm>
              <a:off x="5454" y="4903007"/>
              <a:ext cx="743181" cy="1610399"/>
              <a:chOff x="-392044" y="4535042"/>
              <a:chExt cx="935306" cy="2026714"/>
            </a:xfrm>
          </p:grpSpPr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EAE6A713-CE2B-7BF5-E8BE-8A7B34BCF5D1}"/>
                  </a:ext>
                </a:extLst>
              </p:cNvPr>
              <p:cNvSpPr/>
              <p:nvPr/>
            </p:nvSpPr>
            <p:spPr>
              <a:xfrm>
                <a:off x="86636" y="5954291"/>
                <a:ext cx="177865" cy="556944"/>
              </a:xfrm>
              <a:custGeom>
                <a:avLst/>
                <a:gdLst>
                  <a:gd name="connsiteX0" fmla="*/ 177866 w 177865"/>
                  <a:gd name="connsiteY0" fmla="*/ 555137 h 556944"/>
                  <a:gd name="connsiteX1" fmla="*/ 12647 w 177865"/>
                  <a:gd name="connsiteY1" fmla="*/ 0 h 556944"/>
                  <a:gd name="connsiteX2" fmla="*/ 0 w 177865"/>
                  <a:gd name="connsiteY2" fmla="*/ 3760 h 556944"/>
                  <a:gd name="connsiteX3" fmla="*/ 164638 w 177865"/>
                  <a:gd name="connsiteY3" fmla="*/ 556944 h 556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65" h="556944">
                    <a:moveTo>
                      <a:pt x="177866" y="555137"/>
                    </a:moveTo>
                    <a:lnTo>
                      <a:pt x="12647" y="0"/>
                    </a:lnTo>
                    <a:lnTo>
                      <a:pt x="0" y="3760"/>
                    </a:lnTo>
                    <a:lnTo>
                      <a:pt x="164638" y="556944"/>
                    </a:lnTo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9DB3634E-AFB1-B247-EABE-2B6B3B2C8A02}"/>
                  </a:ext>
                </a:extLst>
              </p:cNvPr>
              <p:cNvSpPr/>
              <p:nvPr/>
            </p:nvSpPr>
            <p:spPr>
              <a:xfrm rot="-253589">
                <a:off x="-29083" y="4554278"/>
                <a:ext cx="547563" cy="692700"/>
              </a:xfrm>
              <a:custGeom>
                <a:avLst/>
                <a:gdLst>
                  <a:gd name="connsiteX0" fmla="*/ 547564 w 547563"/>
                  <a:gd name="connsiteY0" fmla="*/ 346350 h 692700"/>
                  <a:gd name="connsiteX1" fmla="*/ 273782 w 547563"/>
                  <a:gd name="connsiteY1" fmla="*/ 692701 h 692700"/>
                  <a:gd name="connsiteX2" fmla="*/ 0 w 547563"/>
                  <a:gd name="connsiteY2" fmla="*/ 346350 h 692700"/>
                  <a:gd name="connsiteX3" fmla="*/ 273782 w 547563"/>
                  <a:gd name="connsiteY3" fmla="*/ 0 h 692700"/>
                  <a:gd name="connsiteX4" fmla="*/ 547564 w 547563"/>
                  <a:gd name="connsiteY4" fmla="*/ 346350 h 69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563" h="692700">
                    <a:moveTo>
                      <a:pt x="547564" y="346350"/>
                    </a:moveTo>
                    <a:cubicBezTo>
                      <a:pt x="547564" y="537634"/>
                      <a:pt x="424987" y="692701"/>
                      <a:pt x="273782" y="692701"/>
                    </a:cubicBezTo>
                    <a:cubicBezTo>
                      <a:pt x="122576" y="692701"/>
                      <a:pt x="0" y="537634"/>
                      <a:pt x="0" y="346350"/>
                    </a:cubicBezTo>
                    <a:cubicBezTo>
                      <a:pt x="0" y="155066"/>
                      <a:pt x="122576" y="0"/>
                      <a:pt x="273782" y="0"/>
                    </a:cubicBezTo>
                    <a:cubicBezTo>
                      <a:pt x="424987" y="0"/>
                      <a:pt x="547564" y="155066"/>
                      <a:pt x="547564" y="346350"/>
                    </a:cubicBez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2" name="任意多边形: 形状 241">
                <a:extLst>
                  <a:ext uri="{FF2B5EF4-FFF2-40B4-BE49-F238E27FC236}">
                    <a16:creationId xmlns:a16="http://schemas.microsoft.com/office/drawing/2014/main" id="{82CF3168-C53D-B721-9E03-7A83E4B906A8}"/>
                  </a:ext>
                </a:extLst>
              </p:cNvPr>
              <p:cNvSpPr/>
              <p:nvPr/>
            </p:nvSpPr>
            <p:spPr>
              <a:xfrm>
                <a:off x="251294" y="5246035"/>
                <a:ext cx="13194" cy="1315721"/>
              </a:xfrm>
              <a:custGeom>
                <a:avLst/>
                <a:gdLst>
                  <a:gd name="connsiteX0" fmla="*/ 0 w 13194"/>
                  <a:gd name="connsiteY0" fmla="*/ 0 h 1315721"/>
                  <a:gd name="connsiteX1" fmla="*/ 13194 w 13194"/>
                  <a:gd name="connsiteY1" fmla="*/ 0 h 1315721"/>
                  <a:gd name="connsiteX2" fmla="*/ 13194 w 13194"/>
                  <a:gd name="connsiteY2" fmla="*/ 1315722 h 1315721"/>
                  <a:gd name="connsiteX3" fmla="*/ 0 w 13194"/>
                  <a:gd name="connsiteY3" fmla="*/ 1315722 h 131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94" h="1315721">
                    <a:moveTo>
                      <a:pt x="0" y="0"/>
                    </a:moveTo>
                    <a:lnTo>
                      <a:pt x="13194" y="0"/>
                    </a:lnTo>
                    <a:lnTo>
                      <a:pt x="13194" y="1315722"/>
                    </a:lnTo>
                    <a:lnTo>
                      <a:pt x="0" y="1315722"/>
                    </a:lnTo>
                    <a:close/>
                  </a:path>
                </a:pathLst>
              </a:custGeom>
              <a:solidFill>
                <a:srgbClr val="2F2E41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3" name="任意多边形: 形状 242">
                <a:extLst>
                  <a:ext uri="{FF2B5EF4-FFF2-40B4-BE49-F238E27FC236}">
                    <a16:creationId xmlns:a16="http://schemas.microsoft.com/office/drawing/2014/main" id="{249FD6F9-9EB9-7DEB-735A-91E633685657}"/>
                  </a:ext>
                </a:extLst>
              </p:cNvPr>
              <p:cNvSpPr/>
              <p:nvPr/>
            </p:nvSpPr>
            <p:spPr>
              <a:xfrm>
                <a:off x="68494" y="5938207"/>
                <a:ext cx="85532" cy="100362"/>
              </a:xfrm>
              <a:custGeom>
                <a:avLst/>
                <a:gdLst>
                  <a:gd name="connsiteX0" fmla="*/ 38217 w 85532"/>
                  <a:gd name="connsiteY0" fmla="*/ 0 h 100362"/>
                  <a:gd name="connsiteX1" fmla="*/ 53028 w 85532"/>
                  <a:gd name="connsiteY1" fmla="*/ 44234 h 100362"/>
                  <a:gd name="connsiteX2" fmla="*/ 85532 w 85532"/>
                  <a:gd name="connsiteY2" fmla="*/ 79595 h 100362"/>
                  <a:gd name="connsiteX3" fmla="*/ 0 w 85532"/>
                  <a:gd name="connsiteY3" fmla="*/ 100362 h 100362"/>
                  <a:gd name="connsiteX4" fmla="*/ 24819 w 85532"/>
                  <a:gd name="connsiteY4" fmla="*/ 54202 h 100362"/>
                  <a:gd name="connsiteX5" fmla="*/ 8735 w 85532"/>
                  <a:gd name="connsiteY5" fmla="*/ 14791 h 100362"/>
                  <a:gd name="connsiteX6" fmla="*/ 38217 w 85532"/>
                  <a:gd name="connsiteY6" fmla="*/ 0 h 100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532" h="100362">
                    <a:moveTo>
                      <a:pt x="38217" y="0"/>
                    </a:moveTo>
                    <a:lnTo>
                      <a:pt x="53028" y="44234"/>
                    </a:lnTo>
                    <a:lnTo>
                      <a:pt x="85532" y="79595"/>
                    </a:lnTo>
                    <a:lnTo>
                      <a:pt x="0" y="100362"/>
                    </a:lnTo>
                    <a:lnTo>
                      <a:pt x="24819" y="54202"/>
                    </a:lnTo>
                    <a:lnTo>
                      <a:pt x="8735" y="14791"/>
                    </a:lnTo>
                    <a:lnTo>
                      <a:pt x="38217" y="0"/>
                    </a:ln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0ABC92F6-FA16-E234-07B0-C026E62AEA70}"/>
                  </a:ext>
                </a:extLst>
              </p:cNvPr>
              <p:cNvSpPr/>
              <p:nvPr/>
            </p:nvSpPr>
            <p:spPr>
              <a:xfrm>
                <a:off x="202522" y="5218254"/>
                <a:ext cx="87900" cy="89780"/>
              </a:xfrm>
              <a:custGeom>
                <a:avLst/>
                <a:gdLst>
                  <a:gd name="connsiteX0" fmla="*/ 65252 w 87900"/>
                  <a:gd name="connsiteY0" fmla="*/ 0 h 89780"/>
                  <a:gd name="connsiteX1" fmla="*/ 66836 w 87900"/>
                  <a:gd name="connsiteY1" fmla="*/ 46622 h 89780"/>
                  <a:gd name="connsiteX2" fmla="*/ 87900 w 87900"/>
                  <a:gd name="connsiteY2" fmla="*/ 89781 h 89780"/>
                  <a:gd name="connsiteX3" fmla="*/ 0 w 87900"/>
                  <a:gd name="connsiteY3" fmla="*/ 85295 h 89780"/>
                  <a:gd name="connsiteX4" fmla="*/ 36951 w 87900"/>
                  <a:gd name="connsiteY4" fmla="*/ 48133 h 89780"/>
                  <a:gd name="connsiteX5" fmla="*/ 32775 w 87900"/>
                  <a:gd name="connsiteY5" fmla="*/ 5766 h 89780"/>
                  <a:gd name="connsiteX6" fmla="*/ 65252 w 87900"/>
                  <a:gd name="connsiteY6" fmla="*/ 0 h 89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00" h="89780">
                    <a:moveTo>
                      <a:pt x="65252" y="0"/>
                    </a:moveTo>
                    <a:lnTo>
                      <a:pt x="66836" y="46622"/>
                    </a:lnTo>
                    <a:lnTo>
                      <a:pt x="87900" y="89781"/>
                    </a:lnTo>
                    <a:lnTo>
                      <a:pt x="0" y="85295"/>
                    </a:lnTo>
                    <a:lnTo>
                      <a:pt x="36951" y="48133"/>
                    </a:lnTo>
                    <a:lnTo>
                      <a:pt x="32775" y="5766"/>
                    </a:lnTo>
                    <a:lnTo>
                      <a:pt x="65252" y="0"/>
                    </a:ln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5" name="任意多边形: 形状 244">
                <a:extLst>
                  <a:ext uri="{FF2B5EF4-FFF2-40B4-BE49-F238E27FC236}">
                    <a16:creationId xmlns:a16="http://schemas.microsoft.com/office/drawing/2014/main" id="{CA10DAB5-6307-BFEC-8190-71AF72742048}"/>
                  </a:ext>
                </a:extLst>
              </p:cNvPr>
              <p:cNvSpPr/>
              <p:nvPr/>
            </p:nvSpPr>
            <p:spPr>
              <a:xfrm rot="-1256031">
                <a:off x="-286368" y="5279964"/>
                <a:ext cx="547563" cy="692700"/>
              </a:xfrm>
              <a:custGeom>
                <a:avLst/>
                <a:gdLst>
                  <a:gd name="connsiteX0" fmla="*/ 547564 w 547563"/>
                  <a:gd name="connsiteY0" fmla="*/ 346350 h 692700"/>
                  <a:gd name="connsiteX1" fmla="*/ 273782 w 547563"/>
                  <a:gd name="connsiteY1" fmla="*/ 692701 h 692700"/>
                  <a:gd name="connsiteX2" fmla="*/ 0 w 547563"/>
                  <a:gd name="connsiteY2" fmla="*/ 346350 h 692700"/>
                  <a:gd name="connsiteX3" fmla="*/ 273782 w 547563"/>
                  <a:gd name="connsiteY3" fmla="*/ 0 h 692700"/>
                  <a:gd name="connsiteX4" fmla="*/ 547564 w 547563"/>
                  <a:gd name="connsiteY4" fmla="*/ 346350 h 69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563" h="692700">
                    <a:moveTo>
                      <a:pt x="547564" y="346350"/>
                    </a:moveTo>
                    <a:cubicBezTo>
                      <a:pt x="547564" y="537634"/>
                      <a:pt x="424987" y="692701"/>
                      <a:pt x="273782" y="692701"/>
                    </a:cubicBezTo>
                    <a:cubicBezTo>
                      <a:pt x="122576" y="692701"/>
                      <a:pt x="0" y="537634"/>
                      <a:pt x="0" y="346350"/>
                    </a:cubicBezTo>
                    <a:cubicBezTo>
                      <a:pt x="0" y="155066"/>
                      <a:pt x="122576" y="0"/>
                      <a:pt x="273782" y="0"/>
                    </a:cubicBezTo>
                    <a:cubicBezTo>
                      <a:pt x="424987" y="0"/>
                      <a:pt x="547564" y="155066"/>
                      <a:pt x="547564" y="346350"/>
                    </a:cubicBezTo>
                    <a:close/>
                  </a:path>
                </a:pathLst>
              </a:custGeom>
              <a:solidFill>
                <a:srgbClr val="FF6C17"/>
              </a:solidFill>
              <a:ln w="65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46" name="任意多边形: 形状 245">
              <a:extLst>
                <a:ext uri="{FF2B5EF4-FFF2-40B4-BE49-F238E27FC236}">
                  <a16:creationId xmlns:a16="http://schemas.microsoft.com/office/drawing/2014/main" id="{CC506467-EAE0-3572-E75B-D639657C5131}"/>
                </a:ext>
              </a:extLst>
            </p:cNvPr>
            <p:cNvSpPr/>
            <p:nvPr/>
          </p:nvSpPr>
          <p:spPr>
            <a:xfrm>
              <a:off x="1043354" y="5032181"/>
              <a:ext cx="333142" cy="166237"/>
            </a:xfrm>
            <a:custGeom>
              <a:avLst/>
              <a:gdLst>
                <a:gd name="connsiteX0" fmla="*/ 266564 w 333142"/>
                <a:gd name="connsiteY0" fmla="*/ 58200 h 166237"/>
                <a:gd name="connsiteX1" fmla="*/ 331652 w 333142"/>
                <a:gd name="connsiteY1" fmla="*/ 133803 h 166237"/>
                <a:gd name="connsiteX2" fmla="*/ 235578 w 333142"/>
                <a:gd name="connsiteY2" fmla="*/ 160740 h 166237"/>
                <a:gd name="connsiteX3" fmla="*/ 187841 w 333142"/>
                <a:gd name="connsiteY3" fmla="*/ 133533 h 166237"/>
                <a:gd name="connsiteX4" fmla="*/ 0 w 333142"/>
                <a:gd name="connsiteY4" fmla="*/ 74225 h 166237"/>
                <a:gd name="connsiteX5" fmla="*/ 23644 w 333142"/>
                <a:gd name="connsiteY5" fmla="*/ 0 h 166237"/>
                <a:gd name="connsiteX6" fmla="*/ 211735 w 333142"/>
                <a:gd name="connsiteY6" fmla="*/ 54433 h 166237"/>
                <a:gd name="connsiteX7" fmla="*/ 266564 w 333142"/>
                <a:gd name="connsiteY7" fmla="*/ 58200 h 16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142" h="166237">
                  <a:moveTo>
                    <a:pt x="266564" y="58200"/>
                  </a:moveTo>
                  <a:cubicBezTo>
                    <a:pt x="311069" y="71632"/>
                    <a:pt x="340208" y="105488"/>
                    <a:pt x="331652" y="133803"/>
                  </a:cubicBezTo>
                  <a:cubicBezTo>
                    <a:pt x="323102" y="162125"/>
                    <a:pt x="280095" y="174184"/>
                    <a:pt x="235578" y="160740"/>
                  </a:cubicBezTo>
                  <a:cubicBezTo>
                    <a:pt x="217719" y="155613"/>
                    <a:pt x="201351" y="146285"/>
                    <a:pt x="187841" y="133533"/>
                  </a:cubicBezTo>
                  <a:lnTo>
                    <a:pt x="0" y="74225"/>
                  </a:lnTo>
                  <a:lnTo>
                    <a:pt x="23644" y="0"/>
                  </a:lnTo>
                  <a:lnTo>
                    <a:pt x="211735" y="54433"/>
                  </a:lnTo>
                  <a:cubicBezTo>
                    <a:pt x="230049" y="51293"/>
                    <a:pt x="248851" y="52579"/>
                    <a:pt x="266564" y="58200"/>
                  </a:cubicBezTo>
                  <a:close/>
                </a:path>
              </a:pathLst>
            </a:custGeom>
            <a:solidFill>
              <a:srgbClr val="FFB6B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7" name="任意多边形: 形状 246">
              <a:extLst>
                <a:ext uri="{FF2B5EF4-FFF2-40B4-BE49-F238E27FC236}">
                  <a16:creationId xmlns:a16="http://schemas.microsoft.com/office/drawing/2014/main" id="{1E8AC322-34C8-B52B-F527-BCF8B31FED40}"/>
                </a:ext>
              </a:extLst>
            </p:cNvPr>
            <p:cNvSpPr/>
            <p:nvPr/>
          </p:nvSpPr>
          <p:spPr>
            <a:xfrm>
              <a:off x="818649" y="4458619"/>
              <a:ext cx="369440" cy="706778"/>
            </a:xfrm>
            <a:custGeom>
              <a:avLst/>
              <a:gdLst>
                <a:gd name="connsiteX0" fmla="*/ 164929 w 369440"/>
                <a:gd name="connsiteY0" fmla="*/ 145137 h 706778"/>
                <a:gd name="connsiteX1" fmla="*/ 362843 w 369440"/>
                <a:gd name="connsiteY1" fmla="*/ 0 h 706778"/>
                <a:gd name="connsiteX2" fmla="*/ 356246 w 369440"/>
                <a:gd name="connsiteY2" fmla="*/ 277080 h 706778"/>
                <a:gd name="connsiteX3" fmla="*/ 171526 w 369440"/>
                <a:gd name="connsiteY3" fmla="*/ 514577 h 706778"/>
                <a:gd name="connsiteX4" fmla="*/ 369440 w 369440"/>
                <a:gd name="connsiteY4" fmla="*/ 593743 h 706778"/>
                <a:gd name="connsiteX5" fmla="*/ 362843 w 369440"/>
                <a:gd name="connsiteY5" fmla="*/ 706779 h 706778"/>
                <a:gd name="connsiteX6" fmla="*/ 72569 w 369440"/>
                <a:gd name="connsiteY6" fmla="*/ 639923 h 706778"/>
                <a:gd name="connsiteX7" fmla="*/ 0 w 369440"/>
                <a:gd name="connsiteY7" fmla="*/ 540966 h 706778"/>
                <a:gd name="connsiteX8" fmla="*/ 164929 w 369440"/>
                <a:gd name="connsiteY8" fmla="*/ 145137 h 70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9440" h="706778">
                  <a:moveTo>
                    <a:pt x="164929" y="145137"/>
                  </a:moveTo>
                  <a:lnTo>
                    <a:pt x="362843" y="0"/>
                  </a:lnTo>
                  <a:lnTo>
                    <a:pt x="356246" y="277080"/>
                  </a:lnTo>
                  <a:lnTo>
                    <a:pt x="171526" y="514577"/>
                  </a:lnTo>
                  <a:lnTo>
                    <a:pt x="369440" y="593743"/>
                  </a:lnTo>
                  <a:lnTo>
                    <a:pt x="362843" y="706779"/>
                  </a:lnTo>
                  <a:cubicBezTo>
                    <a:pt x="362843" y="706779"/>
                    <a:pt x="112151" y="646520"/>
                    <a:pt x="72569" y="639923"/>
                  </a:cubicBezTo>
                  <a:cubicBezTo>
                    <a:pt x="32986" y="633326"/>
                    <a:pt x="0" y="540966"/>
                    <a:pt x="0" y="540966"/>
                  </a:cubicBezTo>
                  <a:lnTo>
                    <a:pt x="164929" y="145137"/>
                  </a:lnTo>
                  <a:close/>
                </a:path>
              </a:pathLst>
            </a:custGeom>
            <a:solidFill>
              <a:srgbClr val="E6E6E6"/>
            </a:solidFill>
            <a:ln w="65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053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353CFC9C-C186-E601-112F-D03C00590422}"/>
              </a:ext>
            </a:extLst>
          </p:cNvPr>
          <p:cNvSpPr/>
          <p:nvPr/>
        </p:nvSpPr>
        <p:spPr>
          <a:xfrm>
            <a:off x="3514118" y="0"/>
            <a:ext cx="8671694" cy="6858000"/>
          </a:xfrm>
          <a:custGeom>
            <a:avLst/>
            <a:gdLst>
              <a:gd name="connsiteX0" fmla="*/ 8671694 w 8671694"/>
              <a:gd name="connsiteY0" fmla="*/ 0 h 6858000"/>
              <a:gd name="connsiteX1" fmla="*/ 7292614 w 8671694"/>
              <a:gd name="connsiteY1" fmla="*/ 0 h 6858000"/>
              <a:gd name="connsiteX2" fmla="*/ 7270805 w 8671694"/>
              <a:gd name="connsiteY2" fmla="*/ 15379 h 6858000"/>
              <a:gd name="connsiteX3" fmla="*/ 6471184 w 8671694"/>
              <a:gd name="connsiteY3" fmla="*/ 991195 h 6858000"/>
              <a:gd name="connsiteX4" fmla="*/ 6708251 w 8671694"/>
              <a:gd name="connsiteY4" fmla="*/ 2853861 h 6858000"/>
              <a:gd name="connsiteX5" fmla="*/ 4676251 w 8671694"/>
              <a:gd name="connsiteY5" fmla="*/ 4293195 h 6858000"/>
              <a:gd name="connsiteX6" fmla="*/ 3998917 w 8671694"/>
              <a:gd name="connsiteY6" fmla="*/ 5580129 h 6858000"/>
              <a:gd name="connsiteX7" fmla="*/ 1408118 w 8671694"/>
              <a:gd name="connsiteY7" fmla="*/ 5867995 h 6858000"/>
              <a:gd name="connsiteX8" fmla="*/ 23223 w 8671694"/>
              <a:gd name="connsiteY8" fmla="*/ 6840223 h 6858000"/>
              <a:gd name="connsiteX9" fmla="*/ 0 w 8671694"/>
              <a:gd name="connsiteY9" fmla="*/ 6858000 h 6858000"/>
              <a:gd name="connsiteX10" fmla="*/ 8671694 w 8671694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71694" h="6858000">
                <a:moveTo>
                  <a:pt x="8671694" y="0"/>
                </a:moveTo>
                <a:lnTo>
                  <a:pt x="7292614" y="0"/>
                </a:lnTo>
                <a:lnTo>
                  <a:pt x="7270805" y="15379"/>
                </a:lnTo>
                <a:cubicBezTo>
                  <a:pt x="6907526" y="286080"/>
                  <a:pt x="6601711" y="659584"/>
                  <a:pt x="6471184" y="991195"/>
                </a:cubicBezTo>
                <a:cubicBezTo>
                  <a:pt x="6262340" y="1521773"/>
                  <a:pt x="6623585" y="2035416"/>
                  <a:pt x="6708251" y="2853861"/>
                </a:cubicBezTo>
                <a:cubicBezTo>
                  <a:pt x="6792917" y="3672306"/>
                  <a:pt x="5127807" y="3838817"/>
                  <a:pt x="4676251" y="4293195"/>
                </a:cubicBezTo>
                <a:cubicBezTo>
                  <a:pt x="4224695" y="4747573"/>
                  <a:pt x="4628272" y="5199128"/>
                  <a:pt x="3998917" y="5580129"/>
                </a:cubicBezTo>
                <a:cubicBezTo>
                  <a:pt x="3369562" y="5961130"/>
                  <a:pt x="2102385" y="5633751"/>
                  <a:pt x="1408118" y="5867995"/>
                </a:cubicBezTo>
                <a:cubicBezTo>
                  <a:pt x="800635" y="6072959"/>
                  <a:pt x="452443" y="6489678"/>
                  <a:pt x="23223" y="6840223"/>
                </a:cubicBezTo>
                <a:lnTo>
                  <a:pt x="0" y="6858000"/>
                </a:lnTo>
                <a:lnTo>
                  <a:pt x="8671694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C2622311-0AE8-80E9-1545-058E781252FF}"/>
              </a:ext>
            </a:extLst>
          </p:cNvPr>
          <p:cNvGrpSpPr/>
          <p:nvPr/>
        </p:nvGrpSpPr>
        <p:grpSpPr>
          <a:xfrm flipH="1">
            <a:off x="10244672" y="5829344"/>
            <a:ext cx="1968165" cy="1078268"/>
            <a:chOff x="13190802" y="3488516"/>
            <a:chExt cx="4378470" cy="2398765"/>
          </a:xfrm>
        </p:grpSpPr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F79B7EAD-3FBD-B744-265C-797D6A33FAC3}"/>
                </a:ext>
              </a:extLst>
            </p:cNvPr>
            <p:cNvSpPr/>
            <p:nvPr/>
          </p:nvSpPr>
          <p:spPr>
            <a:xfrm>
              <a:off x="14321894" y="3647543"/>
              <a:ext cx="1666760" cy="1323884"/>
            </a:xfrm>
            <a:custGeom>
              <a:avLst/>
              <a:gdLst>
                <a:gd name="connsiteX0" fmla="*/ 1088274 w 1666760"/>
                <a:gd name="connsiteY0" fmla="*/ 169869 h 1323884"/>
                <a:gd name="connsiteX1" fmla="*/ 921805 w 1666760"/>
                <a:gd name="connsiteY1" fmla="*/ 6744 h 1323884"/>
                <a:gd name="connsiteX2" fmla="*/ 665183 w 1666760"/>
                <a:gd name="connsiteY2" fmla="*/ 82668 h 1323884"/>
                <a:gd name="connsiteX3" fmla="*/ -329 w 1666760"/>
                <a:gd name="connsiteY3" fmla="*/ 573005 h 1323884"/>
                <a:gd name="connsiteX4" fmla="*/ -101 w 1666760"/>
                <a:gd name="connsiteY4" fmla="*/ 575653 h 1323884"/>
                <a:gd name="connsiteX5" fmla="*/ 496514 w 1666760"/>
                <a:gd name="connsiteY5" fmla="*/ 541401 h 1323884"/>
                <a:gd name="connsiteX6" fmla="*/ 845519 w 1666760"/>
                <a:gd name="connsiteY6" fmla="*/ 467192 h 1323884"/>
                <a:gd name="connsiteX7" fmla="*/ 970173 w 1666760"/>
                <a:gd name="connsiteY7" fmla="*/ 415043 h 1323884"/>
                <a:gd name="connsiteX8" fmla="*/ 1114563 w 1666760"/>
                <a:gd name="connsiteY8" fmla="*/ 493195 h 1323884"/>
                <a:gd name="connsiteX9" fmla="*/ 1666431 w 1666760"/>
                <a:gd name="connsiteY9" fmla="*/ 1323737 h 1323884"/>
                <a:gd name="connsiteX10" fmla="*/ 1088274 w 1666760"/>
                <a:gd name="connsiteY10" fmla="*/ 169869 h 132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6760" h="1323884">
                  <a:moveTo>
                    <a:pt x="1088274" y="169869"/>
                  </a:moveTo>
                  <a:cubicBezTo>
                    <a:pt x="1047078" y="101737"/>
                    <a:pt x="998253" y="28985"/>
                    <a:pt x="921805" y="6744"/>
                  </a:cubicBezTo>
                  <a:cubicBezTo>
                    <a:pt x="833270" y="-19021"/>
                    <a:pt x="742326" y="32157"/>
                    <a:pt x="665183" y="82668"/>
                  </a:cubicBezTo>
                  <a:cubicBezTo>
                    <a:pt x="434468" y="233715"/>
                    <a:pt x="212298" y="397412"/>
                    <a:pt x="-329" y="573005"/>
                  </a:cubicBezTo>
                  <a:lnTo>
                    <a:pt x="-101" y="575653"/>
                  </a:lnTo>
                  <a:cubicBezTo>
                    <a:pt x="165444" y="564233"/>
                    <a:pt x="330979" y="552822"/>
                    <a:pt x="496514" y="541401"/>
                  </a:cubicBezTo>
                  <a:cubicBezTo>
                    <a:pt x="616119" y="533153"/>
                    <a:pt x="739821" y="523771"/>
                    <a:pt x="845519" y="467192"/>
                  </a:cubicBezTo>
                  <a:cubicBezTo>
                    <a:pt x="885629" y="445723"/>
                    <a:pt x="924720" y="417043"/>
                    <a:pt x="970173" y="415043"/>
                  </a:cubicBezTo>
                  <a:cubicBezTo>
                    <a:pt x="1026637" y="412557"/>
                    <a:pt x="1075872" y="452000"/>
                    <a:pt x="1114563" y="493195"/>
                  </a:cubicBezTo>
                  <a:cubicBezTo>
                    <a:pt x="1343429" y="736912"/>
                    <a:pt x="1409666" y="1109615"/>
                    <a:pt x="1666431" y="1323737"/>
                  </a:cubicBezTo>
                  <a:cubicBezTo>
                    <a:pt x="1504526" y="924430"/>
                    <a:pt x="1311197" y="538601"/>
                    <a:pt x="1088274" y="169869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EE945A74-27FF-14EB-B955-4D0F75C1745B}"/>
                </a:ext>
              </a:extLst>
            </p:cNvPr>
            <p:cNvSpPr/>
            <p:nvPr/>
          </p:nvSpPr>
          <p:spPr>
            <a:xfrm>
              <a:off x="13772314" y="3488516"/>
              <a:ext cx="3057164" cy="2398765"/>
            </a:xfrm>
            <a:custGeom>
              <a:avLst/>
              <a:gdLst>
                <a:gd name="connsiteX0" fmla="*/ 3044687 w 3057164"/>
                <a:gd name="connsiteY0" fmla="*/ 2396050 h 2398765"/>
                <a:gd name="connsiteX1" fmla="*/ 2984069 w 3057164"/>
                <a:gd name="connsiteY1" fmla="*/ 2324356 h 2398765"/>
                <a:gd name="connsiteX2" fmla="*/ 2410874 w 3057164"/>
                <a:gd name="connsiteY2" fmla="*/ 1508987 h 2398765"/>
                <a:gd name="connsiteX3" fmla="*/ 2064498 w 3057164"/>
                <a:gd name="connsiteY3" fmla="*/ 926142 h 2398765"/>
                <a:gd name="connsiteX4" fmla="*/ 1912478 w 3057164"/>
                <a:gd name="connsiteY4" fmla="*/ 641612 h 2398765"/>
                <a:gd name="connsiteX5" fmla="*/ 1800407 w 3057164"/>
                <a:gd name="connsiteY5" fmla="*/ 417946 h 2398765"/>
                <a:gd name="connsiteX6" fmla="*/ 1769727 w 3057164"/>
                <a:gd name="connsiteY6" fmla="*/ 353442 h 2398765"/>
                <a:gd name="connsiteX7" fmla="*/ 1697537 w 3057164"/>
                <a:gd name="connsiteY7" fmla="*/ 201718 h 2398765"/>
                <a:gd name="connsiteX8" fmla="*/ 1581761 w 3057164"/>
                <a:gd name="connsiteY8" fmla="*/ 46604 h 2398765"/>
                <a:gd name="connsiteX9" fmla="*/ 1499474 w 3057164"/>
                <a:gd name="connsiteY9" fmla="*/ 14943 h 2398765"/>
                <a:gd name="connsiteX10" fmla="*/ 1380355 w 3057164"/>
                <a:gd name="connsiteY10" fmla="*/ 49061 h 2398765"/>
                <a:gd name="connsiteX11" fmla="*/ 626346 w 3057164"/>
                <a:gd name="connsiteY11" fmla="*/ 569031 h 2398765"/>
                <a:gd name="connsiteX12" fmla="*/ 13755 w 3057164"/>
                <a:gd name="connsiteY12" fmla="*/ 1249030 h 2398765"/>
                <a:gd name="connsiteX13" fmla="*/ 1001 w 3057164"/>
                <a:gd name="connsiteY13" fmla="*/ 1241591 h 2398765"/>
                <a:gd name="connsiteX14" fmla="*/ 66838 w 3057164"/>
                <a:gd name="connsiteY14" fmla="*/ 1151285 h 2398765"/>
                <a:gd name="connsiteX15" fmla="*/ 1074554 w 3057164"/>
                <a:gd name="connsiteY15" fmla="*/ 211320 h 2398765"/>
                <a:gd name="connsiteX16" fmla="*/ 1274285 w 3057164"/>
                <a:gd name="connsiteY16" fmla="*/ 90228 h 2398765"/>
                <a:gd name="connsiteX17" fmla="*/ 1377698 w 3057164"/>
                <a:gd name="connsiteY17" fmla="*/ 33850 h 2398765"/>
                <a:gd name="connsiteX18" fmla="*/ 1487359 w 3057164"/>
                <a:gd name="connsiteY18" fmla="*/ -126 h 2398765"/>
                <a:gd name="connsiteX19" fmla="*/ 1736628 w 3057164"/>
                <a:gd name="connsiteY19" fmla="*/ 249877 h 2398765"/>
                <a:gd name="connsiteX20" fmla="*/ 1781786 w 3057164"/>
                <a:gd name="connsiteY20" fmla="*/ 345317 h 2398765"/>
                <a:gd name="connsiteX21" fmla="*/ 1961132 w 3057164"/>
                <a:gd name="connsiteY21" fmla="*/ 703219 h 2398765"/>
                <a:gd name="connsiteX22" fmla="*/ 2078433 w 3057164"/>
                <a:gd name="connsiteY22" fmla="*/ 920875 h 2398765"/>
                <a:gd name="connsiteX23" fmla="*/ 2474739 w 3057164"/>
                <a:gd name="connsiteY23" fmla="*/ 1581024 h 2398765"/>
                <a:gd name="connsiteX24" fmla="*/ 3055126 w 3057164"/>
                <a:gd name="connsiteY24" fmla="*/ 2385610 h 2398765"/>
                <a:gd name="connsiteX25" fmla="*/ 3044687 w 3057164"/>
                <a:gd name="connsiteY25" fmla="*/ 2396050 h 239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57164" h="2398765">
                  <a:moveTo>
                    <a:pt x="3044687" y="2396050"/>
                  </a:moveTo>
                  <a:cubicBezTo>
                    <a:pt x="3019379" y="2364094"/>
                    <a:pt x="3009035" y="2356607"/>
                    <a:pt x="2984069" y="2324356"/>
                  </a:cubicBezTo>
                  <a:cubicBezTo>
                    <a:pt x="2780787" y="2061446"/>
                    <a:pt x="2589725" y="1789650"/>
                    <a:pt x="2410874" y="1508987"/>
                  </a:cubicBezTo>
                  <a:cubicBezTo>
                    <a:pt x="2289393" y="1318363"/>
                    <a:pt x="2173930" y="1124081"/>
                    <a:pt x="2064498" y="926142"/>
                  </a:cubicBezTo>
                  <a:cubicBezTo>
                    <a:pt x="2012395" y="832035"/>
                    <a:pt x="1961723" y="737195"/>
                    <a:pt x="1912478" y="641612"/>
                  </a:cubicBezTo>
                  <a:cubicBezTo>
                    <a:pt x="1874274" y="567498"/>
                    <a:pt x="1836907" y="492945"/>
                    <a:pt x="1800407" y="417946"/>
                  </a:cubicBezTo>
                  <a:cubicBezTo>
                    <a:pt x="1789968" y="396524"/>
                    <a:pt x="1779824" y="375007"/>
                    <a:pt x="1769727" y="353442"/>
                  </a:cubicBezTo>
                  <a:cubicBezTo>
                    <a:pt x="1745943" y="302722"/>
                    <a:pt x="1722597" y="251753"/>
                    <a:pt x="1697537" y="201718"/>
                  </a:cubicBezTo>
                  <a:cubicBezTo>
                    <a:pt x="1668972" y="144692"/>
                    <a:pt x="1634206" y="84913"/>
                    <a:pt x="1581761" y="46604"/>
                  </a:cubicBezTo>
                  <a:cubicBezTo>
                    <a:pt x="1557891" y="28449"/>
                    <a:pt x="1529355" y="17467"/>
                    <a:pt x="1499474" y="14943"/>
                  </a:cubicBezTo>
                  <a:cubicBezTo>
                    <a:pt x="1456783" y="12181"/>
                    <a:pt x="1417388" y="29811"/>
                    <a:pt x="1380355" y="49061"/>
                  </a:cubicBezTo>
                  <a:cubicBezTo>
                    <a:pt x="1109149" y="191641"/>
                    <a:pt x="856004" y="366206"/>
                    <a:pt x="626346" y="569031"/>
                  </a:cubicBezTo>
                  <a:cubicBezTo>
                    <a:pt x="396327" y="771037"/>
                    <a:pt x="190739" y="999247"/>
                    <a:pt x="13755" y="1249030"/>
                  </a:cubicBezTo>
                  <a:cubicBezTo>
                    <a:pt x="8336" y="1256755"/>
                    <a:pt x="-4466" y="1249373"/>
                    <a:pt x="1001" y="1241591"/>
                  </a:cubicBezTo>
                  <a:cubicBezTo>
                    <a:pt x="22518" y="1211159"/>
                    <a:pt x="44464" y="1181060"/>
                    <a:pt x="66838" y="1151285"/>
                  </a:cubicBezTo>
                  <a:cubicBezTo>
                    <a:pt x="345025" y="781296"/>
                    <a:pt x="686135" y="463132"/>
                    <a:pt x="1074554" y="211320"/>
                  </a:cubicBezTo>
                  <a:cubicBezTo>
                    <a:pt x="1139906" y="168972"/>
                    <a:pt x="1206476" y="128614"/>
                    <a:pt x="1274285" y="90228"/>
                  </a:cubicBezTo>
                  <a:cubicBezTo>
                    <a:pt x="1308460" y="70883"/>
                    <a:pt x="1342788" y="51776"/>
                    <a:pt x="1377698" y="33850"/>
                  </a:cubicBezTo>
                  <a:cubicBezTo>
                    <a:pt x="1411920" y="16267"/>
                    <a:pt x="1448258" y="465"/>
                    <a:pt x="1487359" y="-126"/>
                  </a:cubicBezTo>
                  <a:cubicBezTo>
                    <a:pt x="1620414" y="-2193"/>
                    <a:pt x="1689308" y="148483"/>
                    <a:pt x="1736628" y="249877"/>
                  </a:cubicBezTo>
                  <a:cubicBezTo>
                    <a:pt x="1751506" y="281786"/>
                    <a:pt x="1766555" y="313599"/>
                    <a:pt x="1781786" y="345317"/>
                  </a:cubicBezTo>
                  <a:cubicBezTo>
                    <a:pt x="1839355" y="465713"/>
                    <a:pt x="1899134" y="585014"/>
                    <a:pt x="1961132" y="703219"/>
                  </a:cubicBezTo>
                  <a:cubicBezTo>
                    <a:pt x="1999394" y="776190"/>
                    <a:pt x="2038494" y="848742"/>
                    <a:pt x="2078433" y="920875"/>
                  </a:cubicBezTo>
                  <a:cubicBezTo>
                    <a:pt x="2202725" y="1145465"/>
                    <a:pt x="2334826" y="1365521"/>
                    <a:pt x="2474739" y="1581024"/>
                  </a:cubicBezTo>
                  <a:cubicBezTo>
                    <a:pt x="2660096" y="1866489"/>
                    <a:pt x="2843966" y="2118663"/>
                    <a:pt x="3055126" y="2385610"/>
                  </a:cubicBezTo>
                  <a:cubicBezTo>
                    <a:pt x="3060936" y="2393002"/>
                    <a:pt x="3050544" y="2403537"/>
                    <a:pt x="3044687" y="239605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8633611D-2CD7-2846-7856-58440DE52022}"/>
                </a:ext>
              </a:extLst>
            </p:cNvPr>
            <p:cNvSpPr/>
            <p:nvPr/>
          </p:nvSpPr>
          <p:spPr>
            <a:xfrm>
              <a:off x="13190802" y="3739390"/>
              <a:ext cx="1207430" cy="513211"/>
            </a:xfrm>
            <a:custGeom>
              <a:avLst/>
              <a:gdLst>
                <a:gd name="connsiteX0" fmla="*/ 1194704 w 1207430"/>
                <a:gd name="connsiteY0" fmla="*/ 243748 h 513211"/>
                <a:gd name="connsiteX1" fmla="*/ 1171510 w 1207430"/>
                <a:gd name="connsiteY1" fmla="*/ 217897 h 513211"/>
                <a:gd name="connsiteX2" fmla="*/ 960065 w 1207430"/>
                <a:gd name="connsiteY2" fmla="*/ 44066 h 513211"/>
                <a:gd name="connsiteX3" fmla="*/ 831534 w 1207430"/>
                <a:gd name="connsiteY3" fmla="*/ 14271 h 513211"/>
                <a:gd name="connsiteX4" fmla="*/ 698089 w 1207430"/>
                <a:gd name="connsiteY4" fmla="*/ 43371 h 513211"/>
                <a:gd name="connsiteX5" fmla="*/ 638996 w 1207430"/>
                <a:gd name="connsiteY5" fmla="*/ 70212 h 513211"/>
                <a:gd name="connsiteX6" fmla="*/ 573550 w 1207430"/>
                <a:gd name="connsiteY6" fmla="*/ 105178 h 513211"/>
                <a:gd name="connsiteX7" fmla="*/ 453401 w 1207430"/>
                <a:gd name="connsiteY7" fmla="*/ 175492 h 513211"/>
                <a:gd name="connsiteX8" fmla="*/ 224859 w 1207430"/>
                <a:gd name="connsiteY8" fmla="*/ 332435 h 513211"/>
                <a:gd name="connsiteX9" fmla="*/ 112578 w 1207430"/>
                <a:gd name="connsiteY9" fmla="*/ 422446 h 513211"/>
                <a:gd name="connsiteX10" fmla="*/ 12423 w 1207430"/>
                <a:gd name="connsiteY10" fmla="*/ 511039 h 513211"/>
                <a:gd name="connsiteX11" fmla="*/ 1983 w 1207430"/>
                <a:gd name="connsiteY11" fmla="*/ 500599 h 513211"/>
                <a:gd name="connsiteX12" fmla="*/ 28034 w 1207430"/>
                <a:gd name="connsiteY12" fmla="*/ 476720 h 513211"/>
                <a:gd name="connsiteX13" fmla="*/ 103082 w 1207430"/>
                <a:gd name="connsiteY13" fmla="*/ 411226 h 513211"/>
                <a:gd name="connsiteX14" fmla="*/ 245690 w 1207430"/>
                <a:gd name="connsiteY14" fmla="*/ 298459 h 513211"/>
                <a:gd name="connsiteX15" fmla="*/ 480872 w 1207430"/>
                <a:gd name="connsiteY15" fmla="*/ 141468 h 513211"/>
                <a:gd name="connsiteX16" fmla="*/ 603982 w 1207430"/>
                <a:gd name="connsiteY16" fmla="*/ 71841 h 513211"/>
                <a:gd name="connsiteX17" fmla="*/ 642101 w 1207430"/>
                <a:gd name="connsiteY17" fmla="*/ 52391 h 513211"/>
                <a:gd name="connsiteX18" fmla="*/ 732703 w 1207430"/>
                <a:gd name="connsiteY18" fmla="*/ 15500 h 513211"/>
                <a:gd name="connsiteX19" fmla="*/ 869549 w 1207430"/>
                <a:gd name="connsiteY19" fmla="*/ 2061 h 513211"/>
                <a:gd name="connsiteX20" fmla="*/ 995812 w 1207430"/>
                <a:gd name="connsiteY20" fmla="*/ 45742 h 513211"/>
                <a:gd name="connsiteX21" fmla="*/ 1205143 w 1207430"/>
                <a:gd name="connsiteY21" fmla="*/ 233261 h 513211"/>
                <a:gd name="connsiteX22" fmla="*/ 1194704 w 1207430"/>
                <a:gd name="connsiteY22" fmla="*/ 243748 h 5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07430" h="513211">
                  <a:moveTo>
                    <a:pt x="1194704" y="243748"/>
                  </a:moveTo>
                  <a:cubicBezTo>
                    <a:pt x="1186979" y="235128"/>
                    <a:pt x="1179292" y="226508"/>
                    <a:pt x="1171510" y="217897"/>
                  </a:cubicBezTo>
                  <a:cubicBezTo>
                    <a:pt x="1110150" y="150031"/>
                    <a:pt x="1044323" y="82966"/>
                    <a:pt x="960065" y="44066"/>
                  </a:cubicBezTo>
                  <a:cubicBezTo>
                    <a:pt x="919888" y="24930"/>
                    <a:pt x="876035" y="14767"/>
                    <a:pt x="831534" y="14271"/>
                  </a:cubicBezTo>
                  <a:cubicBezTo>
                    <a:pt x="785624" y="15529"/>
                    <a:pt x="740352" y="25406"/>
                    <a:pt x="698089" y="43371"/>
                  </a:cubicBezTo>
                  <a:cubicBezTo>
                    <a:pt x="677992" y="51400"/>
                    <a:pt x="658351" y="60515"/>
                    <a:pt x="638996" y="70212"/>
                  </a:cubicBezTo>
                  <a:cubicBezTo>
                    <a:pt x="616889" y="81337"/>
                    <a:pt x="595172" y="93205"/>
                    <a:pt x="573550" y="105178"/>
                  </a:cubicBezTo>
                  <a:cubicBezTo>
                    <a:pt x="532973" y="127628"/>
                    <a:pt x="492921" y="151070"/>
                    <a:pt x="453401" y="175492"/>
                  </a:cubicBezTo>
                  <a:cubicBezTo>
                    <a:pt x="374754" y="224098"/>
                    <a:pt x="298573" y="276409"/>
                    <a:pt x="224859" y="332435"/>
                  </a:cubicBezTo>
                  <a:cubicBezTo>
                    <a:pt x="186644" y="361486"/>
                    <a:pt x="149221" y="391490"/>
                    <a:pt x="112578" y="422446"/>
                  </a:cubicBezTo>
                  <a:cubicBezTo>
                    <a:pt x="78507" y="451212"/>
                    <a:pt x="45122" y="480740"/>
                    <a:pt x="12423" y="511039"/>
                  </a:cubicBezTo>
                  <a:cubicBezTo>
                    <a:pt x="5431" y="517487"/>
                    <a:pt x="-5008" y="507047"/>
                    <a:pt x="1983" y="500599"/>
                  </a:cubicBezTo>
                  <a:cubicBezTo>
                    <a:pt x="10603" y="492569"/>
                    <a:pt x="19319" y="484597"/>
                    <a:pt x="28034" y="476720"/>
                  </a:cubicBezTo>
                  <a:cubicBezTo>
                    <a:pt x="52656" y="454460"/>
                    <a:pt x="77669" y="432628"/>
                    <a:pt x="103082" y="411226"/>
                  </a:cubicBezTo>
                  <a:cubicBezTo>
                    <a:pt x="149421" y="372126"/>
                    <a:pt x="196950" y="334531"/>
                    <a:pt x="245690" y="298459"/>
                  </a:cubicBezTo>
                  <a:cubicBezTo>
                    <a:pt x="321471" y="242319"/>
                    <a:pt x="399871" y="189989"/>
                    <a:pt x="480872" y="141468"/>
                  </a:cubicBezTo>
                  <a:cubicBezTo>
                    <a:pt x="521353" y="117237"/>
                    <a:pt x="562387" y="94034"/>
                    <a:pt x="603982" y="71841"/>
                  </a:cubicBezTo>
                  <a:cubicBezTo>
                    <a:pt x="616536" y="65145"/>
                    <a:pt x="629242" y="58591"/>
                    <a:pt x="642101" y="52391"/>
                  </a:cubicBezTo>
                  <a:cubicBezTo>
                    <a:pt x="671257" y="37674"/>
                    <a:pt x="701556" y="25340"/>
                    <a:pt x="732703" y="15500"/>
                  </a:cubicBezTo>
                  <a:cubicBezTo>
                    <a:pt x="776823" y="1232"/>
                    <a:pt x="823505" y="-3359"/>
                    <a:pt x="869549" y="2061"/>
                  </a:cubicBezTo>
                  <a:cubicBezTo>
                    <a:pt x="914021" y="8528"/>
                    <a:pt x="956855" y="23349"/>
                    <a:pt x="995812" y="45742"/>
                  </a:cubicBezTo>
                  <a:cubicBezTo>
                    <a:pt x="1078537" y="91977"/>
                    <a:pt x="1142707" y="163481"/>
                    <a:pt x="1205143" y="233261"/>
                  </a:cubicBezTo>
                  <a:cubicBezTo>
                    <a:pt x="1211449" y="240347"/>
                    <a:pt x="1201057" y="250834"/>
                    <a:pt x="1194704" y="243748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4E4EB0DA-3148-589E-AEA1-D4573883CDA5}"/>
                </a:ext>
              </a:extLst>
            </p:cNvPr>
            <p:cNvSpPr/>
            <p:nvPr/>
          </p:nvSpPr>
          <p:spPr>
            <a:xfrm>
              <a:off x="16071955" y="4523551"/>
              <a:ext cx="1497317" cy="1222595"/>
            </a:xfrm>
            <a:custGeom>
              <a:avLst/>
              <a:gdLst>
                <a:gd name="connsiteX0" fmla="*/ 8620 w 1497317"/>
                <a:gd name="connsiteY0" fmla="*/ 162770 h 1222595"/>
                <a:gd name="connsiteX1" fmla="*/ 206863 w 1497317"/>
                <a:gd name="connsiteY1" fmla="*/ 90266 h 1222595"/>
                <a:gd name="connsiteX2" fmla="*/ 305285 w 1497317"/>
                <a:gd name="connsiteY2" fmla="*/ 54261 h 1222595"/>
                <a:gd name="connsiteX3" fmla="*/ 402460 w 1497317"/>
                <a:gd name="connsiteY3" fmla="*/ 20790 h 1222595"/>
                <a:gd name="connsiteX4" fmla="*/ 490414 w 1497317"/>
                <a:gd name="connsiteY4" fmla="*/ 21914 h 1222595"/>
                <a:gd name="connsiteX5" fmla="*/ 559012 w 1497317"/>
                <a:gd name="connsiteY5" fmla="*/ 64444 h 1222595"/>
                <a:gd name="connsiteX6" fmla="*/ 615277 w 1497317"/>
                <a:gd name="connsiteY6" fmla="*/ 124527 h 1222595"/>
                <a:gd name="connsiteX7" fmla="*/ 679028 w 1497317"/>
                <a:gd name="connsiteY7" fmla="*/ 202242 h 1222595"/>
                <a:gd name="connsiteX8" fmla="*/ 939888 w 1497317"/>
                <a:gd name="connsiteY8" fmla="*/ 524758 h 1222595"/>
                <a:gd name="connsiteX9" fmla="*/ 1197302 w 1497317"/>
                <a:gd name="connsiteY9" fmla="*/ 850046 h 1222595"/>
                <a:gd name="connsiteX10" fmla="*/ 1451839 w 1497317"/>
                <a:gd name="connsiteY10" fmla="*/ 1178869 h 1222595"/>
                <a:gd name="connsiteX11" fmla="*/ 1482776 w 1497317"/>
                <a:gd name="connsiteY11" fmla="*/ 1219340 h 1222595"/>
                <a:gd name="connsiteX12" fmla="*/ 1495530 w 1497317"/>
                <a:gd name="connsiteY12" fmla="*/ 1211892 h 1222595"/>
                <a:gd name="connsiteX13" fmla="*/ 1239117 w 1497317"/>
                <a:gd name="connsiteY13" fmla="*/ 879736 h 1222595"/>
                <a:gd name="connsiteX14" fmla="*/ 978503 w 1497317"/>
                <a:gd name="connsiteY14" fmla="*/ 549561 h 1222595"/>
                <a:gd name="connsiteX15" fmla="*/ 714337 w 1497317"/>
                <a:gd name="connsiteY15" fmla="*/ 222235 h 1222595"/>
                <a:gd name="connsiteX16" fmla="*/ 647976 w 1497317"/>
                <a:gd name="connsiteY16" fmla="*/ 141129 h 1222595"/>
                <a:gd name="connsiteX17" fmla="*/ 590302 w 1497317"/>
                <a:gd name="connsiteY17" fmla="*/ 74121 h 1222595"/>
                <a:gd name="connsiteX18" fmla="*/ 449379 w 1497317"/>
                <a:gd name="connsiteY18" fmla="*/ -127 h 1222595"/>
                <a:gd name="connsiteX19" fmla="*/ 353529 w 1497317"/>
                <a:gd name="connsiteY19" fmla="*/ 20943 h 1222595"/>
                <a:gd name="connsiteX20" fmla="*/ 254231 w 1497317"/>
                <a:gd name="connsiteY20" fmla="*/ 57252 h 1222595"/>
                <a:gd name="connsiteX21" fmla="*/ 54606 w 1497317"/>
                <a:gd name="connsiteY21" fmla="*/ 130271 h 1222595"/>
                <a:gd name="connsiteX22" fmla="*/ 4696 w 1497317"/>
                <a:gd name="connsiteY22" fmla="*/ 148521 h 1222595"/>
                <a:gd name="connsiteX23" fmla="*/ 8620 w 1497317"/>
                <a:gd name="connsiteY23" fmla="*/ 162770 h 12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7317" h="1222595">
                  <a:moveTo>
                    <a:pt x="8620" y="162770"/>
                  </a:moveTo>
                  <a:lnTo>
                    <a:pt x="206863" y="90266"/>
                  </a:lnTo>
                  <a:lnTo>
                    <a:pt x="305285" y="54261"/>
                  </a:lnTo>
                  <a:cubicBezTo>
                    <a:pt x="337089" y="41460"/>
                    <a:pt x="369522" y="30287"/>
                    <a:pt x="402460" y="20790"/>
                  </a:cubicBezTo>
                  <a:cubicBezTo>
                    <a:pt x="431254" y="12570"/>
                    <a:pt x="461839" y="12961"/>
                    <a:pt x="490414" y="21914"/>
                  </a:cubicBezTo>
                  <a:cubicBezTo>
                    <a:pt x="515902" y="31344"/>
                    <a:pt x="539229" y="45813"/>
                    <a:pt x="559012" y="64444"/>
                  </a:cubicBezTo>
                  <a:cubicBezTo>
                    <a:pt x="579224" y="83055"/>
                    <a:pt x="598037" y="103144"/>
                    <a:pt x="615277" y="124527"/>
                  </a:cubicBezTo>
                  <a:cubicBezTo>
                    <a:pt x="636708" y="150283"/>
                    <a:pt x="657825" y="176305"/>
                    <a:pt x="679028" y="202242"/>
                  </a:cubicBezTo>
                  <a:cubicBezTo>
                    <a:pt x="766553" y="309284"/>
                    <a:pt x="853507" y="416792"/>
                    <a:pt x="939888" y="524758"/>
                  </a:cubicBezTo>
                  <a:cubicBezTo>
                    <a:pt x="1026271" y="632733"/>
                    <a:pt x="1112072" y="741156"/>
                    <a:pt x="1197302" y="850046"/>
                  </a:cubicBezTo>
                  <a:cubicBezTo>
                    <a:pt x="1282732" y="959194"/>
                    <a:pt x="1367580" y="1068807"/>
                    <a:pt x="1451839" y="1178869"/>
                  </a:cubicBezTo>
                  <a:cubicBezTo>
                    <a:pt x="1462154" y="1192356"/>
                    <a:pt x="1472469" y="1205843"/>
                    <a:pt x="1482776" y="1219340"/>
                  </a:cubicBezTo>
                  <a:cubicBezTo>
                    <a:pt x="1488471" y="1226798"/>
                    <a:pt x="1501302" y="1219445"/>
                    <a:pt x="1495530" y="1211892"/>
                  </a:cubicBezTo>
                  <a:cubicBezTo>
                    <a:pt x="1410652" y="1100716"/>
                    <a:pt x="1325175" y="989997"/>
                    <a:pt x="1239117" y="879736"/>
                  </a:cubicBezTo>
                  <a:cubicBezTo>
                    <a:pt x="1152839" y="769208"/>
                    <a:pt x="1065971" y="659156"/>
                    <a:pt x="978503" y="549561"/>
                  </a:cubicBezTo>
                  <a:cubicBezTo>
                    <a:pt x="891044" y="439976"/>
                    <a:pt x="802986" y="330867"/>
                    <a:pt x="714337" y="222235"/>
                  </a:cubicBezTo>
                  <a:cubicBezTo>
                    <a:pt x="692248" y="195165"/>
                    <a:pt x="670131" y="168133"/>
                    <a:pt x="647976" y="141129"/>
                  </a:cubicBezTo>
                  <a:cubicBezTo>
                    <a:pt x="629278" y="118346"/>
                    <a:pt x="610800" y="95323"/>
                    <a:pt x="590302" y="74121"/>
                  </a:cubicBezTo>
                  <a:cubicBezTo>
                    <a:pt x="552669" y="35202"/>
                    <a:pt x="505653" y="807"/>
                    <a:pt x="449379" y="-127"/>
                  </a:cubicBezTo>
                  <a:cubicBezTo>
                    <a:pt x="416290" y="-670"/>
                    <a:pt x="384267" y="9827"/>
                    <a:pt x="353529" y="20943"/>
                  </a:cubicBezTo>
                  <a:cubicBezTo>
                    <a:pt x="320383" y="32935"/>
                    <a:pt x="287321" y="45146"/>
                    <a:pt x="254231" y="57252"/>
                  </a:cubicBezTo>
                  <a:lnTo>
                    <a:pt x="54606" y="130271"/>
                  </a:lnTo>
                  <a:lnTo>
                    <a:pt x="4696" y="148521"/>
                  </a:lnTo>
                  <a:cubicBezTo>
                    <a:pt x="-4163" y="151759"/>
                    <a:pt x="-334" y="166047"/>
                    <a:pt x="8620" y="16277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A521AE22-F1A5-C843-6AD5-6C95DC890F44}"/>
                </a:ext>
              </a:extLst>
            </p:cNvPr>
            <p:cNvSpPr/>
            <p:nvPr/>
          </p:nvSpPr>
          <p:spPr>
            <a:xfrm>
              <a:off x="13802781" y="3836028"/>
              <a:ext cx="523036" cy="178079"/>
            </a:xfrm>
            <a:custGeom>
              <a:avLst/>
              <a:gdLst>
                <a:gd name="connsiteX0" fmla="*/ 321997 w 523036"/>
                <a:gd name="connsiteY0" fmla="*/ 32810 h 178079"/>
                <a:gd name="connsiteX1" fmla="*/ -329 w 523036"/>
                <a:gd name="connsiteY1" fmla="*/ 55861 h 178079"/>
                <a:gd name="connsiteX2" fmla="*/ 522708 w 523036"/>
                <a:gd name="connsiteY2" fmla="*/ 177933 h 178079"/>
                <a:gd name="connsiteX3" fmla="*/ 321997 w 523036"/>
                <a:gd name="connsiteY3" fmla="*/ 32810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036" h="178079">
                  <a:moveTo>
                    <a:pt x="321997" y="32810"/>
                  </a:moveTo>
                  <a:cubicBezTo>
                    <a:pt x="218279" y="-18291"/>
                    <a:pt x="95064" y="-9481"/>
                    <a:pt x="-329" y="55861"/>
                  </a:cubicBezTo>
                  <a:cubicBezTo>
                    <a:pt x="176245" y="86322"/>
                    <a:pt x="350886" y="127089"/>
                    <a:pt x="522708" y="177933"/>
                  </a:cubicBezTo>
                  <a:cubicBezTo>
                    <a:pt x="451356" y="136128"/>
                    <a:pt x="395549" y="70615"/>
                    <a:pt x="321997" y="32810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166D1BA0-AAEC-7782-5D17-D3ACF36E95E3}"/>
                </a:ext>
              </a:extLst>
            </p:cNvPr>
            <p:cNvSpPr/>
            <p:nvPr/>
          </p:nvSpPr>
          <p:spPr>
            <a:xfrm>
              <a:off x="16526779" y="4628918"/>
              <a:ext cx="823293" cy="942289"/>
            </a:xfrm>
            <a:custGeom>
              <a:avLst/>
              <a:gdLst>
                <a:gd name="connsiteX0" fmla="*/ 96721 w 823293"/>
                <a:gd name="connsiteY0" fmla="*/ 58127 h 942289"/>
                <a:gd name="connsiteX1" fmla="*/ 26922 w 823293"/>
                <a:gd name="connsiteY1" fmla="*/ -147 h 942289"/>
                <a:gd name="connsiteX2" fmla="*/ -329 w 823293"/>
                <a:gd name="connsiteY2" fmla="*/ 930 h 942289"/>
                <a:gd name="connsiteX3" fmla="*/ 822964 w 823293"/>
                <a:gd name="connsiteY3" fmla="*/ 942143 h 942289"/>
                <a:gd name="connsiteX4" fmla="*/ 96721 w 823293"/>
                <a:gd name="connsiteY4" fmla="*/ 58127 h 94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293" h="942289">
                  <a:moveTo>
                    <a:pt x="96721" y="58127"/>
                  </a:moveTo>
                  <a:cubicBezTo>
                    <a:pt x="77214" y="34372"/>
                    <a:pt x="56116" y="9502"/>
                    <a:pt x="26922" y="-147"/>
                  </a:cubicBezTo>
                  <a:lnTo>
                    <a:pt x="-329" y="930"/>
                  </a:lnTo>
                  <a:cubicBezTo>
                    <a:pt x="207116" y="367480"/>
                    <a:pt x="487274" y="687777"/>
                    <a:pt x="822964" y="942143"/>
                  </a:cubicBezTo>
                  <a:cubicBezTo>
                    <a:pt x="580886" y="647477"/>
                    <a:pt x="338808" y="352802"/>
                    <a:pt x="96721" y="58127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F7F9C10A-01C6-174B-809B-136F8C955C45}"/>
              </a:ext>
            </a:extLst>
          </p:cNvPr>
          <p:cNvSpPr txBox="1"/>
          <p:nvPr/>
        </p:nvSpPr>
        <p:spPr>
          <a:xfrm flipV="1">
            <a:off x="6806425" y="808546"/>
            <a:ext cx="1122947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DC0F041-9D3D-A3EB-7C3A-A658F8C1B79E}"/>
              </a:ext>
            </a:extLst>
          </p:cNvPr>
          <p:cNvSpPr txBox="1"/>
          <p:nvPr/>
        </p:nvSpPr>
        <p:spPr>
          <a:xfrm>
            <a:off x="512279" y="3485232"/>
            <a:ext cx="1122947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9600" dirty="0">
                <a:ln w="19050">
                  <a:solidFill>
                    <a:schemeClr val="bg1">
                      <a:alpha val="87000"/>
                    </a:schemeClr>
                  </a:solidFill>
                </a:ln>
                <a:noFill/>
                <a:latin typeface="+mn-ea"/>
                <a:cs typeface="阿里巴巴普惠体 H" panose="00020600040101010101" pitchFamily="18" charset="-122"/>
              </a:rPr>
              <a:t>“</a:t>
            </a:r>
            <a:endParaRPr lang="zh-CN" altLang="en-US" sz="9600" dirty="0">
              <a:ln w="19050">
                <a:solidFill>
                  <a:schemeClr val="bg1">
                    <a:alpha val="87000"/>
                  </a:schemeClr>
                </a:solidFill>
              </a:ln>
              <a:noFill/>
              <a:latin typeface="+mn-ea"/>
              <a:cs typeface="阿里巴巴普惠体 H" panose="00020600040101010101" pitchFamily="18" charset="-122"/>
            </a:endParaRPr>
          </a:p>
        </p:txBody>
      </p:sp>
      <p:sp>
        <p:nvSpPr>
          <p:cNvPr id="7" name="GaodingPPT-1-2">
            <a:extLst>
              <a:ext uri="{FF2B5EF4-FFF2-40B4-BE49-F238E27FC236}">
                <a16:creationId xmlns:a16="http://schemas.microsoft.com/office/drawing/2014/main" id="{4C289B33-961C-1B89-C3EE-13EADB16257B}"/>
              </a:ext>
            </a:extLst>
          </p:cNvPr>
          <p:cNvSpPr/>
          <p:nvPr/>
        </p:nvSpPr>
        <p:spPr>
          <a:xfrm flipH="1">
            <a:off x="1610622" y="1617228"/>
            <a:ext cx="5189034" cy="31377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altLang="zh-CN" sz="11500" b="1" dirty="0">
                <a:ln w="6350">
                  <a:solidFill>
                    <a:schemeClr val="bg1">
                      <a:alpha val="22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PART</a:t>
            </a:r>
          </a:p>
          <a:p>
            <a:pPr algn="ctr">
              <a:lnSpc>
                <a:spcPct val="85000"/>
              </a:lnSpc>
            </a:pPr>
            <a:r>
              <a:rPr lang="en-US" altLang="zh-CN" sz="11500" b="1" dirty="0">
                <a:ln w="6350">
                  <a:solidFill>
                    <a:schemeClr val="bg1">
                      <a:alpha val="22000"/>
                    </a:schemeClr>
                  </a:solidFill>
                </a:ln>
                <a:noFill/>
                <a:latin typeface="+mj-ea"/>
                <a:ea typeface="+mj-ea"/>
                <a:cs typeface="OPPOSans H" panose="00020600040101010101" pitchFamily="18" charset="-122"/>
              </a:rPr>
              <a:t>TWO</a:t>
            </a:r>
            <a:endParaRPr lang="zh-CN" altLang="en-US" sz="11500" b="1" dirty="0">
              <a:ln w="6350">
                <a:solidFill>
                  <a:schemeClr val="bg1">
                    <a:alpha val="22000"/>
                  </a:schemeClr>
                </a:solidFill>
              </a:ln>
              <a:noFill/>
              <a:latin typeface="+mj-ea"/>
              <a:ea typeface="+mj-ea"/>
              <a:cs typeface="OPPOSans H" panose="00020600040101010101" pitchFamily="18" charset="-122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3AE4CF12-E9AC-3140-9B37-694BC4C89BD5}"/>
              </a:ext>
            </a:extLst>
          </p:cNvPr>
          <p:cNvSpPr/>
          <p:nvPr/>
        </p:nvSpPr>
        <p:spPr>
          <a:xfrm flipH="1">
            <a:off x="3204065" y="3335047"/>
            <a:ext cx="2002148" cy="3562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GaodingPPT-3">
            <a:extLst>
              <a:ext uri="{FF2B5EF4-FFF2-40B4-BE49-F238E27FC236}">
                <a16:creationId xmlns:a16="http://schemas.microsoft.com/office/drawing/2014/main" id="{6FF86B09-DDAD-94D3-830E-0AAC604E840C}"/>
              </a:ext>
            </a:extLst>
          </p:cNvPr>
          <p:cNvSpPr/>
          <p:nvPr/>
        </p:nvSpPr>
        <p:spPr>
          <a:xfrm flipH="1">
            <a:off x="3478356" y="3309306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 fontAlgn="base"/>
            <a:r>
              <a:rPr lang="en-US" altLang="zh-CN" sz="1200" b="0" i="0" dirty="0">
                <a:solidFill>
                  <a:schemeClr val="tx2"/>
                </a:solidFill>
                <a:effectLst/>
                <a:latin typeface="+mj-ea"/>
                <a:ea typeface="+mj-ea"/>
              </a:rPr>
              <a:t>CONTENT OF COURSES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E25A9A34-DC24-0EEF-C6DE-C0F8AF4C4FA7}"/>
              </a:ext>
            </a:extLst>
          </p:cNvPr>
          <p:cNvSpPr/>
          <p:nvPr/>
        </p:nvSpPr>
        <p:spPr>
          <a:xfrm>
            <a:off x="665324" y="6002594"/>
            <a:ext cx="1881440" cy="356229"/>
          </a:xfrm>
          <a:prstGeom prst="roundRect">
            <a:avLst>
              <a:gd name="adj" fmla="val 50000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GaodingPPT-3">
            <a:extLst>
              <a:ext uri="{FF2B5EF4-FFF2-40B4-BE49-F238E27FC236}">
                <a16:creationId xmlns:a16="http://schemas.microsoft.com/office/drawing/2014/main" id="{3C7526AF-FAEA-37A8-41CA-01F97BEDFF55}"/>
              </a:ext>
            </a:extLst>
          </p:cNvPr>
          <p:cNvSpPr/>
          <p:nvPr/>
        </p:nvSpPr>
        <p:spPr>
          <a:xfrm flipH="1">
            <a:off x="747998" y="5976853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  <a:latin typeface="+mn-ea"/>
                <a:cs typeface="OPPOSans R" panose="00020600040101010101" pitchFamily="18" charset="-122"/>
              </a:rPr>
              <a:t>The Second Part</a:t>
            </a:r>
            <a:endParaRPr lang="zh-CN" altLang="en-US" sz="1200" b="1" dirty="0">
              <a:solidFill>
                <a:schemeClr val="bg1"/>
              </a:solidFill>
              <a:latin typeface="+mn-ea"/>
              <a:cs typeface="OPPOSans R" panose="00020600040101010101" pitchFamily="18" charset="-122"/>
            </a:endParaRP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83BBF762-F725-3336-85E0-B8B94B2CD436}"/>
              </a:ext>
            </a:extLst>
          </p:cNvPr>
          <p:cNvSpPr/>
          <p:nvPr/>
        </p:nvSpPr>
        <p:spPr>
          <a:xfrm rot="16200000" flipH="1">
            <a:off x="2209504" y="6121791"/>
            <a:ext cx="136688" cy="11783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EFBCA8E-2E23-6C04-6B33-EFEAC8EBACC8}"/>
              </a:ext>
            </a:extLst>
          </p:cNvPr>
          <p:cNvCxnSpPr>
            <a:cxnSpLocks/>
          </p:cNvCxnSpPr>
          <p:nvPr/>
        </p:nvCxnSpPr>
        <p:spPr>
          <a:xfrm>
            <a:off x="2546764" y="6169981"/>
            <a:ext cx="4159961" cy="999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3F34B-FA9B-B4AA-001A-3FF140DB5521}"/>
              </a:ext>
            </a:extLst>
          </p:cNvPr>
          <p:cNvGrpSpPr/>
          <p:nvPr/>
        </p:nvGrpSpPr>
        <p:grpSpPr>
          <a:xfrm flipH="1">
            <a:off x="11218121" y="669603"/>
            <a:ext cx="406639" cy="95437"/>
            <a:chOff x="561052" y="669603"/>
            <a:chExt cx="406639" cy="95437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D349750B-186E-890B-F500-3D0D32F93170}"/>
                </a:ext>
              </a:extLst>
            </p:cNvPr>
            <p:cNvSpPr/>
            <p:nvPr/>
          </p:nvSpPr>
          <p:spPr>
            <a:xfrm flipH="1">
              <a:off x="872254" y="669603"/>
              <a:ext cx="95437" cy="95437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3AEED434-112B-E2C9-10CF-81A3A374A268}"/>
                </a:ext>
              </a:extLst>
            </p:cNvPr>
            <p:cNvSpPr/>
            <p:nvPr/>
          </p:nvSpPr>
          <p:spPr>
            <a:xfrm flipH="1">
              <a:off x="716653" y="669603"/>
              <a:ext cx="95437" cy="954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13207C1B-0B0C-21A9-3696-2EA0FC6CBD0B}"/>
                </a:ext>
              </a:extLst>
            </p:cNvPr>
            <p:cNvSpPr/>
            <p:nvPr/>
          </p:nvSpPr>
          <p:spPr>
            <a:xfrm flipH="1">
              <a:off x="561052" y="669603"/>
              <a:ext cx="95437" cy="954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</p:grpSp>
      <p:pic>
        <p:nvPicPr>
          <p:cNvPr id="28" name="图形 27">
            <a:extLst>
              <a:ext uri="{FF2B5EF4-FFF2-40B4-BE49-F238E27FC236}">
                <a16:creationId xmlns:a16="http://schemas.microsoft.com/office/drawing/2014/main" id="{2CB2EEEA-8FE9-AF18-C538-41A1EA6E05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554864" y="675292"/>
            <a:ext cx="1157171" cy="169776"/>
          </a:xfrm>
          <a:prstGeom prst="rect">
            <a:avLst/>
          </a:prstGeom>
        </p:spPr>
      </p:pic>
      <p:sp>
        <p:nvSpPr>
          <p:cNvPr id="3" name="GaodingPPT-1-1">
            <a:extLst>
              <a:ext uri="{FF2B5EF4-FFF2-40B4-BE49-F238E27FC236}">
                <a16:creationId xmlns:a16="http://schemas.microsoft.com/office/drawing/2014/main" id="{4D42CE12-6843-9F65-56BF-084EF21E28E1}"/>
              </a:ext>
            </a:extLst>
          </p:cNvPr>
          <p:cNvSpPr/>
          <p:nvPr/>
        </p:nvSpPr>
        <p:spPr>
          <a:xfrm flipH="1">
            <a:off x="2206134" y="2137172"/>
            <a:ext cx="3998009" cy="10144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3444" tIns="61722" rIns="123444" bIns="61722" rtlCol="0" anchor="ctr">
            <a:no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+mj-ea"/>
                <a:ea typeface="+mj-ea"/>
                <a:cs typeface="OPPOSans H" panose="00020600040101010101" pitchFamily="18" charset="-122"/>
              </a:rPr>
              <a:t>教学内容</a:t>
            </a:r>
            <a:endParaRPr lang="en-US" altLang="zh-CN" sz="7200" dirty="0">
              <a:solidFill>
                <a:schemeClr val="bg1"/>
              </a:solidFill>
              <a:latin typeface="+mj-ea"/>
              <a:ea typeface="+mj-ea"/>
              <a:cs typeface="OPPOSans H" panose="00020600040101010101" pitchFamily="18" charset="-122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DCD6E87-C8F1-5F7C-1422-CC94D5076092}"/>
              </a:ext>
            </a:extLst>
          </p:cNvPr>
          <p:cNvCxnSpPr>
            <a:cxnSpLocks/>
          </p:cNvCxnSpPr>
          <p:nvPr/>
        </p:nvCxnSpPr>
        <p:spPr>
          <a:xfrm flipH="1">
            <a:off x="2045761" y="3151647"/>
            <a:ext cx="43187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67282535-2AC9-6ADA-AD76-BF3CF0427B2C}"/>
              </a:ext>
            </a:extLst>
          </p:cNvPr>
          <p:cNvGrpSpPr/>
          <p:nvPr/>
        </p:nvGrpSpPr>
        <p:grpSpPr>
          <a:xfrm flipH="1">
            <a:off x="7724965" y="1947519"/>
            <a:ext cx="4076321" cy="4927107"/>
            <a:chOff x="384526" y="1947519"/>
            <a:chExt cx="4076321" cy="4927107"/>
          </a:xfrm>
        </p:grpSpPr>
        <p:grpSp>
          <p:nvGrpSpPr>
            <p:cNvPr id="33" name="图形 30">
              <a:extLst>
                <a:ext uri="{FF2B5EF4-FFF2-40B4-BE49-F238E27FC236}">
                  <a16:creationId xmlns:a16="http://schemas.microsoft.com/office/drawing/2014/main" id="{A02A3C97-60CF-CBCC-A55F-9C62544063DE}"/>
                </a:ext>
              </a:extLst>
            </p:cNvPr>
            <p:cNvGrpSpPr/>
            <p:nvPr/>
          </p:nvGrpSpPr>
          <p:grpSpPr>
            <a:xfrm>
              <a:off x="389870" y="2364614"/>
              <a:ext cx="3991997" cy="2800882"/>
              <a:chOff x="389870" y="2364614"/>
              <a:chExt cx="3991997" cy="2800882"/>
            </a:xfrm>
          </p:grpSpPr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A72BD98-74C4-3E8B-4CB1-AB0AD5453ECB}"/>
                  </a:ext>
                </a:extLst>
              </p:cNvPr>
              <p:cNvSpPr/>
              <p:nvPr/>
            </p:nvSpPr>
            <p:spPr>
              <a:xfrm>
                <a:off x="738715" y="2364614"/>
                <a:ext cx="3643152" cy="2631161"/>
              </a:xfrm>
              <a:custGeom>
                <a:avLst/>
                <a:gdLst>
                  <a:gd name="connsiteX0" fmla="*/ 3429287 w 3643152"/>
                  <a:gd name="connsiteY0" fmla="*/ 0 h 2631161"/>
                  <a:gd name="connsiteX1" fmla="*/ 213867 w 3643152"/>
                  <a:gd name="connsiteY1" fmla="*/ 0 h 2631161"/>
                  <a:gd name="connsiteX2" fmla="*/ 0 w 3643152"/>
                  <a:gd name="connsiteY2" fmla="*/ 213866 h 2631161"/>
                  <a:gd name="connsiteX3" fmla="*/ 0 w 3643152"/>
                  <a:gd name="connsiteY3" fmla="*/ 2417296 h 2631161"/>
                  <a:gd name="connsiteX4" fmla="*/ 213867 w 3643152"/>
                  <a:gd name="connsiteY4" fmla="*/ 2631162 h 2631161"/>
                  <a:gd name="connsiteX5" fmla="*/ 3429287 w 3643152"/>
                  <a:gd name="connsiteY5" fmla="*/ 2631162 h 2631161"/>
                  <a:gd name="connsiteX6" fmla="*/ 3643153 w 3643152"/>
                  <a:gd name="connsiteY6" fmla="*/ 2417296 h 2631161"/>
                  <a:gd name="connsiteX7" fmla="*/ 3643153 w 3643152"/>
                  <a:gd name="connsiteY7" fmla="*/ 213865 h 2631161"/>
                  <a:gd name="connsiteX8" fmla="*/ 3429287 w 3643152"/>
                  <a:gd name="connsiteY8" fmla="*/ 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3152" h="2631161">
                    <a:moveTo>
                      <a:pt x="3429287" y="0"/>
                    </a:moveTo>
                    <a:lnTo>
                      <a:pt x="213867" y="0"/>
                    </a:lnTo>
                    <a:cubicBezTo>
                      <a:pt x="95915" y="0"/>
                      <a:pt x="0" y="95914"/>
                      <a:pt x="0" y="213866"/>
                    </a:cubicBezTo>
                    <a:lnTo>
                      <a:pt x="0" y="2417296"/>
                    </a:lnTo>
                    <a:cubicBezTo>
                      <a:pt x="0" y="2535248"/>
                      <a:pt x="95915" y="2631162"/>
                      <a:pt x="213867" y="2631162"/>
                    </a:cubicBezTo>
                    <a:lnTo>
                      <a:pt x="3429287" y="2631162"/>
                    </a:lnTo>
                    <a:cubicBezTo>
                      <a:pt x="3547239" y="2631162"/>
                      <a:pt x="3643153" y="2535248"/>
                      <a:pt x="3643153" y="2417296"/>
                    </a:cubicBezTo>
                    <a:lnTo>
                      <a:pt x="3643153" y="213865"/>
                    </a:lnTo>
                    <a:cubicBezTo>
                      <a:pt x="3643153" y="95914"/>
                      <a:pt x="3547239" y="0"/>
                      <a:pt x="34292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1231" cap="flat">
                <a:solidFill>
                  <a:schemeClr val="tx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0E385090-252F-8357-05E1-C47B8AF33B54}"/>
                  </a:ext>
                </a:extLst>
              </p:cNvPr>
              <p:cNvSpPr/>
              <p:nvPr/>
            </p:nvSpPr>
            <p:spPr>
              <a:xfrm>
                <a:off x="389870" y="2534335"/>
                <a:ext cx="3643143" cy="2631161"/>
              </a:xfrm>
              <a:custGeom>
                <a:avLst/>
                <a:gdLst>
                  <a:gd name="connsiteX0" fmla="*/ 3429277 w 3643143"/>
                  <a:gd name="connsiteY0" fmla="*/ 0 h 2631161"/>
                  <a:gd name="connsiteX1" fmla="*/ 213866 w 3643143"/>
                  <a:gd name="connsiteY1" fmla="*/ 0 h 2631161"/>
                  <a:gd name="connsiteX2" fmla="*/ 0 w 3643143"/>
                  <a:gd name="connsiteY2" fmla="*/ 213865 h 2631161"/>
                  <a:gd name="connsiteX3" fmla="*/ 0 w 3643143"/>
                  <a:gd name="connsiteY3" fmla="*/ 2417296 h 2631161"/>
                  <a:gd name="connsiteX4" fmla="*/ 213866 w 3643143"/>
                  <a:gd name="connsiteY4" fmla="*/ 2631162 h 2631161"/>
                  <a:gd name="connsiteX5" fmla="*/ 3429277 w 3643143"/>
                  <a:gd name="connsiteY5" fmla="*/ 2631162 h 2631161"/>
                  <a:gd name="connsiteX6" fmla="*/ 3643144 w 3643143"/>
                  <a:gd name="connsiteY6" fmla="*/ 2417296 h 2631161"/>
                  <a:gd name="connsiteX7" fmla="*/ 3643144 w 3643143"/>
                  <a:gd name="connsiteY7" fmla="*/ 213865 h 2631161"/>
                  <a:gd name="connsiteX8" fmla="*/ 3429277 w 3643143"/>
                  <a:gd name="connsiteY8" fmla="*/ 0 h 2631161"/>
                  <a:gd name="connsiteX9" fmla="*/ 3620655 w 3643143"/>
                  <a:gd name="connsiteY9" fmla="*/ 1768770 h 2631161"/>
                  <a:gd name="connsiteX10" fmla="*/ 2780752 w 3643143"/>
                  <a:gd name="connsiteY10" fmla="*/ 2608673 h 2631161"/>
                  <a:gd name="connsiteX11" fmla="*/ 213866 w 3643143"/>
                  <a:gd name="connsiteY11" fmla="*/ 2608673 h 2631161"/>
                  <a:gd name="connsiteX12" fmla="*/ 22489 w 3643143"/>
                  <a:gd name="connsiteY12" fmla="*/ 2417296 h 2631161"/>
                  <a:gd name="connsiteX13" fmla="*/ 22489 w 3643143"/>
                  <a:gd name="connsiteY13" fmla="*/ 213865 h 2631161"/>
                  <a:gd name="connsiteX14" fmla="*/ 213866 w 3643143"/>
                  <a:gd name="connsiteY14" fmla="*/ 22489 h 2631161"/>
                  <a:gd name="connsiteX15" fmla="*/ 3429277 w 3643143"/>
                  <a:gd name="connsiteY15" fmla="*/ 22489 h 2631161"/>
                  <a:gd name="connsiteX16" fmla="*/ 3620655 w 3643143"/>
                  <a:gd name="connsiteY16" fmla="*/ 213866 h 2631161"/>
                  <a:gd name="connsiteX17" fmla="*/ 3620655 w 3643143"/>
                  <a:gd name="connsiteY17" fmla="*/ 1768770 h 263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3143" h="2631161">
                    <a:moveTo>
                      <a:pt x="3429277" y="0"/>
                    </a:moveTo>
                    <a:lnTo>
                      <a:pt x="213866" y="0"/>
                    </a:lnTo>
                    <a:cubicBezTo>
                      <a:pt x="95914" y="0"/>
                      <a:pt x="0" y="95914"/>
                      <a:pt x="0" y="213865"/>
                    </a:cubicBezTo>
                    <a:lnTo>
                      <a:pt x="0" y="2417296"/>
                    </a:lnTo>
                    <a:cubicBezTo>
                      <a:pt x="0" y="2535248"/>
                      <a:pt x="95914" y="2631162"/>
                      <a:pt x="213866" y="2631162"/>
                    </a:cubicBezTo>
                    <a:lnTo>
                      <a:pt x="3429277" y="2631162"/>
                    </a:lnTo>
                    <a:cubicBezTo>
                      <a:pt x="3547230" y="2631162"/>
                      <a:pt x="3643144" y="2535248"/>
                      <a:pt x="3643144" y="2417296"/>
                    </a:cubicBezTo>
                    <a:lnTo>
                      <a:pt x="3643144" y="213865"/>
                    </a:lnTo>
                    <a:cubicBezTo>
                      <a:pt x="3643144" y="95914"/>
                      <a:pt x="3547230" y="0"/>
                      <a:pt x="3429277" y="0"/>
                    </a:cubicBezTo>
                    <a:close/>
                    <a:moveTo>
                      <a:pt x="3620655" y="1768770"/>
                    </a:moveTo>
                    <a:cubicBezTo>
                      <a:pt x="3620655" y="2232631"/>
                      <a:pt x="3244624" y="2608673"/>
                      <a:pt x="2780752" y="2608673"/>
                    </a:cubicBezTo>
                    <a:lnTo>
                      <a:pt x="213866" y="2608673"/>
                    </a:lnTo>
                    <a:cubicBezTo>
                      <a:pt x="108171" y="2608673"/>
                      <a:pt x="22489" y="2522992"/>
                      <a:pt x="22489" y="2417296"/>
                    </a:cubicBezTo>
                    <a:lnTo>
                      <a:pt x="22489" y="213865"/>
                    </a:lnTo>
                    <a:cubicBezTo>
                      <a:pt x="22489" y="108171"/>
                      <a:pt x="108171" y="22489"/>
                      <a:pt x="213866" y="22489"/>
                    </a:cubicBezTo>
                    <a:lnTo>
                      <a:pt x="3429277" y="22489"/>
                    </a:lnTo>
                    <a:cubicBezTo>
                      <a:pt x="3534974" y="22489"/>
                      <a:pt x="3620655" y="108171"/>
                      <a:pt x="3620655" y="213866"/>
                    </a:cubicBezTo>
                    <a:lnTo>
                      <a:pt x="3620655" y="1768770"/>
                    </a:lnTo>
                    <a:close/>
                  </a:path>
                </a:pathLst>
              </a:custGeom>
              <a:solidFill>
                <a:schemeClr val="tx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</p:grpSp>
        <p:grpSp>
          <p:nvGrpSpPr>
            <p:cNvPr id="36" name="图形 30">
              <a:extLst>
                <a:ext uri="{FF2B5EF4-FFF2-40B4-BE49-F238E27FC236}">
                  <a16:creationId xmlns:a16="http://schemas.microsoft.com/office/drawing/2014/main" id="{2D8B1E5C-DDE8-76C3-0B80-1C3F6E206B95}"/>
                </a:ext>
              </a:extLst>
            </p:cNvPr>
            <p:cNvGrpSpPr/>
            <p:nvPr/>
          </p:nvGrpSpPr>
          <p:grpSpPr>
            <a:xfrm>
              <a:off x="830126" y="3523832"/>
              <a:ext cx="2640875" cy="1164154"/>
              <a:chOff x="830126" y="3523832"/>
              <a:chExt cx="2640875" cy="1164154"/>
            </a:xfrm>
            <a:solidFill>
              <a:srgbClr val="CCCCCC"/>
            </a:solidFill>
          </p:grpSpPr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0BDA6DE3-A0E8-850B-57E9-540E5CB4699E}"/>
                  </a:ext>
                </a:extLst>
              </p:cNvPr>
              <p:cNvSpPr/>
              <p:nvPr/>
            </p:nvSpPr>
            <p:spPr>
              <a:xfrm>
                <a:off x="830126" y="4619362"/>
                <a:ext cx="56232" cy="68623"/>
              </a:xfrm>
              <a:custGeom>
                <a:avLst/>
                <a:gdLst>
                  <a:gd name="connsiteX0" fmla="*/ 19030 w 56232"/>
                  <a:gd name="connsiteY0" fmla="*/ 68624 h 68623"/>
                  <a:gd name="connsiteX1" fmla="*/ 0 w 56232"/>
                  <a:gd name="connsiteY1" fmla="*/ 56637 h 68623"/>
                  <a:gd name="connsiteX2" fmla="*/ 37928 w 56232"/>
                  <a:gd name="connsiteY2" fmla="*/ 0 h 68623"/>
                  <a:gd name="connsiteX3" fmla="*/ 56233 w 56232"/>
                  <a:gd name="connsiteY3" fmla="*/ 13066 h 68623"/>
                  <a:gd name="connsiteX4" fmla="*/ 19030 w 56232"/>
                  <a:gd name="connsiteY4" fmla="*/ 68624 h 68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32" h="68623">
                    <a:moveTo>
                      <a:pt x="19030" y="68624"/>
                    </a:moveTo>
                    <a:lnTo>
                      <a:pt x="0" y="56637"/>
                    </a:lnTo>
                    <a:cubicBezTo>
                      <a:pt x="12370" y="36982"/>
                      <a:pt x="25135" y="17923"/>
                      <a:pt x="37928" y="0"/>
                    </a:cubicBezTo>
                    <a:lnTo>
                      <a:pt x="56233" y="13066"/>
                    </a:lnTo>
                    <a:cubicBezTo>
                      <a:pt x="43687" y="30629"/>
                      <a:pt x="31175" y="49317"/>
                      <a:pt x="19030" y="68624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19137587-07E9-DEBE-6453-2C104B249A52}"/>
                  </a:ext>
                </a:extLst>
              </p:cNvPr>
              <p:cNvSpPr/>
              <p:nvPr/>
            </p:nvSpPr>
            <p:spPr>
              <a:xfrm>
                <a:off x="957058" y="3543374"/>
                <a:ext cx="2309589" cy="984346"/>
              </a:xfrm>
              <a:custGeom>
                <a:avLst/>
                <a:gdLst>
                  <a:gd name="connsiteX0" fmla="*/ 16097 w 2309589"/>
                  <a:gd name="connsiteY0" fmla="*/ 984347 h 984346"/>
                  <a:gd name="connsiteX1" fmla="*/ 0 w 2309589"/>
                  <a:gd name="connsiteY1" fmla="*/ 968639 h 984346"/>
                  <a:gd name="connsiteX2" fmla="*/ 107337 w 2309589"/>
                  <a:gd name="connsiteY2" fmla="*/ 878909 h 984346"/>
                  <a:gd name="connsiteX3" fmla="*/ 119734 w 2309589"/>
                  <a:gd name="connsiteY3" fmla="*/ 897676 h 984346"/>
                  <a:gd name="connsiteX4" fmla="*/ 16097 w 2309589"/>
                  <a:gd name="connsiteY4" fmla="*/ 984347 h 984346"/>
                  <a:gd name="connsiteX5" fmla="*/ 577139 w 2309589"/>
                  <a:gd name="connsiteY5" fmla="*/ 842399 h 984346"/>
                  <a:gd name="connsiteX6" fmla="*/ 507503 w 2309589"/>
                  <a:gd name="connsiteY6" fmla="*/ 835956 h 984346"/>
                  <a:gd name="connsiteX7" fmla="*/ 511137 w 2309589"/>
                  <a:gd name="connsiteY7" fmla="*/ 813771 h 984346"/>
                  <a:gd name="connsiteX8" fmla="*/ 577139 w 2309589"/>
                  <a:gd name="connsiteY8" fmla="*/ 819910 h 984346"/>
                  <a:gd name="connsiteX9" fmla="*/ 643716 w 2309589"/>
                  <a:gd name="connsiteY9" fmla="*/ 812467 h 984346"/>
                  <a:gd name="connsiteX10" fmla="*/ 648574 w 2309589"/>
                  <a:gd name="connsiteY10" fmla="*/ 834427 h 984346"/>
                  <a:gd name="connsiteX11" fmla="*/ 577139 w 2309589"/>
                  <a:gd name="connsiteY11" fmla="*/ 842399 h 984346"/>
                  <a:gd name="connsiteX12" fmla="*/ 240638 w 2309589"/>
                  <a:gd name="connsiteY12" fmla="*/ 839419 h 984346"/>
                  <a:gd name="connsiteX13" fmla="*/ 233873 w 2309589"/>
                  <a:gd name="connsiteY13" fmla="*/ 817977 h 984346"/>
                  <a:gd name="connsiteX14" fmla="*/ 308252 w 2309589"/>
                  <a:gd name="connsiteY14" fmla="*/ 800998 h 984346"/>
                  <a:gd name="connsiteX15" fmla="*/ 371490 w 2309589"/>
                  <a:gd name="connsiteY15" fmla="*/ 796343 h 984346"/>
                  <a:gd name="connsiteX16" fmla="*/ 372873 w 2309589"/>
                  <a:gd name="connsiteY16" fmla="*/ 796343 h 984346"/>
                  <a:gd name="connsiteX17" fmla="*/ 372873 w 2309589"/>
                  <a:gd name="connsiteY17" fmla="*/ 818831 h 984346"/>
                  <a:gd name="connsiteX18" fmla="*/ 371490 w 2309589"/>
                  <a:gd name="connsiteY18" fmla="*/ 818831 h 984346"/>
                  <a:gd name="connsiteX19" fmla="*/ 311474 w 2309589"/>
                  <a:gd name="connsiteY19" fmla="*/ 823250 h 984346"/>
                  <a:gd name="connsiteX20" fmla="*/ 240638 w 2309589"/>
                  <a:gd name="connsiteY20" fmla="*/ 839419 h 984346"/>
                  <a:gd name="connsiteX21" fmla="*/ 776668 w 2309589"/>
                  <a:gd name="connsiteY21" fmla="*/ 774427 h 984346"/>
                  <a:gd name="connsiteX22" fmla="*/ 762298 w 2309589"/>
                  <a:gd name="connsiteY22" fmla="*/ 757134 h 984346"/>
                  <a:gd name="connsiteX23" fmla="*/ 839119 w 2309589"/>
                  <a:gd name="connsiteY23" fmla="*/ 667191 h 984346"/>
                  <a:gd name="connsiteX24" fmla="*/ 848519 w 2309589"/>
                  <a:gd name="connsiteY24" fmla="*/ 654057 h 984346"/>
                  <a:gd name="connsiteX25" fmla="*/ 866769 w 2309589"/>
                  <a:gd name="connsiteY25" fmla="*/ 667202 h 984346"/>
                  <a:gd name="connsiteX26" fmla="*/ 857425 w 2309589"/>
                  <a:gd name="connsiteY26" fmla="*/ 680245 h 984346"/>
                  <a:gd name="connsiteX27" fmla="*/ 776668 w 2309589"/>
                  <a:gd name="connsiteY27" fmla="*/ 774427 h 984346"/>
                  <a:gd name="connsiteX28" fmla="*/ 957015 w 2309589"/>
                  <a:gd name="connsiteY28" fmla="*/ 568230 h 984346"/>
                  <a:gd name="connsiteX29" fmla="*/ 943185 w 2309589"/>
                  <a:gd name="connsiteY29" fmla="*/ 550498 h 984346"/>
                  <a:gd name="connsiteX30" fmla="*/ 1047880 w 2309589"/>
                  <a:gd name="connsiteY30" fmla="*/ 491904 h 984346"/>
                  <a:gd name="connsiteX31" fmla="*/ 1067513 w 2309589"/>
                  <a:gd name="connsiteY31" fmla="*/ 484685 h 984346"/>
                  <a:gd name="connsiteX32" fmla="*/ 1074777 w 2309589"/>
                  <a:gd name="connsiteY32" fmla="*/ 505959 h 984346"/>
                  <a:gd name="connsiteX33" fmla="*/ 1056111 w 2309589"/>
                  <a:gd name="connsiteY33" fmla="*/ 512841 h 984346"/>
                  <a:gd name="connsiteX34" fmla="*/ 957015 w 2309589"/>
                  <a:gd name="connsiteY34" fmla="*/ 568230 h 984346"/>
                  <a:gd name="connsiteX35" fmla="*/ 1228509 w 2309589"/>
                  <a:gd name="connsiteY35" fmla="*/ 490127 h 984346"/>
                  <a:gd name="connsiteX36" fmla="*/ 1206875 w 2309589"/>
                  <a:gd name="connsiteY36" fmla="*/ 489970 h 984346"/>
                  <a:gd name="connsiteX37" fmla="*/ 1207133 w 2309589"/>
                  <a:gd name="connsiteY37" fmla="*/ 467481 h 984346"/>
                  <a:gd name="connsiteX38" fmla="*/ 1229329 w 2309589"/>
                  <a:gd name="connsiteY38" fmla="*/ 467638 h 984346"/>
                  <a:gd name="connsiteX39" fmla="*/ 1343200 w 2309589"/>
                  <a:gd name="connsiteY39" fmla="*/ 461027 h 984346"/>
                  <a:gd name="connsiteX40" fmla="*/ 1345798 w 2309589"/>
                  <a:gd name="connsiteY40" fmla="*/ 483369 h 984346"/>
                  <a:gd name="connsiteX41" fmla="*/ 1228509 w 2309589"/>
                  <a:gd name="connsiteY41" fmla="*/ 490127 h 984346"/>
                  <a:gd name="connsiteX42" fmla="*/ 1482596 w 2309589"/>
                  <a:gd name="connsiteY42" fmla="*/ 460678 h 984346"/>
                  <a:gd name="connsiteX43" fmla="*/ 1478132 w 2309589"/>
                  <a:gd name="connsiteY43" fmla="*/ 438640 h 984346"/>
                  <a:gd name="connsiteX44" fmla="*/ 1612028 w 2309589"/>
                  <a:gd name="connsiteY44" fmla="*/ 408741 h 984346"/>
                  <a:gd name="connsiteX45" fmla="*/ 1617651 w 2309589"/>
                  <a:gd name="connsiteY45" fmla="*/ 430510 h 984346"/>
                  <a:gd name="connsiteX46" fmla="*/ 1482596 w 2309589"/>
                  <a:gd name="connsiteY46" fmla="*/ 460678 h 984346"/>
                  <a:gd name="connsiteX47" fmla="*/ 1750131 w 2309589"/>
                  <a:gd name="connsiteY47" fmla="*/ 387883 h 984346"/>
                  <a:gd name="connsiteX48" fmla="*/ 1741720 w 2309589"/>
                  <a:gd name="connsiteY48" fmla="*/ 367025 h 984346"/>
                  <a:gd name="connsiteX49" fmla="*/ 1861415 w 2309589"/>
                  <a:gd name="connsiteY49" fmla="*/ 304338 h 984346"/>
                  <a:gd name="connsiteX50" fmla="*/ 1874020 w 2309589"/>
                  <a:gd name="connsiteY50" fmla="*/ 322958 h 984346"/>
                  <a:gd name="connsiteX51" fmla="*/ 1750131 w 2309589"/>
                  <a:gd name="connsiteY51" fmla="*/ 387883 h 984346"/>
                  <a:gd name="connsiteX52" fmla="*/ 1977344 w 2309589"/>
                  <a:gd name="connsiteY52" fmla="*/ 227191 h 984346"/>
                  <a:gd name="connsiteX53" fmla="*/ 1959094 w 2309589"/>
                  <a:gd name="connsiteY53" fmla="*/ 214046 h 984346"/>
                  <a:gd name="connsiteX54" fmla="*/ 1976040 w 2309589"/>
                  <a:gd name="connsiteY54" fmla="*/ 188634 h 984346"/>
                  <a:gd name="connsiteX55" fmla="*/ 2045664 w 2309589"/>
                  <a:gd name="connsiteY55" fmla="*/ 108530 h 984346"/>
                  <a:gd name="connsiteX56" fmla="*/ 2048340 w 2309589"/>
                  <a:gd name="connsiteY56" fmla="*/ 106393 h 984346"/>
                  <a:gd name="connsiteX57" fmla="*/ 2062272 w 2309589"/>
                  <a:gd name="connsiteY57" fmla="*/ 124047 h 984346"/>
                  <a:gd name="connsiteX58" fmla="*/ 2059798 w 2309589"/>
                  <a:gd name="connsiteY58" fmla="*/ 126026 h 984346"/>
                  <a:gd name="connsiteX59" fmla="*/ 1994998 w 2309589"/>
                  <a:gd name="connsiteY59" fmla="*/ 200733 h 984346"/>
                  <a:gd name="connsiteX60" fmla="*/ 1977344 w 2309589"/>
                  <a:gd name="connsiteY60" fmla="*/ 227191 h 984346"/>
                  <a:gd name="connsiteX61" fmla="*/ 2179089 w 2309589"/>
                  <a:gd name="connsiteY61" fmla="*/ 58527 h 984346"/>
                  <a:gd name="connsiteX62" fmla="*/ 2170892 w 2309589"/>
                  <a:gd name="connsiteY62" fmla="*/ 37590 h 984346"/>
                  <a:gd name="connsiteX63" fmla="*/ 2305430 w 2309589"/>
                  <a:gd name="connsiteY63" fmla="*/ 0 h 984346"/>
                  <a:gd name="connsiteX64" fmla="*/ 2309590 w 2309589"/>
                  <a:gd name="connsiteY64" fmla="*/ 22106 h 984346"/>
                  <a:gd name="connsiteX65" fmla="*/ 2179089 w 2309589"/>
                  <a:gd name="connsiteY65" fmla="*/ 58527 h 98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09589" h="984346">
                    <a:moveTo>
                      <a:pt x="16097" y="984347"/>
                    </a:moveTo>
                    <a:lnTo>
                      <a:pt x="0" y="968639"/>
                    </a:lnTo>
                    <a:cubicBezTo>
                      <a:pt x="34315" y="933478"/>
                      <a:pt x="70431" y="903287"/>
                      <a:pt x="107337" y="878909"/>
                    </a:cubicBezTo>
                    <a:lnTo>
                      <a:pt x="119734" y="897676"/>
                    </a:lnTo>
                    <a:cubicBezTo>
                      <a:pt x="84162" y="921165"/>
                      <a:pt x="49293" y="950322"/>
                      <a:pt x="16097" y="984347"/>
                    </a:cubicBezTo>
                    <a:close/>
                    <a:moveTo>
                      <a:pt x="577139" y="842399"/>
                    </a:moveTo>
                    <a:cubicBezTo>
                      <a:pt x="550284" y="842399"/>
                      <a:pt x="525819" y="838958"/>
                      <a:pt x="507503" y="835956"/>
                    </a:cubicBezTo>
                    <a:lnTo>
                      <a:pt x="511137" y="813771"/>
                    </a:lnTo>
                    <a:cubicBezTo>
                      <a:pt x="529694" y="816807"/>
                      <a:pt x="552041" y="819910"/>
                      <a:pt x="577139" y="819910"/>
                    </a:cubicBezTo>
                    <a:cubicBezTo>
                      <a:pt x="599301" y="819910"/>
                      <a:pt x="621081" y="817471"/>
                      <a:pt x="643716" y="812467"/>
                    </a:cubicBezTo>
                    <a:lnTo>
                      <a:pt x="648574" y="834427"/>
                    </a:lnTo>
                    <a:cubicBezTo>
                      <a:pt x="624320" y="839790"/>
                      <a:pt x="600954" y="842399"/>
                      <a:pt x="577139" y="842399"/>
                    </a:cubicBezTo>
                    <a:close/>
                    <a:moveTo>
                      <a:pt x="240638" y="839419"/>
                    </a:moveTo>
                    <a:lnTo>
                      <a:pt x="233873" y="817977"/>
                    </a:lnTo>
                    <a:cubicBezTo>
                      <a:pt x="258032" y="810353"/>
                      <a:pt x="283056" y="804641"/>
                      <a:pt x="308252" y="800998"/>
                    </a:cubicBezTo>
                    <a:cubicBezTo>
                      <a:pt x="329889" y="797860"/>
                      <a:pt x="350576" y="796343"/>
                      <a:pt x="371490" y="796343"/>
                    </a:cubicBezTo>
                    <a:lnTo>
                      <a:pt x="372873" y="796343"/>
                    </a:lnTo>
                    <a:lnTo>
                      <a:pt x="372873" y="818831"/>
                    </a:lnTo>
                    <a:lnTo>
                      <a:pt x="371490" y="818831"/>
                    </a:lnTo>
                    <a:cubicBezTo>
                      <a:pt x="351664" y="818831"/>
                      <a:pt x="332036" y="820270"/>
                      <a:pt x="311474" y="823250"/>
                    </a:cubicBezTo>
                    <a:cubicBezTo>
                      <a:pt x="287476" y="826725"/>
                      <a:pt x="263637" y="832167"/>
                      <a:pt x="240638" y="839419"/>
                    </a:cubicBezTo>
                    <a:close/>
                    <a:moveTo>
                      <a:pt x="776668" y="774427"/>
                    </a:moveTo>
                    <a:lnTo>
                      <a:pt x="762298" y="757134"/>
                    </a:lnTo>
                    <a:cubicBezTo>
                      <a:pt x="793321" y="731362"/>
                      <a:pt x="815562" y="700193"/>
                      <a:pt x="839119" y="667191"/>
                    </a:cubicBezTo>
                    <a:lnTo>
                      <a:pt x="848519" y="654057"/>
                    </a:lnTo>
                    <a:lnTo>
                      <a:pt x="866769" y="667202"/>
                    </a:lnTo>
                    <a:lnTo>
                      <a:pt x="857425" y="680245"/>
                    </a:lnTo>
                    <a:cubicBezTo>
                      <a:pt x="833002" y="714473"/>
                      <a:pt x="809929" y="746800"/>
                      <a:pt x="776668" y="774427"/>
                    </a:cubicBezTo>
                    <a:close/>
                    <a:moveTo>
                      <a:pt x="957015" y="568230"/>
                    </a:moveTo>
                    <a:lnTo>
                      <a:pt x="943185" y="550498"/>
                    </a:lnTo>
                    <a:cubicBezTo>
                      <a:pt x="973488" y="526851"/>
                      <a:pt x="1007738" y="507679"/>
                      <a:pt x="1047880" y="491904"/>
                    </a:cubicBezTo>
                    <a:cubicBezTo>
                      <a:pt x="1054717" y="489216"/>
                      <a:pt x="1061250" y="486821"/>
                      <a:pt x="1067513" y="484685"/>
                    </a:cubicBezTo>
                    <a:lnTo>
                      <a:pt x="1074777" y="505959"/>
                    </a:lnTo>
                    <a:cubicBezTo>
                      <a:pt x="1068806" y="507994"/>
                      <a:pt x="1062610" y="510277"/>
                      <a:pt x="1056111" y="512841"/>
                    </a:cubicBezTo>
                    <a:cubicBezTo>
                      <a:pt x="1018004" y="527807"/>
                      <a:pt x="985598" y="545932"/>
                      <a:pt x="957015" y="568230"/>
                    </a:cubicBezTo>
                    <a:close/>
                    <a:moveTo>
                      <a:pt x="1228509" y="490127"/>
                    </a:moveTo>
                    <a:cubicBezTo>
                      <a:pt x="1220941" y="490127"/>
                      <a:pt x="1213767" y="490048"/>
                      <a:pt x="1206875" y="489970"/>
                    </a:cubicBezTo>
                    <a:lnTo>
                      <a:pt x="1207133" y="467481"/>
                    </a:lnTo>
                    <a:cubicBezTo>
                      <a:pt x="1214183" y="467571"/>
                      <a:pt x="1221537" y="467582"/>
                      <a:pt x="1229329" y="467638"/>
                    </a:cubicBezTo>
                    <a:cubicBezTo>
                      <a:pt x="1255787" y="467638"/>
                      <a:pt x="1292646" y="466885"/>
                      <a:pt x="1343200" y="461027"/>
                    </a:cubicBezTo>
                    <a:lnTo>
                      <a:pt x="1345798" y="483369"/>
                    </a:lnTo>
                    <a:cubicBezTo>
                      <a:pt x="1293568" y="489419"/>
                      <a:pt x="1256136" y="490048"/>
                      <a:pt x="1228509" y="490127"/>
                    </a:cubicBezTo>
                    <a:close/>
                    <a:moveTo>
                      <a:pt x="1482596" y="460678"/>
                    </a:moveTo>
                    <a:lnTo>
                      <a:pt x="1478132" y="438640"/>
                    </a:lnTo>
                    <a:cubicBezTo>
                      <a:pt x="1518532" y="430465"/>
                      <a:pt x="1565522" y="420739"/>
                      <a:pt x="1612028" y="408741"/>
                    </a:cubicBezTo>
                    <a:lnTo>
                      <a:pt x="1617651" y="430510"/>
                    </a:lnTo>
                    <a:cubicBezTo>
                      <a:pt x="1570605" y="442654"/>
                      <a:pt x="1523266" y="452447"/>
                      <a:pt x="1482596" y="460678"/>
                    </a:cubicBezTo>
                    <a:close/>
                    <a:moveTo>
                      <a:pt x="1750131" y="387883"/>
                    </a:moveTo>
                    <a:lnTo>
                      <a:pt x="1741720" y="367025"/>
                    </a:lnTo>
                    <a:cubicBezTo>
                      <a:pt x="1786810" y="348843"/>
                      <a:pt x="1825962" y="328344"/>
                      <a:pt x="1861415" y="304338"/>
                    </a:cubicBezTo>
                    <a:lnTo>
                      <a:pt x="1874020" y="322958"/>
                    </a:lnTo>
                    <a:cubicBezTo>
                      <a:pt x="1837240" y="347864"/>
                      <a:pt x="1796705" y="369105"/>
                      <a:pt x="1750131" y="387883"/>
                    </a:cubicBezTo>
                    <a:close/>
                    <a:moveTo>
                      <a:pt x="1977344" y="227191"/>
                    </a:moveTo>
                    <a:lnTo>
                      <a:pt x="1959094" y="214046"/>
                    </a:lnTo>
                    <a:cubicBezTo>
                      <a:pt x="1965369" y="205343"/>
                      <a:pt x="1970800" y="196843"/>
                      <a:pt x="1976040" y="188634"/>
                    </a:cubicBezTo>
                    <a:cubicBezTo>
                      <a:pt x="1991523" y="164380"/>
                      <a:pt x="2007535" y="139305"/>
                      <a:pt x="2045664" y="108530"/>
                    </a:cubicBezTo>
                    <a:lnTo>
                      <a:pt x="2048340" y="106393"/>
                    </a:lnTo>
                    <a:lnTo>
                      <a:pt x="2062272" y="124047"/>
                    </a:lnTo>
                    <a:lnTo>
                      <a:pt x="2059798" y="126026"/>
                    </a:lnTo>
                    <a:cubicBezTo>
                      <a:pt x="2024514" y="154508"/>
                      <a:pt x="2010177" y="176963"/>
                      <a:pt x="1994998" y="200733"/>
                    </a:cubicBezTo>
                    <a:cubicBezTo>
                      <a:pt x="1989589" y="209211"/>
                      <a:pt x="1983989" y="217971"/>
                      <a:pt x="1977344" y="227191"/>
                    </a:cubicBezTo>
                    <a:close/>
                    <a:moveTo>
                      <a:pt x="2179089" y="58527"/>
                    </a:moveTo>
                    <a:lnTo>
                      <a:pt x="2170892" y="37590"/>
                    </a:lnTo>
                    <a:cubicBezTo>
                      <a:pt x="2210966" y="21870"/>
                      <a:pt x="2256236" y="9232"/>
                      <a:pt x="2305430" y="0"/>
                    </a:cubicBezTo>
                    <a:lnTo>
                      <a:pt x="2309590" y="22106"/>
                    </a:lnTo>
                    <a:cubicBezTo>
                      <a:pt x="2261768" y="31068"/>
                      <a:pt x="2217859" y="43324"/>
                      <a:pt x="2179089" y="58527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E0F90E66-39B7-1C46-C55F-AB87A1D69B60}"/>
                  </a:ext>
                </a:extLst>
              </p:cNvPr>
              <p:cNvSpPr/>
              <p:nvPr/>
            </p:nvSpPr>
            <p:spPr>
              <a:xfrm>
                <a:off x="3402693" y="3523832"/>
                <a:ext cx="68309" cy="25130"/>
              </a:xfrm>
              <a:custGeom>
                <a:avLst/>
                <a:gdLst>
                  <a:gd name="connsiteX0" fmla="*/ 1406 w 68309"/>
                  <a:gd name="connsiteY0" fmla="*/ 25131 h 25130"/>
                  <a:gd name="connsiteX1" fmla="*/ 0 w 68309"/>
                  <a:gd name="connsiteY1" fmla="*/ 2687 h 25130"/>
                  <a:gd name="connsiteX2" fmla="*/ 67904 w 68309"/>
                  <a:gd name="connsiteY2" fmla="*/ 0 h 25130"/>
                  <a:gd name="connsiteX3" fmla="*/ 68309 w 68309"/>
                  <a:gd name="connsiteY3" fmla="*/ 22489 h 25130"/>
                  <a:gd name="connsiteX4" fmla="*/ 1406 w 68309"/>
                  <a:gd name="connsiteY4" fmla="*/ 25131 h 2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309" h="25130">
                    <a:moveTo>
                      <a:pt x="1406" y="25131"/>
                    </a:moveTo>
                    <a:lnTo>
                      <a:pt x="0" y="2687"/>
                    </a:lnTo>
                    <a:cubicBezTo>
                      <a:pt x="21859" y="1315"/>
                      <a:pt x="44696" y="416"/>
                      <a:pt x="67904" y="0"/>
                    </a:cubicBezTo>
                    <a:lnTo>
                      <a:pt x="68309" y="22489"/>
                    </a:lnTo>
                    <a:cubicBezTo>
                      <a:pt x="45438" y="22893"/>
                      <a:pt x="22927" y="23782"/>
                      <a:pt x="1406" y="25131"/>
                    </a:cubicBezTo>
                    <a:close/>
                  </a:path>
                </a:pathLst>
              </a:custGeom>
              <a:solidFill>
                <a:srgbClr val="CCCCCC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0" name="图形 30">
              <a:extLst>
                <a:ext uri="{FF2B5EF4-FFF2-40B4-BE49-F238E27FC236}">
                  <a16:creationId xmlns:a16="http://schemas.microsoft.com/office/drawing/2014/main" id="{7C148716-5EDA-EFCA-F294-00DF797AAF35}"/>
                </a:ext>
              </a:extLst>
            </p:cNvPr>
            <p:cNvGrpSpPr/>
            <p:nvPr/>
          </p:nvGrpSpPr>
          <p:grpSpPr>
            <a:xfrm>
              <a:off x="755625" y="2778012"/>
              <a:ext cx="1430043" cy="57683"/>
              <a:chOff x="755625" y="2778012"/>
              <a:chExt cx="1430043" cy="57683"/>
            </a:xfrm>
            <a:solidFill>
              <a:srgbClr val="E6E6E6"/>
            </a:solidFill>
          </p:grpSpPr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F72311E6-E4AF-2ADB-6FA0-2A397B5C140D}"/>
                  </a:ext>
                </a:extLst>
              </p:cNvPr>
              <p:cNvSpPr/>
              <p:nvPr/>
            </p:nvSpPr>
            <p:spPr>
              <a:xfrm>
                <a:off x="755625" y="2778012"/>
                <a:ext cx="373086" cy="57683"/>
              </a:xfrm>
              <a:custGeom>
                <a:avLst/>
                <a:gdLst>
                  <a:gd name="connsiteX0" fmla="*/ 344301 w 373086"/>
                  <a:gd name="connsiteY0" fmla="*/ 0 h 57683"/>
                  <a:gd name="connsiteX1" fmla="*/ 28785 w 373086"/>
                  <a:gd name="connsiteY1" fmla="*/ 0 h 57683"/>
                  <a:gd name="connsiteX2" fmla="*/ 0 w 373086"/>
                  <a:gd name="connsiteY2" fmla="*/ 28785 h 57683"/>
                  <a:gd name="connsiteX3" fmla="*/ 28785 w 373086"/>
                  <a:gd name="connsiteY3" fmla="*/ 57683 h 57683"/>
                  <a:gd name="connsiteX4" fmla="*/ 344301 w 373086"/>
                  <a:gd name="connsiteY4" fmla="*/ 57683 h 57683"/>
                  <a:gd name="connsiteX5" fmla="*/ 373086 w 373086"/>
                  <a:gd name="connsiteY5" fmla="*/ 28785 h 57683"/>
                  <a:gd name="connsiteX6" fmla="*/ 344301 w 373086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6" h="57683">
                    <a:moveTo>
                      <a:pt x="344301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1" y="57683"/>
                    </a:lnTo>
                    <a:cubicBezTo>
                      <a:pt x="360154" y="57683"/>
                      <a:pt x="373086" y="44752"/>
                      <a:pt x="373086" y="28785"/>
                    </a:cubicBezTo>
                    <a:cubicBezTo>
                      <a:pt x="373086" y="12931"/>
                      <a:pt x="360154" y="0"/>
                      <a:pt x="344301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BC300617-2347-39E0-BB25-8F15CC8D9B37}"/>
                  </a:ext>
                </a:extLst>
              </p:cNvPr>
              <p:cNvSpPr/>
              <p:nvPr/>
            </p:nvSpPr>
            <p:spPr>
              <a:xfrm>
                <a:off x="1284106" y="2778012"/>
                <a:ext cx="373080" cy="57683"/>
              </a:xfrm>
              <a:custGeom>
                <a:avLst/>
                <a:gdLst>
                  <a:gd name="connsiteX0" fmla="*/ 344295 w 373080"/>
                  <a:gd name="connsiteY0" fmla="*/ 0 h 57683"/>
                  <a:gd name="connsiteX1" fmla="*/ 28785 w 373080"/>
                  <a:gd name="connsiteY1" fmla="*/ 0 h 57683"/>
                  <a:gd name="connsiteX2" fmla="*/ 0 w 373080"/>
                  <a:gd name="connsiteY2" fmla="*/ 28785 h 57683"/>
                  <a:gd name="connsiteX3" fmla="*/ 28785 w 373080"/>
                  <a:gd name="connsiteY3" fmla="*/ 57683 h 57683"/>
                  <a:gd name="connsiteX4" fmla="*/ 344295 w 373080"/>
                  <a:gd name="connsiteY4" fmla="*/ 57683 h 57683"/>
                  <a:gd name="connsiteX5" fmla="*/ 373081 w 373080"/>
                  <a:gd name="connsiteY5" fmla="*/ 28785 h 57683"/>
                  <a:gd name="connsiteX6" fmla="*/ 344295 w 373080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0" h="57683">
                    <a:moveTo>
                      <a:pt x="344295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295" y="57683"/>
                    </a:lnTo>
                    <a:cubicBezTo>
                      <a:pt x="360150" y="57683"/>
                      <a:pt x="373081" y="44752"/>
                      <a:pt x="373081" y="28785"/>
                    </a:cubicBezTo>
                    <a:cubicBezTo>
                      <a:pt x="373081" y="12931"/>
                      <a:pt x="360150" y="0"/>
                      <a:pt x="344295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BCF0F31B-E654-9DDF-1CF0-65EA91950A1D}"/>
                  </a:ext>
                </a:extLst>
              </p:cNvPr>
              <p:cNvSpPr/>
              <p:nvPr/>
            </p:nvSpPr>
            <p:spPr>
              <a:xfrm>
                <a:off x="1812583" y="2778012"/>
                <a:ext cx="373085" cy="57683"/>
              </a:xfrm>
              <a:custGeom>
                <a:avLst/>
                <a:gdLst>
                  <a:gd name="connsiteX0" fmla="*/ 344300 w 373085"/>
                  <a:gd name="connsiteY0" fmla="*/ 0 h 57683"/>
                  <a:gd name="connsiteX1" fmla="*/ 28785 w 373085"/>
                  <a:gd name="connsiteY1" fmla="*/ 0 h 57683"/>
                  <a:gd name="connsiteX2" fmla="*/ 0 w 373085"/>
                  <a:gd name="connsiteY2" fmla="*/ 28785 h 57683"/>
                  <a:gd name="connsiteX3" fmla="*/ 28785 w 373085"/>
                  <a:gd name="connsiteY3" fmla="*/ 57683 h 57683"/>
                  <a:gd name="connsiteX4" fmla="*/ 344300 w 373085"/>
                  <a:gd name="connsiteY4" fmla="*/ 57683 h 57683"/>
                  <a:gd name="connsiteX5" fmla="*/ 373085 w 373085"/>
                  <a:gd name="connsiteY5" fmla="*/ 28785 h 57683"/>
                  <a:gd name="connsiteX6" fmla="*/ 344300 w 373085"/>
                  <a:gd name="connsiteY6" fmla="*/ 0 h 57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085" h="57683">
                    <a:moveTo>
                      <a:pt x="344300" y="0"/>
                    </a:moveTo>
                    <a:lnTo>
                      <a:pt x="28785" y="0"/>
                    </a:lnTo>
                    <a:cubicBezTo>
                      <a:pt x="12931" y="0"/>
                      <a:pt x="0" y="12931"/>
                      <a:pt x="0" y="28785"/>
                    </a:cubicBezTo>
                    <a:cubicBezTo>
                      <a:pt x="0" y="44752"/>
                      <a:pt x="12931" y="57683"/>
                      <a:pt x="28785" y="57683"/>
                    </a:cubicBezTo>
                    <a:lnTo>
                      <a:pt x="344300" y="57683"/>
                    </a:lnTo>
                    <a:cubicBezTo>
                      <a:pt x="360154" y="57683"/>
                      <a:pt x="373085" y="44752"/>
                      <a:pt x="373085" y="28785"/>
                    </a:cubicBezTo>
                    <a:cubicBezTo>
                      <a:pt x="373085" y="12931"/>
                      <a:pt x="360154" y="0"/>
                      <a:pt x="344300" y="0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D513A7A1-C60C-02D7-1E4B-91E315B8F576}"/>
                </a:ext>
              </a:extLst>
            </p:cNvPr>
            <p:cNvSpPr/>
            <p:nvPr/>
          </p:nvSpPr>
          <p:spPr>
            <a:xfrm>
              <a:off x="755309" y="4670748"/>
              <a:ext cx="2867291" cy="22488"/>
            </a:xfrm>
            <a:custGeom>
              <a:avLst/>
              <a:gdLst>
                <a:gd name="connsiteX0" fmla="*/ 0 w 2867291"/>
                <a:gd name="connsiteY0" fmla="*/ 0 h 22488"/>
                <a:gd name="connsiteX1" fmla="*/ 2867292 w 2867291"/>
                <a:gd name="connsiteY1" fmla="*/ 0 h 22488"/>
                <a:gd name="connsiteX2" fmla="*/ 2867292 w 2867291"/>
                <a:gd name="connsiteY2" fmla="*/ 22489 h 22488"/>
                <a:gd name="connsiteX3" fmla="*/ 0 w 2867291"/>
                <a:gd name="connsiteY3" fmla="*/ 22489 h 2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7291" h="22488">
                  <a:moveTo>
                    <a:pt x="0" y="0"/>
                  </a:moveTo>
                  <a:lnTo>
                    <a:pt x="2867292" y="0"/>
                  </a:lnTo>
                  <a:lnTo>
                    <a:pt x="2867292" y="22489"/>
                  </a:lnTo>
                  <a:lnTo>
                    <a:pt x="0" y="22489"/>
                  </a:lnTo>
                  <a:close/>
                </a:path>
              </a:pathLst>
            </a:custGeom>
            <a:solidFill>
              <a:srgbClr val="E6E6E6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EFD288D-A734-EF4A-4CB7-B3C81F5FEF0B}"/>
                </a:ext>
              </a:extLst>
            </p:cNvPr>
            <p:cNvSpPr/>
            <p:nvPr/>
          </p:nvSpPr>
          <p:spPr>
            <a:xfrm>
              <a:off x="2886097" y="3006595"/>
              <a:ext cx="585039" cy="426383"/>
            </a:xfrm>
            <a:custGeom>
              <a:avLst/>
              <a:gdLst>
                <a:gd name="connsiteX0" fmla="*/ 585040 w 585039"/>
                <a:gd name="connsiteY0" fmla="*/ 22489 h 426383"/>
                <a:gd name="connsiteX1" fmla="*/ 132233 w 585039"/>
                <a:gd name="connsiteY1" fmla="*/ 200710 h 426383"/>
                <a:gd name="connsiteX2" fmla="*/ 66791 w 585039"/>
                <a:gd name="connsiteY2" fmla="*/ 310342 h 426383"/>
                <a:gd name="connsiteX3" fmla="*/ 0 w 585039"/>
                <a:gd name="connsiteY3" fmla="*/ 426383 h 426383"/>
                <a:gd name="connsiteX4" fmla="*/ 0 w 585039"/>
                <a:gd name="connsiteY4" fmla="*/ 388152 h 426383"/>
                <a:gd name="connsiteX5" fmla="*/ 46214 w 585039"/>
                <a:gd name="connsiteY5" fmla="*/ 301234 h 426383"/>
                <a:gd name="connsiteX6" fmla="*/ 115141 w 585039"/>
                <a:gd name="connsiteY6" fmla="*/ 186205 h 426383"/>
                <a:gd name="connsiteX7" fmla="*/ 584365 w 585039"/>
                <a:gd name="connsiteY7" fmla="*/ 0 h 426383"/>
                <a:gd name="connsiteX8" fmla="*/ 585040 w 585039"/>
                <a:gd name="connsiteY8" fmla="*/ 22489 h 42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5039" h="426383">
                  <a:moveTo>
                    <a:pt x="585040" y="22489"/>
                  </a:moveTo>
                  <a:cubicBezTo>
                    <a:pt x="380956" y="27773"/>
                    <a:pt x="228709" y="87818"/>
                    <a:pt x="132233" y="200710"/>
                  </a:cubicBezTo>
                  <a:cubicBezTo>
                    <a:pt x="96588" y="242539"/>
                    <a:pt x="82083" y="275485"/>
                    <a:pt x="66791" y="310342"/>
                  </a:cubicBezTo>
                  <a:cubicBezTo>
                    <a:pt x="51611" y="344750"/>
                    <a:pt x="36094" y="380169"/>
                    <a:pt x="0" y="426383"/>
                  </a:cubicBezTo>
                  <a:lnTo>
                    <a:pt x="0" y="388152"/>
                  </a:lnTo>
                  <a:cubicBezTo>
                    <a:pt x="22376" y="355319"/>
                    <a:pt x="34407" y="327883"/>
                    <a:pt x="46214" y="301234"/>
                  </a:cubicBezTo>
                  <a:cubicBezTo>
                    <a:pt x="62181" y="264803"/>
                    <a:pt x="77361" y="230395"/>
                    <a:pt x="115141" y="186205"/>
                  </a:cubicBezTo>
                  <a:cubicBezTo>
                    <a:pt x="215890" y="68140"/>
                    <a:pt x="373760" y="5510"/>
                    <a:pt x="584365" y="0"/>
                  </a:cubicBezTo>
                  <a:lnTo>
                    <a:pt x="585040" y="22489"/>
                  </a:lnTo>
                  <a:close/>
                </a:path>
              </a:pathLst>
            </a:custGeom>
            <a:solidFill>
              <a:srgbClr val="CCCCCC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3797E0DF-C528-EC6D-7458-780193AB0053}"/>
                </a:ext>
              </a:extLst>
            </p:cNvPr>
            <p:cNvSpPr/>
            <p:nvPr/>
          </p:nvSpPr>
          <p:spPr>
            <a:xfrm>
              <a:off x="829296" y="3285142"/>
              <a:ext cx="2129073" cy="1401348"/>
            </a:xfrm>
            <a:custGeom>
              <a:avLst/>
              <a:gdLst>
                <a:gd name="connsiteX0" fmla="*/ 2123592 w 2129073"/>
                <a:gd name="connsiteY0" fmla="*/ 31795 h 1401348"/>
                <a:gd name="connsiteX1" fmla="*/ 2056801 w 2129073"/>
                <a:gd name="connsiteY1" fmla="*/ 147836 h 1401348"/>
                <a:gd name="connsiteX2" fmla="*/ 2042970 w 2129073"/>
                <a:gd name="connsiteY2" fmla="*/ 165040 h 1401348"/>
                <a:gd name="connsiteX3" fmla="*/ 1598933 w 2129073"/>
                <a:gd name="connsiteY3" fmla="*/ 411627 h 1401348"/>
                <a:gd name="connsiteX4" fmla="*/ 1573297 w 2129073"/>
                <a:gd name="connsiteY4" fmla="*/ 418823 h 1401348"/>
                <a:gd name="connsiteX5" fmla="*/ 1330083 w 2129073"/>
                <a:gd name="connsiteY5" fmla="*/ 450532 h 1401348"/>
                <a:gd name="connsiteX6" fmla="*/ 1185369 w 2129073"/>
                <a:gd name="connsiteY6" fmla="*/ 483478 h 1401348"/>
                <a:gd name="connsiteX7" fmla="*/ 986120 w 2129073"/>
                <a:gd name="connsiteY7" fmla="*/ 727254 h 1401348"/>
                <a:gd name="connsiteX8" fmla="*/ 790132 w 2129073"/>
                <a:gd name="connsiteY8" fmla="*/ 945842 h 1401348"/>
                <a:gd name="connsiteX9" fmla="*/ 606179 w 2129073"/>
                <a:gd name="connsiteY9" fmla="*/ 945393 h 1401348"/>
                <a:gd name="connsiteX10" fmla="*/ 395012 w 2129073"/>
                <a:gd name="connsiteY10" fmla="*/ 574331 h 1401348"/>
                <a:gd name="connsiteX11" fmla="*/ 20689 w 2129073"/>
                <a:gd name="connsiteY11" fmla="*/ 1401348 h 1401348"/>
                <a:gd name="connsiteX12" fmla="*/ 0 w 2129073"/>
                <a:gd name="connsiteY12" fmla="*/ 1392353 h 1401348"/>
                <a:gd name="connsiteX13" fmla="*/ 390289 w 2129073"/>
                <a:gd name="connsiteY13" fmla="*/ 552293 h 1401348"/>
                <a:gd name="connsiteX14" fmla="*/ 611914 w 2129073"/>
                <a:gd name="connsiteY14" fmla="*/ 923579 h 1401348"/>
                <a:gd name="connsiteX15" fmla="*/ 782261 w 2129073"/>
                <a:gd name="connsiteY15" fmla="*/ 924703 h 1401348"/>
                <a:gd name="connsiteX16" fmla="*/ 965880 w 2129073"/>
                <a:gd name="connsiteY16" fmla="*/ 717359 h 1401348"/>
                <a:gd name="connsiteX17" fmla="*/ 1174125 w 2129073"/>
                <a:gd name="connsiteY17" fmla="*/ 463913 h 1401348"/>
                <a:gd name="connsiteX18" fmla="*/ 1330420 w 2129073"/>
                <a:gd name="connsiteY18" fmla="*/ 428043 h 1401348"/>
                <a:gd name="connsiteX19" fmla="*/ 1573297 w 2129073"/>
                <a:gd name="connsiteY19" fmla="*/ 395547 h 1401348"/>
                <a:gd name="connsiteX20" fmla="*/ 1592637 w 2129073"/>
                <a:gd name="connsiteY20" fmla="*/ 390038 h 1401348"/>
                <a:gd name="connsiteX21" fmla="*/ 2025654 w 2129073"/>
                <a:gd name="connsiteY21" fmla="*/ 150647 h 1401348"/>
                <a:gd name="connsiteX22" fmla="*/ 2056801 w 2129073"/>
                <a:gd name="connsiteY22" fmla="*/ 109605 h 1401348"/>
                <a:gd name="connsiteX23" fmla="*/ 2103015 w 2129073"/>
                <a:gd name="connsiteY23" fmla="*/ 22687 h 1401348"/>
                <a:gd name="connsiteX24" fmla="*/ 2123592 w 2129073"/>
                <a:gd name="connsiteY24" fmla="*/ 31795 h 140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9073" h="1401348">
                  <a:moveTo>
                    <a:pt x="2123592" y="31795"/>
                  </a:moveTo>
                  <a:cubicBezTo>
                    <a:pt x="2108412" y="66202"/>
                    <a:pt x="2092895" y="101622"/>
                    <a:pt x="2056801" y="147836"/>
                  </a:cubicBezTo>
                  <a:cubicBezTo>
                    <a:pt x="2052528" y="153346"/>
                    <a:pt x="2047918" y="159080"/>
                    <a:pt x="2042970" y="165040"/>
                  </a:cubicBezTo>
                  <a:cubicBezTo>
                    <a:pt x="1912761" y="319873"/>
                    <a:pt x="1738812" y="370697"/>
                    <a:pt x="1598933" y="411627"/>
                  </a:cubicBezTo>
                  <a:cubicBezTo>
                    <a:pt x="1590163" y="414213"/>
                    <a:pt x="1581617" y="416574"/>
                    <a:pt x="1573297" y="418823"/>
                  </a:cubicBezTo>
                  <a:cubicBezTo>
                    <a:pt x="1448935" y="452556"/>
                    <a:pt x="1380794" y="451319"/>
                    <a:pt x="1330083" y="450532"/>
                  </a:cubicBezTo>
                  <a:cubicBezTo>
                    <a:pt x="1279146" y="449632"/>
                    <a:pt x="1245526" y="449070"/>
                    <a:pt x="1185369" y="483478"/>
                  </a:cubicBezTo>
                  <a:cubicBezTo>
                    <a:pt x="1075062" y="546333"/>
                    <a:pt x="1029860" y="638311"/>
                    <a:pt x="986120" y="727254"/>
                  </a:cubicBezTo>
                  <a:cubicBezTo>
                    <a:pt x="941031" y="818782"/>
                    <a:pt x="898527" y="905251"/>
                    <a:pt x="790132" y="945842"/>
                  </a:cubicBezTo>
                  <a:cubicBezTo>
                    <a:pt x="714908" y="973953"/>
                    <a:pt x="662063" y="960010"/>
                    <a:pt x="606179" y="945393"/>
                  </a:cubicBezTo>
                  <a:cubicBezTo>
                    <a:pt x="558166" y="932687"/>
                    <a:pt x="471632" y="619938"/>
                    <a:pt x="395012" y="574331"/>
                  </a:cubicBezTo>
                  <a:cubicBezTo>
                    <a:pt x="236805" y="607502"/>
                    <a:pt x="140666" y="1124514"/>
                    <a:pt x="20689" y="1401348"/>
                  </a:cubicBezTo>
                  <a:lnTo>
                    <a:pt x="0" y="1392353"/>
                  </a:lnTo>
                  <a:cubicBezTo>
                    <a:pt x="123125" y="1108547"/>
                    <a:pt x="224548" y="587150"/>
                    <a:pt x="390289" y="552293"/>
                  </a:cubicBezTo>
                  <a:cubicBezTo>
                    <a:pt x="464164" y="536775"/>
                    <a:pt x="561427" y="910311"/>
                    <a:pt x="611914" y="923579"/>
                  </a:cubicBezTo>
                  <a:cubicBezTo>
                    <a:pt x="664312" y="937409"/>
                    <a:pt x="713671" y="950340"/>
                    <a:pt x="782261" y="924703"/>
                  </a:cubicBezTo>
                  <a:cubicBezTo>
                    <a:pt x="882335" y="887372"/>
                    <a:pt x="921016" y="808550"/>
                    <a:pt x="965880" y="717359"/>
                  </a:cubicBezTo>
                  <a:cubicBezTo>
                    <a:pt x="1009058" y="629653"/>
                    <a:pt x="1057971" y="530254"/>
                    <a:pt x="1174125" y="463913"/>
                  </a:cubicBezTo>
                  <a:cubicBezTo>
                    <a:pt x="1239679" y="426469"/>
                    <a:pt x="1277797" y="427144"/>
                    <a:pt x="1330420" y="428043"/>
                  </a:cubicBezTo>
                  <a:cubicBezTo>
                    <a:pt x="1380570" y="428943"/>
                    <a:pt x="1448260" y="430067"/>
                    <a:pt x="1573297" y="395547"/>
                  </a:cubicBezTo>
                  <a:cubicBezTo>
                    <a:pt x="1579593" y="393748"/>
                    <a:pt x="1586002" y="391949"/>
                    <a:pt x="1592637" y="390038"/>
                  </a:cubicBezTo>
                  <a:cubicBezTo>
                    <a:pt x="1729592" y="350008"/>
                    <a:pt x="1899943" y="300196"/>
                    <a:pt x="2025654" y="150647"/>
                  </a:cubicBezTo>
                  <a:cubicBezTo>
                    <a:pt x="2038023" y="135917"/>
                    <a:pt x="2048255" y="122311"/>
                    <a:pt x="2056801" y="109605"/>
                  </a:cubicBezTo>
                  <a:cubicBezTo>
                    <a:pt x="2079177" y="76772"/>
                    <a:pt x="2091208" y="49336"/>
                    <a:pt x="2103015" y="22687"/>
                  </a:cubicBezTo>
                  <a:cubicBezTo>
                    <a:pt x="2118982" y="-13745"/>
                    <a:pt x="2138884" y="-3062"/>
                    <a:pt x="2123592" y="31795"/>
                  </a:cubicBez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47" name="图形 30">
              <a:extLst>
                <a:ext uri="{FF2B5EF4-FFF2-40B4-BE49-F238E27FC236}">
                  <a16:creationId xmlns:a16="http://schemas.microsoft.com/office/drawing/2014/main" id="{8C3D54F2-9A18-10A9-057B-1E32D6BE231E}"/>
                </a:ext>
              </a:extLst>
            </p:cNvPr>
            <p:cNvGrpSpPr/>
            <p:nvPr/>
          </p:nvGrpSpPr>
          <p:grpSpPr>
            <a:xfrm>
              <a:off x="1358589" y="3917807"/>
              <a:ext cx="403082" cy="2125074"/>
              <a:chOff x="1358589" y="3917807"/>
              <a:chExt cx="403082" cy="2125074"/>
            </a:xfrm>
          </p:grpSpPr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571A6606-9607-39BA-7322-7EC8EB33985E}"/>
                  </a:ext>
                </a:extLst>
              </p:cNvPr>
              <p:cNvSpPr/>
              <p:nvPr/>
            </p:nvSpPr>
            <p:spPr>
              <a:xfrm>
                <a:off x="1501870" y="5512563"/>
                <a:ext cx="259801" cy="530318"/>
              </a:xfrm>
              <a:custGeom>
                <a:avLst/>
                <a:gdLst>
                  <a:gd name="connsiteX0" fmla="*/ 251939 w 259801"/>
                  <a:gd name="connsiteY0" fmla="*/ 376841 h 530318"/>
                  <a:gd name="connsiteX1" fmla="*/ 209650 w 259801"/>
                  <a:gd name="connsiteY1" fmla="*/ 300548 h 530318"/>
                  <a:gd name="connsiteX2" fmla="*/ 143713 w 259801"/>
                  <a:gd name="connsiteY2" fmla="*/ 0 h 530318"/>
                  <a:gd name="connsiteX3" fmla="*/ 0 w 259801"/>
                  <a:gd name="connsiteY3" fmla="*/ 35206 h 530318"/>
                  <a:gd name="connsiteX4" fmla="*/ 82353 w 259801"/>
                  <a:gd name="connsiteY4" fmla="*/ 336294 h 530318"/>
                  <a:gd name="connsiteX5" fmla="*/ 86929 w 259801"/>
                  <a:gd name="connsiteY5" fmla="*/ 423179 h 530318"/>
                  <a:gd name="connsiteX6" fmla="*/ 206254 w 259801"/>
                  <a:gd name="connsiteY6" fmla="*/ 528223 h 530318"/>
                  <a:gd name="connsiteX7" fmla="*/ 251939 w 259801"/>
                  <a:gd name="connsiteY7" fmla="*/ 376841 h 530318"/>
                  <a:gd name="connsiteX8" fmla="*/ 251939 w 259801"/>
                  <a:gd name="connsiteY8" fmla="*/ 376841 h 53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9801" h="530318">
                    <a:moveTo>
                      <a:pt x="251939" y="376841"/>
                    </a:moveTo>
                    <a:cubicBezTo>
                      <a:pt x="243034" y="345852"/>
                      <a:pt x="227798" y="319416"/>
                      <a:pt x="209650" y="300548"/>
                    </a:cubicBezTo>
                    <a:lnTo>
                      <a:pt x="143713" y="0"/>
                    </a:lnTo>
                    <a:lnTo>
                      <a:pt x="0" y="35206"/>
                    </a:lnTo>
                    <a:lnTo>
                      <a:pt x="82353" y="336294"/>
                    </a:lnTo>
                    <a:cubicBezTo>
                      <a:pt x="76945" y="361774"/>
                      <a:pt x="78024" y="392190"/>
                      <a:pt x="86929" y="423179"/>
                    </a:cubicBezTo>
                    <a:cubicBezTo>
                      <a:pt x="107259" y="493984"/>
                      <a:pt x="160681" y="541008"/>
                      <a:pt x="206254" y="528223"/>
                    </a:cubicBezTo>
                    <a:cubicBezTo>
                      <a:pt x="251816" y="515427"/>
                      <a:pt x="272269" y="447646"/>
                      <a:pt x="251939" y="376841"/>
                    </a:cubicBezTo>
                    <a:lnTo>
                      <a:pt x="251939" y="376841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A95D0D59-4387-F8F2-0EFA-D8A2661A03E9}"/>
                  </a:ext>
                </a:extLst>
              </p:cNvPr>
              <p:cNvSpPr/>
              <p:nvPr/>
            </p:nvSpPr>
            <p:spPr>
              <a:xfrm>
                <a:off x="1358589" y="3917807"/>
                <a:ext cx="375339" cy="1765702"/>
              </a:xfrm>
              <a:custGeom>
                <a:avLst/>
                <a:gdLst>
                  <a:gd name="connsiteX0" fmla="*/ 375340 w 375339"/>
                  <a:gd name="connsiteY0" fmla="*/ 13 h 1765702"/>
                  <a:gd name="connsiteX1" fmla="*/ 90669 w 375339"/>
                  <a:gd name="connsiteY1" fmla="*/ 160649 h 1765702"/>
                  <a:gd name="connsiteX2" fmla="*/ 9533 w 375339"/>
                  <a:gd name="connsiteY2" fmla="*/ 748264 h 1765702"/>
                  <a:gd name="connsiteX3" fmla="*/ 152816 w 375339"/>
                  <a:gd name="connsiteY3" fmla="*/ 1765702 h 1765702"/>
                  <a:gd name="connsiteX4" fmla="*/ 357135 w 375339"/>
                  <a:gd name="connsiteY4" fmla="*/ 1737637 h 1765702"/>
                  <a:gd name="connsiteX5" fmla="*/ 304692 w 375339"/>
                  <a:gd name="connsiteY5" fmla="*/ 516856 h 1765702"/>
                  <a:gd name="connsiteX6" fmla="*/ 375340 w 375339"/>
                  <a:gd name="connsiteY6" fmla="*/ 13 h 176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39" h="1765702">
                    <a:moveTo>
                      <a:pt x="375340" y="13"/>
                    </a:moveTo>
                    <a:cubicBezTo>
                      <a:pt x="375340" y="13"/>
                      <a:pt x="148379" y="-4631"/>
                      <a:pt x="90669" y="160649"/>
                    </a:cubicBezTo>
                    <a:cubicBezTo>
                      <a:pt x="38141" y="311086"/>
                      <a:pt x="-24129" y="724381"/>
                      <a:pt x="9533" y="748264"/>
                    </a:cubicBezTo>
                    <a:lnTo>
                      <a:pt x="152816" y="1765702"/>
                    </a:lnTo>
                    <a:lnTo>
                      <a:pt x="357135" y="1737637"/>
                    </a:lnTo>
                    <a:lnTo>
                      <a:pt x="304692" y="516856"/>
                    </a:lnTo>
                    <a:lnTo>
                      <a:pt x="375340" y="13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68FF7FB5-5B23-ED1D-702B-3D8F0609FC5E}"/>
                </a:ext>
              </a:extLst>
            </p:cNvPr>
            <p:cNvSpPr/>
            <p:nvPr/>
          </p:nvSpPr>
          <p:spPr>
            <a:xfrm>
              <a:off x="1521603" y="5761443"/>
              <a:ext cx="1263295" cy="1113183"/>
            </a:xfrm>
            <a:custGeom>
              <a:avLst/>
              <a:gdLst>
                <a:gd name="connsiteX0" fmla="*/ 1263295 w 1263295"/>
                <a:gd name="connsiteY0" fmla="*/ 44977 h 1113183"/>
                <a:gd name="connsiteX1" fmla="*/ 1223041 w 1263295"/>
                <a:gd name="connsiteY1" fmla="*/ 1113184 h 1113183"/>
                <a:gd name="connsiteX2" fmla="*/ 688937 w 1263295"/>
                <a:gd name="connsiteY2" fmla="*/ 1113184 h 1113183"/>
                <a:gd name="connsiteX3" fmla="*/ 667348 w 1263295"/>
                <a:gd name="connsiteY3" fmla="*/ 634515 h 1113183"/>
                <a:gd name="connsiteX4" fmla="*/ 572446 w 1263295"/>
                <a:gd name="connsiteY4" fmla="*/ 1113184 h 1113183"/>
                <a:gd name="connsiteX5" fmla="*/ 0 w 1263295"/>
                <a:gd name="connsiteY5" fmla="*/ 1113184 h 1113183"/>
                <a:gd name="connsiteX6" fmla="*/ 71401 w 1263295"/>
                <a:gd name="connsiteY6" fmla="*/ 290327 h 1113183"/>
                <a:gd name="connsiteX7" fmla="*/ 145164 w 1263295"/>
                <a:gd name="connsiteY7" fmla="*/ 117278 h 1113183"/>
                <a:gd name="connsiteX8" fmla="*/ 195088 w 1263295"/>
                <a:gd name="connsiteY8" fmla="*/ 0 h 1113183"/>
                <a:gd name="connsiteX9" fmla="*/ 1263295 w 1263295"/>
                <a:gd name="connsiteY9" fmla="*/ 44977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3295" h="1113183">
                  <a:moveTo>
                    <a:pt x="1263295" y="44977"/>
                  </a:moveTo>
                  <a:lnTo>
                    <a:pt x="1223041" y="1113184"/>
                  </a:lnTo>
                  <a:lnTo>
                    <a:pt x="688937" y="1113184"/>
                  </a:lnTo>
                  <a:lnTo>
                    <a:pt x="667348" y="634515"/>
                  </a:lnTo>
                  <a:lnTo>
                    <a:pt x="572446" y="1113184"/>
                  </a:lnTo>
                  <a:lnTo>
                    <a:pt x="0" y="1113184"/>
                  </a:lnTo>
                  <a:lnTo>
                    <a:pt x="71401" y="290327"/>
                  </a:lnTo>
                  <a:lnTo>
                    <a:pt x="145164" y="117278"/>
                  </a:lnTo>
                  <a:lnTo>
                    <a:pt x="195088" y="0"/>
                  </a:lnTo>
                  <a:lnTo>
                    <a:pt x="1263295" y="44977"/>
                  </a:lnTo>
                  <a:close/>
                </a:path>
              </a:pathLst>
            </a:custGeom>
            <a:solidFill>
              <a:srgbClr val="2F2E41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D771D0C1-AA85-7EF4-6A46-58B1E8D6B98A}"/>
                </a:ext>
              </a:extLst>
            </p:cNvPr>
            <p:cNvSpPr/>
            <p:nvPr/>
          </p:nvSpPr>
          <p:spPr>
            <a:xfrm>
              <a:off x="1593005" y="3692496"/>
              <a:ext cx="1191893" cy="2442280"/>
            </a:xfrm>
            <a:custGeom>
              <a:avLst/>
              <a:gdLst>
                <a:gd name="connsiteX0" fmla="*/ 764611 w 1191893"/>
                <a:gd name="connsiteY0" fmla="*/ 22489 h 2442280"/>
                <a:gd name="connsiteX1" fmla="*/ 393550 w 1191893"/>
                <a:gd name="connsiteY1" fmla="*/ 0 h 2442280"/>
                <a:gd name="connsiteX2" fmla="*/ 269863 w 1191893"/>
                <a:gd name="connsiteY2" fmla="*/ 157420 h 2442280"/>
                <a:gd name="connsiteX3" fmla="*/ 0 w 1191893"/>
                <a:gd name="connsiteY3" fmla="*/ 258618 h 2442280"/>
                <a:gd name="connsiteX4" fmla="*/ 123687 w 1191893"/>
                <a:gd name="connsiteY4" fmla="*/ 1461756 h 2442280"/>
                <a:gd name="connsiteX5" fmla="*/ 67466 w 1191893"/>
                <a:gd name="connsiteY5" fmla="*/ 2181390 h 2442280"/>
                <a:gd name="connsiteX6" fmla="*/ 1191894 w 1191893"/>
                <a:gd name="connsiteY6" fmla="*/ 2113925 h 2442280"/>
                <a:gd name="connsiteX7" fmla="*/ 1101940 w 1191893"/>
                <a:gd name="connsiteY7" fmla="*/ 1270604 h 2442280"/>
                <a:gd name="connsiteX8" fmla="*/ 1124428 w 1191893"/>
                <a:gd name="connsiteY8" fmla="*/ 292351 h 2442280"/>
                <a:gd name="connsiteX9" fmla="*/ 865810 w 1191893"/>
                <a:gd name="connsiteY9" fmla="*/ 179909 h 2442280"/>
                <a:gd name="connsiteX10" fmla="*/ 764611 w 1191893"/>
                <a:gd name="connsiteY10" fmla="*/ 22489 h 2442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1893" h="2442280">
                  <a:moveTo>
                    <a:pt x="764611" y="22489"/>
                  </a:moveTo>
                  <a:lnTo>
                    <a:pt x="393550" y="0"/>
                  </a:lnTo>
                  <a:lnTo>
                    <a:pt x="269863" y="157420"/>
                  </a:lnTo>
                  <a:lnTo>
                    <a:pt x="0" y="258618"/>
                  </a:lnTo>
                  <a:lnTo>
                    <a:pt x="123687" y="1461756"/>
                  </a:lnTo>
                  <a:lnTo>
                    <a:pt x="67466" y="2181390"/>
                  </a:lnTo>
                  <a:cubicBezTo>
                    <a:pt x="67466" y="2181390"/>
                    <a:pt x="854565" y="2811070"/>
                    <a:pt x="1191894" y="2113925"/>
                  </a:cubicBezTo>
                  <a:lnTo>
                    <a:pt x="1101940" y="1270604"/>
                  </a:lnTo>
                  <a:lnTo>
                    <a:pt x="1124428" y="292351"/>
                  </a:lnTo>
                  <a:lnTo>
                    <a:pt x="865810" y="179909"/>
                  </a:lnTo>
                  <a:lnTo>
                    <a:pt x="764611" y="22489"/>
                  </a:lnTo>
                  <a:close/>
                </a:path>
              </a:pathLst>
            </a:custGeom>
            <a:solidFill>
              <a:srgbClr val="FF6C17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2" name="图形 30">
              <a:extLst>
                <a:ext uri="{FF2B5EF4-FFF2-40B4-BE49-F238E27FC236}">
                  <a16:creationId xmlns:a16="http://schemas.microsoft.com/office/drawing/2014/main" id="{E9DF8952-6725-7204-0D07-966E56B4AA84}"/>
                </a:ext>
              </a:extLst>
            </p:cNvPr>
            <p:cNvGrpSpPr/>
            <p:nvPr/>
          </p:nvGrpSpPr>
          <p:grpSpPr>
            <a:xfrm>
              <a:off x="2466860" y="3290305"/>
              <a:ext cx="711623" cy="1533643"/>
              <a:chOff x="2466860" y="3290305"/>
              <a:chExt cx="711623" cy="1533643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76D7682B-1DB2-07C5-227F-C995B39F9239}"/>
                  </a:ext>
                </a:extLst>
              </p:cNvPr>
              <p:cNvSpPr/>
              <p:nvPr/>
            </p:nvSpPr>
            <p:spPr>
              <a:xfrm>
                <a:off x="2865387" y="3290305"/>
                <a:ext cx="255535" cy="649261"/>
              </a:xfrm>
              <a:custGeom>
                <a:avLst/>
                <a:gdLst>
                  <a:gd name="connsiteX0" fmla="*/ 206589 w 255535"/>
                  <a:gd name="connsiteY0" fmla="*/ 151005 h 649261"/>
                  <a:gd name="connsiteX1" fmla="*/ 193726 w 255535"/>
                  <a:gd name="connsiteY1" fmla="*/ 256049 h 649261"/>
                  <a:gd name="connsiteX2" fmla="*/ 255535 w 255535"/>
                  <a:gd name="connsiteY2" fmla="*/ 624986 h 649261"/>
                  <a:gd name="connsiteX3" fmla="*/ 79113 w 255535"/>
                  <a:gd name="connsiteY3" fmla="*/ 649262 h 649261"/>
                  <a:gd name="connsiteX4" fmla="*/ 35406 w 255535"/>
                  <a:gd name="connsiteY4" fmla="*/ 272399 h 649261"/>
                  <a:gd name="connsiteX5" fmla="*/ 1359 w 255535"/>
                  <a:gd name="connsiteY5" fmla="*/ 172201 h 649261"/>
                  <a:gd name="connsiteX6" fmla="*/ 87321 w 255535"/>
                  <a:gd name="connsiteY6" fmla="*/ 354 h 649261"/>
                  <a:gd name="connsiteX7" fmla="*/ 206589 w 255535"/>
                  <a:gd name="connsiteY7" fmla="*/ 151005 h 649261"/>
                  <a:gd name="connsiteX8" fmla="*/ 206589 w 255535"/>
                  <a:gd name="connsiteY8" fmla="*/ 151005 h 64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535" h="649261">
                    <a:moveTo>
                      <a:pt x="206589" y="151005"/>
                    </a:moveTo>
                    <a:cubicBezTo>
                      <a:pt x="210615" y="189989"/>
                      <a:pt x="205498" y="226657"/>
                      <a:pt x="193726" y="256049"/>
                    </a:cubicBezTo>
                    <a:lnTo>
                      <a:pt x="255535" y="624986"/>
                    </a:lnTo>
                    <a:lnTo>
                      <a:pt x="79113" y="649262"/>
                    </a:lnTo>
                    <a:lnTo>
                      <a:pt x="35406" y="272399"/>
                    </a:lnTo>
                    <a:cubicBezTo>
                      <a:pt x="17877" y="246031"/>
                      <a:pt x="5384" y="211185"/>
                      <a:pt x="1359" y="172201"/>
                    </a:cubicBezTo>
                    <a:cubicBezTo>
                      <a:pt x="-7839" y="83146"/>
                      <a:pt x="30639" y="6202"/>
                      <a:pt x="87321" y="354"/>
                    </a:cubicBezTo>
                    <a:cubicBezTo>
                      <a:pt x="143992" y="-5504"/>
                      <a:pt x="197391" y="61951"/>
                      <a:pt x="206589" y="151005"/>
                    </a:cubicBezTo>
                    <a:lnTo>
                      <a:pt x="206589" y="151005"/>
                    </a:ln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7EBFF850-32BC-C889-4175-C37BCB4FB9F1}"/>
                  </a:ext>
                </a:extLst>
              </p:cNvPr>
              <p:cNvSpPr/>
              <p:nvPr/>
            </p:nvSpPr>
            <p:spPr>
              <a:xfrm>
                <a:off x="2466860" y="3626076"/>
                <a:ext cx="711623" cy="1197872"/>
              </a:xfrm>
              <a:custGeom>
                <a:avLst/>
                <a:gdLst>
                  <a:gd name="connsiteX0" fmla="*/ 297821 w 711623"/>
                  <a:gd name="connsiteY0" fmla="*/ 401016 h 1197872"/>
                  <a:gd name="connsiteX1" fmla="*/ 18581 w 711623"/>
                  <a:gd name="connsiteY1" fmla="*/ 386961 h 1197872"/>
                  <a:gd name="connsiteX2" fmla="*/ 837 w 711623"/>
                  <a:gd name="connsiteY2" fmla="*/ 481649 h 1197872"/>
                  <a:gd name="connsiteX3" fmla="*/ 488738 w 711623"/>
                  <a:gd name="connsiteY3" fmla="*/ 1152797 h 1197872"/>
                  <a:gd name="connsiteX4" fmla="*/ 558846 w 711623"/>
                  <a:gd name="connsiteY4" fmla="*/ 1194997 h 1197872"/>
                  <a:gd name="connsiteX5" fmla="*/ 558846 w 711623"/>
                  <a:gd name="connsiteY5" fmla="*/ 1194997 h 1197872"/>
                  <a:gd name="connsiteX6" fmla="*/ 711442 w 711623"/>
                  <a:gd name="connsiteY6" fmla="*/ 1064923 h 1197872"/>
                  <a:gd name="connsiteX7" fmla="*/ 655164 w 711623"/>
                  <a:gd name="connsiteY7" fmla="*/ 0 h 1197872"/>
                  <a:gd name="connsiteX8" fmla="*/ 418731 w 711623"/>
                  <a:gd name="connsiteY8" fmla="*/ 80644 h 1197872"/>
                  <a:gd name="connsiteX9" fmla="*/ 433854 w 711623"/>
                  <a:gd name="connsiteY9" fmla="*/ 633525 h 1197872"/>
                  <a:gd name="connsiteX10" fmla="*/ 297821 w 711623"/>
                  <a:gd name="connsiteY10" fmla="*/ 401016 h 119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11623" h="1197872">
                    <a:moveTo>
                      <a:pt x="297821" y="401016"/>
                    </a:moveTo>
                    <a:cubicBezTo>
                      <a:pt x="237012" y="297063"/>
                      <a:pt x="86147" y="287269"/>
                      <a:pt x="18581" y="386961"/>
                    </a:cubicBezTo>
                    <a:cubicBezTo>
                      <a:pt x="106" y="414217"/>
                      <a:pt x="5245" y="444846"/>
                      <a:pt x="837" y="481649"/>
                    </a:cubicBezTo>
                    <a:cubicBezTo>
                      <a:pt x="-17885" y="637911"/>
                      <a:pt x="281550" y="1099634"/>
                      <a:pt x="488738" y="1152797"/>
                    </a:cubicBezTo>
                    <a:cubicBezTo>
                      <a:pt x="515915" y="1159780"/>
                      <a:pt x="531410" y="1189105"/>
                      <a:pt x="558846" y="1194997"/>
                    </a:cubicBezTo>
                    <a:lnTo>
                      <a:pt x="558846" y="1194997"/>
                    </a:lnTo>
                    <a:cubicBezTo>
                      <a:pt x="640142" y="1212471"/>
                      <a:pt x="715827" y="1147951"/>
                      <a:pt x="711442" y="1064923"/>
                    </a:cubicBezTo>
                    <a:lnTo>
                      <a:pt x="655164" y="0"/>
                    </a:lnTo>
                    <a:lnTo>
                      <a:pt x="418731" y="80644"/>
                    </a:lnTo>
                    <a:lnTo>
                      <a:pt x="433854" y="633525"/>
                    </a:lnTo>
                    <a:lnTo>
                      <a:pt x="297821" y="401016"/>
                    </a:ln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55" name="图形 30">
              <a:extLst>
                <a:ext uri="{FF2B5EF4-FFF2-40B4-BE49-F238E27FC236}">
                  <a16:creationId xmlns:a16="http://schemas.microsoft.com/office/drawing/2014/main" id="{888B9FB5-69CC-94E0-494A-7FE442272F33}"/>
                </a:ext>
              </a:extLst>
            </p:cNvPr>
            <p:cNvGrpSpPr/>
            <p:nvPr/>
          </p:nvGrpSpPr>
          <p:grpSpPr>
            <a:xfrm>
              <a:off x="1813898" y="2910405"/>
              <a:ext cx="764806" cy="753151"/>
              <a:chOff x="1813898" y="2910405"/>
              <a:chExt cx="764806" cy="753151"/>
            </a:xfrm>
          </p:grpSpPr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C8AD14CC-370D-1DCD-E12B-B3D4D591C2F7}"/>
                  </a:ext>
                </a:extLst>
              </p:cNvPr>
              <p:cNvSpPr/>
              <p:nvPr/>
            </p:nvSpPr>
            <p:spPr>
              <a:xfrm>
                <a:off x="1883751" y="3009702"/>
                <a:ext cx="653690" cy="653690"/>
              </a:xfrm>
              <a:custGeom>
                <a:avLst/>
                <a:gdLst>
                  <a:gd name="connsiteX0" fmla="*/ 653691 w 653690"/>
                  <a:gd name="connsiteY0" fmla="*/ 326845 h 653690"/>
                  <a:gd name="connsiteX1" fmla="*/ 326845 w 653690"/>
                  <a:gd name="connsiteY1" fmla="*/ 653691 h 653690"/>
                  <a:gd name="connsiteX2" fmla="*/ 0 w 653690"/>
                  <a:gd name="connsiteY2" fmla="*/ 326845 h 653690"/>
                  <a:gd name="connsiteX3" fmla="*/ 326845 w 653690"/>
                  <a:gd name="connsiteY3" fmla="*/ 0 h 653690"/>
                  <a:gd name="connsiteX4" fmla="*/ 653691 w 653690"/>
                  <a:gd name="connsiteY4" fmla="*/ 326845 h 653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3690" h="653690">
                    <a:moveTo>
                      <a:pt x="653691" y="326845"/>
                    </a:moveTo>
                    <a:cubicBezTo>
                      <a:pt x="653691" y="507357"/>
                      <a:pt x="507357" y="653691"/>
                      <a:pt x="326845" y="653691"/>
                    </a:cubicBezTo>
                    <a:cubicBezTo>
                      <a:pt x="146334" y="653691"/>
                      <a:pt x="0" y="507357"/>
                      <a:pt x="0" y="326845"/>
                    </a:cubicBezTo>
                    <a:cubicBezTo>
                      <a:pt x="0" y="146334"/>
                      <a:pt x="146334" y="0"/>
                      <a:pt x="326845" y="0"/>
                    </a:cubicBezTo>
                    <a:cubicBezTo>
                      <a:pt x="507357" y="0"/>
                      <a:pt x="653691" y="146334"/>
                      <a:pt x="653691" y="326845"/>
                    </a:cubicBezTo>
                    <a:close/>
                  </a:path>
                </a:pathLst>
              </a:custGeom>
              <a:solidFill>
                <a:srgbClr val="FFB6B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53C1610-00A8-EA2F-5778-CEA0B9093496}"/>
                  </a:ext>
                </a:extLst>
              </p:cNvPr>
              <p:cNvSpPr/>
              <p:nvPr/>
            </p:nvSpPr>
            <p:spPr>
              <a:xfrm>
                <a:off x="1813898" y="2910405"/>
                <a:ext cx="764806" cy="753151"/>
              </a:xfrm>
              <a:custGeom>
                <a:avLst/>
                <a:gdLst>
                  <a:gd name="connsiteX0" fmla="*/ 701138 w 764806"/>
                  <a:gd name="connsiteY0" fmla="*/ 186144 h 753151"/>
                  <a:gd name="connsiteX1" fmla="*/ 746115 w 764806"/>
                  <a:gd name="connsiteY1" fmla="*/ 141167 h 753151"/>
                  <a:gd name="connsiteX2" fmla="*/ 712382 w 764806"/>
                  <a:gd name="connsiteY2" fmla="*/ 332320 h 753151"/>
                  <a:gd name="connsiteX3" fmla="*/ 566881 w 764806"/>
                  <a:gd name="connsiteY3" fmla="*/ 362230 h 753151"/>
                  <a:gd name="connsiteX4" fmla="*/ 535960 w 764806"/>
                  <a:gd name="connsiteY4" fmla="*/ 421712 h 753151"/>
                  <a:gd name="connsiteX5" fmla="*/ 455450 w 764806"/>
                  <a:gd name="connsiteY5" fmla="*/ 464665 h 753151"/>
                  <a:gd name="connsiteX6" fmla="*/ 455900 w 764806"/>
                  <a:gd name="connsiteY6" fmla="*/ 535054 h 753151"/>
                  <a:gd name="connsiteX7" fmla="*/ 494468 w 764806"/>
                  <a:gd name="connsiteY7" fmla="*/ 598584 h 753151"/>
                  <a:gd name="connsiteX8" fmla="*/ 438359 w 764806"/>
                  <a:gd name="connsiteY8" fmla="*/ 750270 h 753151"/>
                  <a:gd name="connsiteX9" fmla="*/ 438359 w 764806"/>
                  <a:gd name="connsiteY9" fmla="*/ 750382 h 753151"/>
                  <a:gd name="connsiteX10" fmla="*/ 438247 w 764806"/>
                  <a:gd name="connsiteY10" fmla="*/ 750652 h 753151"/>
                  <a:gd name="connsiteX11" fmla="*/ 409068 w 764806"/>
                  <a:gd name="connsiteY11" fmla="*/ 724813 h 753151"/>
                  <a:gd name="connsiteX12" fmla="*/ 348517 w 764806"/>
                  <a:gd name="connsiteY12" fmla="*/ 749483 h 753151"/>
                  <a:gd name="connsiteX13" fmla="*/ 348180 w 764806"/>
                  <a:gd name="connsiteY13" fmla="*/ 749370 h 753151"/>
                  <a:gd name="connsiteX14" fmla="*/ 275430 w 764806"/>
                  <a:gd name="connsiteY14" fmla="*/ 729580 h 753151"/>
                  <a:gd name="connsiteX15" fmla="*/ 275317 w 764806"/>
                  <a:gd name="connsiteY15" fmla="*/ 729580 h 753151"/>
                  <a:gd name="connsiteX16" fmla="*/ 183901 w 764806"/>
                  <a:gd name="connsiteY16" fmla="*/ 737114 h 753151"/>
                  <a:gd name="connsiteX17" fmla="*/ 140273 w 764806"/>
                  <a:gd name="connsiteY17" fmla="*/ 691462 h 753151"/>
                  <a:gd name="connsiteX18" fmla="*/ 116435 w 764806"/>
                  <a:gd name="connsiteY18" fmla="*/ 635915 h 753151"/>
                  <a:gd name="connsiteX19" fmla="*/ 79937 w 764806"/>
                  <a:gd name="connsiteY19" fmla="*/ 638614 h 753151"/>
                  <a:gd name="connsiteX20" fmla="*/ 23333 w 764806"/>
                  <a:gd name="connsiteY20" fmla="*/ 493788 h 753151"/>
                  <a:gd name="connsiteX21" fmla="*/ 43235 w 764806"/>
                  <a:gd name="connsiteY21" fmla="*/ 222238 h 753151"/>
                  <a:gd name="connsiteX22" fmla="*/ 129141 w 764806"/>
                  <a:gd name="connsiteY22" fmla="*/ 123513 h 753151"/>
                  <a:gd name="connsiteX23" fmla="*/ 144883 w 764806"/>
                  <a:gd name="connsiteY23" fmla="*/ 75500 h 753151"/>
                  <a:gd name="connsiteX24" fmla="*/ 189523 w 764806"/>
                  <a:gd name="connsiteY24" fmla="*/ 48177 h 753151"/>
                  <a:gd name="connsiteX25" fmla="*/ 341321 w 764806"/>
                  <a:gd name="connsiteY25" fmla="*/ 6236 h 753151"/>
                  <a:gd name="connsiteX26" fmla="*/ 487497 w 764806"/>
                  <a:gd name="connsiteY26" fmla="*/ 6236 h 753151"/>
                  <a:gd name="connsiteX27" fmla="*/ 509985 w 764806"/>
                  <a:gd name="connsiteY27" fmla="*/ 6236 h 753151"/>
                  <a:gd name="connsiteX28" fmla="*/ 543718 w 764806"/>
                  <a:gd name="connsiteY28" fmla="*/ 39969 h 753151"/>
                  <a:gd name="connsiteX29" fmla="*/ 644917 w 764806"/>
                  <a:gd name="connsiteY29" fmla="*/ 107434 h 753151"/>
                  <a:gd name="connsiteX30" fmla="*/ 639182 w 764806"/>
                  <a:gd name="connsiteY30" fmla="*/ 118341 h 753151"/>
                  <a:gd name="connsiteX31" fmla="*/ 664932 w 764806"/>
                  <a:gd name="connsiteY31" fmla="*/ 150725 h 753151"/>
                  <a:gd name="connsiteX32" fmla="*/ 686970 w 764806"/>
                  <a:gd name="connsiteY32" fmla="*/ 121152 h 753151"/>
                  <a:gd name="connsiteX33" fmla="*/ 690906 w 764806"/>
                  <a:gd name="connsiteY33" fmla="*/ 121713 h 753151"/>
                  <a:gd name="connsiteX34" fmla="*/ 687308 w 764806"/>
                  <a:gd name="connsiteY34" fmla="*/ 205147 h 753151"/>
                  <a:gd name="connsiteX35" fmla="*/ 701138 w 764806"/>
                  <a:gd name="connsiteY35" fmla="*/ 186144 h 753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64806" h="753151">
                    <a:moveTo>
                      <a:pt x="701138" y="186144"/>
                    </a:moveTo>
                    <a:cubicBezTo>
                      <a:pt x="698327" y="186819"/>
                      <a:pt x="744170" y="142143"/>
                      <a:pt x="746115" y="141167"/>
                    </a:cubicBezTo>
                    <a:cubicBezTo>
                      <a:pt x="791092" y="118678"/>
                      <a:pt x="744878" y="338504"/>
                      <a:pt x="712382" y="332320"/>
                    </a:cubicBezTo>
                    <a:cubicBezTo>
                      <a:pt x="632436" y="317140"/>
                      <a:pt x="597916" y="287005"/>
                      <a:pt x="566881" y="362230"/>
                    </a:cubicBezTo>
                    <a:cubicBezTo>
                      <a:pt x="558223" y="383144"/>
                      <a:pt x="552826" y="406757"/>
                      <a:pt x="535960" y="421712"/>
                    </a:cubicBezTo>
                    <a:cubicBezTo>
                      <a:pt x="512796" y="442064"/>
                      <a:pt x="474341" y="440377"/>
                      <a:pt x="455450" y="464665"/>
                    </a:cubicBezTo>
                    <a:cubicBezTo>
                      <a:pt x="440271" y="484230"/>
                      <a:pt x="444656" y="513015"/>
                      <a:pt x="455900" y="535054"/>
                    </a:cubicBezTo>
                    <a:cubicBezTo>
                      <a:pt x="467144" y="557205"/>
                      <a:pt x="484236" y="575983"/>
                      <a:pt x="494468" y="598584"/>
                    </a:cubicBezTo>
                    <a:cubicBezTo>
                      <a:pt x="505937" y="623997"/>
                      <a:pt x="457025" y="704843"/>
                      <a:pt x="438359" y="750270"/>
                    </a:cubicBezTo>
                    <a:lnTo>
                      <a:pt x="438359" y="750382"/>
                    </a:lnTo>
                    <a:lnTo>
                      <a:pt x="438247" y="750652"/>
                    </a:lnTo>
                    <a:cubicBezTo>
                      <a:pt x="433288" y="762560"/>
                      <a:pt x="421504" y="728242"/>
                      <a:pt x="409068" y="724813"/>
                    </a:cubicBezTo>
                    <a:cubicBezTo>
                      <a:pt x="394169" y="720709"/>
                      <a:pt x="372232" y="755869"/>
                      <a:pt x="348517" y="749483"/>
                    </a:cubicBezTo>
                    <a:cubicBezTo>
                      <a:pt x="348405" y="749483"/>
                      <a:pt x="348293" y="749370"/>
                      <a:pt x="348180" y="749370"/>
                    </a:cubicBezTo>
                    <a:cubicBezTo>
                      <a:pt x="325579" y="743073"/>
                      <a:pt x="300392" y="736327"/>
                      <a:pt x="275430" y="729580"/>
                    </a:cubicBezTo>
                    <a:lnTo>
                      <a:pt x="275317" y="729580"/>
                    </a:lnTo>
                    <a:cubicBezTo>
                      <a:pt x="205040" y="710465"/>
                      <a:pt x="187274" y="737901"/>
                      <a:pt x="183901" y="737114"/>
                    </a:cubicBezTo>
                    <a:lnTo>
                      <a:pt x="140273" y="691462"/>
                    </a:lnTo>
                    <a:cubicBezTo>
                      <a:pt x="125307" y="680555"/>
                      <a:pt x="126994" y="645372"/>
                      <a:pt x="116435" y="635915"/>
                    </a:cubicBezTo>
                    <a:cubicBezTo>
                      <a:pt x="107800" y="628191"/>
                      <a:pt x="86278" y="646047"/>
                      <a:pt x="79937" y="638614"/>
                    </a:cubicBezTo>
                    <a:cubicBezTo>
                      <a:pt x="48835" y="602183"/>
                      <a:pt x="41672" y="565740"/>
                      <a:pt x="23333" y="493788"/>
                    </a:cubicBezTo>
                    <a:cubicBezTo>
                      <a:pt x="6579" y="428009"/>
                      <a:pt x="-28166" y="231121"/>
                      <a:pt x="43235" y="222238"/>
                    </a:cubicBezTo>
                    <a:cubicBezTo>
                      <a:pt x="110588" y="213805"/>
                      <a:pt x="61338" y="120028"/>
                      <a:pt x="129141" y="123513"/>
                    </a:cubicBezTo>
                    <a:cubicBezTo>
                      <a:pt x="125093" y="106422"/>
                      <a:pt x="132627" y="88094"/>
                      <a:pt x="144883" y="75500"/>
                    </a:cubicBezTo>
                    <a:cubicBezTo>
                      <a:pt x="157027" y="62794"/>
                      <a:pt x="173219" y="54922"/>
                      <a:pt x="189523" y="48177"/>
                    </a:cubicBezTo>
                    <a:cubicBezTo>
                      <a:pt x="269920" y="15344"/>
                      <a:pt x="256539" y="-12880"/>
                      <a:pt x="341321" y="6236"/>
                    </a:cubicBezTo>
                    <a:cubicBezTo>
                      <a:pt x="349754" y="-5571"/>
                      <a:pt x="472205" y="2300"/>
                      <a:pt x="487497" y="6236"/>
                    </a:cubicBezTo>
                    <a:cubicBezTo>
                      <a:pt x="488621" y="6459"/>
                      <a:pt x="449603" y="15793"/>
                      <a:pt x="509985" y="6236"/>
                    </a:cubicBezTo>
                    <a:cubicBezTo>
                      <a:pt x="507736" y="20066"/>
                      <a:pt x="545967" y="26138"/>
                      <a:pt x="543718" y="39969"/>
                    </a:cubicBezTo>
                    <a:cubicBezTo>
                      <a:pt x="552151" y="28612"/>
                      <a:pt x="642780" y="93829"/>
                      <a:pt x="644917" y="107434"/>
                    </a:cubicBezTo>
                    <a:cubicBezTo>
                      <a:pt x="647728" y="124413"/>
                      <a:pt x="622091" y="115755"/>
                      <a:pt x="639182" y="118341"/>
                    </a:cubicBezTo>
                    <a:cubicBezTo>
                      <a:pt x="649302" y="119915"/>
                      <a:pt x="666618" y="140492"/>
                      <a:pt x="664932" y="150725"/>
                    </a:cubicBezTo>
                    <a:cubicBezTo>
                      <a:pt x="672240" y="140830"/>
                      <a:pt x="679549" y="131047"/>
                      <a:pt x="686970" y="121152"/>
                    </a:cubicBezTo>
                    <a:cubicBezTo>
                      <a:pt x="688320" y="121265"/>
                      <a:pt x="689557" y="121490"/>
                      <a:pt x="690906" y="121713"/>
                    </a:cubicBezTo>
                    <a:cubicBezTo>
                      <a:pt x="725088" y="128236"/>
                      <a:pt x="685902" y="239982"/>
                      <a:pt x="687308" y="205147"/>
                    </a:cubicBezTo>
                    <a:cubicBezTo>
                      <a:pt x="689894" y="141167"/>
                      <a:pt x="735208" y="178610"/>
                      <a:pt x="701138" y="186144"/>
                    </a:cubicBezTo>
                    <a:close/>
                  </a:path>
                </a:pathLst>
              </a:custGeom>
              <a:solidFill>
                <a:srgbClr val="2F2E41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A2081BCC-95B2-EC33-03AA-3CC0625E3374}"/>
                </a:ext>
              </a:extLst>
            </p:cNvPr>
            <p:cNvSpPr/>
            <p:nvPr/>
          </p:nvSpPr>
          <p:spPr>
            <a:xfrm>
              <a:off x="3695965" y="4356313"/>
              <a:ext cx="156181" cy="484506"/>
            </a:xfrm>
            <a:custGeom>
              <a:avLst/>
              <a:gdLst>
                <a:gd name="connsiteX0" fmla="*/ 71234 w 156181"/>
                <a:gd name="connsiteY0" fmla="*/ 479861 h 484506"/>
                <a:gd name="connsiteX1" fmla="*/ 84963 w 156181"/>
                <a:gd name="connsiteY1" fmla="*/ 479850 h 484506"/>
                <a:gd name="connsiteX2" fmla="*/ 154700 w 156181"/>
                <a:gd name="connsiteY2" fmla="*/ 351058 h 484506"/>
                <a:gd name="connsiteX3" fmla="*/ 146144 w 156181"/>
                <a:gd name="connsiteY3" fmla="*/ 339701 h 484506"/>
                <a:gd name="connsiteX4" fmla="*/ 87853 w 156181"/>
                <a:gd name="connsiteY4" fmla="*/ 360784 h 484506"/>
                <a:gd name="connsiteX5" fmla="*/ 87853 w 156181"/>
                <a:gd name="connsiteY5" fmla="*/ 0 h 484506"/>
                <a:gd name="connsiteX6" fmla="*/ 68344 w 156181"/>
                <a:gd name="connsiteY6" fmla="*/ 0 h 484506"/>
                <a:gd name="connsiteX7" fmla="*/ 68344 w 156181"/>
                <a:gd name="connsiteY7" fmla="*/ 360784 h 484506"/>
                <a:gd name="connsiteX8" fmla="*/ 10043 w 156181"/>
                <a:gd name="connsiteY8" fmla="*/ 339701 h 484506"/>
                <a:gd name="connsiteX9" fmla="*/ 1475 w 156181"/>
                <a:gd name="connsiteY9" fmla="*/ 351046 h 484506"/>
                <a:gd name="connsiteX10" fmla="*/ 71234 w 156181"/>
                <a:gd name="connsiteY10" fmla="*/ 479861 h 48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81" h="484506">
                  <a:moveTo>
                    <a:pt x="71234" y="479861"/>
                  </a:moveTo>
                  <a:cubicBezTo>
                    <a:pt x="73753" y="486056"/>
                    <a:pt x="82445" y="486056"/>
                    <a:pt x="84963" y="479850"/>
                  </a:cubicBezTo>
                  <a:cubicBezTo>
                    <a:pt x="102516" y="436571"/>
                    <a:pt x="127512" y="388096"/>
                    <a:pt x="154700" y="351058"/>
                  </a:cubicBezTo>
                  <a:cubicBezTo>
                    <a:pt x="159063" y="345121"/>
                    <a:pt x="153059" y="337194"/>
                    <a:pt x="146144" y="339701"/>
                  </a:cubicBezTo>
                  <a:lnTo>
                    <a:pt x="87853" y="360784"/>
                  </a:lnTo>
                  <a:lnTo>
                    <a:pt x="87853" y="0"/>
                  </a:lnTo>
                  <a:lnTo>
                    <a:pt x="68344" y="0"/>
                  </a:lnTo>
                  <a:lnTo>
                    <a:pt x="68344" y="360784"/>
                  </a:lnTo>
                  <a:lnTo>
                    <a:pt x="10043" y="339701"/>
                  </a:lnTo>
                  <a:cubicBezTo>
                    <a:pt x="3128" y="337194"/>
                    <a:pt x="-2877" y="345121"/>
                    <a:pt x="1475" y="351046"/>
                  </a:cubicBezTo>
                  <a:cubicBezTo>
                    <a:pt x="28663" y="388096"/>
                    <a:pt x="53671" y="436571"/>
                    <a:pt x="71234" y="479861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CCC387B2-CD8A-F01A-5A76-3C00E2F16E2F}"/>
                </a:ext>
              </a:extLst>
            </p:cNvPr>
            <p:cNvSpPr/>
            <p:nvPr/>
          </p:nvSpPr>
          <p:spPr>
            <a:xfrm>
              <a:off x="4149082" y="4830080"/>
              <a:ext cx="311765" cy="387101"/>
            </a:xfrm>
            <a:custGeom>
              <a:avLst/>
              <a:gdLst>
                <a:gd name="connsiteX0" fmla="*/ 321 w 311765"/>
                <a:gd name="connsiteY0" fmla="*/ 377572 h 387101"/>
                <a:gd name="connsiteX1" fmla="*/ 11071 w 311765"/>
                <a:gd name="connsiteY1" fmla="*/ 386106 h 387101"/>
                <a:gd name="connsiteX2" fmla="*/ 145789 w 311765"/>
                <a:gd name="connsiteY2" fmla="*/ 328614 h 387101"/>
                <a:gd name="connsiteX3" fmla="*/ 146137 w 311765"/>
                <a:gd name="connsiteY3" fmla="*/ 314401 h 387101"/>
                <a:gd name="connsiteX4" fmla="*/ 87386 w 311765"/>
                <a:gd name="connsiteY4" fmla="*/ 294668 h 387101"/>
                <a:gd name="connsiteX5" fmla="*/ 311765 w 311765"/>
                <a:gd name="connsiteY5" fmla="*/ 12133 h 387101"/>
                <a:gd name="connsiteX6" fmla="*/ 296485 w 311765"/>
                <a:gd name="connsiteY6" fmla="*/ 0 h 387101"/>
                <a:gd name="connsiteX7" fmla="*/ 72105 w 311765"/>
                <a:gd name="connsiteY7" fmla="*/ 282535 h 387101"/>
                <a:gd name="connsiteX8" fmla="*/ 39564 w 311765"/>
                <a:gd name="connsiteY8" fmla="*/ 229754 h 387101"/>
                <a:gd name="connsiteX9" fmla="*/ 25801 w 311765"/>
                <a:gd name="connsiteY9" fmla="*/ 233319 h 387101"/>
                <a:gd name="connsiteX10" fmla="*/ 321 w 311765"/>
                <a:gd name="connsiteY10" fmla="*/ 377572 h 38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765" h="387101">
                  <a:moveTo>
                    <a:pt x="321" y="377572"/>
                  </a:moveTo>
                  <a:cubicBezTo>
                    <a:pt x="-1568" y="383992"/>
                    <a:pt x="5246" y="389401"/>
                    <a:pt x="11071" y="386106"/>
                  </a:cubicBezTo>
                  <a:cubicBezTo>
                    <a:pt x="51741" y="363134"/>
                    <a:pt x="101452" y="340713"/>
                    <a:pt x="145789" y="328614"/>
                  </a:cubicBezTo>
                  <a:cubicBezTo>
                    <a:pt x="152884" y="326680"/>
                    <a:pt x="153109" y="316740"/>
                    <a:pt x="146137" y="314401"/>
                  </a:cubicBezTo>
                  <a:lnTo>
                    <a:pt x="87386" y="294668"/>
                  </a:lnTo>
                  <a:lnTo>
                    <a:pt x="311765" y="12133"/>
                  </a:lnTo>
                  <a:lnTo>
                    <a:pt x="296485" y="0"/>
                  </a:lnTo>
                  <a:lnTo>
                    <a:pt x="72105" y="282535"/>
                  </a:lnTo>
                  <a:lnTo>
                    <a:pt x="39564" y="229754"/>
                  </a:lnTo>
                  <a:cubicBezTo>
                    <a:pt x="35707" y="223491"/>
                    <a:pt x="26071" y="225965"/>
                    <a:pt x="25801" y="233319"/>
                  </a:cubicBezTo>
                  <a:cubicBezTo>
                    <a:pt x="24047" y="279240"/>
                    <a:pt x="13477" y="332752"/>
                    <a:pt x="321" y="377572"/>
                  </a:cubicBezTo>
                  <a:close/>
                </a:path>
              </a:pathLst>
            </a:custGeom>
            <a:solidFill>
              <a:schemeClr val="tx2"/>
            </a:solidFill>
            <a:ln w="11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60" name="图形 30">
              <a:extLst>
                <a:ext uri="{FF2B5EF4-FFF2-40B4-BE49-F238E27FC236}">
                  <a16:creationId xmlns:a16="http://schemas.microsoft.com/office/drawing/2014/main" id="{DD5B6521-CAFC-F30F-A229-1B1C0B519BC6}"/>
                </a:ext>
              </a:extLst>
            </p:cNvPr>
            <p:cNvGrpSpPr/>
            <p:nvPr/>
          </p:nvGrpSpPr>
          <p:grpSpPr>
            <a:xfrm>
              <a:off x="3507775" y="4932111"/>
              <a:ext cx="501793" cy="516303"/>
              <a:chOff x="3507775" y="4932111"/>
              <a:chExt cx="501793" cy="516303"/>
            </a:xfrm>
          </p:grpSpPr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3CA95920-E4C1-8438-0749-7E6058B74024}"/>
                  </a:ext>
                </a:extLst>
              </p:cNvPr>
              <p:cNvSpPr/>
              <p:nvPr/>
            </p:nvSpPr>
            <p:spPr>
              <a:xfrm>
                <a:off x="3507775" y="4932111"/>
                <a:ext cx="501793" cy="516303"/>
              </a:xfrm>
              <a:custGeom>
                <a:avLst/>
                <a:gdLst>
                  <a:gd name="connsiteX0" fmla="*/ 459099 w 501793"/>
                  <a:gd name="connsiteY0" fmla="*/ 516304 h 516303"/>
                  <a:gd name="connsiteX1" fmla="*/ 79920 w 501793"/>
                  <a:gd name="connsiteY1" fmla="*/ 516304 h 516303"/>
                  <a:gd name="connsiteX2" fmla="*/ 37225 w 501793"/>
                  <a:gd name="connsiteY2" fmla="*/ 473609 h 516303"/>
                  <a:gd name="connsiteX3" fmla="*/ 37225 w 501793"/>
                  <a:gd name="connsiteY3" fmla="*/ 42695 h 516303"/>
                  <a:gd name="connsiteX4" fmla="*/ 79920 w 501793"/>
                  <a:gd name="connsiteY4" fmla="*/ 0 h 516303"/>
                  <a:gd name="connsiteX5" fmla="*/ 459099 w 501793"/>
                  <a:gd name="connsiteY5" fmla="*/ 0 h 516303"/>
                  <a:gd name="connsiteX6" fmla="*/ 501794 w 501793"/>
                  <a:gd name="connsiteY6" fmla="*/ 42695 h 516303"/>
                  <a:gd name="connsiteX7" fmla="*/ 501794 w 501793"/>
                  <a:gd name="connsiteY7" fmla="*/ 473609 h 516303"/>
                  <a:gd name="connsiteX8" fmla="*/ 459099 w 501793"/>
                  <a:gd name="connsiteY8" fmla="*/ 516304 h 51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1793" h="516303">
                    <a:moveTo>
                      <a:pt x="459099" y="516304"/>
                    </a:moveTo>
                    <a:lnTo>
                      <a:pt x="79920" y="516304"/>
                    </a:lnTo>
                    <a:cubicBezTo>
                      <a:pt x="56385" y="516304"/>
                      <a:pt x="37225" y="497155"/>
                      <a:pt x="37225" y="473609"/>
                    </a:cubicBezTo>
                    <a:cubicBezTo>
                      <a:pt x="-12902" y="327073"/>
                      <a:pt x="-11912" y="183495"/>
                      <a:pt x="37225" y="42695"/>
                    </a:cubicBezTo>
                    <a:cubicBezTo>
                      <a:pt x="37225" y="19149"/>
                      <a:pt x="56385" y="0"/>
                      <a:pt x="79920" y="0"/>
                    </a:cubicBezTo>
                    <a:lnTo>
                      <a:pt x="459099" y="0"/>
                    </a:lnTo>
                    <a:cubicBezTo>
                      <a:pt x="482634" y="0"/>
                      <a:pt x="501794" y="19149"/>
                      <a:pt x="501794" y="42695"/>
                    </a:cubicBezTo>
                    <a:lnTo>
                      <a:pt x="501794" y="473609"/>
                    </a:lnTo>
                    <a:cubicBezTo>
                      <a:pt x="501794" y="497155"/>
                      <a:pt x="482634" y="516304"/>
                      <a:pt x="459099" y="516304"/>
                    </a:cubicBezTo>
                    <a:close/>
                  </a:path>
                </a:pathLst>
              </a:custGeom>
              <a:solidFill>
                <a:srgbClr val="2F3290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849435EF-5E23-67E9-DA17-BBA4029E67FB}"/>
                  </a:ext>
                </a:extLst>
              </p:cNvPr>
              <p:cNvSpPr/>
              <p:nvPr/>
            </p:nvSpPr>
            <p:spPr>
              <a:xfrm>
                <a:off x="3557729" y="4944828"/>
                <a:ext cx="439111" cy="490869"/>
              </a:xfrm>
              <a:custGeom>
                <a:avLst/>
                <a:gdLst>
                  <a:gd name="connsiteX0" fmla="*/ 111206 w 439111"/>
                  <a:gd name="connsiteY0" fmla="*/ 0 h 490869"/>
                  <a:gd name="connsiteX1" fmla="*/ 0 w 439111"/>
                  <a:gd name="connsiteY1" fmla="*/ 111217 h 490869"/>
                  <a:gd name="connsiteX2" fmla="*/ 0 w 439111"/>
                  <a:gd name="connsiteY2" fmla="*/ 451751 h 490869"/>
                  <a:gd name="connsiteX3" fmla="*/ 39108 w 439111"/>
                  <a:gd name="connsiteY3" fmla="*/ 490869 h 490869"/>
                  <a:gd name="connsiteX4" fmla="*/ 248791 w 439111"/>
                  <a:gd name="connsiteY4" fmla="*/ 490869 h 490869"/>
                  <a:gd name="connsiteX5" fmla="*/ 439112 w 439111"/>
                  <a:gd name="connsiteY5" fmla="*/ 300548 h 490869"/>
                  <a:gd name="connsiteX6" fmla="*/ 439112 w 439111"/>
                  <a:gd name="connsiteY6" fmla="*/ 39119 h 490869"/>
                  <a:gd name="connsiteX7" fmla="*/ 400004 w 439111"/>
                  <a:gd name="connsiteY7" fmla="*/ 0 h 490869"/>
                  <a:gd name="connsiteX8" fmla="*/ 111206 w 439111"/>
                  <a:gd name="connsiteY8" fmla="*/ 0 h 49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9111" h="490869">
                    <a:moveTo>
                      <a:pt x="111206" y="0"/>
                    </a:moveTo>
                    <a:cubicBezTo>
                      <a:pt x="49790" y="0"/>
                      <a:pt x="0" y="49801"/>
                      <a:pt x="0" y="111217"/>
                    </a:cubicBezTo>
                    <a:lnTo>
                      <a:pt x="0" y="451751"/>
                    </a:lnTo>
                    <a:cubicBezTo>
                      <a:pt x="0" y="473351"/>
                      <a:pt x="17507" y="490869"/>
                      <a:pt x="39108" y="490869"/>
                    </a:cubicBezTo>
                    <a:lnTo>
                      <a:pt x="248791" y="490869"/>
                    </a:lnTo>
                    <a:cubicBezTo>
                      <a:pt x="353903" y="490869"/>
                      <a:pt x="439112" y="405660"/>
                      <a:pt x="439112" y="300548"/>
                    </a:cubicBezTo>
                    <a:lnTo>
                      <a:pt x="439112" y="39119"/>
                    </a:lnTo>
                    <a:cubicBezTo>
                      <a:pt x="439112" y="17519"/>
                      <a:pt x="421604" y="0"/>
                      <a:pt x="400004" y="0"/>
                    </a:cubicBezTo>
                    <a:lnTo>
                      <a:pt x="1112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grpSp>
            <p:nvGrpSpPr>
              <p:cNvPr id="63" name="图形 30">
                <a:extLst>
                  <a:ext uri="{FF2B5EF4-FFF2-40B4-BE49-F238E27FC236}">
                    <a16:creationId xmlns:a16="http://schemas.microsoft.com/office/drawing/2014/main" id="{7E96CCE2-E6FF-F769-4F70-6AB422201B0C}"/>
                  </a:ext>
                </a:extLst>
              </p:cNvPr>
              <p:cNvGrpSpPr/>
              <p:nvPr/>
            </p:nvGrpSpPr>
            <p:grpSpPr>
              <a:xfrm>
                <a:off x="3584693" y="5053830"/>
                <a:ext cx="384273" cy="189308"/>
                <a:chOff x="3584693" y="5053830"/>
                <a:chExt cx="384273" cy="189308"/>
              </a:xfrm>
              <a:solidFill>
                <a:srgbClr val="E6E6E6"/>
              </a:solidFill>
            </p:grpSpPr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00A6E392-62F1-D4E7-4D52-12CC0D4CE2DE}"/>
                    </a:ext>
                  </a:extLst>
                </p:cNvPr>
                <p:cNvSpPr/>
                <p:nvPr/>
              </p:nvSpPr>
              <p:spPr>
                <a:xfrm>
                  <a:off x="3679954" y="5053830"/>
                  <a:ext cx="193750" cy="16225"/>
                </a:xfrm>
                <a:custGeom>
                  <a:avLst/>
                  <a:gdLst>
                    <a:gd name="connsiteX0" fmla="*/ 185632 w 193750"/>
                    <a:gd name="connsiteY0" fmla="*/ 16226 h 16225"/>
                    <a:gd name="connsiteX1" fmla="*/ 8107 w 193750"/>
                    <a:gd name="connsiteY1" fmla="*/ 16226 h 16225"/>
                    <a:gd name="connsiteX2" fmla="*/ 0 w 193750"/>
                    <a:gd name="connsiteY2" fmla="*/ 8107 h 16225"/>
                    <a:gd name="connsiteX3" fmla="*/ 8107 w 193750"/>
                    <a:gd name="connsiteY3" fmla="*/ 0 h 16225"/>
                    <a:gd name="connsiteX4" fmla="*/ 185632 w 193750"/>
                    <a:gd name="connsiteY4" fmla="*/ 0 h 16225"/>
                    <a:gd name="connsiteX5" fmla="*/ 193750 w 193750"/>
                    <a:gd name="connsiteY5" fmla="*/ 8107 h 16225"/>
                    <a:gd name="connsiteX6" fmla="*/ 185632 w 193750"/>
                    <a:gd name="connsiteY6" fmla="*/ 16226 h 16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25">
                      <a:moveTo>
                        <a:pt x="185632" y="16226"/>
                      </a:moveTo>
                      <a:lnTo>
                        <a:pt x="8107" y="16226"/>
                      </a:lnTo>
                      <a:cubicBezTo>
                        <a:pt x="3632" y="16226"/>
                        <a:pt x="0" y="12583"/>
                        <a:pt x="0" y="8107"/>
                      </a:cubicBezTo>
                      <a:cubicBezTo>
                        <a:pt x="0" y="3632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32"/>
                        <a:pt x="193750" y="8107"/>
                      </a:cubicBezTo>
                      <a:cubicBezTo>
                        <a:pt x="193750" y="12583"/>
                        <a:pt x="190107" y="16226"/>
                        <a:pt x="185632" y="1622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5AC92BA4-9892-B6EA-192C-C9B8339E9505}"/>
                    </a:ext>
                  </a:extLst>
                </p:cNvPr>
                <p:cNvSpPr/>
                <p:nvPr/>
              </p:nvSpPr>
              <p:spPr>
                <a:xfrm>
                  <a:off x="3679954" y="5226902"/>
                  <a:ext cx="193750" cy="16236"/>
                </a:xfrm>
                <a:custGeom>
                  <a:avLst/>
                  <a:gdLst>
                    <a:gd name="connsiteX0" fmla="*/ 185632 w 193750"/>
                    <a:gd name="connsiteY0" fmla="*/ 16237 h 16236"/>
                    <a:gd name="connsiteX1" fmla="*/ 8107 w 193750"/>
                    <a:gd name="connsiteY1" fmla="*/ 16237 h 16236"/>
                    <a:gd name="connsiteX2" fmla="*/ 0 w 193750"/>
                    <a:gd name="connsiteY2" fmla="*/ 8119 h 16236"/>
                    <a:gd name="connsiteX3" fmla="*/ 8107 w 193750"/>
                    <a:gd name="connsiteY3" fmla="*/ 0 h 16236"/>
                    <a:gd name="connsiteX4" fmla="*/ 185632 w 193750"/>
                    <a:gd name="connsiteY4" fmla="*/ 0 h 16236"/>
                    <a:gd name="connsiteX5" fmla="*/ 193750 w 193750"/>
                    <a:gd name="connsiteY5" fmla="*/ 8119 h 16236"/>
                    <a:gd name="connsiteX6" fmla="*/ 185632 w 193750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50" h="16236">
                      <a:moveTo>
                        <a:pt x="185632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9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185632" y="0"/>
                      </a:lnTo>
                      <a:cubicBezTo>
                        <a:pt x="190107" y="0"/>
                        <a:pt x="193750" y="3643"/>
                        <a:pt x="193750" y="8119"/>
                      </a:cubicBezTo>
                      <a:cubicBezTo>
                        <a:pt x="193750" y="12594"/>
                        <a:pt x="190107" y="16237"/>
                        <a:pt x="185632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A06B60D3-7A1D-1DB2-A2C4-23A1842511D1}"/>
                    </a:ext>
                  </a:extLst>
                </p:cNvPr>
                <p:cNvSpPr/>
                <p:nvPr/>
              </p:nvSpPr>
              <p:spPr>
                <a:xfrm>
                  <a:off x="3584693" y="5140422"/>
                  <a:ext cx="384273" cy="16236"/>
                </a:xfrm>
                <a:custGeom>
                  <a:avLst/>
                  <a:gdLst>
                    <a:gd name="connsiteX0" fmla="*/ 376155 w 384273"/>
                    <a:gd name="connsiteY0" fmla="*/ 16237 h 16236"/>
                    <a:gd name="connsiteX1" fmla="*/ 8107 w 384273"/>
                    <a:gd name="connsiteY1" fmla="*/ 16237 h 16236"/>
                    <a:gd name="connsiteX2" fmla="*/ 0 w 384273"/>
                    <a:gd name="connsiteY2" fmla="*/ 8118 h 16236"/>
                    <a:gd name="connsiteX3" fmla="*/ 8107 w 384273"/>
                    <a:gd name="connsiteY3" fmla="*/ 0 h 16236"/>
                    <a:gd name="connsiteX4" fmla="*/ 376155 w 384273"/>
                    <a:gd name="connsiteY4" fmla="*/ 0 h 16236"/>
                    <a:gd name="connsiteX5" fmla="*/ 384273 w 384273"/>
                    <a:gd name="connsiteY5" fmla="*/ 8118 h 16236"/>
                    <a:gd name="connsiteX6" fmla="*/ 376155 w 384273"/>
                    <a:gd name="connsiteY6" fmla="*/ 16237 h 16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4273" h="16236">
                      <a:moveTo>
                        <a:pt x="376155" y="16237"/>
                      </a:moveTo>
                      <a:lnTo>
                        <a:pt x="8107" y="16237"/>
                      </a:lnTo>
                      <a:cubicBezTo>
                        <a:pt x="3632" y="16237"/>
                        <a:pt x="0" y="12594"/>
                        <a:pt x="0" y="8118"/>
                      </a:cubicBezTo>
                      <a:cubicBezTo>
                        <a:pt x="0" y="3643"/>
                        <a:pt x="3632" y="0"/>
                        <a:pt x="8107" y="0"/>
                      </a:cubicBezTo>
                      <a:lnTo>
                        <a:pt x="376155" y="0"/>
                      </a:lnTo>
                      <a:cubicBezTo>
                        <a:pt x="380630" y="0"/>
                        <a:pt x="384273" y="3643"/>
                        <a:pt x="384273" y="8118"/>
                      </a:cubicBezTo>
                      <a:cubicBezTo>
                        <a:pt x="384273" y="12594"/>
                        <a:pt x="380630" y="16237"/>
                        <a:pt x="376155" y="162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12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E00F0987-BD65-CB23-D79A-6E3DF597F8F1}"/>
                  </a:ext>
                </a:extLst>
              </p:cNvPr>
              <p:cNvSpPr/>
              <p:nvPr/>
            </p:nvSpPr>
            <p:spPr>
              <a:xfrm>
                <a:off x="3803507" y="5297280"/>
                <a:ext cx="169800" cy="16225"/>
              </a:xfrm>
              <a:custGeom>
                <a:avLst/>
                <a:gdLst>
                  <a:gd name="connsiteX0" fmla="*/ 161681 w 169800"/>
                  <a:gd name="connsiteY0" fmla="*/ 16226 h 16225"/>
                  <a:gd name="connsiteX1" fmla="*/ 8107 w 169800"/>
                  <a:gd name="connsiteY1" fmla="*/ 16226 h 16225"/>
                  <a:gd name="connsiteX2" fmla="*/ 0 w 169800"/>
                  <a:gd name="connsiteY2" fmla="*/ 8119 h 16225"/>
                  <a:gd name="connsiteX3" fmla="*/ 8107 w 169800"/>
                  <a:gd name="connsiteY3" fmla="*/ 0 h 16225"/>
                  <a:gd name="connsiteX4" fmla="*/ 161681 w 169800"/>
                  <a:gd name="connsiteY4" fmla="*/ 0 h 16225"/>
                  <a:gd name="connsiteX5" fmla="*/ 169800 w 169800"/>
                  <a:gd name="connsiteY5" fmla="*/ 8119 h 16225"/>
                  <a:gd name="connsiteX6" fmla="*/ 161681 w 169800"/>
                  <a:gd name="connsiteY6" fmla="*/ 16226 h 1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800" h="16225">
                    <a:moveTo>
                      <a:pt x="161681" y="16226"/>
                    </a:moveTo>
                    <a:lnTo>
                      <a:pt x="8107" y="16226"/>
                    </a:lnTo>
                    <a:cubicBezTo>
                      <a:pt x="3632" y="16226"/>
                      <a:pt x="0" y="12594"/>
                      <a:pt x="0" y="8119"/>
                    </a:cubicBezTo>
                    <a:cubicBezTo>
                      <a:pt x="0" y="3643"/>
                      <a:pt x="3632" y="0"/>
                      <a:pt x="8107" y="0"/>
                    </a:cubicBezTo>
                    <a:lnTo>
                      <a:pt x="161681" y="0"/>
                    </a:lnTo>
                    <a:cubicBezTo>
                      <a:pt x="166157" y="0"/>
                      <a:pt x="169800" y="3643"/>
                      <a:pt x="169800" y="8119"/>
                    </a:cubicBezTo>
                    <a:cubicBezTo>
                      <a:pt x="169800" y="12594"/>
                      <a:pt x="166157" y="16226"/>
                      <a:pt x="161681" y="16226"/>
                    </a:cubicBezTo>
                    <a:close/>
                  </a:path>
                </a:pathLst>
              </a:custGeom>
              <a:solidFill>
                <a:srgbClr val="E6E6E6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8" name="图形 30">
              <a:extLst>
                <a:ext uri="{FF2B5EF4-FFF2-40B4-BE49-F238E27FC236}">
                  <a16:creationId xmlns:a16="http://schemas.microsoft.com/office/drawing/2014/main" id="{0B65FF07-0A5F-B755-9E95-406AC3961779}"/>
                </a:ext>
              </a:extLst>
            </p:cNvPr>
            <p:cNvGrpSpPr/>
            <p:nvPr/>
          </p:nvGrpSpPr>
          <p:grpSpPr>
            <a:xfrm>
              <a:off x="384526" y="1947519"/>
              <a:ext cx="1899192" cy="277986"/>
              <a:chOff x="384526" y="1947519"/>
              <a:chExt cx="1899192" cy="277986"/>
            </a:xfrm>
          </p:grpSpPr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F6F88157-516C-5A8F-1E29-595F660134B2}"/>
                  </a:ext>
                </a:extLst>
              </p:cNvPr>
              <p:cNvSpPr/>
              <p:nvPr/>
            </p:nvSpPr>
            <p:spPr>
              <a:xfrm>
                <a:off x="384526" y="1951129"/>
                <a:ext cx="280281" cy="274376"/>
              </a:xfrm>
              <a:custGeom>
                <a:avLst/>
                <a:gdLst>
                  <a:gd name="connsiteX0" fmla="*/ 280282 w 280281"/>
                  <a:gd name="connsiteY0" fmla="*/ 137188 h 274376"/>
                  <a:gd name="connsiteX1" fmla="*/ 140141 w 280281"/>
                  <a:gd name="connsiteY1" fmla="*/ 274376 h 274376"/>
                  <a:gd name="connsiteX2" fmla="*/ 0 w 280281"/>
                  <a:gd name="connsiteY2" fmla="*/ 137188 h 274376"/>
                  <a:gd name="connsiteX3" fmla="*/ 140141 w 280281"/>
                  <a:gd name="connsiteY3" fmla="*/ 0 h 274376"/>
                  <a:gd name="connsiteX4" fmla="*/ 280282 w 280281"/>
                  <a:gd name="connsiteY4" fmla="*/ 137188 h 27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281" h="274376">
                    <a:moveTo>
                      <a:pt x="280282" y="137188"/>
                    </a:moveTo>
                    <a:cubicBezTo>
                      <a:pt x="280282" y="212955"/>
                      <a:pt x="217539" y="274376"/>
                      <a:pt x="140141" y="274376"/>
                    </a:cubicBezTo>
                    <a:cubicBezTo>
                      <a:pt x="62743" y="274376"/>
                      <a:pt x="0" y="212955"/>
                      <a:pt x="0" y="137188"/>
                    </a:cubicBezTo>
                    <a:cubicBezTo>
                      <a:pt x="0" y="61421"/>
                      <a:pt x="62743" y="0"/>
                      <a:pt x="140141" y="0"/>
                    </a:cubicBezTo>
                    <a:cubicBezTo>
                      <a:pt x="217539" y="0"/>
                      <a:pt x="280282" y="61421"/>
                      <a:pt x="280282" y="137188"/>
                    </a:cubicBezTo>
                    <a:close/>
                  </a:path>
                </a:pathLst>
              </a:custGeom>
              <a:solidFill>
                <a:srgbClr val="FF6C17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C598ACCD-1C3E-D4D1-C802-352E39DF2423}"/>
                  </a:ext>
                </a:extLst>
              </p:cNvPr>
              <p:cNvSpPr/>
              <p:nvPr/>
            </p:nvSpPr>
            <p:spPr>
              <a:xfrm>
                <a:off x="846860" y="1947519"/>
                <a:ext cx="848186" cy="93865"/>
              </a:xfrm>
              <a:custGeom>
                <a:avLst/>
                <a:gdLst>
                  <a:gd name="connsiteX0" fmla="*/ 801253 w 848186"/>
                  <a:gd name="connsiteY0" fmla="*/ 93865 h 93865"/>
                  <a:gd name="connsiteX1" fmla="*/ 46933 w 848186"/>
                  <a:gd name="connsiteY1" fmla="*/ 93865 h 93865"/>
                  <a:gd name="connsiteX2" fmla="*/ 0 w 848186"/>
                  <a:gd name="connsiteY2" fmla="*/ 46933 h 93865"/>
                  <a:gd name="connsiteX3" fmla="*/ 46933 w 848186"/>
                  <a:gd name="connsiteY3" fmla="*/ 0 h 93865"/>
                  <a:gd name="connsiteX4" fmla="*/ 801253 w 848186"/>
                  <a:gd name="connsiteY4" fmla="*/ 0 h 93865"/>
                  <a:gd name="connsiteX5" fmla="*/ 848187 w 848186"/>
                  <a:gd name="connsiteY5" fmla="*/ 46933 h 93865"/>
                  <a:gd name="connsiteX6" fmla="*/ 801253 w 848186"/>
                  <a:gd name="connsiteY6" fmla="*/ 93865 h 9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8186" h="93865">
                    <a:moveTo>
                      <a:pt x="801253" y="93865"/>
                    </a:moveTo>
                    <a:lnTo>
                      <a:pt x="46933" y="93865"/>
                    </a:lnTo>
                    <a:cubicBezTo>
                      <a:pt x="21055" y="93865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801253" y="0"/>
                    </a:lnTo>
                    <a:cubicBezTo>
                      <a:pt x="827137" y="0"/>
                      <a:pt x="848187" y="21055"/>
                      <a:pt x="848187" y="46933"/>
                    </a:cubicBezTo>
                    <a:cubicBezTo>
                      <a:pt x="848187" y="72811"/>
                      <a:pt x="827137" y="93865"/>
                      <a:pt x="801253" y="93865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FFCB7769-3F44-0D01-7C97-746112AB481A}"/>
                  </a:ext>
                </a:extLst>
              </p:cNvPr>
              <p:cNvSpPr/>
              <p:nvPr/>
            </p:nvSpPr>
            <p:spPr>
              <a:xfrm>
                <a:off x="846860" y="2106368"/>
                <a:ext cx="1436858" cy="93866"/>
              </a:xfrm>
              <a:custGeom>
                <a:avLst/>
                <a:gdLst>
                  <a:gd name="connsiteX0" fmla="*/ 1389925 w 1436858"/>
                  <a:gd name="connsiteY0" fmla="*/ 93866 h 93866"/>
                  <a:gd name="connsiteX1" fmla="*/ 46933 w 1436858"/>
                  <a:gd name="connsiteY1" fmla="*/ 93866 h 93866"/>
                  <a:gd name="connsiteX2" fmla="*/ 0 w 1436858"/>
                  <a:gd name="connsiteY2" fmla="*/ 46933 h 93866"/>
                  <a:gd name="connsiteX3" fmla="*/ 46933 w 1436858"/>
                  <a:gd name="connsiteY3" fmla="*/ 0 h 93866"/>
                  <a:gd name="connsiteX4" fmla="*/ 1389925 w 1436858"/>
                  <a:gd name="connsiteY4" fmla="*/ 0 h 93866"/>
                  <a:gd name="connsiteX5" fmla="*/ 1436858 w 1436858"/>
                  <a:gd name="connsiteY5" fmla="*/ 46933 h 93866"/>
                  <a:gd name="connsiteX6" fmla="*/ 1389925 w 1436858"/>
                  <a:gd name="connsiteY6" fmla="*/ 93866 h 93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858" h="93866">
                    <a:moveTo>
                      <a:pt x="1389925" y="93866"/>
                    </a:moveTo>
                    <a:lnTo>
                      <a:pt x="46933" y="93866"/>
                    </a:lnTo>
                    <a:cubicBezTo>
                      <a:pt x="21055" y="93866"/>
                      <a:pt x="0" y="72811"/>
                      <a:pt x="0" y="46933"/>
                    </a:cubicBezTo>
                    <a:cubicBezTo>
                      <a:pt x="0" y="21055"/>
                      <a:pt x="21055" y="0"/>
                      <a:pt x="46933" y="0"/>
                    </a:cubicBezTo>
                    <a:lnTo>
                      <a:pt x="1389925" y="0"/>
                    </a:lnTo>
                    <a:cubicBezTo>
                      <a:pt x="1415809" y="0"/>
                      <a:pt x="1436858" y="21055"/>
                      <a:pt x="1436858" y="46933"/>
                    </a:cubicBezTo>
                    <a:cubicBezTo>
                      <a:pt x="1436858" y="72811"/>
                      <a:pt x="1415809" y="93866"/>
                      <a:pt x="1389925" y="93866"/>
                    </a:cubicBezTo>
                    <a:close/>
                  </a:path>
                </a:pathLst>
              </a:custGeom>
              <a:solidFill>
                <a:srgbClr val="F2F2F2"/>
              </a:solidFill>
              <a:ln w="112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4FF0966B-7AF9-8C60-CA51-827544582BB6}"/>
              </a:ext>
            </a:extLst>
          </p:cNvPr>
          <p:cNvGrpSpPr/>
          <p:nvPr/>
        </p:nvGrpSpPr>
        <p:grpSpPr>
          <a:xfrm rot="21045391" flipH="1">
            <a:off x="996909" y="1811224"/>
            <a:ext cx="2244380" cy="672551"/>
            <a:chOff x="2909258" y="1856255"/>
            <a:chExt cx="2407817" cy="721526"/>
          </a:xfrm>
        </p:grpSpPr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9C119B03-BE16-320F-A2EF-530221A7203A}"/>
                </a:ext>
              </a:extLst>
            </p:cNvPr>
            <p:cNvSpPr/>
            <p:nvPr/>
          </p:nvSpPr>
          <p:spPr>
            <a:xfrm rot="765881">
              <a:off x="3791853" y="2212596"/>
              <a:ext cx="48379" cy="209778"/>
            </a:xfrm>
            <a:custGeom>
              <a:avLst/>
              <a:gdLst>
                <a:gd name="connsiteX0" fmla="*/ 10199 w 48379"/>
                <a:gd name="connsiteY0" fmla="*/ 0 h 209778"/>
                <a:gd name="connsiteX1" fmla="*/ 17310 w 48379"/>
                <a:gd name="connsiteY1" fmla="*/ 188445 h 209778"/>
                <a:gd name="connsiteX2" fmla="*/ 0 w 48379"/>
                <a:gd name="connsiteY2" fmla="*/ 188445 h 209778"/>
                <a:gd name="connsiteX3" fmla="*/ 0 w 48379"/>
                <a:gd name="connsiteY3" fmla="*/ 209778 h 209778"/>
                <a:gd name="connsiteX4" fmla="*/ 48379 w 48379"/>
                <a:gd name="connsiteY4" fmla="*/ 209778 h 209778"/>
                <a:gd name="connsiteX5" fmla="*/ 48379 w 48379"/>
                <a:gd name="connsiteY5" fmla="*/ 188445 h 209778"/>
                <a:gd name="connsiteX6" fmla="*/ 34268 w 48379"/>
                <a:gd name="connsiteY6" fmla="*/ 188445 h 209778"/>
                <a:gd name="connsiteX7" fmla="*/ 35275 w 48379"/>
                <a:gd name="connsiteY7" fmla="*/ 0 h 209778"/>
                <a:gd name="connsiteX8" fmla="*/ 10199 w 48379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9" h="209778">
                  <a:moveTo>
                    <a:pt x="10199" y="0"/>
                  </a:moveTo>
                  <a:lnTo>
                    <a:pt x="17310" y="188445"/>
                  </a:lnTo>
                  <a:lnTo>
                    <a:pt x="0" y="188445"/>
                  </a:lnTo>
                  <a:lnTo>
                    <a:pt x="0" y="209778"/>
                  </a:lnTo>
                  <a:lnTo>
                    <a:pt x="48379" y="209778"/>
                  </a:lnTo>
                  <a:lnTo>
                    <a:pt x="48379" y="188445"/>
                  </a:lnTo>
                  <a:lnTo>
                    <a:pt x="34268" y="188445"/>
                  </a:lnTo>
                  <a:lnTo>
                    <a:pt x="35275" y="0"/>
                  </a:lnTo>
                  <a:lnTo>
                    <a:pt x="10199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4E67FEF-E901-D041-D15D-605F4DF1324B}"/>
                </a:ext>
              </a:extLst>
            </p:cNvPr>
            <p:cNvSpPr/>
            <p:nvPr/>
          </p:nvSpPr>
          <p:spPr>
            <a:xfrm rot="765881">
              <a:off x="3750040" y="2361274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9E0CEA88-5A4C-8044-4EB4-DA378A790E47}"/>
                </a:ext>
              </a:extLst>
            </p:cNvPr>
            <p:cNvSpPr/>
            <p:nvPr/>
          </p:nvSpPr>
          <p:spPr>
            <a:xfrm rot="765881">
              <a:off x="3815925" y="2376200"/>
              <a:ext cx="26668" cy="81777"/>
            </a:xfrm>
            <a:custGeom>
              <a:avLst/>
              <a:gdLst>
                <a:gd name="connsiteX0" fmla="*/ 13333 w 26668"/>
                <a:gd name="connsiteY0" fmla="*/ 0 h 81777"/>
                <a:gd name="connsiteX1" fmla="*/ 13333 w 26668"/>
                <a:gd name="connsiteY1" fmla="*/ 0 h 81777"/>
                <a:gd name="connsiteX2" fmla="*/ 26668 w 26668"/>
                <a:gd name="connsiteY2" fmla="*/ 13333 h 81777"/>
                <a:gd name="connsiteX3" fmla="*/ 26668 w 26668"/>
                <a:gd name="connsiteY3" fmla="*/ 68445 h 81777"/>
                <a:gd name="connsiteX4" fmla="*/ 13333 w 26668"/>
                <a:gd name="connsiteY4" fmla="*/ 81778 h 81777"/>
                <a:gd name="connsiteX5" fmla="*/ 13333 w 26668"/>
                <a:gd name="connsiteY5" fmla="*/ 81778 h 81777"/>
                <a:gd name="connsiteX6" fmla="*/ 0 w 26668"/>
                <a:gd name="connsiteY6" fmla="*/ 68445 h 81777"/>
                <a:gd name="connsiteX7" fmla="*/ 0 w 26668"/>
                <a:gd name="connsiteY7" fmla="*/ 13333 h 81777"/>
                <a:gd name="connsiteX8" fmla="*/ 13333 w 26668"/>
                <a:gd name="connsiteY8" fmla="*/ 0 h 8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68" h="81777">
                  <a:moveTo>
                    <a:pt x="13333" y="0"/>
                  </a:moveTo>
                  <a:lnTo>
                    <a:pt x="13333" y="0"/>
                  </a:lnTo>
                  <a:cubicBezTo>
                    <a:pt x="20697" y="0"/>
                    <a:pt x="26668" y="5969"/>
                    <a:pt x="26668" y="13333"/>
                  </a:cubicBezTo>
                  <a:lnTo>
                    <a:pt x="26668" y="68445"/>
                  </a:lnTo>
                  <a:cubicBezTo>
                    <a:pt x="26668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69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69"/>
                    <a:pt x="5969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6E92018-BFA0-87B5-86BF-D9FF993847B8}"/>
                </a:ext>
              </a:extLst>
            </p:cNvPr>
            <p:cNvSpPr/>
            <p:nvPr/>
          </p:nvSpPr>
          <p:spPr>
            <a:xfrm rot="765881">
              <a:off x="3737988" y="2071481"/>
              <a:ext cx="282668" cy="31998"/>
            </a:xfrm>
            <a:custGeom>
              <a:avLst/>
              <a:gdLst>
                <a:gd name="connsiteX0" fmla="*/ 273780 w 282668"/>
                <a:gd name="connsiteY0" fmla="*/ 31998 h 31998"/>
                <a:gd name="connsiteX1" fmla="*/ 0 w 282668"/>
                <a:gd name="connsiteY1" fmla="*/ 19555 h 31998"/>
                <a:gd name="connsiteX2" fmla="*/ 42668 w 282668"/>
                <a:gd name="connsiteY2" fmla="*/ 0 h 31998"/>
                <a:gd name="connsiteX3" fmla="*/ 282669 w 282668"/>
                <a:gd name="connsiteY3" fmla="*/ 3554 h 31998"/>
                <a:gd name="connsiteX4" fmla="*/ 273780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273780" y="31998"/>
                  </a:moveTo>
                  <a:lnTo>
                    <a:pt x="0" y="19555"/>
                  </a:lnTo>
                  <a:lnTo>
                    <a:pt x="42668" y="0"/>
                  </a:lnTo>
                  <a:lnTo>
                    <a:pt x="282669" y="3554"/>
                  </a:lnTo>
                  <a:lnTo>
                    <a:pt x="273780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1FDB768D-57E8-9788-92D4-8D8599D0339D}"/>
                </a:ext>
              </a:extLst>
            </p:cNvPr>
            <p:cNvSpPr/>
            <p:nvPr/>
          </p:nvSpPr>
          <p:spPr>
            <a:xfrm rot="765881">
              <a:off x="2909258" y="2026170"/>
              <a:ext cx="1102229" cy="128000"/>
            </a:xfrm>
            <a:custGeom>
              <a:avLst/>
              <a:gdLst>
                <a:gd name="connsiteX0" fmla="*/ 0 w 1102229"/>
                <a:gd name="connsiteY0" fmla="*/ 12446 h 128000"/>
                <a:gd name="connsiteX1" fmla="*/ 33064 w 1102229"/>
                <a:gd name="connsiteY1" fmla="*/ 0 h 128000"/>
                <a:gd name="connsiteX2" fmla="*/ 1059561 w 1102229"/>
                <a:gd name="connsiteY2" fmla="*/ 26668 h 128000"/>
                <a:gd name="connsiteX3" fmla="*/ 1102229 w 1102229"/>
                <a:gd name="connsiteY3" fmla="*/ 7111 h 128000"/>
                <a:gd name="connsiteX4" fmla="*/ 1084450 w 1102229"/>
                <a:gd name="connsiteY4" fmla="*/ 128000 h 128000"/>
                <a:gd name="connsiteX5" fmla="*/ 269059 w 1102229"/>
                <a:gd name="connsiteY5" fmla="*/ 41116 h 128000"/>
                <a:gd name="connsiteX6" fmla="*/ 0 w 1102229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9" h="128000">
                  <a:moveTo>
                    <a:pt x="0" y="12446"/>
                  </a:moveTo>
                  <a:lnTo>
                    <a:pt x="33064" y="0"/>
                  </a:lnTo>
                  <a:lnTo>
                    <a:pt x="1059561" y="26668"/>
                  </a:lnTo>
                  <a:lnTo>
                    <a:pt x="1102229" y="7111"/>
                  </a:lnTo>
                  <a:lnTo>
                    <a:pt x="1084450" y="128000"/>
                  </a:lnTo>
                  <a:lnTo>
                    <a:pt x="269059" y="41116"/>
                  </a:lnTo>
                  <a:lnTo>
                    <a:pt x="0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70C61BE7-9BAD-2BE6-C4F5-B6ADCB708F12}"/>
                </a:ext>
              </a:extLst>
            </p:cNvPr>
            <p:cNvSpPr/>
            <p:nvPr/>
          </p:nvSpPr>
          <p:spPr>
            <a:xfrm rot="765881">
              <a:off x="3158898" y="2093221"/>
              <a:ext cx="820449" cy="148218"/>
            </a:xfrm>
            <a:custGeom>
              <a:avLst/>
              <a:gdLst>
                <a:gd name="connsiteX0" fmla="*/ 0 w 820449"/>
                <a:gd name="connsiteY0" fmla="*/ 41551 h 148218"/>
                <a:gd name="connsiteX1" fmla="*/ 5058 w 820449"/>
                <a:gd name="connsiteY1" fmla="*/ 0 h 148218"/>
                <a:gd name="connsiteX2" fmla="*/ 820449 w 820449"/>
                <a:gd name="connsiteY2" fmla="*/ 86884 h 148218"/>
                <a:gd name="connsiteX3" fmla="*/ 816006 w 820449"/>
                <a:gd name="connsiteY3" fmla="*/ 148218 h 148218"/>
                <a:gd name="connsiteX4" fmla="*/ 0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0" y="41551"/>
                  </a:moveTo>
                  <a:lnTo>
                    <a:pt x="5058" y="0"/>
                  </a:lnTo>
                  <a:lnTo>
                    <a:pt x="820449" y="86884"/>
                  </a:lnTo>
                  <a:lnTo>
                    <a:pt x="816006" y="148218"/>
                  </a:lnTo>
                  <a:lnTo>
                    <a:pt x="0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2D4E649E-F525-23ED-C933-F87C55F76935}"/>
                </a:ext>
              </a:extLst>
            </p:cNvPr>
            <p:cNvSpPr/>
            <p:nvPr/>
          </p:nvSpPr>
          <p:spPr>
            <a:xfrm rot="765881">
              <a:off x="3619413" y="2108415"/>
              <a:ext cx="168889" cy="179556"/>
            </a:xfrm>
            <a:custGeom>
              <a:avLst/>
              <a:gdLst>
                <a:gd name="connsiteX0" fmla="*/ 168890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90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90" y="89778"/>
                  </a:moveTo>
                  <a:cubicBezTo>
                    <a:pt x="168890" y="139362"/>
                    <a:pt x="131083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3" y="0"/>
                    <a:pt x="168890" y="40195"/>
                    <a:pt x="168890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6DAEC8BA-A2CF-D1E8-3091-527A64B44EC0}"/>
                </a:ext>
              </a:extLst>
            </p:cNvPr>
            <p:cNvSpPr/>
            <p:nvPr/>
          </p:nvSpPr>
          <p:spPr>
            <a:xfrm rot="765881">
              <a:off x="3645170" y="2120366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125E0A1E-A697-D9C1-37C7-D3B47A7D2883}"/>
                </a:ext>
              </a:extLst>
            </p:cNvPr>
            <p:cNvSpPr/>
            <p:nvPr/>
          </p:nvSpPr>
          <p:spPr>
            <a:xfrm rot="765881">
              <a:off x="4322863" y="2332894"/>
              <a:ext cx="48376" cy="209778"/>
            </a:xfrm>
            <a:custGeom>
              <a:avLst/>
              <a:gdLst>
                <a:gd name="connsiteX0" fmla="*/ 38178 w 48376"/>
                <a:gd name="connsiteY0" fmla="*/ 0 h 209778"/>
                <a:gd name="connsiteX1" fmla="*/ 31067 w 48376"/>
                <a:gd name="connsiteY1" fmla="*/ 188445 h 209778"/>
                <a:gd name="connsiteX2" fmla="*/ 48377 w 48376"/>
                <a:gd name="connsiteY2" fmla="*/ 188445 h 209778"/>
                <a:gd name="connsiteX3" fmla="*/ 48377 w 48376"/>
                <a:gd name="connsiteY3" fmla="*/ 209778 h 209778"/>
                <a:gd name="connsiteX4" fmla="*/ 0 w 48376"/>
                <a:gd name="connsiteY4" fmla="*/ 209778 h 209778"/>
                <a:gd name="connsiteX5" fmla="*/ 0 w 48376"/>
                <a:gd name="connsiteY5" fmla="*/ 188445 h 209778"/>
                <a:gd name="connsiteX6" fmla="*/ 14109 w 48376"/>
                <a:gd name="connsiteY6" fmla="*/ 188445 h 209778"/>
                <a:gd name="connsiteX7" fmla="*/ 13102 w 48376"/>
                <a:gd name="connsiteY7" fmla="*/ 0 h 209778"/>
                <a:gd name="connsiteX8" fmla="*/ 38178 w 48376"/>
                <a:gd name="connsiteY8" fmla="*/ 0 h 20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76" h="209778">
                  <a:moveTo>
                    <a:pt x="38178" y="0"/>
                  </a:moveTo>
                  <a:lnTo>
                    <a:pt x="31067" y="188445"/>
                  </a:lnTo>
                  <a:lnTo>
                    <a:pt x="48377" y="188445"/>
                  </a:lnTo>
                  <a:lnTo>
                    <a:pt x="48377" y="209778"/>
                  </a:lnTo>
                  <a:lnTo>
                    <a:pt x="0" y="209778"/>
                  </a:lnTo>
                  <a:lnTo>
                    <a:pt x="0" y="188445"/>
                  </a:lnTo>
                  <a:lnTo>
                    <a:pt x="14109" y="188445"/>
                  </a:lnTo>
                  <a:lnTo>
                    <a:pt x="13102" y="0"/>
                  </a:lnTo>
                  <a:lnTo>
                    <a:pt x="38178" y="0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BE484D58-652F-517F-9688-E060D26B2573}"/>
                </a:ext>
              </a:extLst>
            </p:cNvPr>
            <p:cNvSpPr/>
            <p:nvPr/>
          </p:nvSpPr>
          <p:spPr>
            <a:xfrm rot="765881">
              <a:off x="4344752" y="2496003"/>
              <a:ext cx="26666" cy="81778"/>
            </a:xfrm>
            <a:custGeom>
              <a:avLst/>
              <a:gdLst>
                <a:gd name="connsiteX0" fmla="*/ 13333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3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3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3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FB13CAB5-A18D-C756-856A-06DBA9C9CDC6}"/>
                </a:ext>
              </a:extLst>
            </p:cNvPr>
            <p:cNvSpPr/>
            <p:nvPr/>
          </p:nvSpPr>
          <p:spPr>
            <a:xfrm rot="765881">
              <a:off x="4278865" y="2481077"/>
              <a:ext cx="26666" cy="81778"/>
            </a:xfrm>
            <a:custGeom>
              <a:avLst/>
              <a:gdLst>
                <a:gd name="connsiteX0" fmla="*/ 13334 w 26666"/>
                <a:gd name="connsiteY0" fmla="*/ 0 h 81778"/>
                <a:gd name="connsiteX1" fmla="*/ 26667 w 26666"/>
                <a:gd name="connsiteY1" fmla="*/ 13333 h 81778"/>
                <a:gd name="connsiteX2" fmla="*/ 26667 w 26666"/>
                <a:gd name="connsiteY2" fmla="*/ 68445 h 81778"/>
                <a:gd name="connsiteX3" fmla="*/ 13334 w 26666"/>
                <a:gd name="connsiteY3" fmla="*/ 81778 h 81778"/>
                <a:gd name="connsiteX4" fmla="*/ 13333 w 26666"/>
                <a:gd name="connsiteY4" fmla="*/ 81778 h 81778"/>
                <a:gd name="connsiteX5" fmla="*/ 0 w 26666"/>
                <a:gd name="connsiteY5" fmla="*/ 68445 h 81778"/>
                <a:gd name="connsiteX6" fmla="*/ 0 w 26666"/>
                <a:gd name="connsiteY6" fmla="*/ 13333 h 81778"/>
                <a:gd name="connsiteX7" fmla="*/ 13333 w 26666"/>
                <a:gd name="connsiteY7" fmla="*/ 0 h 8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66" h="81778">
                  <a:moveTo>
                    <a:pt x="13334" y="0"/>
                  </a:moveTo>
                  <a:cubicBezTo>
                    <a:pt x="20697" y="0"/>
                    <a:pt x="26667" y="5970"/>
                    <a:pt x="26667" y="13333"/>
                  </a:cubicBezTo>
                  <a:lnTo>
                    <a:pt x="26667" y="68445"/>
                  </a:lnTo>
                  <a:cubicBezTo>
                    <a:pt x="26667" y="75809"/>
                    <a:pt x="20697" y="81778"/>
                    <a:pt x="13334" y="81778"/>
                  </a:cubicBezTo>
                  <a:lnTo>
                    <a:pt x="13333" y="81778"/>
                  </a:lnTo>
                  <a:cubicBezTo>
                    <a:pt x="5970" y="81778"/>
                    <a:pt x="0" y="75809"/>
                    <a:pt x="0" y="68445"/>
                  </a:cubicBezTo>
                  <a:lnTo>
                    <a:pt x="0" y="13333"/>
                  </a:lnTo>
                  <a:cubicBezTo>
                    <a:pt x="0" y="5970"/>
                    <a:pt x="5970" y="0"/>
                    <a:pt x="13333" y="0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4D0BAFDA-BD09-CB73-80B0-89338DCCE503}"/>
                </a:ext>
              </a:extLst>
            </p:cNvPr>
            <p:cNvSpPr/>
            <p:nvPr/>
          </p:nvSpPr>
          <p:spPr>
            <a:xfrm rot="765881">
              <a:off x="4247740" y="2186964"/>
              <a:ext cx="282668" cy="31998"/>
            </a:xfrm>
            <a:custGeom>
              <a:avLst/>
              <a:gdLst>
                <a:gd name="connsiteX0" fmla="*/ 8889 w 282668"/>
                <a:gd name="connsiteY0" fmla="*/ 31998 h 31998"/>
                <a:gd name="connsiteX1" fmla="*/ 282669 w 282668"/>
                <a:gd name="connsiteY1" fmla="*/ 19555 h 31998"/>
                <a:gd name="connsiteX2" fmla="*/ 240003 w 282668"/>
                <a:gd name="connsiteY2" fmla="*/ 0 h 31998"/>
                <a:gd name="connsiteX3" fmla="*/ 0 w 282668"/>
                <a:gd name="connsiteY3" fmla="*/ 3554 h 31998"/>
                <a:gd name="connsiteX4" fmla="*/ 8889 w 282668"/>
                <a:gd name="connsiteY4" fmla="*/ 31998 h 3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668" h="31998">
                  <a:moveTo>
                    <a:pt x="8889" y="31998"/>
                  </a:moveTo>
                  <a:lnTo>
                    <a:pt x="282669" y="19555"/>
                  </a:lnTo>
                  <a:lnTo>
                    <a:pt x="240003" y="0"/>
                  </a:lnTo>
                  <a:lnTo>
                    <a:pt x="0" y="3554"/>
                  </a:lnTo>
                  <a:lnTo>
                    <a:pt x="8889" y="31998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B4A87BF9-B925-5BD4-A885-2D5542C41FA2}"/>
                </a:ext>
              </a:extLst>
            </p:cNvPr>
            <p:cNvSpPr/>
            <p:nvPr/>
          </p:nvSpPr>
          <p:spPr>
            <a:xfrm rot="765881">
              <a:off x="4166918" y="1856255"/>
              <a:ext cx="32000" cy="282668"/>
            </a:xfrm>
            <a:custGeom>
              <a:avLst/>
              <a:gdLst>
                <a:gd name="connsiteX0" fmla="*/ 32001 w 32000"/>
                <a:gd name="connsiteY0" fmla="*/ 273780 h 282668"/>
                <a:gd name="connsiteX1" fmla="*/ 19557 w 32000"/>
                <a:gd name="connsiteY1" fmla="*/ 0 h 282668"/>
                <a:gd name="connsiteX2" fmla="*/ 0 w 32000"/>
                <a:gd name="connsiteY2" fmla="*/ 42668 h 282668"/>
                <a:gd name="connsiteX3" fmla="*/ 3557 w 32000"/>
                <a:gd name="connsiteY3" fmla="*/ 282669 h 282668"/>
                <a:gd name="connsiteX4" fmla="*/ 32001 w 32000"/>
                <a:gd name="connsiteY4" fmla="*/ 273780 h 28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282668">
                  <a:moveTo>
                    <a:pt x="32001" y="273780"/>
                  </a:moveTo>
                  <a:lnTo>
                    <a:pt x="19557" y="0"/>
                  </a:lnTo>
                  <a:lnTo>
                    <a:pt x="0" y="42668"/>
                  </a:lnTo>
                  <a:lnTo>
                    <a:pt x="3557" y="282669"/>
                  </a:lnTo>
                  <a:lnTo>
                    <a:pt x="32001" y="273780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4786E723-85FC-C29B-D4DA-DF3E5BEBCF99}"/>
                </a:ext>
              </a:extLst>
            </p:cNvPr>
            <p:cNvSpPr/>
            <p:nvPr/>
          </p:nvSpPr>
          <p:spPr>
            <a:xfrm rot="765881">
              <a:off x="4214849" y="2321946"/>
              <a:ext cx="1102226" cy="128000"/>
            </a:xfrm>
            <a:custGeom>
              <a:avLst/>
              <a:gdLst>
                <a:gd name="connsiteX0" fmla="*/ 1102227 w 1102226"/>
                <a:gd name="connsiteY0" fmla="*/ 12446 h 128000"/>
                <a:gd name="connsiteX1" fmla="*/ 1069162 w 1102226"/>
                <a:gd name="connsiteY1" fmla="*/ 0 h 128000"/>
                <a:gd name="connsiteX2" fmla="*/ 42666 w 1102226"/>
                <a:gd name="connsiteY2" fmla="*/ 26668 h 128000"/>
                <a:gd name="connsiteX3" fmla="*/ 0 w 1102226"/>
                <a:gd name="connsiteY3" fmla="*/ 7111 h 128000"/>
                <a:gd name="connsiteX4" fmla="*/ 17776 w 1102226"/>
                <a:gd name="connsiteY4" fmla="*/ 128000 h 128000"/>
                <a:gd name="connsiteX5" fmla="*/ 833168 w 1102226"/>
                <a:gd name="connsiteY5" fmla="*/ 41116 h 128000"/>
                <a:gd name="connsiteX6" fmla="*/ 1102227 w 1102226"/>
                <a:gd name="connsiteY6" fmla="*/ 12446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2226" h="128000">
                  <a:moveTo>
                    <a:pt x="1102227" y="12446"/>
                  </a:moveTo>
                  <a:lnTo>
                    <a:pt x="1069162" y="0"/>
                  </a:lnTo>
                  <a:lnTo>
                    <a:pt x="42666" y="26668"/>
                  </a:lnTo>
                  <a:lnTo>
                    <a:pt x="0" y="7111"/>
                  </a:lnTo>
                  <a:lnTo>
                    <a:pt x="17776" y="128000"/>
                  </a:lnTo>
                  <a:lnTo>
                    <a:pt x="833168" y="41116"/>
                  </a:lnTo>
                  <a:lnTo>
                    <a:pt x="1102227" y="12446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703E6DE4-9461-1EE9-3A53-9C30CCECCD6C}"/>
                </a:ext>
              </a:extLst>
            </p:cNvPr>
            <p:cNvSpPr/>
            <p:nvPr/>
          </p:nvSpPr>
          <p:spPr>
            <a:xfrm rot="765881">
              <a:off x="4224350" y="2334595"/>
              <a:ext cx="820449" cy="148218"/>
            </a:xfrm>
            <a:custGeom>
              <a:avLst/>
              <a:gdLst>
                <a:gd name="connsiteX0" fmla="*/ 820449 w 820449"/>
                <a:gd name="connsiteY0" fmla="*/ 41551 h 148218"/>
                <a:gd name="connsiteX1" fmla="*/ 815392 w 820449"/>
                <a:gd name="connsiteY1" fmla="*/ 0 h 148218"/>
                <a:gd name="connsiteX2" fmla="*/ 0 w 820449"/>
                <a:gd name="connsiteY2" fmla="*/ 86884 h 148218"/>
                <a:gd name="connsiteX3" fmla="*/ 4446 w 820449"/>
                <a:gd name="connsiteY3" fmla="*/ 148218 h 148218"/>
                <a:gd name="connsiteX4" fmla="*/ 820449 w 820449"/>
                <a:gd name="connsiteY4" fmla="*/ 41551 h 14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49" h="148218">
                  <a:moveTo>
                    <a:pt x="820449" y="41551"/>
                  </a:moveTo>
                  <a:lnTo>
                    <a:pt x="815392" y="0"/>
                  </a:lnTo>
                  <a:lnTo>
                    <a:pt x="0" y="86884"/>
                  </a:lnTo>
                  <a:lnTo>
                    <a:pt x="4446" y="148218"/>
                  </a:lnTo>
                  <a:lnTo>
                    <a:pt x="820449" y="41551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6216B8C4-2442-1E42-BFD0-231600E47D2F}"/>
                </a:ext>
              </a:extLst>
            </p:cNvPr>
            <p:cNvSpPr/>
            <p:nvPr/>
          </p:nvSpPr>
          <p:spPr>
            <a:xfrm rot="765881">
              <a:off x="4415249" y="2288709"/>
              <a:ext cx="168889" cy="179556"/>
            </a:xfrm>
            <a:custGeom>
              <a:avLst/>
              <a:gdLst>
                <a:gd name="connsiteX0" fmla="*/ 168889 w 168889"/>
                <a:gd name="connsiteY0" fmla="*/ 89778 h 179556"/>
                <a:gd name="connsiteX1" fmla="*/ 84445 w 168889"/>
                <a:gd name="connsiteY1" fmla="*/ 179557 h 179556"/>
                <a:gd name="connsiteX2" fmla="*/ 0 w 168889"/>
                <a:gd name="connsiteY2" fmla="*/ 89778 h 179556"/>
                <a:gd name="connsiteX3" fmla="*/ 84445 w 168889"/>
                <a:gd name="connsiteY3" fmla="*/ 0 h 179556"/>
                <a:gd name="connsiteX4" fmla="*/ 168889 w 168889"/>
                <a:gd name="connsiteY4" fmla="*/ 89778 h 17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9" h="179556">
                  <a:moveTo>
                    <a:pt x="168889" y="89778"/>
                  </a:moveTo>
                  <a:cubicBezTo>
                    <a:pt x="168889" y="139362"/>
                    <a:pt x="131082" y="179557"/>
                    <a:pt x="84445" y="179557"/>
                  </a:cubicBezTo>
                  <a:cubicBezTo>
                    <a:pt x="37807" y="179557"/>
                    <a:pt x="0" y="139362"/>
                    <a:pt x="0" y="89778"/>
                  </a:cubicBezTo>
                  <a:cubicBezTo>
                    <a:pt x="0" y="40195"/>
                    <a:pt x="37807" y="0"/>
                    <a:pt x="84445" y="0"/>
                  </a:cubicBezTo>
                  <a:cubicBezTo>
                    <a:pt x="131082" y="0"/>
                    <a:pt x="168889" y="40195"/>
                    <a:pt x="168889" y="89778"/>
                  </a:cubicBez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721BEB55-A2DA-AE04-76A3-8D27EC5E680C}"/>
                </a:ext>
              </a:extLst>
            </p:cNvPr>
            <p:cNvSpPr/>
            <p:nvPr/>
          </p:nvSpPr>
          <p:spPr>
            <a:xfrm rot="765881">
              <a:off x="4441007" y="2300660"/>
              <a:ext cx="124445" cy="124445"/>
            </a:xfrm>
            <a:custGeom>
              <a:avLst/>
              <a:gdLst>
                <a:gd name="connsiteX0" fmla="*/ 124445 w 124445"/>
                <a:gd name="connsiteY0" fmla="*/ 62223 h 124445"/>
                <a:gd name="connsiteX1" fmla="*/ 62223 w 124445"/>
                <a:gd name="connsiteY1" fmla="*/ 124445 h 124445"/>
                <a:gd name="connsiteX2" fmla="*/ 0 w 124445"/>
                <a:gd name="connsiteY2" fmla="*/ 62223 h 124445"/>
                <a:gd name="connsiteX3" fmla="*/ 62223 w 124445"/>
                <a:gd name="connsiteY3" fmla="*/ 0 h 124445"/>
                <a:gd name="connsiteX4" fmla="*/ 124445 w 124445"/>
                <a:gd name="connsiteY4" fmla="*/ 62223 h 124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5" h="124445">
                  <a:moveTo>
                    <a:pt x="124445" y="62223"/>
                  </a:moveTo>
                  <a:cubicBezTo>
                    <a:pt x="124445" y="96587"/>
                    <a:pt x="96587" y="124445"/>
                    <a:pt x="62223" y="124445"/>
                  </a:cubicBezTo>
                  <a:cubicBezTo>
                    <a:pt x="27858" y="124445"/>
                    <a:pt x="0" y="96587"/>
                    <a:pt x="0" y="62223"/>
                  </a:cubicBezTo>
                  <a:cubicBezTo>
                    <a:pt x="0" y="27858"/>
                    <a:pt x="27858" y="0"/>
                    <a:pt x="62223" y="0"/>
                  </a:cubicBezTo>
                  <a:cubicBezTo>
                    <a:pt x="96587" y="0"/>
                    <a:pt x="124445" y="27858"/>
                    <a:pt x="124445" y="62223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B184422F-B007-B4DE-28E2-F76082DF7F96}"/>
                </a:ext>
              </a:extLst>
            </p:cNvPr>
            <p:cNvSpPr/>
            <p:nvPr/>
          </p:nvSpPr>
          <p:spPr>
            <a:xfrm rot="765881">
              <a:off x="3977844" y="1989163"/>
              <a:ext cx="292589" cy="480751"/>
            </a:xfrm>
            <a:custGeom>
              <a:avLst/>
              <a:gdLst>
                <a:gd name="connsiteX0" fmla="*/ 292590 w 292589"/>
                <a:gd name="connsiteY0" fmla="*/ 137816 h 480751"/>
                <a:gd name="connsiteX1" fmla="*/ 288554 w 292589"/>
                <a:gd name="connsiteY1" fmla="*/ 167554 h 480751"/>
                <a:gd name="connsiteX2" fmla="*/ 286457 w 292589"/>
                <a:gd name="connsiteY2" fmla="*/ 327627 h 480751"/>
                <a:gd name="connsiteX3" fmla="*/ 282153 w 292589"/>
                <a:gd name="connsiteY3" fmla="*/ 362720 h 480751"/>
                <a:gd name="connsiteX4" fmla="*/ 229318 w 292589"/>
                <a:gd name="connsiteY4" fmla="*/ 448126 h 480751"/>
                <a:gd name="connsiteX5" fmla="*/ 127698 w 292589"/>
                <a:gd name="connsiteY5" fmla="*/ 480446 h 480751"/>
                <a:gd name="connsiteX6" fmla="*/ 0 w 292589"/>
                <a:gd name="connsiteY6" fmla="*/ 373476 h 480751"/>
                <a:gd name="connsiteX7" fmla="*/ 4429 w 292589"/>
                <a:gd name="connsiteY7" fmla="*/ 192390 h 480751"/>
                <a:gd name="connsiteX8" fmla="*/ 5033 w 292589"/>
                <a:gd name="connsiteY8" fmla="*/ 167554 h 480751"/>
                <a:gd name="connsiteX9" fmla="*/ 10366 w 292589"/>
                <a:gd name="connsiteY9" fmla="*/ 122741 h 480751"/>
                <a:gd name="connsiteX10" fmla="*/ 156145 w 292589"/>
                <a:gd name="connsiteY10" fmla="*/ 74 h 480751"/>
                <a:gd name="connsiteX11" fmla="*/ 292590 w 292589"/>
                <a:gd name="connsiteY11" fmla="*/ 137816 h 48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2589" h="480751">
                  <a:moveTo>
                    <a:pt x="292590" y="137816"/>
                  </a:moveTo>
                  <a:lnTo>
                    <a:pt x="288554" y="167554"/>
                  </a:lnTo>
                  <a:lnTo>
                    <a:pt x="286457" y="327627"/>
                  </a:lnTo>
                  <a:cubicBezTo>
                    <a:pt x="286297" y="339537"/>
                    <a:pt x="284855" y="351305"/>
                    <a:pt x="282153" y="362720"/>
                  </a:cubicBezTo>
                  <a:cubicBezTo>
                    <a:pt x="274367" y="395963"/>
                    <a:pt x="256180" y="426203"/>
                    <a:pt x="229318" y="448126"/>
                  </a:cubicBezTo>
                  <a:cubicBezTo>
                    <a:pt x="204944" y="468036"/>
                    <a:pt x="171701" y="483111"/>
                    <a:pt x="127698" y="480446"/>
                  </a:cubicBezTo>
                  <a:cubicBezTo>
                    <a:pt x="10366" y="473332"/>
                    <a:pt x="0" y="373476"/>
                    <a:pt x="0" y="373476"/>
                  </a:cubicBezTo>
                  <a:lnTo>
                    <a:pt x="4429" y="192390"/>
                  </a:lnTo>
                  <a:lnTo>
                    <a:pt x="5033" y="167554"/>
                  </a:lnTo>
                  <a:lnTo>
                    <a:pt x="10366" y="122741"/>
                  </a:lnTo>
                  <a:cubicBezTo>
                    <a:pt x="10366" y="122741"/>
                    <a:pt x="24588" y="-3481"/>
                    <a:pt x="156145" y="74"/>
                  </a:cubicBezTo>
                  <a:cubicBezTo>
                    <a:pt x="287699" y="3630"/>
                    <a:pt x="292590" y="137816"/>
                    <a:pt x="292590" y="137816"/>
                  </a:cubicBez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993B4563-0EAF-B870-296A-D29FD3590BA5}"/>
                </a:ext>
              </a:extLst>
            </p:cNvPr>
            <p:cNvSpPr/>
            <p:nvPr/>
          </p:nvSpPr>
          <p:spPr>
            <a:xfrm rot="765881">
              <a:off x="4054239" y="2037816"/>
              <a:ext cx="230258" cy="53333"/>
            </a:xfrm>
            <a:custGeom>
              <a:avLst/>
              <a:gdLst>
                <a:gd name="connsiteX0" fmla="*/ 0 w 230258"/>
                <a:gd name="connsiteY0" fmla="*/ 53334 h 53333"/>
                <a:gd name="connsiteX1" fmla="*/ 26668 w 230258"/>
                <a:gd name="connsiteY1" fmla="*/ 10668 h 53333"/>
                <a:gd name="connsiteX2" fmla="*/ 60445 w 230258"/>
                <a:gd name="connsiteY2" fmla="*/ 0 h 53333"/>
                <a:gd name="connsiteX3" fmla="*/ 176001 w 230258"/>
                <a:gd name="connsiteY3" fmla="*/ 0 h 53333"/>
                <a:gd name="connsiteX4" fmla="*/ 204445 w 230258"/>
                <a:gd name="connsiteY4" fmla="*/ 10668 h 53333"/>
                <a:gd name="connsiteX5" fmla="*/ 230259 w 230258"/>
                <a:gd name="connsiteY5" fmla="*/ 53334 h 53333"/>
                <a:gd name="connsiteX6" fmla="*/ 183112 w 230258"/>
                <a:gd name="connsiteY6" fmla="*/ 32001 h 53333"/>
                <a:gd name="connsiteX7" fmla="*/ 50855 w 230258"/>
                <a:gd name="connsiteY7" fmla="*/ 32001 h 53333"/>
                <a:gd name="connsiteX8" fmla="*/ 0 w 230258"/>
                <a:gd name="connsiteY8" fmla="*/ 53334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258" h="53333">
                  <a:moveTo>
                    <a:pt x="0" y="53334"/>
                  </a:moveTo>
                  <a:lnTo>
                    <a:pt x="26668" y="10668"/>
                  </a:lnTo>
                  <a:lnTo>
                    <a:pt x="60445" y="0"/>
                  </a:lnTo>
                  <a:lnTo>
                    <a:pt x="176001" y="0"/>
                  </a:lnTo>
                  <a:lnTo>
                    <a:pt x="204445" y="10668"/>
                  </a:lnTo>
                  <a:lnTo>
                    <a:pt x="230259" y="53334"/>
                  </a:lnTo>
                  <a:lnTo>
                    <a:pt x="183112" y="32001"/>
                  </a:lnTo>
                  <a:lnTo>
                    <a:pt x="50855" y="32001"/>
                  </a:lnTo>
                  <a:lnTo>
                    <a:pt x="0" y="53334"/>
                  </a:lnTo>
                  <a:close/>
                </a:path>
              </a:pathLst>
            </a:custGeom>
            <a:solidFill>
              <a:schemeClr val="bg1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93" name="图形 11">
              <a:extLst>
                <a:ext uri="{FF2B5EF4-FFF2-40B4-BE49-F238E27FC236}">
                  <a16:creationId xmlns:a16="http://schemas.microsoft.com/office/drawing/2014/main" id="{7D0286D3-BDE3-805C-E55D-DDEC678A3FF3}"/>
                </a:ext>
              </a:extLst>
            </p:cNvPr>
            <p:cNvGrpSpPr/>
            <p:nvPr/>
          </p:nvGrpSpPr>
          <p:grpSpPr>
            <a:xfrm rot="765881">
              <a:off x="4041015" y="2386066"/>
              <a:ext cx="60444" cy="153963"/>
              <a:chOff x="4120529" y="2393062"/>
              <a:chExt cx="60444" cy="153963"/>
            </a:xfrm>
            <a:solidFill>
              <a:schemeClr val="bg1"/>
            </a:solidFill>
          </p:grpSpPr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04BA8884-201D-6461-F3A8-5240EF165258}"/>
                  </a:ext>
                </a:extLst>
              </p:cNvPr>
              <p:cNvSpPr/>
              <p:nvPr/>
            </p:nvSpPr>
            <p:spPr>
              <a:xfrm>
                <a:off x="4134518" y="2393062"/>
                <a:ext cx="31032" cy="134575"/>
              </a:xfrm>
              <a:custGeom>
                <a:avLst/>
                <a:gdLst>
                  <a:gd name="connsiteX0" fmla="*/ 6541 w 31032"/>
                  <a:gd name="connsiteY0" fmla="*/ 0 h 134575"/>
                  <a:gd name="connsiteX1" fmla="*/ 11102 w 31032"/>
                  <a:gd name="connsiteY1" fmla="*/ 120889 h 134575"/>
                  <a:gd name="connsiteX2" fmla="*/ 0 w 31032"/>
                  <a:gd name="connsiteY2" fmla="*/ 120889 h 134575"/>
                  <a:gd name="connsiteX3" fmla="*/ 0 w 31032"/>
                  <a:gd name="connsiteY3" fmla="*/ 134576 h 134575"/>
                  <a:gd name="connsiteX4" fmla="*/ 31033 w 31032"/>
                  <a:gd name="connsiteY4" fmla="*/ 134576 h 134575"/>
                  <a:gd name="connsiteX5" fmla="*/ 31033 w 31032"/>
                  <a:gd name="connsiteY5" fmla="*/ 120889 h 134575"/>
                  <a:gd name="connsiteX6" fmla="*/ 21981 w 31032"/>
                  <a:gd name="connsiteY6" fmla="*/ 120889 h 134575"/>
                  <a:gd name="connsiteX7" fmla="*/ 22627 w 31032"/>
                  <a:gd name="connsiteY7" fmla="*/ 0 h 134575"/>
                  <a:gd name="connsiteX8" fmla="*/ 6541 w 31032"/>
                  <a:gd name="connsiteY8" fmla="*/ 0 h 13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32" h="134575">
                    <a:moveTo>
                      <a:pt x="6541" y="0"/>
                    </a:moveTo>
                    <a:lnTo>
                      <a:pt x="11102" y="120889"/>
                    </a:lnTo>
                    <a:lnTo>
                      <a:pt x="0" y="120889"/>
                    </a:lnTo>
                    <a:lnTo>
                      <a:pt x="0" y="134576"/>
                    </a:lnTo>
                    <a:lnTo>
                      <a:pt x="31033" y="134576"/>
                    </a:lnTo>
                    <a:lnTo>
                      <a:pt x="31033" y="120889"/>
                    </a:lnTo>
                    <a:lnTo>
                      <a:pt x="21981" y="120889"/>
                    </a:lnTo>
                    <a:lnTo>
                      <a:pt x="22627" y="0"/>
                    </a:lnTo>
                    <a:lnTo>
                      <a:pt x="6541" y="0"/>
                    </a:ln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8A81EAAD-06B7-889D-71B7-64653F63053D}"/>
                  </a:ext>
                </a:extLst>
              </p:cNvPr>
              <p:cNvSpPr/>
              <p:nvPr/>
            </p:nvSpPr>
            <p:spPr>
              <a:xfrm>
                <a:off x="4120529" y="2494564"/>
                <a:ext cx="17108" cy="52461"/>
              </a:xfrm>
              <a:custGeom>
                <a:avLst/>
                <a:gdLst>
                  <a:gd name="connsiteX0" fmla="*/ 8555 w 17108"/>
                  <a:gd name="connsiteY0" fmla="*/ 0 h 52461"/>
                  <a:gd name="connsiteX1" fmla="*/ 8555 w 17108"/>
                  <a:gd name="connsiteY1" fmla="*/ 0 h 52461"/>
                  <a:gd name="connsiteX2" fmla="*/ 17108 w 17108"/>
                  <a:gd name="connsiteY2" fmla="*/ 8553 h 52461"/>
                  <a:gd name="connsiteX3" fmla="*/ 17108 w 17108"/>
                  <a:gd name="connsiteY3" fmla="*/ 43909 h 52461"/>
                  <a:gd name="connsiteX4" fmla="*/ 8555 w 17108"/>
                  <a:gd name="connsiteY4" fmla="*/ 52462 h 52461"/>
                  <a:gd name="connsiteX5" fmla="*/ 8555 w 17108"/>
                  <a:gd name="connsiteY5" fmla="*/ 52462 h 52461"/>
                  <a:gd name="connsiteX6" fmla="*/ 0 w 17108"/>
                  <a:gd name="connsiteY6" fmla="*/ 43909 h 52461"/>
                  <a:gd name="connsiteX7" fmla="*/ 0 w 17108"/>
                  <a:gd name="connsiteY7" fmla="*/ 8553 h 52461"/>
                  <a:gd name="connsiteX8" fmla="*/ 8555 w 17108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8" h="52461">
                    <a:moveTo>
                      <a:pt x="8555" y="0"/>
                    </a:moveTo>
                    <a:lnTo>
                      <a:pt x="8555" y="0"/>
                    </a:lnTo>
                    <a:cubicBezTo>
                      <a:pt x="13279" y="0"/>
                      <a:pt x="17108" y="3829"/>
                      <a:pt x="17108" y="8553"/>
                    </a:cubicBezTo>
                    <a:lnTo>
                      <a:pt x="17108" y="43909"/>
                    </a:lnTo>
                    <a:cubicBezTo>
                      <a:pt x="17108" y="48632"/>
                      <a:pt x="13279" y="52462"/>
                      <a:pt x="8555" y="52462"/>
                    </a:cubicBezTo>
                    <a:lnTo>
                      <a:pt x="8555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5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4AA3044F-AC28-5769-5387-BCC35BAA2A7B}"/>
                  </a:ext>
                </a:extLst>
              </p:cNvPr>
              <p:cNvSpPr/>
              <p:nvPr/>
            </p:nvSpPr>
            <p:spPr>
              <a:xfrm>
                <a:off x="4163868" y="2494564"/>
                <a:ext cx="17105" cy="52461"/>
              </a:xfrm>
              <a:custGeom>
                <a:avLst/>
                <a:gdLst>
                  <a:gd name="connsiteX0" fmla="*/ 8553 w 17105"/>
                  <a:gd name="connsiteY0" fmla="*/ 0 h 52461"/>
                  <a:gd name="connsiteX1" fmla="*/ 8553 w 17105"/>
                  <a:gd name="connsiteY1" fmla="*/ 0 h 52461"/>
                  <a:gd name="connsiteX2" fmla="*/ 17106 w 17105"/>
                  <a:gd name="connsiteY2" fmla="*/ 8553 h 52461"/>
                  <a:gd name="connsiteX3" fmla="*/ 17106 w 17105"/>
                  <a:gd name="connsiteY3" fmla="*/ 43909 h 52461"/>
                  <a:gd name="connsiteX4" fmla="*/ 8553 w 17105"/>
                  <a:gd name="connsiteY4" fmla="*/ 52462 h 52461"/>
                  <a:gd name="connsiteX5" fmla="*/ 8553 w 17105"/>
                  <a:gd name="connsiteY5" fmla="*/ 52462 h 52461"/>
                  <a:gd name="connsiteX6" fmla="*/ 0 w 17105"/>
                  <a:gd name="connsiteY6" fmla="*/ 43909 h 52461"/>
                  <a:gd name="connsiteX7" fmla="*/ 0 w 17105"/>
                  <a:gd name="connsiteY7" fmla="*/ 8553 h 52461"/>
                  <a:gd name="connsiteX8" fmla="*/ 8553 w 17105"/>
                  <a:gd name="connsiteY8" fmla="*/ 0 h 52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05" h="52461">
                    <a:moveTo>
                      <a:pt x="8553" y="0"/>
                    </a:moveTo>
                    <a:lnTo>
                      <a:pt x="8553" y="0"/>
                    </a:lnTo>
                    <a:cubicBezTo>
                      <a:pt x="13276" y="0"/>
                      <a:pt x="17106" y="3829"/>
                      <a:pt x="17106" y="8553"/>
                    </a:cubicBezTo>
                    <a:lnTo>
                      <a:pt x="17106" y="43909"/>
                    </a:lnTo>
                    <a:cubicBezTo>
                      <a:pt x="17106" y="48632"/>
                      <a:pt x="13276" y="52462"/>
                      <a:pt x="8553" y="52462"/>
                    </a:cubicBezTo>
                    <a:lnTo>
                      <a:pt x="8553" y="52462"/>
                    </a:lnTo>
                    <a:cubicBezTo>
                      <a:pt x="3829" y="52462"/>
                      <a:pt x="0" y="48632"/>
                      <a:pt x="0" y="43909"/>
                    </a:cubicBezTo>
                    <a:lnTo>
                      <a:pt x="0" y="8553"/>
                    </a:lnTo>
                    <a:cubicBezTo>
                      <a:pt x="0" y="3829"/>
                      <a:pt x="3829" y="0"/>
                      <a:pt x="8553" y="0"/>
                    </a:cubicBezTo>
                    <a:close/>
                  </a:path>
                </a:pathLst>
              </a:custGeom>
              <a:grpFill/>
              <a:ln w="2453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42A64923-335B-AE52-5E97-CC183F348371}"/>
                </a:ext>
              </a:extLst>
            </p:cNvPr>
            <p:cNvSpPr/>
            <p:nvPr/>
          </p:nvSpPr>
          <p:spPr>
            <a:xfrm rot="17897239">
              <a:off x="4066396" y="2040895"/>
              <a:ext cx="91775" cy="4911"/>
            </a:xfrm>
            <a:custGeom>
              <a:avLst/>
              <a:gdLst>
                <a:gd name="connsiteX0" fmla="*/ 0 w 91775"/>
                <a:gd name="connsiteY0" fmla="*/ 0 h 4911"/>
                <a:gd name="connsiteX1" fmla="*/ 91775 w 91775"/>
                <a:gd name="connsiteY1" fmla="*/ 0 h 4911"/>
                <a:gd name="connsiteX2" fmla="*/ 91775 w 91775"/>
                <a:gd name="connsiteY2" fmla="*/ 4912 h 4911"/>
                <a:gd name="connsiteX3" fmla="*/ 0 w 91775"/>
                <a:gd name="connsiteY3" fmla="*/ 4912 h 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775" h="4911">
                  <a:moveTo>
                    <a:pt x="0" y="0"/>
                  </a:moveTo>
                  <a:lnTo>
                    <a:pt x="91775" y="0"/>
                  </a:lnTo>
                  <a:lnTo>
                    <a:pt x="91775" y="4912"/>
                  </a:lnTo>
                  <a:lnTo>
                    <a:pt x="0" y="4912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69CF5382-263C-C810-947B-AF860B910635}"/>
                </a:ext>
              </a:extLst>
            </p:cNvPr>
            <p:cNvSpPr/>
            <p:nvPr/>
          </p:nvSpPr>
          <p:spPr>
            <a:xfrm rot="98862">
              <a:off x="4231142" y="2040055"/>
              <a:ext cx="4913" cy="91775"/>
            </a:xfrm>
            <a:custGeom>
              <a:avLst/>
              <a:gdLst>
                <a:gd name="connsiteX0" fmla="*/ 0 w 4913"/>
                <a:gd name="connsiteY0" fmla="*/ 0 h 91775"/>
                <a:gd name="connsiteX1" fmla="*/ 4914 w 4913"/>
                <a:gd name="connsiteY1" fmla="*/ 0 h 91775"/>
                <a:gd name="connsiteX2" fmla="*/ 4914 w 4913"/>
                <a:gd name="connsiteY2" fmla="*/ 91775 h 91775"/>
                <a:gd name="connsiteX3" fmla="*/ 0 w 4913"/>
                <a:gd name="connsiteY3" fmla="*/ 91775 h 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" h="91775">
                  <a:moveTo>
                    <a:pt x="0" y="0"/>
                  </a:moveTo>
                  <a:lnTo>
                    <a:pt x="4914" y="0"/>
                  </a:lnTo>
                  <a:lnTo>
                    <a:pt x="4914" y="91775"/>
                  </a:lnTo>
                  <a:lnTo>
                    <a:pt x="0" y="91775"/>
                  </a:lnTo>
                  <a:close/>
                </a:path>
              </a:pathLst>
            </a:custGeom>
            <a:solidFill>
              <a:srgbClr val="FF6C17"/>
            </a:solidFill>
            <a:ln w="2453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335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E7A83800-08DA-8345-F443-9AC48715505D}"/>
              </a:ext>
            </a:extLst>
          </p:cNvPr>
          <p:cNvSpPr/>
          <p:nvPr/>
        </p:nvSpPr>
        <p:spPr>
          <a:xfrm>
            <a:off x="394855" y="1540410"/>
            <a:ext cx="11402291" cy="4820188"/>
          </a:xfrm>
          <a:prstGeom prst="roundRect">
            <a:avLst>
              <a:gd name="adj" fmla="val 63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4765E283-AB31-3D1E-DEE4-D6BEB53E559B}"/>
              </a:ext>
            </a:extLst>
          </p:cNvPr>
          <p:cNvCxnSpPr>
            <a:cxnSpLocks/>
          </p:cNvCxnSpPr>
          <p:nvPr/>
        </p:nvCxnSpPr>
        <p:spPr>
          <a:xfrm>
            <a:off x="-340963" y="6687519"/>
            <a:ext cx="1280805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72E5E536-2C2A-6052-398D-D70345E3D287}"/>
              </a:ext>
            </a:extLst>
          </p:cNvPr>
          <p:cNvGrpSpPr/>
          <p:nvPr/>
        </p:nvGrpSpPr>
        <p:grpSpPr>
          <a:xfrm>
            <a:off x="999883" y="349028"/>
            <a:ext cx="1898118" cy="704479"/>
            <a:chOff x="1140656" y="501427"/>
            <a:chExt cx="1898118" cy="704479"/>
          </a:xfrm>
        </p:grpSpPr>
        <p:sp>
          <p:nvSpPr>
            <p:cNvPr id="33" name="GaodingPPT-1-4">
              <a:extLst>
                <a:ext uri="{FF2B5EF4-FFF2-40B4-BE49-F238E27FC236}">
                  <a16:creationId xmlns:a16="http://schemas.microsoft.com/office/drawing/2014/main" id="{3E93E5DB-1EC3-65F0-EE31-AAF833ACAF57}"/>
                </a:ext>
              </a:extLst>
            </p:cNvPr>
            <p:cNvSpPr txBox="1"/>
            <p:nvPr/>
          </p:nvSpPr>
          <p:spPr>
            <a:xfrm>
              <a:off x="1306110" y="959685"/>
              <a:ext cx="1573848" cy="246221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 fontAlgn="base"/>
              <a:r>
                <a:rPr lang="en-US" altLang="zh-CN" sz="1000" b="0" i="0" dirty="0">
                  <a:solidFill>
                    <a:schemeClr val="bg1"/>
                  </a:solidFill>
                  <a:effectLst/>
                  <a:latin typeface="+mn-ea"/>
                </a:rPr>
                <a:t>CONTENT OF COURSES</a:t>
              </a:r>
            </a:p>
          </p:txBody>
        </p:sp>
        <p:sp>
          <p:nvSpPr>
            <p:cNvPr id="34" name="GaodingPPT-1-4">
              <a:extLst>
                <a:ext uri="{FF2B5EF4-FFF2-40B4-BE49-F238E27FC236}">
                  <a16:creationId xmlns:a16="http://schemas.microsoft.com/office/drawing/2014/main" id="{1F5803FF-3619-C576-7BD3-581D99901CEE}"/>
                </a:ext>
              </a:extLst>
            </p:cNvPr>
            <p:cNvSpPr txBox="1"/>
            <p:nvPr/>
          </p:nvSpPr>
          <p:spPr>
            <a:xfrm>
              <a:off x="1140656" y="501427"/>
              <a:ext cx="1898118" cy="523220"/>
            </a:xfrm>
            <a:prstGeom prst="rect">
              <a:avLst/>
            </a:prstGeom>
            <a:noFill/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 defTabSz="914354">
                <a:defRPr sz="1400" b="1">
                  <a:solidFill>
                    <a:schemeClr val="tx1">
                      <a:lumMod val="90000"/>
                      <a:lumOff val="10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b="0" dirty="0">
                  <a:solidFill>
                    <a:schemeClr val="bg1"/>
                  </a:solidFill>
                  <a:latin typeface="+mj-ea"/>
                  <a:ea typeface="+mj-ea"/>
                  <a:cs typeface="OPPOSans H" panose="00020600040101010101" pitchFamily="18" charset="-122"/>
                </a:rPr>
                <a:t>教学内容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5517BF5-F3FD-44D1-BD36-13720FF4176B}"/>
              </a:ext>
            </a:extLst>
          </p:cNvPr>
          <p:cNvGrpSpPr/>
          <p:nvPr/>
        </p:nvGrpSpPr>
        <p:grpSpPr>
          <a:xfrm>
            <a:off x="690678" y="573091"/>
            <a:ext cx="2516528" cy="240965"/>
            <a:chOff x="690678" y="725490"/>
            <a:chExt cx="2516528" cy="240965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228E351E-36EA-370C-C5C6-9643EBF6472A}"/>
                </a:ext>
              </a:extLst>
            </p:cNvPr>
            <p:cNvGrpSpPr/>
            <p:nvPr/>
          </p:nvGrpSpPr>
          <p:grpSpPr>
            <a:xfrm>
              <a:off x="690678" y="725490"/>
              <a:ext cx="324000" cy="240965"/>
              <a:chOff x="690678" y="987744"/>
              <a:chExt cx="324000" cy="240965"/>
            </a:xfrm>
          </p:grpSpPr>
          <p:sp>
            <p:nvSpPr>
              <p:cNvPr id="41" name="矩形: 圆角 40">
                <a:extLst>
                  <a:ext uri="{FF2B5EF4-FFF2-40B4-BE49-F238E27FC236}">
                    <a16:creationId xmlns:a16="http://schemas.microsoft.com/office/drawing/2014/main" id="{1B836CD3-C605-95A6-728D-40C25DB64518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: 圆角 41">
                <a:extLst>
                  <a:ext uri="{FF2B5EF4-FFF2-40B4-BE49-F238E27FC236}">
                    <a16:creationId xmlns:a16="http://schemas.microsoft.com/office/drawing/2014/main" id="{E9DFDE98-EAFD-C259-EE7F-9D0689F456F6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: 圆角 42">
                <a:extLst>
                  <a:ext uri="{FF2B5EF4-FFF2-40B4-BE49-F238E27FC236}">
                    <a16:creationId xmlns:a16="http://schemas.microsoft.com/office/drawing/2014/main" id="{3F18EBAE-630F-0491-0E1C-80001998706E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6AC4EDC1-2F58-A8C8-7B1A-5F196776C87C}"/>
                </a:ext>
              </a:extLst>
            </p:cNvPr>
            <p:cNvGrpSpPr/>
            <p:nvPr/>
          </p:nvGrpSpPr>
          <p:grpSpPr>
            <a:xfrm flipH="1" flipV="1">
              <a:off x="2883206" y="725490"/>
              <a:ext cx="324000" cy="240965"/>
              <a:chOff x="690678" y="987744"/>
              <a:chExt cx="324000" cy="240965"/>
            </a:xfrm>
          </p:grpSpPr>
          <p:sp>
            <p:nvSpPr>
              <p:cNvPr id="38" name="矩形: 圆角 37">
                <a:extLst>
                  <a:ext uri="{FF2B5EF4-FFF2-40B4-BE49-F238E27FC236}">
                    <a16:creationId xmlns:a16="http://schemas.microsoft.com/office/drawing/2014/main" id="{E50C7D6B-575A-2C75-26BD-D9619B63CAB7}"/>
                  </a:ext>
                </a:extLst>
              </p:cNvPr>
              <p:cNvSpPr/>
              <p:nvPr/>
            </p:nvSpPr>
            <p:spPr>
              <a:xfrm>
                <a:off x="690678" y="987744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9" name="矩形: 圆角 38">
                <a:extLst>
                  <a:ext uri="{FF2B5EF4-FFF2-40B4-BE49-F238E27FC236}">
                    <a16:creationId xmlns:a16="http://schemas.microsoft.com/office/drawing/2014/main" id="{CC2AE35F-124E-C61A-69A2-17FFC53D4A10}"/>
                  </a:ext>
                </a:extLst>
              </p:cNvPr>
              <p:cNvSpPr/>
              <p:nvPr/>
            </p:nvSpPr>
            <p:spPr>
              <a:xfrm>
                <a:off x="690678" y="1085367"/>
                <a:ext cx="261987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: 圆角 39">
                <a:extLst>
                  <a:ext uri="{FF2B5EF4-FFF2-40B4-BE49-F238E27FC236}">
                    <a16:creationId xmlns:a16="http://schemas.microsoft.com/office/drawing/2014/main" id="{447C054C-7B5C-DD1E-0631-D7BA3A96E626}"/>
                  </a:ext>
                </a:extLst>
              </p:cNvPr>
              <p:cNvSpPr/>
              <p:nvPr/>
            </p:nvSpPr>
            <p:spPr>
              <a:xfrm>
                <a:off x="690678" y="1182990"/>
                <a:ext cx="216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44" name="图形 43">
            <a:extLst>
              <a:ext uri="{FF2B5EF4-FFF2-40B4-BE49-F238E27FC236}">
                <a16:creationId xmlns:a16="http://schemas.microsoft.com/office/drawing/2014/main" id="{4C975426-86A3-1A7F-FA0E-BEF7AE7533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1" r="45349" b="-4904"/>
          <a:stretch/>
        </p:blipFill>
        <p:spPr>
          <a:xfrm>
            <a:off x="10453065" y="716433"/>
            <a:ext cx="1157171" cy="169776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id="{6BE31938-1DB2-72B9-4C3A-BEA11866F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256" y="2074786"/>
            <a:ext cx="4353619" cy="431215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5E5BE122-12DF-5443-BFA6-2C5DFB34F27C}"/>
              </a:ext>
            </a:extLst>
          </p:cNvPr>
          <p:cNvSpPr txBox="1"/>
          <p:nvPr/>
        </p:nvSpPr>
        <p:spPr>
          <a:xfrm>
            <a:off x="841774" y="2653915"/>
            <a:ext cx="3220987" cy="17320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言简意赅的说明分项内容即可请在这里输入该相关内容</a:t>
            </a:r>
            <a:endParaRPr lang="en-US" altLang="zh-CN" sz="1800" spc="130" dirty="0">
              <a:solidFill>
                <a:schemeClr val="accent2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56872194-8D1D-1983-F6C8-6972F624D3B2}"/>
              </a:ext>
            </a:extLst>
          </p:cNvPr>
          <p:cNvSpPr/>
          <p:nvPr/>
        </p:nvSpPr>
        <p:spPr>
          <a:xfrm>
            <a:off x="714164" y="2428964"/>
            <a:ext cx="3348597" cy="3791419"/>
          </a:xfrm>
          <a:prstGeom prst="roundRect">
            <a:avLst>
              <a:gd name="adj" fmla="val 6087"/>
            </a:avLst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31068916-01C7-30AC-84C8-91CCC0D1D235}"/>
              </a:ext>
            </a:extLst>
          </p:cNvPr>
          <p:cNvSpPr/>
          <p:nvPr/>
        </p:nvSpPr>
        <p:spPr>
          <a:xfrm>
            <a:off x="3549912" y="2388254"/>
            <a:ext cx="253515" cy="91213"/>
          </a:xfrm>
          <a:prstGeom prst="roundRect">
            <a:avLst>
              <a:gd name="adj" fmla="val 226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8B659734-EB78-58E0-9F49-0493C57B6D73}"/>
              </a:ext>
            </a:extLst>
          </p:cNvPr>
          <p:cNvSpPr/>
          <p:nvPr/>
        </p:nvSpPr>
        <p:spPr>
          <a:xfrm>
            <a:off x="682768" y="1975179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16" name="GaodingPPT-3">
            <a:extLst>
              <a:ext uri="{FF2B5EF4-FFF2-40B4-BE49-F238E27FC236}">
                <a16:creationId xmlns:a16="http://schemas.microsoft.com/office/drawing/2014/main" id="{1EFA2F61-8FE9-EC10-8EBF-7856FD5A654B}"/>
              </a:ext>
            </a:extLst>
          </p:cNvPr>
          <p:cNvSpPr/>
          <p:nvPr/>
        </p:nvSpPr>
        <p:spPr>
          <a:xfrm>
            <a:off x="879535" y="2040172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  <a:cs typeface="OPPOSans R" panose="00020600040101010101" pitchFamily="18" charset="-122"/>
              </a:rPr>
              <a:t>教学内容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7247C737-E4D1-460A-4C21-6945758FB3E6}"/>
              </a:ext>
            </a:extLst>
          </p:cNvPr>
          <p:cNvSpPr txBox="1"/>
          <p:nvPr/>
        </p:nvSpPr>
        <p:spPr>
          <a:xfrm>
            <a:off x="841774" y="4610943"/>
            <a:ext cx="3216772" cy="1398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800" dirty="0">
              <a:solidFill>
                <a:schemeClr val="accent2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D350CF0C-51E0-5C32-49A8-F05CE6C8DEED}"/>
              </a:ext>
            </a:extLst>
          </p:cNvPr>
          <p:cNvCxnSpPr>
            <a:cxnSpLocks/>
          </p:cNvCxnSpPr>
          <p:nvPr/>
        </p:nvCxnSpPr>
        <p:spPr>
          <a:xfrm>
            <a:off x="894809" y="4485432"/>
            <a:ext cx="2987306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447B4843-36A6-FC1C-7C84-F27D878378D6}"/>
              </a:ext>
            </a:extLst>
          </p:cNvPr>
          <p:cNvSpPr txBox="1"/>
          <p:nvPr/>
        </p:nvSpPr>
        <p:spPr>
          <a:xfrm>
            <a:off x="8288246" y="2653915"/>
            <a:ext cx="3220987" cy="17320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言简意赅的说明分项内容即可请在这里输入该相关内容</a:t>
            </a:r>
            <a:endParaRPr lang="en-US" altLang="zh-CN" sz="1800" spc="130" dirty="0">
              <a:solidFill>
                <a:schemeClr val="accent2"/>
              </a:solidFill>
              <a:latin typeface="+mn-ea"/>
              <a:cs typeface="OPPOSans L" panose="00020600040101010101" pitchFamily="18" charset="-122"/>
            </a:endParaRPr>
          </a:p>
        </p:txBody>
      </p:sp>
      <p:sp>
        <p:nvSpPr>
          <p:cNvPr id="52" name="矩形: 圆角 51">
            <a:extLst>
              <a:ext uri="{FF2B5EF4-FFF2-40B4-BE49-F238E27FC236}">
                <a16:creationId xmlns:a16="http://schemas.microsoft.com/office/drawing/2014/main" id="{A176D47E-7D1A-32F2-FE96-9122178D0EB0}"/>
              </a:ext>
            </a:extLst>
          </p:cNvPr>
          <p:cNvSpPr/>
          <p:nvPr/>
        </p:nvSpPr>
        <p:spPr>
          <a:xfrm>
            <a:off x="8160636" y="2428964"/>
            <a:ext cx="3348597" cy="3791419"/>
          </a:xfrm>
          <a:prstGeom prst="roundRect">
            <a:avLst>
              <a:gd name="adj" fmla="val 6087"/>
            </a:avLst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3" name="矩形: 圆角 52">
            <a:extLst>
              <a:ext uri="{FF2B5EF4-FFF2-40B4-BE49-F238E27FC236}">
                <a16:creationId xmlns:a16="http://schemas.microsoft.com/office/drawing/2014/main" id="{00028F90-2DAB-F318-9F07-3CF944347A05}"/>
              </a:ext>
            </a:extLst>
          </p:cNvPr>
          <p:cNvSpPr/>
          <p:nvPr/>
        </p:nvSpPr>
        <p:spPr>
          <a:xfrm>
            <a:off x="10996384" y="2388254"/>
            <a:ext cx="253515" cy="91213"/>
          </a:xfrm>
          <a:prstGeom prst="roundRect">
            <a:avLst>
              <a:gd name="adj" fmla="val 226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4" name="矩形: 圆角 53">
            <a:extLst>
              <a:ext uri="{FF2B5EF4-FFF2-40B4-BE49-F238E27FC236}">
                <a16:creationId xmlns:a16="http://schemas.microsoft.com/office/drawing/2014/main" id="{24D6812E-668B-6E2A-710F-D07DF66506E6}"/>
              </a:ext>
            </a:extLst>
          </p:cNvPr>
          <p:cNvSpPr/>
          <p:nvPr/>
        </p:nvSpPr>
        <p:spPr>
          <a:xfrm>
            <a:off x="8129240" y="1975179"/>
            <a:ext cx="1847098" cy="537697"/>
          </a:xfrm>
          <a:prstGeom prst="roundRect">
            <a:avLst>
              <a:gd name="adj" fmla="val 2535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55" name="GaodingPPT-3">
            <a:extLst>
              <a:ext uri="{FF2B5EF4-FFF2-40B4-BE49-F238E27FC236}">
                <a16:creationId xmlns:a16="http://schemas.microsoft.com/office/drawing/2014/main" id="{F70B8E3B-7DE3-2ED3-EE61-9E3CDD24755B}"/>
              </a:ext>
            </a:extLst>
          </p:cNvPr>
          <p:cNvSpPr/>
          <p:nvPr/>
        </p:nvSpPr>
        <p:spPr>
          <a:xfrm>
            <a:off x="8326007" y="2040172"/>
            <a:ext cx="1453565" cy="407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  <a:cs typeface="OPPOSans R" panose="00020600040101010101" pitchFamily="18" charset="-122"/>
              </a:rPr>
              <a:t>教学内容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10CD2124-C991-BFDE-1A95-6C375727334D}"/>
              </a:ext>
            </a:extLst>
          </p:cNvPr>
          <p:cNvSpPr txBox="1"/>
          <p:nvPr/>
        </p:nvSpPr>
        <p:spPr>
          <a:xfrm>
            <a:off x="8288246" y="4610943"/>
            <a:ext cx="3216772" cy="1398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SzPct val="25000"/>
            </a:pP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请在这里输入该相关内容，文字内容概括简练，不要过多的修饰</a:t>
            </a:r>
            <a:r>
              <a:rPr lang="en-US" altLang="zh-CN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,</a:t>
            </a:r>
            <a:r>
              <a:rPr lang="zh-CN" altLang="en-US" sz="1800" spc="130" dirty="0">
                <a:solidFill>
                  <a:schemeClr val="accent2"/>
                </a:solidFill>
                <a:latin typeface="+mn-ea"/>
                <a:cs typeface="OPPOSans L" panose="00020600040101010101" pitchFamily="18" charset="-122"/>
              </a:rPr>
              <a:t>言简意赅的说明分项内容即可</a:t>
            </a:r>
            <a:endParaRPr lang="zh-CN" altLang="en-US" sz="1800" dirty="0">
              <a:solidFill>
                <a:schemeClr val="accent2"/>
              </a:solidFill>
              <a:latin typeface="思源宋体 CN Medium" panose="02020500000000000000" pitchFamily="18" charset="-122"/>
              <a:ea typeface="思源宋体 CN Medium" panose="02020500000000000000" pitchFamily="18" charset="-122"/>
            </a:endParaRPr>
          </a:p>
        </p:txBody>
      </p: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6432F8CF-08FF-CE72-2F03-29CB10A35D04}"/>
              </a:ext>
            </a:extLst>
          </p:cNvPr>
          <p:cNvCxnSpPr>
            <a:cxnSpLocks/>
          </p:cNvCxnSpPr>
          <p:nvPr/>
        </p:nvCxnSpPr>
        <p:spPr>
          <a:xfrm>
            <a:off x="8341281" y="4485432"/>
            <a:ext cx="2987306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7835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d969ec56-880c-43fd-9c2b-f2e5b5b86d31&quot;,&quot;Name&quot;:null,&quot;Kind&quot;:&quot;Custom&quot;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Office 主题​​">
  <a:themeElements>
    <a:clrScheme name="插画风教育教学PPT模板">
      <a:dk1>
        <a:srgbClr val="000000"/>
      </a:dk1>
      <a:lt1>
        <a:srgbClr val="FFFFFF"/>
      </a:lt1>
      <a:dk2>
        <a:srgbClr val="2F3290"/>
      </a:dk2>
      <a:lt2>
        <a:srgbClr val="FF6C17"/>
      </a:lt2>
      <a:accent1>
        <a:srgbClr val="FAFAFA"/>
      </a:accent1>
      <a:accent2>
        <a:srgbClr val="2E1701"/>
      </a:accent2>
      <a:accent3>
        <a:srgbClr val="4181C6"/>
      </a:accent3>
      <a:accent4>
        <a:srgbClr val="3438A1"/>
      </a:accent4>
      <a:accent5>
        <a:srgbClr val="F0D8DB"/>
      </a:accent5>
      <a:accent6>
        <a:srgbClr val="171616"/>
      </a:accent6>
      <a:hlink>
        <a:srgbClr val="0563C1"/>
      </a:hlink>
      <a:folHlink>
        <a:srgbClr val="954F72"/>
      </a:folHlink>
    </a:clrScheme>
    <a:fontScheme name="插画风教育教学PPT模板">
      <a:majorFont>
        <a:latin typeface="思源黑体 CN Normal"/>
        <a:ea typeface="思源黑体 CN Bold"/>
        <a:cs typeface=""/>
      </a:majorFont>
      <a:minorFont>
        <a:latin typeface="思源黑体 CN Light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C1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51f0772-d83f-4e87-9e6e-efa7d2fa962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C66BD72C33F4ABE34235CFC894CFD" ma:contentTypeVersion="10" ma:contentTypeDescription="Create a new document." ma:contentTypeScope="" ma:versionID="793e0984843ba56edb6f363d3b99f95b">
  <xsd:schema xmlns:xsd="http://www.w3.org/2001/XMLSchema" xmlns:xs="http://www.w3.org/2001/XMLSchema" xmlns:p="http://schemas.microsoft.com/office/2006/metadata/properties" xmlns:ns3="551f0772-d83f-4e87-9e6e-efa7d2fa9624" xmlns:ns4="19f3f5fa-e6e7-4a1c-8c57-9437ceb98fb2" targetNamespace="http://schemas.microsoft.com/office/2006/metadata/properties" ma:root="true" ma:fieldsID="e820dde841333ce2edc07c8fe9b66350" ns3:_="" ns4:_="">
    <xsd:import namespace="551f0772-d83f-4e87-9e6e-efa7d2fa9624"/>
    <xsd:import namespace="19f3f5fa-e6e7-4a1c-8c57-9437ceb98fb2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f0772-d83f-4e87-9e6e-efa7d2fa9624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3f5fa-e6e7-4a1c-8c57-9437ceb98fb2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7AABF1-F0DD-4F3E-955E-A295623E630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9f3f5fa-e6e7-4a1c-8c57-9437ceb98fb2"/>
    <ds:schemaRef ds:uri="551f0772-d83f-4e87-9e6e-efa7d2fa962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950492-138F-499D-A90E-A99F7D8799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1f0772-d83f-4e87-9e6e-efa7d2fa9624"/>
    <ds:schemaRef ds:uri="19f3f5fa-e6e7-4a1c-8c57-9437ceb98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56F059-E090-490D-BB10-47BD33EBE09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3819</TotalTime>
  <Words>1608</Words>
  <Application>Microsoft Office PowerPoint</Application>
  <PresentationFormat>宽屏</PresentationFormat>
  <Paragraphs>220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Microsoft YaHei Light</vt:lpstr>
      <vt:lpstr>等线</vt:lpstr>
      <vt:lpstr>思源黑体 CN Bold</vt:lpstr>
      <vt:lpstr>思源黑体 CN Light</vt:lpstr>
      <vt:lpstr>思源黑体 CN Normal</vt:lpstr>
      <vt:lpstr>思源宋体 CN Medium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诗妍</dc:creator>
  <cp:lastModifiedBy>Soleil Yi</cp:lastModifiedBy>
  <cp:revision>105</cp:revision>
  <dcterms:created xsi:type="dcterms:W3CDTF">2022-06-03T01:54:00Z</dcterms:created>
  <dcterms:modified xsi:type="dcterms:W3CDTF">2022-08-24T05:11:40Z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F8FFFB39D1F54BBB89CE661B5929D43B</vt:lpwstr>
  </property>
  <property fmtid="{D5CDD505-2E9C-101B-9397-08002B2CF9AE}" pid="3" name="KSOProductBuildVer">
    <vt:lpwstr>2052-11.1.0.11000</vt:lpwstr>
  </property>
  <property fmtid="{D5CDD505-2E9C-101B-9397-08002B2CF9AE}" pid="4" name="ContentTypeId">
    <vt:lpwstr>0x0101006D0C66BD72C33F4ABE34235CFC894CFD</vt:lpwstr>
  </property>
</Properties>
</file>