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57" r:id="rId4"/>
    <p:sldId id="272" r:id="rId5"/>
    <p:sldId id="267" r:id="rId6"/>
    <p:sldId id="273" r:id="rId7"/>
    <p:sldId id="262" r:id="rId8"/>
    <p:sldId id="263" r:id="rId9"/>
    <p:sldId id="274" r:id="rId10"/>
    <p:sldId id="259" r:id="rId11"/>
    <p:sldId id="266" r:id="rId12"/>
    <p:sldId id="265" r:id="rId13"/>
    <p:sldId id="271" r:id="rId14"/>
    <p:sldId id="275" r:id="rId15"/>
    <p:sldId id="258" r:id="rId16"/>
    <p:sldId id="276" r:id="rId17"/>
    <p:sldId id="264" r:id="rId18"/>
    <p:sldId id="268" r:id="rId19"/>
    <p:sldId id="261" r:id="rId20"/>
    <p:sldId id="314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0F2"/>
    <a:srgbClr val="E6E6E6"/>
    <a:srgbClr val="EAEBED"/>
    <a:srgbClr val="AD9137"/>
    <a:srgbClr val="E7D591"/>
    <a:srgbClr val="DAC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>
        <p:scale>
          <a:sx n="80" d="100"/>
          <a:sy n="80" d="100"/>
        </p:scale>
        <p:origin x="579" y="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9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91F2B0-3AAC-4110-830D-285ADD140D30}" type="datetimeFigureOut">
              <a:rPr lang="zh-CN" altLang="en-US" smtClean="0"/>
              <a:t>2022/8/2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F85AFB-DF23-413F-885B-98A21C6FC3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985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F85AFB-DF23-413F-885B-98A21C6FC3D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701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24806720-DEFB-4316-979D-0EB9D7C95E09}"/>
              </a:ext>
            </a:extLst>
          </p:cNvPr>
          <p:cNvSpPr/>
          <p:nvPr userDrawn="1"/>
        </p:nvSpPr>
        <p:spPr>
          <a:xfrm>
            <a:off x="322587" y="2496312"/>
            <a:ext cx="11546325" cy="3904488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886B5E4-F82E-4B8B-AA84-46466E026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88" y="411212"/>
            <a:ext cx="11546825" cy="3465844"/>
          </a:xfrm>
          <a:prstGeom prst="flowChartOffpageConnector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心形 15">
            <a:extLst>
              <a:ext uri="{FF2B5EF4-FFF2-40B4-BE49-F238E27FC236}">
                <a16:creationId xmlns:a16="http://schemas.microsoft.com/office/drawing/2014/main" id="{877DD7E6-7B01-423D-BE04-C733E6E00F94}"/>
              </a:ext>
            </a:extLst>
          </p:cNvPr>
          <p:cNvSpPr/>
          <p:nvPr userDrawn="1"/>
        </p:nvSpPr>
        <p:spPr>
          <a:xfrm>
            <a:off x="536753" y="338188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心形 16">
            <a:extLst>
              <a:ext uri="{FF2B5EF4-FFF2-40B4-BE49-F238E27FC236}">
                <a16:creationId xmlns:a16="http://schemas.microsoft.com/office/drawing/2014/main" id="{321B0F50-8BE7-44B9-87D0-5EDB1106E1CB}"/>
              </a:ext>
            </a:extLst>
          </p:cNvPr>
          <p:cNvSpPr/>
          <p:nvPr userDrawn="1"/>
        </p:nvSpPr>
        <p:spPr>
          <a:xfrm>
            <a:off x="536753" y="408296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心形 17">
            <a:extLst>
              <a:ext uri="{FF2B5EF4-FFF2-40B4-BE49-F238E27FC236}">
                <a16:creationId xmlns:a16="http://schemas.microsoft.com/office/drawing/2014/main" id="{4B1E798E-554E-4D98-8173-0DA996773ACC}"/>
              </a:ext>
            </a:extLst>
          </p:cNvPr>
          <p:cNvSpPr/>
          <p:nvPr userDrawn="1"/>
        </p:nvSpPr>
        <p:spPr>
          <a:xfrm>
            <a:off x="536753" y="4433511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心形 18">
            <a:extLst>
              <a:ext uri="{FF2B5EF4-FFF2-40B4-BE49-F238E27FC236}">
                <a16:creationId xmlns:a16="http://schemas.microsoft.com/office/drawing/2014/main" id="{D18107AA-1D8D-44BE-889C-C2438BC7BF3F}"/>
              </a:ext>
            </a:extLst>
          </p:cNvPr>
          <p:cNvSpPr/>
          <p:nvPr userDrawn="1"/>
        </p:nvSpPr>
        <p:spPr>
          <a:xfrm>
            <a:off x="536753" y="4784053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心形 19">
            <a:extLst>
              <a:ext uri="{FF2B5EF4-FFF2-40B4-BE49-F238E27FC236}">
                <a16:creationId xmlns:a16="http://schemas.microsoft.com/office/drawing/2014/main" id="{37BAF044-17C3-43E8-B568-DC92F02D6D2F}"/>
              </a:ext>
            </a:extLst>
          </p:cNvPr>
          <p:cNvSpPr/>
          <p:nvPr userDrawn="1"/>
        </p:nvSpPr>
        <p:spPr>
          <a:xfrm>
            <a:off x="536753" y="513459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心形 20">
            <a:extLst>
              <a:ext uri="{FF2B5EF4-FFF2-40B4-BE49-F238E27FC236}">
                <a16:creationId xmlns:a16="http://schemas.microsoft.com/office/drawing/2014/main" id="{8C4AE875-66C0-4CC4-99AF-63926CEC84F5}"/>
              </a:ext>
            </a:extLst>
          </p:cNvPr>
          <p:cNvSpPr/>
          <p:nvPr userDrawn="1"/>
        </p:nvSpPr>
        <p:spPr>
          <a:xfrm>
            <a:off x="536753" y="548513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心形 21">
            <a:extLst>
              <a:ext uri="{FF2B5EF4-FFF2-40B4-BE49-F238E27FC236}">
                <a16:creationId xmlns:a16="http://schemas.microsoft.com/office/drawing/2014/main" id="{341CA34B-98A0-4859-BDFC-029336C26FCE}"/>
              </a:ext>
            </a:extLst>
          </p:cNvPr>
          <p:cNvSpPr/>
          <p:nvPr userDrawn="1"/>
        </p:nvSpPr>
        <p:spPr>
          <a:xfrm>
            <a:off x="536753" y="583567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心形 23">
            <a:extLst>
              <a:ext uri="{FF2B5EF4-FFF2-40B4-BE49-F238E27FC236}">
                <a16:creationId xmlns:a16="http://schemas.microsoft.com/office/drawing/2014/main" id="{42B9DCDD-3E96-432D-B3A2-B890BF053F44}"/>
              </a:ext>
            </a:extLst>
          </p:cNvPr>
          <p:cNvSpPr/>
          <p:nvPr userDrawn="1"/>
        </p:nvSpPr>
        <p:spPr>
          <a:xfrm>
            <a:off x="536753" y="373242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心形 24">
            <a:extLst>
              <a:ext uri="{FF2B5EF4-FFF2-40B4-BE49-F238E27FC236}">
                <a16:creationId xmlns:a16="http://schemas.microsoft.com/office/drawing/2014/main" id="{D929CCE2-4575-48F7-9BAD-359085D075D8}"/>
              </a:ext>
            </a:extLst>
          </p:cNvPr>
          <p:cNvSpPr/>
          <p:nvPr userDrawn="1"/>
        </p:nvSpPr>
        <p:spPr>
          <a:xfrm>
            <a:off x="11487461" y="338188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心形 25">
            <a:extLst>
              <a:ext uri="{FF2B5EF4-FFF2-40B4-BE49-F238E27FC236}">
                <a16:creationId xmlns:a16="http://schemas.microsoft.com/office/drawing/2014/main" id="{68402B9B-B56C-4849-837B-4370423C9EA4}"/>
              </a:ext>
            </a:extLst>
          </p:cNvPr>
          <p:cNvSpPr/>
          <p:nvPr userDrawn="1"/>
        </p:nvSpPr>
        <p:spPr>
          <a:xfrm>
            <a:off x="11487461" y="408296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心形 26">
            <a:extLst>
              <a:ext uri="{FF2B5EF4-FFF2-40B4-BE49-F238E27FC236}">
                <a16:creationId xmlns:a16="http://schemas.microsoft.com/office/drawing/2014/main" id="{34660D94-8C67-43C7-B48A-C47FB5D80430}"/>
              </a:ext>
            </a:extLst>
          </p:cNvPr>
          <p:cNvSpPr/>
          <p:nvPr userDrawn="1"/>
        </p:nvSpPr>
        <p:spPr>
          <a:xfrm>
            <a:off x="11487461" y="4433511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心形 27">
            <a:extLst>
              <a:ext uri="{FF2B5EF4-FFF2-40B4-BE49-F238E27FC236}">
                <a16:creationId xmlns:a16="http://schemas.microsoft.com/office/drawing/2014/main" id="{C601F134-FE1B-4D91-82D7-2FC37FD8B71E}"/>
              </a:ext>
            </a:extLst>
          </p:cNvPr>
          <p:cNvSpPr/>
          <p:nvPr userDrawn="1"/>
        </p:nvSpPr>
        <p:spPr>
          <a:xfrm>
            <a:off x="11487461" y="4784053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心形 28">
            <a:extLst>
              <a:ext uri="{FF2B5EF4-FFF2-40B4-BE49-F238E27FC236}">
                <a16:creationId xmlns:a16="http://schemas.microsoft.com/office/drawing/2014/main" id="{C045C6F0-1BE4-4DD5-8ECD-DDB07394A017}"/>
              </a:ext>
            </a:extLst>
          </p:cNvPr>
          <p:cNvSpPr/>
          <p:nvPr userDrawn="1"/>
        </p:nvSpPr>
        <p:spPr>
          <a:xfrm>
            <a:off x="11487461" y="513459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心形 29">
            <a:extLst>
              <a:ext uri="{FF2B5EF4-FFF2-40B4-BE49-F238E27FC236}">
                <a16:creationId xmlns:a16="http://schemas.microsoft.com/office/drawing/2014/main" id="{D79A5807-68D5-4C49-A800-9FC0073B983D}"/>
              </a:ext>
            </a:extLst>
          </p:cNvPr>
          <p:cNvSpPr/>
          <p:nvPr userDrawn="1"/>
        </p:nvSpPr>
        <p:spPr>
          <a:xfrm>
            <a:off x="11487461" y="548513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心形 30">
            <a:extLst>
              <a:ext uri="{FF2B5EF4-FFF2-40B4-BE49-F238E27FC236}">
                <a16:creationId xmlns:a16="http://schemas.microsoft.com/office/drawing/2014/main" id="{4E04C940-F068-4E29-AB7E-073C6A93AE3A}"/>
              </a:ext>
            </a:extLst>
          </p:cNvPr>
          <p:cNvSpPr/>
          <p:nvPr userDrawn="1"/>
        </p:nvSpPr>
        <p:spPr>
          <a:xfrm>
            <a:off x="11487461" y="583567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心形 31">
            <a:extLst>
              <a:ext uri="{FF2B5EF4-FFF2-40B4-BE49-F238E27FC236}">
                <a16:creationId xmlns:a16="http://schemas.microsoft.com/office/drawing/2014/main" id="{D3168366-B781-40A6-A813-B6E69E1BB1AF}"/>
              </a:ext>
            </a:extLst>
          </p:cNvPr>
          <p:cNvSpPr/>
          <p:nvPr userDrawn="1"/>
        </p:nvSpPr>
        <p:spPr>
          <a:xfrm>
            <a:off x="11487461" y="373242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心形 32">
            <a:extLst>
              <a:ext uri="{FF2B5EF4-FFF2-40B4-BE49-F238E27FC236}">
                <a16:creationId xmlns:a16="http://schemas.microsoft.com/office/drawing/2014/main" id="{EF862EFF-7CF9-4C71-B918-82D5B8EBC523}"/>
              </a:ext>
            </a:extLst>
          </p:cNvPr>
          <p:cNvSpPr/>
          <p:nvPr userDrawn="1"/>
        </p:nvSpPr>
        <p:spPr>
          <a:xfrm>
            <a:off x="533778" y="695366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心形 33">
            <a:extLst>
              <a:ext uri="{FF2B5EF4-FFF2-40B4-BE49-F238E27FC236}">
                <a16:creationId xmlns:a16="http://schemas.microsoft.com/office/drawing/2014/main" id="{A915DC24-AF15-450A-9FA6-E9E3976973FC}"/>
              </a:ext>
            </a:extLst>
          </p:cNvPr>
          <p:cNvSpPr/>
          <p:nvPr userDrawn="1"/>
        </p:nvSpPr>
        <p:spPr>
          <a:xfrm>
            <a:off x="846490" y="695366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心形 34">
            <a:extLst>
              <a:ext uri="{FF2B5EF4-FFF2-40B4-BE49-F238E27FC236}">
                <a16:creationId xmlns:a16="http://schemas.microsoft.com/office/drawing/2014/main" id="{12918474-4C15-4200-BC62-BAF2A1E07B41}"/>
              </a:ext>
            </a:extLst>
          </p:cNvPr>
          <p:cNvSpPr/>
          <p:nvPr userDrawn="1"/>
        </p:nvSpPr>
        <p:spPr>
          <a:xfrm>
            <a:off x="1159202" y="695366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心形 35">
            <a:extLst>
              <a:ext uri="{FF2B5EF4-FFF2-40B4-BE49-F238E27FC236}">
                <a16:creationId xmlns:a16="http://schemas.microsoft.com/office/drawing/2014/main" id="{2A6E62CC-C188-4342-B638-BA1E1056F345}"/>
              </a:ext>
            </a:extLst>
          </p:cNvPr>
          <p:cNvSpPr/>
          <p:nvPr userDrawn="1"/>
        </p:nvSpPr>
        <p:spPr>
          <a:xfrm>
            <a:off x="1471914" y="695366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心形 36">
            <a:extLst>
              <a:ext uri="{FF2B5EF4-FFF2-40B4-BE49-F238E27FC236}">
                <a16:creationId xmlns:a16="http://schemas.microsoft.com/office/drawing/2014/main" id="{B21E83FE-EBF3-4F80-8964-C66927EDD3D0}"/>
              </a:ext>
            </a:extLst>
          </p:cNvPr>
          <p:cNvSpPr/>
          <p:nvPr userDrawn="1"/>
        </p:nvSpPr>
        <p:spPr>
          <a:xfrm>
            <a:off x="1784626" y="695366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心形 37">
            <a:extLst>
              <a:ext uri="{FF2B5EF4-FFF2-40B4-BE49-F238E27FC236}">
                <a16:creationId xmlns:a16="http://schemas.microsoft.com/office/drawing/2014/main" id="{092BDF31-B3E5-4076-86EE-F09A39C630C5}"/>
              </a:ext>
            </a:extLst>
          </p:cNvPr>
          <p:cNvSpPr/>
          <p:nvPr userDrawn="1"/>
        </p:nvSpPr>
        <p:spPr>
          <a:xfrm>
            <a:off x="2097338" y="695366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心形 38">
            <a:extLst>
              <a:ext uri="{FF2B5EF4-FFF2-40B4-BE49-F238E27FC236}">
                <a16:creationId xmlns:a16="http://schemas.microsoft.com/office/drawing/2014/main" id="{CBE5521C-5064-4820-BC93-54C51AA82A4A}"/>
              </a:ext>
            </a:extLst>
          </p:cNvPr>
          <p:cNvSpPr/>
          <p:nvPr userDrawn="1"/>
        </p:nvSpPr>
        <p:spPr>
          <a:xfrm>
            <a:off x="2410050" y="688508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心形 39">
            <a:extLst>
              <a:ext uri="{FF2B5EF4-FFF2-40B4-BE49-F238E27FC236}">
                <a16:creationId xmlns:a16="http://schemas.microsoft.com/office/drawing/2014/main" id="{4DA9839F-13A8-4580-AB2C-F2EA1461394E}"/>
              </a:ext>
            </a:extLst>
          </p:cNvPr>
          <p:cNvSpPr/>
          <p:nvPr userDrawn="1"/>
        </p:nvSpPr>
        <p:spPr>
          <a:xfrm>
            <a:off x="2722762" y="688508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心形 40">
            <a:extLst>
              <a:ext uri="{FF2B5EF4-FFF2-40B4-BE49-F238E27FC236}">
                <a16:creationId xmlns:a16="http://schemas.microsoft.com/office/drawing/2014/main" id="{D41284CA-3978-4C17-83D6-BEC7616D5DF8}"/>
              </a:ext>
            </a:extLst>
          </p:cNvPr>
          <p:cNvSpPr/>
          <p:nvPr userDrawn="1"/>
        </p:nvSpPr>
        <p:spPr>
          <a:xfrm>
            <a:off x="3035474" y="688508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心形 41">
            <a:extLst>
              <a:ext uri="{FF2B5EF4-FFF2-40B4-BE49-F238E27FC236}">
                <a16:creationId xmlns:a16="http://schemas.microsoft.com/office/drawing/2014/main" id="{E589898B-C7C6-4DED-83E8-8FA2E4CC9815}"/>
              </a:ext>
            </a:extLst>
          </p:cNvPr>
          <p:cNvSpPr/>
          <p:nvPr userDrawn="1"/>
        </p:nvSpPr>
        <p:spPr>
          <a:xfrm>
            <a:off x="3348186" y="688508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心形 42">
            <a:extLst>
              <a:ext uri="{FF2B5EF4-FFF2-40B4-BE49-F238E27FC236}">
                <a16:creationId xmlns:a16="http://schemas.microsoft.com/office/drawing/2014/main" id="{3D8A91C7-61E2-421E-A979-B9E8FA7B0616}"/>
              </a:ext>
            </a:extLst>
          </p:cNvPr>
          <p:cNvSpPr/>
          <p:nvPr userDrawn="1"/>
        </p:nvSpPr>
        <p:spPr>
          <a:xfrm>
            <a:off x="3660898" y="688508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心形 43">
            <a:extLst>
              <a:ext uri="{FF2B5EF4-FFF2-40B4-BE49-F238E27FC236}">
                <a16:creationId xmlns:a16="http://schemas.microsoft.com/office/drawing/2014/main" id="{48F54383-1608-4A9F-887B-EC23B32B4F4D}"/>
              </a:ext>
            </a:extLst>
          </p:cNvPr>
          <p:cNvSpPr/>
          <p:nvPr userDrawn="1"/>
        </p:nvSpPr>
        <p:spPr>
          <a:xfrm>
            <a:off x="3973610" y="688508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心形 44">
            <a:extLst>
              <a:ext uri="{FF2B5EF4-FFF2-40B4-BE49-F238E27FC236}">
                <a16:creationId xmlns:a16="http://schemas.microsoft.com/office/drawing/2014/main" id="{C3C5D40B-1E51-4590-B697-73FAE0E65B6E}"/>
              </a:ext>
            </a:extLst>
          </p:cNvPr>
          <p:cNvSpPr/>
          <p:nvPr userDrawn="1"/>
        </p:nvSpPr>
        <p:spPr>
          <a:xfrm>
            <a:off x="4286322" y="687365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心形 45">
            <a:extLst>
              <a:ext uri="{FF2B5EF4-FFF2-40B4-BE49-F238E27FC236}">
                <a16:creationId xmlns:a16="http://schemas.microsoft.com/office/drawing/2014/main" id="{E5222C93-CC62-44E4-9624-B64C95335F80}"/>
              </a:ext>
            </a:extLst>
          </p:cNvPr>
          <p:cNvSpPr/>
          <p:nvPr userDrawn="1"/>
        </p:nvSpPr>
        <p:spPr>
          <a:xfrm>
            <a:off x="4599034" y="687365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心形 46">
            <a:extLst>
              <a:ext uri="{FF2B5EF4-FFF2-40B4-BE49-F238E27FC236}">
                <a16:creationId xmlns:a16="http://schemas.microsoft.com/office/drawing/2014/main" id="{2DB25DB1-9581-4433-831B-D43042B668A0}"/>
              </a:ext>
            </a:extLst>
          </p:cNvPr>
          <p:cNvSpPr/>
          <p:nvPr userDrawn="1"/>
        </p:nvSpPr>
        <p:spPr>
          <a:xfrm>
            <a:off x="4911746" y="687365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心形 47">
            <a:extLst>
              <a:ext uri="{FF2B5EF4-FFF2-40B4-BE49-F238E27FC236}">
                <a16:creationId xmlns:a16="http://schemas.microsoft.com/office/drawing/2014/main" id="{DCB38DDC-707F-432C-AC64-FB1BA79448BB}"/>
              </a:ext>
            </a:extLst>
          </p:cNvPr>
          <p:cNvSpPr/>
          <p:nvPr userDrawn="1"/>
        </p:nvSpPr>
        <p:spPr>
          <a:xfrm>
            <a:off x="5224458" y="687365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心形 48">
            <a:extLst>
              <a:ext uri="{FF2B5EF4-FFF2-40B4-BE49-F238E27FC236}">
                <a16:creationId xmlns:a16="http://schemas.microsoft.com/office/drawing/2014/main" id="{6DAC4647-1EF7-4BEE-A984-8DEE22336F06}"/>
              </a:ext>
            </a:extLst>
          </p:cNvPr>
          <p:cNvSpPr/>
          <p:nvPr userDrawn="1"/>
        </p:nvSpPr>
        <p:spPr>
          <a:xfrm>
            <a:off x="5537170" y="687365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心形 49">
            <a:extLst>
              <a:ext uri="{FF2B5EF4-FFF2-40B4-BE49-F238E27FC236}">
                <a16:creationId xmlns:a16="http://schemas.microsoft.com/office/drawing/2014/main" id="{7C684D0C-5049-47C6-A26B-9FB435746D74}"/>
              </a:ext>
            </a:extLst>
          </p:cNvPr>
          <p:cNvSpPr/>
          <p:nvPr userDrawn="1"/>
        </p:nvSpPr>
        <p:spPr>
          <a:xfrm>
            <a:off x="5849882" y="687365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心形 50">
            <a:extLst>
              <a:ext uri="{FF2B5EF4-FFF2-40B4-BE49-F238E27FC236}">
                <a16:creationId xmlns:a16="http://schemas.microsoft.com/office/drawing/2014/main" id="{CC91A6FD-B397-4DF1-9863-D80BDC52C488}"/>
              </a:ext>
            </a:extLst>
          </p:cNvPr>
          <p:cNvSpPr/>
          <p:nvPr userDrawn="1"/>
        </p:nvSpPr>
        <p:spPr>
          <a:xfrm>
            <a:off x="6162594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心形 51">
            <a:extLst>
              <a:ext uri="{FF2B5EF4-FFF2-40B4-BE49-F238E27FC236}">
                <a16:creationId xmlns:a16="http://schemas.microsoft.com/office/drawing/2014/main" id="{6346FFEA-145C-4A54-8A1F-66C02077C1A6}"/>
              </a:ext>
            </a:extLst>
          </p:cNvPr>
          <p:cNvSpPr/>
          <p:nvPr userDrawn="1"/>
        </p:nvSpPr>
        <p:spPr>
          <a:xfrm>
            <a:off x="6475306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心形 52">
            <a:extLst>
              <a:ext uri="{FF2B5EF4-FFF2-40B4-BE49-F238E27FC236}">
                <a16:creationId xmlns:a16="http://schemas.microsoft.com/office/drawing/2014/main" id="{F4B644FF-4698-4F53-9FB9-197A519EE92C}"/>
              </a:ext>
            </a:extLst>
          </p:cNvPr>
          <p:cNvSpPr/>
          <p:nvPr userDrawn="1"/>
        </p:nvSpPr>
        <p:spPr>
          <a:xfrm>
            <a:off x="6788018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心形 53">
            <a:extLst>
              <a:ext uri="{FF2B5EF4-FFF2-40B4-BE49-F238E27FC236}">
                <a16:creationId xmlns:a16="http://schemas.microsoft.com/office/drawing/2014/main" id="{75DD11B6-6D05-4F68-88BF-53F8D3F2D23A}"/>
              </a:ext>
            </a:extLst>
          </p:cNvPr>
          <p:cNvSpPr/>
          <p:nvPr userDrawn="1"/>
        </p:nvSpPr>
        <p:spPr>
          <a:xfrm>
            <a:off x="7100730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心形 54">
            <a:extLst>
              <a:ext uri="{FF2B5EF4-FFF2-40B4-BE49-F238E27FC236}">
                <a16:creationId xmlns:a16="http://schemas.microsoft.com/office/drawing/2014/main" id="{1C561272-769F-4697-B3BD-896EE8105D69}"/>
              </a:ext>
            </a:extLst>
          </p:cNvPr>
          <p:cNvSpPr/>
          <p:nvPr userDrawn="1"/>
        </p:nvSpPr>
        <p:spPr>
          <a:xfrm>
            <a:off x="7413442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心形 55">
            <a:extLst>
              <a:ext uri="{FF2B5EF4-FFF2-40B4-BE49-F238E27FC236}">
                <a16:creationId xmlns:a16="http://schemas.microsoft.com/office/drawing/2014/main" id="{0EE0BF0F-5F2D-4717-9152-7EF1976317BC}"/>
              </a:ext>
            </a:extLst>
          </p:cNvPr>
          <p:cNvSpPr/>
          <p:nvPr userDrawn="1"/>
        </p:nvSpPr>
        <p:spPr>
          <a:xfrm>
            <a:off x="7726154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心形 56">
            <a:extLst>
              <a:ext uri="{FF2B5EF4-FFF2-40B4-BE49-F238E27FC236}">
                <a16:creationId xmlns:a16="http://schemas.microsoft.com/office/drawing/2014/main" id="{BD43D307-E544-4441-B9F4-E1064D5E1CCC}"/>
              </a:ext>
            </a:extLst>
          </p:cNvPr>
          <p:cNvSpPr/>
          <p:nvPr userDrawn="1"/>
        </p:nvSpPr>
        <p:spPr>
          <a:xfrm>
            <a:off x="8038866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心形 57">
            <a:extLst>
              <a:ext uri="{FF2B5EF4-FFF2-40B4-BE49-F238E27FC236}">
                <a16:creationId xmlns:a16="http://schemas.microsoft.com/office/drawing/2014/main" id="{FC761EFB-525B-47BE-9E49-B08C869DA461}"/>
              </a:ext>
            </a:extLst>
          </p:cNvPr>
          <p:cNvSpPr/>
          <p:nvPr userDrawn="1"/>
        </p:nvSpPr>
        <p:spPr>
          <a:xfrm>
            <a:off x="8351578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心形 58">
            <a:extLst>
              <a:ext uri="{FF2B5EF4-FFF2-40B4-BE49-F238E27FC236}">
                <a16:creationId xmlns:a16="http://schemas.microsoft.com/office/drawing/2014/main" id="{3C60D77D-90A7-4346-BB18-E07C3999CE30}"/>
              </a:ext>
            </a:extLst>
          </p:cNvPr>
          <p:cNvSpPr/>
          <p:nvPr userDrawn="1"/>
        </p:nvSpPr>
        <p:spPr>
          <a:xfrm>
            <a:off x="8664290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心形 59">
            <a:extLst>
              <a:ext uri="{FF2B5EF4-FFF2-40B4-BE49-F238E27FC236}">
                <a16:creationId xmlns:a16="http://schemas.microsoft.com/office/drawing/2014/main" id="{0A898327-5780-4D73-AE54-81C05DA77F51}"/>
              </a:ext>
            </a:extLst>
          </p:cNvPr>
          <p:cNvSpPr/>
          <p:nvPr userDrawn="1"/>
        </p:nvSpPr>
        <p:spPr>
          <a:xfrm>
            <a:off x="8977002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心形 60">
            <a:extLst>
              <a:ext uri="{FF2B5EF4-FFF2-40B4-BE49-F238E27FC236}">
                <a16:creationId xmlns:a16="http://schemas.microsoft.com/office/drawing/2014/main" id="{26482ED6-19D8-4F2C-83CB-449A73272B28}"/>
              </a:ext>
            </a:extLst>
          </p:cNvPr>
          <p:cNvSpPr/>
          <p:nvPr userDrawn="1"/>
        </p:nvSpPr>
        <p:spPr>
          <a:xfrm>
            <a:off x="9289714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心形 61">
            <a:extLst>
              <a:ext uri="{FF2B5EF4-FFF2-40B4-BE49-F238E27FC236}">
                <a16:creationId xmlns:a16="http://schemas.microsoft.com/office/drawing/2014/main" id="{D19BD063-5310-411C-9A8C-14F38652B939}"/>
              </a:ext>
            </a:extLst>
          </p:cNvPr>
          <p:cNvSpPr/>
          <p:nvPr userDrawn="1"/>
        </p:nvSpPr>
        <p:spPr>
          <a:xfrm>
            <a:off x="9602426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心形 62">
            <a:extLst>
              <a:ext uri="{FF2B5EF4-FFF2-40B4-BE49-F238E27FC236}">
                <a16:creationId xmlns:a16="http://schemas.microsoft.com/office/drawing/2014/main" id="{8948F6E3-0242-4C2E-BFCB-0C8FA0442FE8}"/>
              </a:ext>
            </a:extLst>
          </p:cNvPr>
          <p:cNvSpPr/>
          <p:nvPr userDrawn="1"/>
        </p:nvSpPr>
        <p:spPr>
          <a:xfrm>
            <a:off x="9915138" y="673649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心形 63">
            <a:extLst>
              <a:ext uri="{FF2B5EF4-FFF2-40B4-BE49-F238E27FC236}">
                <a16:creationId xmlns:a16="http://schemas.microsoft.com/office/drawing/2014/main" id="{38F98A6F-B15B-4A0C-B540-FBA28060306B}"/>
              </a:ext>
            </a:extLst>
          </p:cNvPr>
          <p:cNvSpPr/>
          <p:nvPr userDrawn="1"/>
        </p:nvSpPr>
        <p:spPr>
          <a:xfrm>
            <a:off x="10227850" y="673649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心形 64">
            <a:extLst>
              <a:ext uri="{FF2B5EF4-FFF2-40B4-BE49-F238E27FC236}">
                <a16:creationId xmlns:a16="http://schemas.microsoft.com/office/drawing/2014/main" id="{EC759F38-5E8A-48B7-A17D-8153F0A984CD}"/>
              </a:ext>
            </a:extLst>
          </p:cNvPr>
          <p:cNvSpPr/>
          <p:nvPr userDrawn="1"/>
        </p:nvSpPr>
        <p:spPr>
          <a:xfrm>
            <a:off x="10540562" y="673649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心形 65">
            <a:extLst>
              <a:ext uri="{FF2B5EF4-FFF2-40B4-BE49-F238E27FC236}">
                <a16:creationId xmlns:a16="http://schemas.microsoft.com/office/drawing/2014/main" id="{3E338258-637B-46EF-8E16-778278D8F476}"/>
              </a:ext>
            </a:extLst>
          </p:cNvPr>
          <p:cNvSpPr/>
          <p:nvPr userDrawn="1"/>
        </p:nvSpPr>
        <p:spPr>
          <a:xfrm>
            <a:off x="10853274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心形 66">
            <a:extLst>
              <a:ext uri="{FF2B5EF4-FFF2-40B4-BE49-F238E27FC236}">
                <a16:creationId xmlns:a16="http://schemas.microsoft.com/office/drawing/2014/main" id="{98878451-C0FC-4447-B500-B7F8F4140293}"/>
              </a:ext>
            </a:extLst>
          </p:cNvPr>
          <p:cNvSpPr/>
          <p:nvPr userDrawn="1"/>
        </p:nvSpPr>
        <p:spPr>
          <a:xfrm>
            <a:off x="11165986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心形 67">
            <a:extLst>
              <a:ext uri="{FF2B5EF4-FFF2-40B4-BE49-F238E27FC236}">
                <a16:creationId xmlns:a16="http://schemas.microsoft.com/office/drawing/2014/main" id="{654FC91E-70C8-475A-A9C0-315FB99F6C4B}"/>
              </a:ext>
            </a:extLst>
          </p:cNvPr>
          <p:cNvSpPr/>
          <p:nvPr userDrawn="1"/>
        </p:nvSpPr>
        <p:spPr>
          <a:xfrm>
            <a:off x="11478695" y="68050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00D009F8-042C-420D-A7BF-F429AB98FAE9}"/>
              </a:ext>
            </a:extLst>
          </p:cNvPr>
          <p:cNvSpPr/>
          <p:nvPr userDrawn="1"/>
        </p:nvSpPr>
        <p:spPr>
          <a:xfrm>
            <a:off x="5341369" y="3011619"/>
            <a:ext cx="1508760" cy="1508760"/>
          </a:xfrm>
          <a:prstGeom prst="ellipse">
            <a:avLst/>
          </a:prstGeom>
          <a:solidFill>
            <a:srgbClr val="DAC060"/>
          </a:solidFill>
          <a:ln w="76200">
            <a:solidFill>
              <a:srgbClr val="AD913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心形 69">
            <a:extLst>
              <a:ext uri="{FF2B5EF4-FFF2-40B4-BE49-F238E27FC236}">
                <a16:creationId xmlns:a16="http://schemas.microsoft.com/office/drawing/2014/main" id="{705DFAAC-FDED-43C6-92CA-952CCA147B5B}"/>
              </a:ext>
            </a:extLst>
          </p:cNvPr>
          <p:cNvSpPr/>
          <p:nvPr userDrawn="1"/>
        </p:nvSpPr>
        <p:spPr>
          <a:xfrm>
            <a:off x="533778" y="1072720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心形 70">
            <a:extLst>
              <a:ext uri="{FF2B5EF4-FFF2-40B4-BE49-F238E27FC236}">
                <a16:creationId xmlns:a16="http://schemas.microsoft.com/office/drawing/2014/main" id="{A5437224-7D4A-4B1B-BE81-ED9ADBE0450E}"/>
              </a:ext>
            </a:extLst>
          </p:cNvPr>
          <p:cNvSpPr/>
          <p:nvPr userDrawn="1"/>
        </p:nvSpPr>
        <p:spPr>
          <a:xfrm>
            <a:off x="533778" y="1773804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心形 71">
            <a:extLst>
              <a:ext uri="{FF2B5EF4-FFF2-40B4-BE49-F238E27FC236}">
                <a16:creationId xmlns:a16="http://schemas.microsoft.com/office/drawing/2014/main" id="{B792670A-E72C-4FF8-9931-6B0FC6D6845F}"/>
              </a:ext>
            </a:extLst>
          </p:cNvPr>
          <p:cNvSpPr/>
          <p:nvPr userDrawn="1"/>
        </p:nvSpPr>
        <p:spPr>
          <a:xfrm>
            <a:off x="533778" y="2124346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心形 72">
            <a:extLst>
              <a:ext uri="{FF2B5EF4-FFF2-40B4-BE49-F238E27FC236}">
                <a16:creationId xmlns:a16="http://schemas.microsoft.com/office/drawing/2014/main" id="{EF8F9D94-262C-422D-82D0-208A44C7C3C0}"/>
              </a:ext>
            </a:extLst>
          </p:cNvPr>
          <p:cNvSpPr/>
          <p:nvPr userDrawn="1"/>
        </p:nvSpPr>
        <p:spPr>
          <a:xfrm>
            <a:off x="533778" y="2474888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心形 73">
            <a:extLst>
              <a:ext uri="{FF2B5EF4-FFF2-40B4-BE49-F238E27FC236}">
                <a16:creationId xmlns:a16="http://schemas.microsoft.com/office/drawing/2014/main" id="{D0169070-D2C1-4C67-9DF3-BF71C3AFBEA2}"/>
              </a:ext>
            </a:extLst>
          </p:cNvPr>
          <p:cNvSpPr/>
          <p:nvPr userDrawn="1"/>
        </p:nvSpPr>
        <p:spPr>
          <a:xfrm>
            <a:off x="533778" y="2825430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心形 74">
            <a:extLst>
              <a:ext uri="{FF2B5EF4-FFF2-40B4-BE49-F238E27FC236}">
                <a16:creationId xmlns:a16="http://schemas.microsoft.com/office/drawing/2014/main" id="{0E88F4C5-514F-4ED1-886E-35BD58DAE915}"/>
              </a:ext>
            </a:extLst>
          </p:cNvPr>
          <p:cNvSpPr/>
          <p:nvPr userDrawn="1"/>
        </p:nvSpPr>
        <p:spPr>
          <a:xfrm>
            <a:off x="533778" y="1423262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心形 75">
            <a:extLst>
              <a:ext uri="{FF2B5EF4-FFF2-40B4-BE49-F238E27FC236}">
                <a16:creationId xmlns:a16="http://schemas.microsoft.com/office/drawing/2014/main" id="{0D6444AE-D0D7-49E7-B69C-9C9CF2B9C638}"/>
              </a:ext>
            </a:extLst>
          </p:cNvPr>
          <p:cNvSpPr/>
          <p:nvPr userDrawn="1"/>
        </p:nvSpPr>
        <p:spPr>
          <a:xfrm>
            <a:off x="11483336" y="1070974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心形 76">
            <a:extLst>
              <a:ext uri="{FF2B5EF4-FFF2-40B4-BE49-F238E27FC236}">
                <a16:creationId xmlns:a16="http://schemas.microsoft.com/office/drawing/2014/main" id="{953A2AF1-93ED-47F6-978A-867EECE1CC00}"/>
              </a:ext>
            </a:extLst>
          </p:cNvPr>
          <p:cNvSpPr/>
          <p:nvPr userDrawn="1"/>
        </p:nvSpPr>
        <p:spPr>
          <a:xfrm>
            <a:off x="11483336" y="1772058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心形 77">
            <a:extLst>
              <a:ext uri="{FF2B5EF4-FFF2-40B4-BE49-F238E27FC236}">
                <a16:creationId xmlns:a16="http://schemas.microsoft.com/office/drawing/2014/main" id="{F14966DE-D81F-4ADD-B5AF-71DFA92E14FB}"/>
              </a:ext>
            </a:extLst>
          </p:cNvPr>
          <p:cNvSpPr/>
          <p:nvPr userDrawn="1"/>
        </p:nvSpPr>
        <p:spPr>
          <a:xfrm>
            <a:off x="11483336" y="2122600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心形 78">
            <a:extLst>
              <a:ext uri="{FF2B5EF4-FFF2-40B4-BE49-F238E27FC236}">
                <a16:creationId xmlns:a16="http://schemas.microsoft.com/office/drawing/2014/main" id="{91FF1493-67B4-4C9B-A8E6-4A57089913A8}"/>
              </a:ext>
            </a:extLst>
          </p:cNvPr>
          <p:cNvSpPr/>
          <p:nvPr userDrawn="1"/>
        </p:nvSpPr>
        <p:spPr>
          <a:xfrm>
            <a:off x="11483336" y="2473142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心形 79">
            <a:extLst>
              <a:ext uri="{FF2B5EF4-FFF2-40B4-BE49-F238E27FC236}">
                <a16:creationId xmlns:a16="http://schemas.microsoft.com/office/drawing/2014/main" id="{B556BA00-0D9F-41F6-B0CC-1F455E9309E2}"/>
              </a:ext>
            </a:extLst>
          </p:cNvPr>
          <p:cNvSpPr/>
          <p:nvPr userDrawn="1"/>
        </p:nvSpPr>
        <p:spPr>
          <a:xfrm>
            <a:off x="11483336" y="2823684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心形 80">
            <a:extLst>
              <a:ext uri="{FF2B5EF4-FFF2-40B4-BE49-F238E27FC236}">
                <a16:creationId xmlns:a16="http://schemas.microsoft.com/office/drawing/2014/main" id="{F84DEA3C-ACA6-48BC-9C1D-C4DD1FCDDE06}"/>
              </a:ext>
            </a:extLst>
          </p:cNvPr>
          <p:cNvSpPr/>
          <p:nvPr userDrawn="1"/>
        </p:nvSpPr>
        <p:spPr>
          <a:xfrm>
            <a:off x="11483336" y="1421516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心形 81">
            <a:extLst>
              <a:ext uri="{FF2B5EF4-FFF2-40B4-BE49-F238E27FC236}">
                <a16:creationId xmlns:a16="http://schemas.microsoft.com/office/drawing/2014/main" id="{6173CC00-34A2-496A-94ED-B8F148C62BE9}"/>
              </a:ext>
            </a:extLst>
          </p:cNvPr>
          <p:cNvSpPr/>
          <p:nvPr userDrawn="1"/>
        </p:nvSpPr>
        <p:spPr>
          <a:xfrm>
            <a:off x="533778" y="6162448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心形 82">
            <a:extLst>
              <a:ext uri="{FF2B5EF4-FFF2-40B4-BE49-F238E27FC236}">
                <a16:creationId xmlns:a16="http://schemas.microsoft.com/office/drawing/2014/main" id="{8CCE661E-CE9D-4D30-956A-D432D0AE834B}"/>
              </a:ext>
            </a:extLst>
          </p:cNvPr>
          <p:cNvSpPr/>
          <p:nvPr userDrawn="1"/>
        </p:nvSpPr>
        <p:spPr>
          <a:xfrm>
            <a:off x="846490" y="6162448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心形 83">
            <a:extLst>
              <a:ext uri="{FF2B5EF4-FFF2-40B4-BE49-F238E27FC236}">
                <a16:creationId xmlns:a16="http://schemas.microsoft.com/office/drawing/2014/main" id="{7541C286-2D4D-45C1-A148-1A275D779B7B}"/>
              </a:ext>
            </a:extLst>
          </p:cNvPr>
          <p:cNvSpPr/>
          <p:nvPr userDrawn="1"/>
        </p:nvSpPr>
        <p:spPr>
          <a:xfrm>
            <a:off x="1159202" y="6162448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心形 84">
            <a:extLst>
              <a:ext uri="{FF2B5EF4-FFF2-40B4-BE49-F238E27FC236}">
                <a16:creationId xmlns:a16="http://schemas.microsoft.com/office/drawing/2014/main" id="{6F7E0E09-58DB-4433-9F59-D226B1540413}"/>
              </a:ext>
            </a:extLst>
          </p:cNvPr>
          <p:cNvSpPr/>
          <p:nvPr userDrawn="1"/>
        </p:nvSpPr>
        <p:spPr>
          <a:xfrm>
            <a:off x="1471914" y="6162448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心形 85">
            <a:extLst>
              <a:ext uri="{FF2B5EF4-FFF2-40B4-BE49-F238E27FC236}">
                <a16:creationId xmlns:a16="http://schemas.microsoft.com/office/drawing/2014/main" id="{68F9CA09-0A68-4398-8C47-A711BF825D68}"/>
              </a:ext>
            </a:extLst>
          </p:cNvPr>
          <p:cNvSpPr/>
          <p:nvPr userDrawn="1"/>
        </p:nvSpPr>
        <p:spPr>
          <a:xfrm>
            <a:off x="1784626" y="6162448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心形 86">
            <a:extLst>
              <a:ext uri="{FF2B5EF4-FFF2-40B4-BE49-F238E27FC236}">
                <a16:creationId xmlns:a16="http://schemas.microsoft.com/office/drawing/2014/main" id="{62C54A11-43AD-4D73-BF85-0708E269BE40}"/>
              </a:ext>
            </a:extLst>
          </p:cNvPr>
          <p:cNvSpPr/>
          <p:nvPr userDrawn="1"/>
        </p:nvSpPr>
        <p:spPr>
          <a:xfrm>
            <a:off x="2097338" y="6162448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心形 87">
            <a:extLst>
              <a:ext uri="{FF2B5EF4-FFF2-40B4-BE49-F238E27FC236}">
                <a16:creationId xmlns:a16="http://schemas.microsoft.com/office/drawing/2014/main" id="{66500A99-3166-4C7F-9375-AE552683204E}"/>
              </a:ext>
            </a:extLst>
          </p:cNvPr>
          <p:cNvSpPr/>
          <p:nvPr userDrawn="1"/>
        </p:nvSpPr>
        <p:spPr>
          <a:xfrm>
            <a:off x="2410050" y="6155590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心形 88">
            <a:extLst>
              <a:ext uri="{FF2B5EF4-FFF2-40B4-BE49-F238E27FC236}">
                <a16:creationId xmlns:a16="http://schemas.microsoft.com/office/drawing/2014/main" id="{39931DB0-2879-4742-B4A9-5B777106F841}"/>
              </a:ext>
            </a:extLst>
          </p:cNvPr>
          <p:cNvSpPr/>
          <p:nvPr userDrawn="1"/>
        </p:nvSpPr>
        <p:spPr>
          <a:xfrm>
            <a:off x="2722762" y="6155590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心形 89">
            <a:extLst>
              <a:ext uri="{FF2B5EF4-FFF2-40B4-BE49-F238E27FC236}">
                <a16:creationId xmlns:a16="http://schemas.microsoft.com/office/drawing/2014/main" id="{35A2F346-CF6A-4E23-AF8D-1EF34B161C5A}"/>
              </a:ext>
            </a:extLst>
          </p:cNvPr>
          <p:cNvSpPr/>
          <p:nvPr userDrawn="1"/>
        </p:nvSpPr>
        <p:spPr>
          <a:xfrm>
            <a:off x="3035474" y="6155590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心形 90">
            <a:extLst>
              <a:ext uri="{FF2B5EF4-FFF2-40B4-BE49-F238E27FC236}">
                <a16:creationId xmlns:a16="http://schemas.microsoft.com/office/drawing/2014/main" id="{4EA7ACA8-71BB-4B1B-A770-7C516F0DD336}"/>
              </a:ext>
            </a:extLst>
          </p:cNvPr>
          <p:cNvSpPr/>
          <p:nvPr userDrawn="1"/>
        </p:nvSpPr>
        <p:spPr>
          <a:xfrm>
            <a:off x="3348186" y="6155590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心形 91">
            <a:extLst>
              <a:ext uri="{FF2B5EF4-FFF2-40B4-BE49-F238E27FC236}">
                <a16:creationId xmlns:a16="http://schemas.microsoft.com/office/drawing/2014/main" id="{F755DF98-74AA-4C6A-BD12-43933EC94F23}"/>
              </a:ext>
            </a:extLst>
          </p:cNvPr>
          <p:cNvSpPr/>
          <p:nvPr userDrawn="1"/>
        </p:nvSpPr>
        <p:spPr>
          <a:xfrm>
            <a:off x="3660898" y="6155590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心形 92">
            <a:extLst>
              <a:ext uri="{FF2B5EF4-FFF2-40B4-BE49-F238E27FC236}">
                <a16:creationId xmlns:a16="http://schemas.microsoft.com/office/drawing/2014/main" id="{DC3561BB-FB95-4B5E-8A50-14382B3E0764}"/>
              </a:ext>
            </a:extLst>
          </p:cNvPr>
          <p:cNvSpPr/>
          <p:nvPr userDrawn="1"/>
        </p:nvSpPr>
        <p:spPr>
          <a:xfrm>
            <a:off x="3973610" y="6155590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心形 93">
            <a:extLst>
              <a:ext uri="{FF2B5EF4-FFF2-40B4-BE49-F238E27FC236}">
                <a16:creationId xmlns:a16="http://schemas.microsoft.com/office/drawing/2014/main" id="{F7B888E7-D684-4CDE-95A2-4CB51AB7D6A4}"/>
              </a:ext>
            </a:extLst>
          </p:cNvPr>
          <p:cNvSpPr/>
          <p:nvPr userDrawn="1"/>
        </p:nvSpPr>
        <p:spPr>
          <a:xfrm>
            <a:off x="4286322" y="615444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心形 94">
            <a:extLst>
              <a:ext uri="{FF2B5EF4-FFF2-40B4-BE49-F238E27FC236}">
                <a16:creationId xmlns:a16="http://schemas.microsoft.com/office/drawing/2014/main" id="{15FF1A6F-E8D7-42AE-815E-FF642526DA0D}"/>
              </a:ext>
            </a:extLst>
          </p:cNvPr>
          <p:cNvSpPr/>
          <p:nvPr userDrawn="1"/>
        </p:nvSpPr>
        <p:spPr>
          <a:xfrm>
            <a:off x="4599034" y="615444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心形 95">
            <a:extLst>
              <a:ext uri="{FF2B5EF4-FFF2-40B4-BE49-F238E27FC236}">
                <a16:creationId xmlns:a16="http://schemas.microsoft.com/office/drawing/2014/main" id="{FA0E2671-E0F5-4998-A0D5-9643B0D99136}"/>
              </a:ext>
            </a:extLst>
          </p:cNvPr>
          <p:cNvSpPr/>
          <p:nvPr userDrawn="1"/>
        </p:nvSpPr>
        <p:spPr>
          <a:xfrm>
            <a:off x="4911746" y="615444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心形 96">
            <a:extLst>
              <a:ext uri="{FF2B5EF4-FFF2-40B4-BE49-F238E27FC236}">
                <a16:creationId xmlns:a16="http://schemas.microsoft.com/office/drawing/2014/main" id="{0E1230B3-E5B4-4D7F-A101-00047DCFB9E4}"/>
              </a:ext>
            </a:extLst>
          </p:cNvPr>
          <p:cNvSpPr/>
          <p:nvPr userDrawn="1"/>
        </p:nvSpPr>
        <p:spPr>
          <a:xfrm>
            <a:off x="5224458" y="615444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心形 97">
            <a:extLst>
              <a:ext uri="{FF2B5EF4-FFF2-40B4-BE49-F238E27FC236}">
                <a16:creationId xmlns:a16="http://schemas.microsoft.com/office/drawing/2014/main" id="{C6F29815-21A2-42EC-9323-516884DD4197}"/>
              </a:ext>
            </a:extLst>
          </p:cNvPr>
          <p:cNvSpPr/>
          <p:nvPr userDrawn="1"/>
        </p:nvSpPr>
        <p:spPr>
          <a:xfrm>
            <a:off x="5537170" y="615444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心形 98">
            <a:extLst>
              <a:ext uri="{FF2B5EF4-FFF2-40B4-BE49-F238E27FC236}">
                <a16:creationId xmlns:a16="http://schemas.microsoft.com/office/drawing/2014/main" id="{80282E78-39B0-4267-8C80-B207B4CBF3B2}"/>
              </a:ext>
            </a:extLst>
          </p:cNvPr>
          <p:cNvSpPr/>
          <p:nvPr userDrawn="1"/>
        </p:nvSpPr>
        <p:spPr>
          <a:xfrm>
            <a:off x="5849882" y="615444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心形 99">
            <a:extLst>
              <a:ext uri="{FF2B5EF4-FFF2-40B4-BE49-F238E27FC236}">
                <a16:creationId xmlns:a16="http://schemas.microsoft.com/office/drawing/2014/main" id="{0AF8FBCA-BF68-4E7D-9014-086A4E18D51B}"/>
              </a:ext>
            </a:extLst>
          </p:cNvPr>
          <p:cNvSpPr/>
          <p:nvPr userDrawn="1"/>
        </p:nvSpPr>
        <p:spPr>
          <a:xfrm>
            <a:off x="6162594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心形 100">
            <a:extLst>
              <a:ext uri="{FF2B5EF4-FFF2-40B4-BE49-F238E27FC236}">
                <a16:creationId xmlns:a16="http://schemas.microsoft.com/office/drawing/2014/main" id="{078C26E8-ED8C-456E-8381-E777C99D4A73}"/>
              </a:ext>
            </a:extLst>
          </p:cNvPr>
          <p:cNvSpPr/>
          <p:nvPr userDrawn="1"/>
        </p:nvSpPr>
        <p:spPr>
          <a:xfrm>
            <a:off x="6475306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" name="心形 101">
            <a:extLst>
              <a:ext uri="{FF2B5EF4-FFF2-40B4-BE49-F238E27FC236}">
                <a16:creationId xmlns:a16="http://schemas.microsoft.com/office/drawing/2014/main" id="{84197850-A171-4B80-8623-FF6B3AD42CD5}"/>
              </a:ext>
            </a:extLst>
          </p:cNvPr>
          <p:cNvSpPr/>
          <p:nvPr userDrawn="1"/>
        </p:nvSpPr>
        <p:spPr>
          <a:xfrm>
            <a:off x="6788018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" name="心形 102">
            <a:extLst>
              <a:ext uri="{FF2B5EF4-FFF2-40B4-BE49-F238E27FC236}">
                <a16:creationId xmlns:a16="http://schemas.microsoft.com/office/drawing/2014/main" id="{5A22A5FA-D95D-4BC7-A84C-7133FF2CDC4F}"/>
              </a:ext>
            </a:extLst>
          </p:cNvPr>
          <p:cNvSpPr/>
          <p:nvPr userDrawn="1"/>
        </p:nvSpPr>
        <p:spPr>
          <a:xfrm>
            <a:off x="7100730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4" name="心形 103">
            <a:extLst>
              <a:ext uri="{FF2B5EF4-FFF2-40B4-BE49-F238E27FC236}">
                <a16:creationId xmlns:a16="http://schemas.microsoft.com/office/drawing/2014/main" id="{353C5763-7C4E-413C-A235-45FCFE2E37BF}"/>
              </a:ext>
            </a:extLst>
          </p:cNvPr>
          <p:cNvSpPr/>
          <p:nvPr userDrawn="1"/>
        </p:nvSpPr>
        <p:spPr>
          <a:xfrm>
            <a:off x="7413442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心形 104">
            <a:extLst>
              <a:ext uri="{FF2B5EF4-FFF2-40B4-BE49-F238E27FC236}">
                <a16:creationId xmlns:a16="http://schemas.microsoft.com/office/drawing/2014/main" id="{1024E9B2-3038-4F05-B8AD-0AFDDF662557}"/>
              </a:ext>
            </a:extLst>
          </p:cNvPr>
          <p:cNvSpPr/>
          <p:nvPr userDrawn="1"/>
        </p:nvSpPr>
        <p:spPr>
          <a:xfrm>
            <a:off x="7726154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心形 105">
            <a:extLst>
              <a:ext uri="{FF2B5EF4-FFF2-40B4-BE49-F238E27FC236}">
                <a16:creationId xmlns:a16="http://schemas.microsoft.com/office/drawing/2014/main" id="{5972F3BC-7FD9-44A2-BCA1-334BAF3B1CA1}"/>
              </a:ext>
            </a:extLst>
          </p:cNvPr>
          <p:cNvSpPr/>
          <p:nvPr userDrawn="1"/>
        </p:nvSpPr>
        <p:spPr>
          <a:xfrm>
            <a:off x="8038866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心形 106">
            <a:extLst>
              <a:ext uri="{FF2B5EF4-FFF2-40B4-BE49-F238E27FC236}">
                <a16:creationId xmlns:a16="http://schemas.microsoft.com/office/drawing/2014/main" id="{1B7DBAD0-1AF9-4BCE-9938-CD56FDD58F44}"/>
              </a:ext>
            </a:extLst>
          </p:cNvPr>
          <p:cNvSpPr/>
          <p:nvPr userDrawn="1"/>
        </p:nvSpPr>
        <p:spPr>
          <a:xfrm>
            <a:off x="8351578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心形 107">
            <a:extLst>
              <a:ext uri="{FF2B5EF4-FFF2-40B4-BE49-F238E27FC236}">
                <a16:creationId xmlns:a16="http://schemas.microsoft.com/office/drawing/2014/main" id="{1C85FD54-5712-40AA-B42A-79DAF2BF07C7}"/>
              </a:ext>
            </a:extLst>
          </p:cNvPr>
          <p:cNvSpPr/>
          <p:nvPr userDrawn="1"/>
        </p:nvSpPr>
        <p:spPr>
          <a:xfrm>
            <a:off x="8664290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心形 108">
            <a:extLst>
              <a:ext uri="{FF2B5EF4-FFF2-40B4-BE49-F238E27FC236}">
                <a16:creationId xmlns:a16="http://schemas.microsoft.com/office/drawing/2014/main" id="{144B7842-838C-47A0-994B-9044C6F5DCBB}"/>
              </a:ext>
            </a:extLst>
          </p:cNvPr>
          <p:cNvSpPr/>
          <p:nvPr userDrawn="1"/>
        </p:nvSpPr>
        <p:spPr>
          <a:xfrm>
            <a:off x="8977002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心形 109">
            <a:extLst>
              <a:ext uri="{FF2B5EF4-FFF2-40B4-BE49-F238E27FC236}">
                <a16:creationId xmlns:a16="http://schemas.microsoft.com/office/drawing/2014/main" id="{A35B143B-11AC-4AC7-AA4F-FB2F09D99F0E}"/>
              </a:ext>
            </a:extLst>
          </p:cNvPr>
          <p:cNvSpPr/>
          <p:nvPr userDrawn="1"/>
        </p:nvSpPr>
        <p:spPr>
          <a:xfrm>
            <a:off x="9289714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心形 110">
            <a:extLst>
              <a:ext uri="{FF2B5EF4-FFF2-40B4-BE49-F238E27FC236}">
                <a16:creationId xmlns:a16="http://schemas.microsoft.com/office/drawing/2014/main" id="{211192B5-C877-4B66-92FE-51A678952DB7}"/>
              </a:ext>
            </a:extLst>
          </p:cNvPr>
          <p:cNvSpPr/>
          <p:nvPr userDrawn="1"/>
        </p:nvSpPr>
        <p:spPr>
          <a:xfrm>
            <a:off x="9602426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2" name="心形 111">
            <a:extLst>
              <a:ext uri="{FF2B5EF4-FFF2-40B4-BE49-F238E27FC236}">
                <a16:creationId xmlns:a16="http://schemas.microsoft.com/office/drawing/2014/main" id="{AE9DB11A-C155-44CF-8CF4-957E6F4C367C}"/>
              </a:ext>
            </a:extLst>
          </p:cNvPr>
          <p:cNvSpPr/>
          <p:nvPr userDrawn="1"/>
        </p:nvSpPr>
        <p:spPr>
          <a:xfrm>
            <a:off x="9915138" y="6140731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心形 112">
            <a:extLst>
              <a:ext uri="{FF2B5EF4-FFF2-40B4-BE49-F238E27FC236}">
                <a16:creationId xmlns:a16="http://schemas.microsoft.com/office/drawing/2014/main" id="{B149403C-8A47-433F-A760-76D91E5EAA51}"/>
              </a:ext>
            </a:extLst>
          </p:cNvPr>
          <p:cNvSpPr/>
          <p:nvPr userDrawn="1"/>
        </p:nvSpPr>
        <p:spPr>
          <a:xfrm>
            <a:off x="10227850" y="6140731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4" name="心形 113">
            <a:extLst>
              <a:ext uri="{FF2B5EF4-FFF2-40B4-BE49-F238E27FC236}">
                <a16:creationId xmlns:a16="http://schemas.microsoft.com/office/drawing/2014/main" id="{1744C586-D54E-4240-B232-5C07634B3A68}"/>
              </a:ext>
            </a:extLst>
          </p:cNvPr>
          <p:cNvSpPr/>
          <p:nvPr userDrawn="1"/>
        </p:nvSpPr>
        <p:spPr>
          <a:xfrm>
            <a:off x="10540562" y="6140731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5" name="心形 114">
            <a:extLst>
              <a:ext uri="{FF2B5EF4-FFF2-40B4-BE49-F238E27FC236}">
                <a16:creationId xmlns:a16="http://schemas.microsoft.com/office/drawing/2014/main" id="{43C1C40A-F326-4698-9EC1-ACCF8E92CD09}"/>
              </a:ext>
            </a:extLst>
          </p:cNvPr>
          <p:cNvSpPr/>
          <p:nvPr userDrawn="1"/>
        </p:nvSpPr>
        <p:spPr>
          <a:xfrm>
            <a:off x="10853274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心形 115">
            <a:extLst>
              <a:ext uri="{FF2B5EF4-FFF2-40B4-BE49-F238E27FC236}">
                <a16:creationId xmlns:a16="http://schemas.microsoft.com/office/drawing/2014/main" id="{3A711BC7-FFC8-498D-87BA-A38E9CD88F02}"/>
              </a:ext>
            </a:extLst>
          </p:cNvPr>
          <p:cNvSpPr/>
          <p:nvPr userDrawn="1"/>
        </p:nvSpPr>
        <p:spPr>
          <a:xfrm>
            <a:off x="11165986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心形 116">
            <a:extLst>
              <a:ext uri="{FF2B5EF4-FFF2-40B4-BE49-F238E27FC236}">
                <a16:creationId xmlns:a16="http://schemas.microsoft.com/office/drawing/2014/main" id="{CBECD355-BAE6-4EEE-96C6-22133DBC2AD3}"/>
              </a:ext>
            </a:extLst>
          </p:cNvPr>
          <p:cNvSpPr/>
          <p:nvPr userDrawn="1"/>
        </p:nvSpPr>
        <p:spPr>
          <a:xfrm>
            <a:off x="11478695" y="614758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628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封面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9" name="组合 868">
            <a:extLst>
              <a:ext uri="{FF2B5EF4-FFF2-40B4-BE49-F238E27FC236}">
                <a16:creationId xmlns:a16="http://schemas.microsoft.com/office/drawing/2014/main" id="{DC3C016C-E2E3-44D5-9C50-8E6FD1B4DB85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70" name="图片 869">
              <a:extLst>
                <a:ext uri="{FF2B5EF4-FFF2-40B4-BE49-F238E27FC236}">
                  <a16:creationId xmlns:a16="http://schemas.microsoft.com/office/drawing/2014/main" id="{2F0AE98C-A7CF-4A97-A0FA-1FC3A59907C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0" y="0"/>
              <a:ext cx="1664208" cy="6858000"/>
            </a:xfrm>
            <a:prstGeom prst="rect">
              <a:avLst/>
            </a:prstGeom>
          </p:spPr>
        </p:pic>
        <p:pic>
          <p:nvPicPr>
            <p:cNvPr id="871" name="图片 870">
              <a:extLst>
                <a:ext uri="{FF2B5EF4-FFF2-40B4-BE49-F238E27FC236}">
                  <a16:creationId xmlns:a16="http://schemas.microsoft.com/office/drawing/2014/main" id="{8E501702-E7EB-4FDE-9519-19147ACDCF2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1664208" y="0"/>
              <a:ext cx="1664208" cy="6858000"/>
            </a:xfrm>
            <a:prstGeom prst="rect">
              <a:avLst/>
            </a:prstGeom>
          </p:spPr>
        </p:pic>
        <p:pic>
          <p:nvPicPr>
            <p:cNvPr id="872" name="图片 871">
              <a:extLst>
                <a:ext uri="{FF2B5EF4-FFF2-40B4-BE49-F238E27FC236}">
                  <a16:creationId xmlns:a16="http://schemas.microsoft.com/office/drawing/2014/main" id="{4E7365B8-1C58-4FBE-87CC-A33F472EF4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3328416" y="0"/>
              <a:ext cx="1664208" cy="6858000"/>
            </a:xfrm>
            <a:prstGeom prst="rect">
              <a:avLst/>
            </a:prstGeom>
          </p:spPr>
        </p:pic>
        <p:pic>
          <p:nvPicPr>
            <p:cNvPr id="873" name="图片 872">
              <a:extLst>
                <a:ext uri="{FF2B5EF4-FFF2-40B4-BE49-F238E27FC236}">
                  <a16:creationId xmlns:a16="http://schemas.microsoft.com/office/drawing/2014/main" id="{BAB83413-AF70-475D-A0A0-052C0E682E2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4992624" y="0"/>
              <a:ext cx="1664208" cy="6858000"/>
            </a:xfrm>
            <a:prstGeom prst="rect">
              <a:avLst/>
            </a:prstGeom>
          </p:spPr>
        </p:pic>
        <p:pic>
          <p:nvPicPr>
            <p:cNvPr id="874" name="图片 873">
              <a:extLst>
                <a:ext uri="{FF2B5EF4-FFF2-40B4-BE49-F238E27FC236}">
                  <a16:creationId xmlns:a16="http://schemas.microsoft.com/office/drawing/2014/main" id="{6E7EC0AD-3F5F-43B5-A551-B6F2A254FE6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6656832" y="0"/>
              <a:ext cx="1664208" cy="6858000"/>
            </a:xfrm>
            <a:prstGeom prst="rect">
              <a:avLst/>
            </a:prstGeom>
          </p:spPr>
        </p:pic>
        <p:pic>
          <p:nvPicPr>
            <p:cNvPr id="875" name="图片 874">
              <a:extLst>
                <a:ext uri="{FF2B5EF4-FFF2-40B4-BE49-F238E27FC236}">
                  <a16:creationId xmlns:a16="http://schemas.microsoft.com/office/drawing/2014/main" id="{A7CCCBD1-600D-45A2-B3D5-13B7FABACE2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8321040" y="0"/>
              <a:ext cx="1664208" cy="6858000"/>
            </a:xfrm>
            <a:prstGeom prst="rect">
              <a:avLst/>
            </a:prstGeom>
          </p:spPr>
        </p:pic>
        <p:pic>
          <p:nvPicPr>
            <p:cNvPr id="876" name="图片 875">
              <a:extLst>
                <a:ext uri="{FF2B5EF4-FFF2-40B4-BE49-F238E27FC236}">
                  <a16:creationId xmlns:a16="http://schemas.microsoft.com/office/drawing/2014/main" id="{5080D95B-3B64-4290-A88E-4C8871595A1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8863584" y="0"/>
              <a:ext cx="1664208" cy="6858000"/>
            </a:xfrm>
            <a:prstGeom prst="rect">
              <a:avLst/>
            </a:prstGeom>
          </p:spPr>
        </p:pic>
        <p:pic>
          <p:nvPicPr>
            <p:cNvPr id="877" name="图片 876">
              <a:extLst>
                <a:ext uri="{FF2B5EF4-FFF2-40B4-BE49-F238E27FC236}">
                  <a16:creationId xmlns:a16="http://schemas.microsoft.com/office/drawing/2014/main" id="{FAF3D0A2-1847-462D-A453-1C914BEDC0E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10527792" y="0"/>
              <a:ext cx="1664208" cy="6858000"/>
            </a:xfrm>
            <a:prstGeom prst="rect">
              <a:avLst/>
            </a:prstGeom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9F4DC666-8481-4EEC-81A7-C853F27C8E70}"/>
              </a:ext>
            </a:extLst>
          </p:cNvPr>
          <p:cNvSpPr/>
          <p:nvPr userDrawn="1"/>
        </p:nvSpPr>
        <p:spPr>
          <a:xfrm>
            <a:off x="2139696" y="1728216"/>
            <a:ext cx="3328416" cy="3328416"/>
          </a:xfrm>
          <a:prstGeom prst="rect">
            <a:avLst/>
          </a:prstGeom>
          <a:solidFill>
            <a:schemeClr val="accent1"/>
          </a:solidFill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8" name="矩形 877">
            <a:extLst>
              <a:ext uri="{FF2B5EF4-FFF2-40B4-BE49-F238E27FC236}">
                <a16:creationId xmlns:a16="http://schemas.microsoft.com/office/drawing/2014/main" id="{21A2768B-EAF4-4C41-8F36-750595194129}"/>
              </a:ext>
            </a:extLst>
          </p:cNvPr>
          <p:cNvSpPr/>
          <p:nvPr userDrawn="1"/>
        </p:nvSpPr>
        <p:spPr>
          <a:xfrm>
            <a:off x="6723888" y="1728216"/>
            <a:ext cx="3328416" cy="3328416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BC4B0089-8311-4E14-84C8-99BFD5B28705}"/>
              </a:ext>
            </a:extLst>
          </p:cNvPr>
          <p:cNvCxnSpPr>
            <a:endCxn id="4" idx="2"/>
          </p:cNvCxnSpPr>
          <p:nvPr userDrawn="1"/>
        </p:nvCxnSpPr>
        <p:spPr>
          <a:xfrm>
            <a:off x="3803904" y="1728216"/>
            <a:ext cx="0" cy="3328416"/>
          </a:xfrm>
          <a:prstGeom prst="line">
            <a:avLst/>
          </a:prstGeom>
          <a:ln w="3810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9" name="直接连接符 878">
            <a:extLst>
              <a:ext uri="{FF2B5EF4-FFF2-40B4-BE49-F238E27FC236}">
                <a16:creationId xmlns:a16="http://schemas.microsoft.com/office/drawing/2014/main" id="{5A368B5D-CE2B-46B4-9E54-3903169F5D61}"/>
              </a:ext>
            </a:extLst>
          </p:cNvPr>
          <p:cNvCxnSpPr/>
          <p:nvPr userDrawn="1"/>
        </p:nvCxnSpPr>
        <p:spPr>
          <a:xfrm>
            <a:off x="8394192" y="1728216"/>
            <a:ext cx="0" cy="3328416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0" name="直接连接符 879">
            <a:extLst>
              <a:ext uri="{FF2B5EF4-FFF2-40B4-BE49-F238E27FC236}">
                <a16:creationId xmlns:a16="http://schemas.microsoft.com/office/drawing/2014/main" id="{C44754F0-E057-4C70-A089-F1E9930A6824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388096" y="1706880"/>
            <a:ext cx="0" cy="3328416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1" name="直接连接符 880">
            <a:extLst>
              <a:ext uri="{FF2B5EF4-FFF2-40B4-BE49-F238E27FC236}">
                <a16:creationId xmlns:a16="http://schemas.microsoft.com/office/drawing/2014/main" id="{98676600-E8D9-40A2-814B-38939DC1AB91}"/>
              </a:ext>
            </a:extLst>
          </p:cNvPr>
          <p:cNvCxnSpPr>
            <a:cxnSpLocks/>
            <a:stCxn id="4" idx="3"/>
            <a:endCxn id="4" idx="1"/>
          </p:cNvCxnSpPr>
          <p:nvPr userDrawn="1"/>
        </p:nvCxnSpPr>
        <p:spPr>
          <a:xfrm flipH="1">
            <a:off x="2139696" y="3392424"/>
            <a:ext cx="3328416" cy="0"/>
          </a:xfrm>
          <a:prstGeom prst="line">
            <a:avLst/>
          </a:prstGeom>
          <a:ln w="3810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287FF99A-BDB6-4C12-AA73-9C98BC7FD018}"/>
              </a:ext>
            </a:extLst>
          </p:cNvPr>
          <p:cNvSpPr txBox="1"/>
          <p:nvPr userDrawn="1"/>
        </p:nvSpPr>
        <p:spPr>
          <a:xfrm>
            <a:off x="2106166" y="1851645"/>
            <a:ext cx="3261358" cy="3154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9900" b="1" dirty="0">
                <a:solidFill>
                  <a:schemeClr val="bg2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情</a:t>
            </a:r>
          </a:p>
        </p:txBody>
      </p:sp>
      <p:sp>
        <p:nvSpPr>
          <p:cNvPr id="882" name="文本框 881">
            <a:extLst>
              <a:ext uri="{FF2B5EF4-FFF2-40B4-BE49-F238E27FC236}">
                <a16:creationId xmlns:a16="http://schemas.microsoft.com/office/drawing/2014/main" id="{3CCAFE72-EFDE-4111-BE8F-E4C8B66E63C6}"/>
              </a:ext>
            </a:extLst>
          </p:cNvPr>
          <p:cNvSpPr txBox="1"/>
          <p:nvPr userDrawn="1"/>
        </p:nvSpPr>
        <p:spPr>
          <a:xfrm>
            <a:off x="6757417" y="1851645"/>
            <a:ext cx="3261358" cy="31547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19900" b="1" dirty="0">
                <a:solidFill>
                  <a:schemeClr val="accent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书</a:t>
            </a:r>
          </a:p>
        </p:txBody>
      </p:sp>
      <p:sp>
        <p:nvSpPr>
          <p:cNvPr id="884" name="任意多边形: 形状 883">
            <a:extLst>
              <a:ext uri="{FF2B5EF4-FFF2-40B4-BE49-F238E27FC236}">
                <a16:creationId xmlns:a16="http://schemas.microsoft.com/office/drawing/2014/main" id="{AE122889-CFF5-41D8-AEDA-C3639E2582E6}"/>
              </a:ext>
            </a:extLst>
          </p:cNvPr>
          <p:cNvSpPr/>
          <p:nvPr userDrawn="1"/>
        </p:nvSpPr>
        <p:spPr>
          <a:xfrm>
            <a:off x="-1" y="5938360"/>
            <a:ext cx="9070835" cy="546926"/>
          </a:xfrm>
          <a:custGeom>
            <a:avLst/>
            <a:gdLst>
              <a:gd name="connsiteX0" fmla="*/ 94014 w 4707666"/>
              <a:gd name="connsiteY0" fmla="*/ 212 h 546926"/>
              <a:gd name="connsiteX1" fmla="*/ 2487266 w 4707666"/>
              <a:gd name="connsiteY1" fmla="*/ 214938 h 546926"/>
              <a:gd name="connsiteX2" fmla="*/ 4593329 w 4707666"/>
              <a:gd name="connsiteY2" fmla="*/ 394899 h 546926"/>
              <a:gd name="connsiteX3" fmla="*/ 4707666 w 4707666"/>
              <a:gd name="connsiteY3" fmla="*/ 412485 h 546926"/>
              <a:gd name="connsiteX4" fmla="*/ 4652464 w 4707666"/>
              <a:gd name="connsiteY4" fmla="*/ 444567 h 546926"/>
              <a:gd name="connsiteX5" fmla="*/ 2368379 w 4707666"/>
              <a:gd name="connsiteY5" fmla="*/ 401746 h 546926"/>
              <a:gd name="connsiteX6" fmla="*/ 10614 w 4707666"/>
              <a:gd name="connsiteY6" fmla="*/ 401746 h 546926"/>
              <a:gd name="connsiteX7" fmla="*/ 0 w 4707666"/>
              <a:gd name="connsiteY7" fmla="*/ 2220 h 546926"/>
              <a:gd name="connsiteX8" fmla="*/ 94014 w 4707666"/>
              <a:gd name="connsiteY8" fmla="*/ 212 h 54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7666" h="546926">
                <a:moveTo>
                  <a:pt x="94014" y="212"/>
                </a:moveTo>
                <a:cubicBezTo>
                  <a:pt x="891765" y="14982"/>
                  <a:pt x="1689515" y="796629"/>
                  <a:pt x="2487266" y="214938"/>
                </a:cubicBezTo>
                <a:cubicBezTo>
                  <a:pt x="3189288" y="-296950"/>
                  <a:pt x="3891308" y="246931"/>
                  <a:pt x="4593329" y="394899"/>
                </a:cubicBezTo>
                <a:lnTo>
                  <a:pt x="4707666" y="412485"/>
                </a:lnTo>
                <a:lnTo>
                  <a:pt x="4652464" y="444567"/>
                </a:lnTo>
                <a:cubicBezTo>
                  <a:pt x="3891102" y="843274"/>
                  <a:pt x="3129741" y="-85458"/>
                  <a:pt x="2368379" y="401746"/>
                </a:cubicBezTo>
                <a:cubicBezTo>
                  <a:pt x="1582457" y="904666"/>
                  <a:pt x="796535" y="-101174"/>
                  <a:pt x="10614" y="401746"/>
                </a:cubicBezTo>
                <a:lnTo>
                  <a:pt x="0" y="2220"/>
                </a:lnTo>
                <a:lnTo>
                  <a:pt x="94014" y="212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7" name="任意多边形: 形状 886">
            <a:extLst>
              <a:ext uri="{FF2B5EF4-FFF2-40B4-BE49-F238E27FC236}">
                <a16:creationId xmlns:a16="http://schemas.microsoft.com/office/drawing/2014/main" id="{98A7F1CD-5069-4B64-B731-17BA5A2C00AD}"/>
              </a:ext>
            </a:extLst>
          </p:cNvPr>
          <p:cNvSpPr/>
          <p:nvPr userDrawn="1"/>
        </p:nvSpPr>
        <p:spPr>
          <a:xfrm flipH="1">
            <a:off x="3819143" y="483283"/>
            <a:ext cx="8388096" cy="546926"/>
          </a:xfrm>
          <a:custGeom>
            <a:avLst/>
            <a:gdLst>
              <a:gd name="connsiteX0" fmla="*/ 94014 w 4707666"/>
              <a:gd name="connsiteY0" fmla="*/ 212 h 546926"/>
              <a:gd name="connsiteX1" fmla="*/ 2487266 w 4707666"/>
              <a:gd name="connsiteY1" fmla="*/ 214938 h 546926"/>
              <a:gd name="connsiteX2" fmla="*/ 4593329 w 4707666"/>
              <a:gd name="connsiteY2" fmla="*/ 394899 h 546926"/>
              <a:gd name="connsiteX3" fmla="*/ 4707666 w 4707666"/>
              <a:gd name="connsiteY3" fmla="*/ 412485 h 546926"/>
              <a:gd name="connsiteX4" fmla="*/ 4652464 w 4707666"/>
              <a:gd name="connsiteY4" fmla="*/ 444567 h 546926"/>
              <a:gd name="connsiteX5" fmla="*/ 2368379 w 4707666"/>
              <a:gd name="connsiteY5" fmla="*/ 401746 h 546926"/>
              <a:gd name="connsiteX6" fmla="*/ 10614 w 4707666"/>
              <a:gd name="connsiteY6" fmla="*/ 401746 h 546926"/>
              <a:gd name="connsiteX7" fmla="*/ 0 w 4707666"/>
              <a:gd name="connsiteY7" fmla="*/ 2220 h 546926"/>
              <a:gd name="connsiteX8" fmla="*/ 94014 w 4707666"/>
              <a:gd name="connsiteY8" fmla="*/ 212 h 54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07666" h="546926">
                <a:moveTo>
                  <a:pt x="94014" y="212"/>
                </a:moveTo>
                <a:cubicBezTo>
                  <a:pt x="891765" y="14982"/>
                  <a:pt x="1689515" y="796629"/>
                  <a:pt x="2487266" y="214938"/>
                </a:cubicBezTo>
                <a:cubicBezTo>
                  <a:pt x="3189288" y="-296950"/>
                  <a:pt x="3891308" y="246931"/>
                  <a:pt x="4593329" y="394899"/>
                </a:cubicBezTo>
                <a:lnTo>
                  <a:pt x="4707666" y="412485"/>
                </a:lnTo>
                <a:lnTo>
                  <a:pt x="4652464" y="444567"/>
                </a:lnTo>
                <a:cubicBezTo>
                  <a:pt x="3891102" y="843274"/>
                  <a:pt x="3129741" y="-85458"/>
                  <a:pt x="2368379" y="401746"/>
                </a:cubicBezTo>
                <a:cubicBezTo>
                  <a:pt x="1582457" y="904666"/>
                  <a:pt x="796535" y="-101174"/>
                  <a:pt x="10614" y="401746"/>
                </a:cubicBezTo>
                <a:lnTo>
                  <a:pt x="0" y="2220"/>
                </a:lnTo>
                <a:lnTo>
                  <a:pt x="94014" y="21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88" name="图形 887" descr="画笔">
            <a:extLst>
              <a:ext uri="{FF2B5EF4-FFF2-40B4-BE49-F238E27FC236}">
                <a16:creationId xmlns:a16="http://schemas.microsoft.com/office/drawing/2014/main" id="{172C8AE5-3647-4112-B6E2-F6A1BB39AD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8448" y="5481160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89" name="图形 888" descr="调色板">
            <a:extLst>
              <a:ext uri="{FF2B5EF4-FFF2-40B4-BE49-F238E27FC236}">
                <a16:creationId xmlns:a16="http://schemas.microsoft.com/office/drawing/2014/main" id="{9781DDD8-EB0F-4A89-9EE7-7C900CEA79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37689" y="347814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80F541A-50DF-4ACF-8681-C8AF0D64DF18}"/>
              </a:ext>
            </a:extLst>
          </p:cNvPr>
          <p:cNvSpPr txBox="1"/>
          <p:nvPr userDrawn="1"/>
        </p:nvSpPr>
        <p:spPr>
          <a:xfrm>
            <a:off x="398417" y="472370"/>
            <a:ext cx="861774" cy="438132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这  </a:t>
            </a:r>
            <a:r>
              <a:rPr lang="en-US" altLang="zh-CN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</a:t>
            </a:r>
            <a:r>
              <a:rPr lang="zh-CN" altLang="en-US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一 </a:t>
            </a:r>
            <a:r>
              <a:rPr lang="en-US" altLang="zh-CN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</a:t>
            </a:r>
            <a:r>
              <a:rPr lang="zh-CN" altLang="en-US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封 </a:t>
            </a:r>
            <a:r>
              <a:rPr lang="en-US" altLang="zh-CN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</a:t>
            </a:r>
            <a:r>
              <a:rPr lang="zh-CN" altLang="en-US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封</a:t>
            </a:r>
          </a:p>
        </p:txBody>
      </p:sp>
      <p:sp>
        <p:nvSpPr>
          <p:cNvPr id="890" name="文本框 889">
            <a:extLst>
              <a:ext uri="{FF2B5EF4-FFF2-40B4-BE49-F238E27FC236}">
                <a16:creationId xmlns:a16="http://schemas.microsoft.com/office/drawing/2014/main" id="{45F92F74-577C-44EE-8F7A-C77255A6843B}"/>
              </a:ext>
            </a:extLst>
          </p:cNvPr>
          <p:cNvSpPr txBox="1"/>
          <p:nvPr userDrawn="1"/>
        </p:nvSpPr>
        <p:spPr>
          <a:xfrm>
            <a:off x="11185040" y="2786911"/>
            <a:ext cx="861774" cy="3862666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lstStyle/>
          <a:p>
            <a:r>
              <a:rPr lang="zh-CN" altLang="en-US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望</a:t>
            </a:r>
            <a:r>
              <a:rPr lang="en-US" altLang="zh-CN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·</a:t>
            </a:r>
            <a:r>
              <a:rPr lang="zh-CN" altLang="en-US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你 </a:t>
            </a:r>
            <a:r>
              <a:rPr lang="en-US" altLang="zh-CN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</a:t>
            </a:r>
            <a:r>
              <a:rPr lang="zh-CN" altLang="en-US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收 </a:t>
            </a:r>
            <a:r>
              <a:rPr lang="en-US" altLang="zh-CN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·</a:t>
            </a:r>
            <a:r>
              <a:rPr lang="zh-CN" altLang="en-US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下</a:t>
            </a:r>
          </a:p>
        </p:txBody>
      </p:sp>
    </p:spTree>
    <p:extLst>
      <p:ext uri="{BB962C8B-B14F-4D97-AF65-F5344CB8AC3E}">
        <p14:creationId xmlns:p14="http://schemas.microsoft.com/office/powerpoint/2010/main" val="2653568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777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1A6026EA-8B45-4915-AA29-21DDB5E037E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2FD0E93-D5FD-409C-9897-E6C19ED3AAC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0" y="0"/>
              <a:ext cx="1664208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0E661E-CCA1-4C9C-9239-066F157F241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1664208" y="0"/>
              <a:ext cx="1664208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D1B751E-6E99-48F3-8A3B-CC9A067F416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3328416" y="0"/>
              <a:ext cx="1664208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1EAEF54-BEE8-43DC-9A9D-E7DD5776F6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4992624" y="0"/>
              <a:ext cx="1664208" cy="6858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BCCDC82E-AA0A-4709-B34C-4A095AFE3AE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6656832" y="0"/>
              <a:ext cx="1664208" cy="6858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A5C70FA-FA30-4994-88E3-2C032291238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8321040" y="0"/>
              <a:ext cx="1664208" cy="6858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235B9CF0-79D9-44F9-B147-46A98091F0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8863584" y="0"/>
              <a:ext cx="1664208" cy="6858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DF4E3932-3636-4E46-AF71-32C834D18EE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10527792" y="0"/>
              <a:ext cx="1664208" cy="6858000"/>
            </a:xfrm>
            <a:prstGeom prst="rect">
              <a:avLst/>
            </a:prstGeom>
          </p:spPr>
        </p:pic>
      </p:grpSp>
      <p:sp>
        <p:nvSpPr>
          <p:cNvPr id="17" name="流程图: 过程 16">
            <a:extLst>
              <a:ext uri="{FF2B5EF4-FFF2-40B4-BE49-F238E27FC236}">
                <a16:creationId xmlns:a16="http://schemas.microsoft.com/office/drawing/2014/main" id="{0E029DDA-4D6A-4C47-8766-070A7ACFFC6D}"/>
              </a:ext>
            </a:extLst>
          </p:cNvPr>
          <p:cNvSpPr/>
          <p:nvPr userDrawn="1"/>
        </p:nvSpPr>
        <p:spPr>
          <a:xfrm>
            <a:off x="329453" y="416859"/>
            <a:ext cx="11557747" cy="6104965"/>
          </a:xfrm>
          <a:prstGeom prst="flowChartProces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D5EA8163-EA6E-4CA5-8FFA-F40B97BF24F6}"/>
              </a:ext>
            </a:extLst>
          </p:cNvPr>
          <p:cNvGrpSpPr/>
          <p:nvPr userDrawn="1"/>
        </p:nvGrpSpPr>
        <p:grpSpPr>
          <a:xfrm>
            <a:off x="10855975" y="600664"/>
            <a:ext cx="848106" cy="520308"/>
            <a:chOff x="3508438" y="3469341"/>
            <a:chExt cx="1359423" cy="612826"/>
          </a:xfrm>
        </p:grpSpPr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072435DA-1DEE-4AB1-B145-3078AB92C1F1}"/>
                </a:ext>
              </a:extLst>
            </p:cNvPr>
            <p:cNvSpPr/>
            <p:nvPr userDrawn="1"/>
          </p:nvSpPr>
          <p:spPr>
            <a:xfrm>
              <a:off x="3508438" y="3469341"/>
              <a:ext cx="1351946" cy="213659"/>
            </a:xfrm>
            <a:custGeom>
              <a:avLst/>
              <a:gdLst>
                <a:gd name="connsiteX0" fmla="*/ 253490 w 1351946"/>
                <a:gd name="connsiteY0" fmla="*/ 1844 h 511991"/>
                <a:gd name="connsiteX1" fmla="*/ 1351946 w 1351946"/>
                <a:gd name="connsiteY1" fmla="*/ 175676 h 511991"/>
                <a:gd name="connsiteX2" fmla="*/ 1351946 w 1351946"/>
                <a:gd name="connsiteY2" fmla="*/ 354909 h 511991"/>
                <a:gd name="connsiteX3" fmla="*/ 1330904 w 1351946"/>
                <a:gd name="connsiteY3" fmla="*/ 380715 h 511991"/>
                <a:gd name="connsiteX4" fmla="*/ 32350 w 1351946"/>
                <a:gd name="connsiteY4" fmla="*/ 226592 h 511991"/>
                <a:gd name="connsiteX5" fmla="*/ 0 w 1351946"/>
                <a:gd name="connsiteY5" fmla="*/ 258589 h 511991"/>
                <a:gd name="connsiteX6" fmla="*/ 0 w 1351946"/>
                <a:gd name="connsiteY6" fmla="*/ 175676 h 511991"/>
                <a:gd name="connsiteX7" fmla="*/ 253490 w 1351946"/>
                <a:gd name="connsiteY7" fmla="*/ 1844 h 5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1946" h="511991">
                  <a:moveTo>
                    <a:pt x="253490" y="1844"/>
                  </a:moveTo>
                  <a:cubicBezTo>
                    <a:pt x="619642" y="-40649"/>
                    <a:pt x="985794" y="670132"/>
                    <a:pt x="1351946" y="175676"/>
                  </a:cubicBezTo>
                  <a:lnTo>
                    <a:pt x="1351946" y="354909"/>
                  </a:lnTo>
                  <a:lnTo>
                    <a:pt x="1330904" y="380715"/>
                  </a:lnTo>
                  <a:cubicBezTo>
                    <a:pt x="898053" y="859068"/>
                    <a:pt x="465202" y="-152438"/>
                    <a:pt x="32350" y="226592"/>
                  </a:cubicBezTo>
                  <a:lnTo>
                    <a:pt x="0" y="258589"/>
                  </a:lnTo>
                  <a:lnTo>
                    <a:pt x="0" y="175676"/>
                  </a:lnTo>
                  <a:cubicBezTo>
                    <a:pt x="84497" y="61571"/>
                    <a:pt x="168993" y="11650"/>
                    <a:pt x="253490" y="18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B0994388-0945-44F5-B275-99D9AA7E4170}"/>
                </a:ext>
              </a:extLst>
            </p:cNvPr>
            <p:cNvSpPr/>
            <p:nvPr userDrawn="1"/>
          </p:nvSpPr>
          <p:spPr>
            <a:xfrm>
              <a:off x="3512184" y="3668924"/>
              <a:ext cx="1351946" cy="213659"/>
            </a:xfrm>
            <a:custGeom>
              <a:avLst/>
              <a:gdLst>
                <a:gd name="connsiteX0" fmla="*/ 253490 w 1351946"/>
                <a:gd name="connsiteY0" fmla="*/ 1844 h 511991"/>
                <a:gd name="connsiteX1" fmla="*/ 1351946 w 1351946"/>
                <a:gd name="connsiteY1" fmla="*/ 175676 h 511991"/>
                <a:gd name="connsiteX2" fmla="*/ 1351946 w 1351946"/>
                <a:gd name="connsiteY2" fmla="*/ 354909 h 511991"/>
                <a:gd name="connsiteX3" fmla="*/ 1330904 w 1351946"/>
                <a:gd name="connsiteY3" fmla="*/ 380715 h 511991"/>
                <a:gd name="connsiteX4" fmla="*/ 32350 w 1351946"/>
                <a:gd name="connsiteY4" fmla="*/ 226592 h 511991"/>
                <a:gd name="connsiteX5" fmla="*/ 0 w 1351946"/>
                <a:gd name="connsiteY5" fmla="*/ 258589 h 511991"/>
                <a:gd name="connsiteX6" fmla="*/ 0 w 1351946"/>
                <a:gd name="connsiteY6" fmla="*/ 175676 h 511991"/>
                <a:gd name="connsiteX7" fmla="*/ 253490 w 1351946"/>
                <a:gd name="connsiteY7" fmla="*/ 1844 h 5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1946" h="511991">
                  <a:moveTo>
                    <a:pt x="253490" y="1844"/>
                  </a:moveTo>
                  <a:cubicBezTo>
                    <a:pt x="619642" y="-40649"/>
                    <a:pt x="985794" y="670132"/>
                    <a:pt x="1351946" y="175676"/>
                  </a:cubicBezTo>
                  <a:lnTo>
                    <a:pt x="1351946" y="354909"/>
                  </a:lnTo>
                  <a:lnTo>
                    <a:pt x="1330904" y="380715"/>
                  </a:lnTo>
                  <a:cubicBezTo>
                    <a:pt x="898053" y="859068"/>
                    <a:pt x="465202" y="-152438"/>
                    <a:pt x="32350" y="226592"/>
                  </a:cubicBezTo>
                  <a:lnTo>
                    <a:pt x="0" y="258589"/>
                  </a:lnTo>
                  <a:lnTo>
                    <a:pt x="0" y="175676"/>
                  </a:lnTo>
                  <a:cubicBezTo>
                    <a:pt x="84497" y="61571"/>
                    <a:pt x="168993" y="11650"/>
                    <a:pt x="253490" y="18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BCFBD0B3-4602-408F-BB12-FFAD0275340C}"/>
                </a:ext>
              </a:extLst>
            </p:cNvPr>
            <p:cNvSpPr/>
            <p:nvPr userDrawn="1"/>
          </p:nvSpPr>
          <p:spPr>
            <a:xfrm>
              <a:off x="3515915" y="3868508"/>
              <a:ext cx="1351946" cy="213659"/>
            </a:xfrm>
            <a:custGeom>
              <a:avLst/>
              <a:gdLst>
                <a:gd name="connsiteX0" fmla="*/ 253490 w 1351946"/>
                <a:gd name="connsiteY0" fmla="*/ 1844 h 511991"/>
                <a:gd name="connsiteX1" fmla="*/ 1351946 w 1351946"/>
                <a:gd name="connsiteY1" fmla="*/ 175676 h 511991"/>
                <a:gd name="connsiteX2" fmla="*/ 1351946 w 1351946"/>
                <a:gd name="connsiteY2" fmla="*/ 354909 h 511991"/>
                <a:gd name="connsiteX3" fmla="*/ 1330904 w 1351946"/>
                <a:gd name="connsiteY3" fmla="*/ 380715 h 511991"/>
                <a:gd name="connsiteX4" fmla="*/ 32350 w 1351946"/>
                <a:gd name="connsiteY4" fmla="*/ 226592 h 511991"/>
                <a:gd name="connsiteX5" fmla="*/ 0 w 1351946"/>
                <a:gd name="connsiteY5" fmla="*/ 258589 h 511991"/>
                <a:gd name="connsiteX6" fmla="*/ 0 w 1351946"/>
                <a:gd name="connsiteY6" fmla="*/ 175676 h 511991"/>
                <a:gd name="connsiteX7" fmla="*/ 253490 w 1351946"/>
                <a:gd name="connsiteY7" fmla="*/ 1844 h 5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1946" h="511991">
                  <a:moveTo>
                    <a:pt x="253490" y="1844"/>
                  </a:moveTo>
                  <a:cubicBezTo>
                    <a:pt x="619642" y="-40649"/>
                    <a:pt x="985794" y="670132"/>
                    <a:pt x="1351946" y="175676"/>
                  </a:cubicBezTo>
                  <a:lnTo>
                    <a:pt x="1351946" y="354909"/>
                  </a:lnTo>
                  <a:lnTo>
                    <a:pt x="1330904" y="380715"/>
                  </a:lnTo>
                  <a:cubicBezTo>
                    <a:pt x="898053" y="859068"/>
                    <a:pt x="465202" y="-152438"/>
                    <a:pt x="32350" y="226592"/>
                  </a:cubicBezTo>
                  <a:lnTo>
                    <a:pt x="0" y="258589"/>
                  </a:lnTo>
                  <a:lnTo>
                    <a:pt x="0" y="175676"/>
                  </a:lnTo>
                  <a:cubicBezTo>
                    <a:pt x="84497" y="61571"/>
                    <a:pt x="168993" y="11650"/>
                    <a:pt x="253490" y="18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椭圆 28">
            <a:extLst>
              <a:ext uri="{FF2B5EF4-FFF2-40B4-BE49-F238E27FC236}">
                <a16:creationId xmlns:a16="http://schemas.microsoft.com/office/drawing/2014/main" id="{22C48035-F542-4EA2-B7BE-3E6EF993A650}"/>
              </a:ext>
            </a:extLst>
          </p:cNvPr>
          <p:cNvSpPr/>
          <p:nvPr userDrawn="1"/>
        </p:nvSpPr>
        <p:spPr>
          <a:xfrm>
            <a:off x="1664208" y="2705100"/>
            <a:ext cx="2177542" cy="2177542"/>
          </a:xfrm>
          <a:prstGeom prst="ellipse">
            <a:avLst/>
          </a:prstGeom>
          <a:solidFill>
            <a:srgbClr val="DAC060"/>
          </a:solidFill>
          <a:ln w="76200">
            <a:solidFill>
              <a:srgbClr val="AD913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图文框 1">
            <a:extLst>
              <a:ext uri="{FF2B5EF4-FFF2-40B4-BE49-F238E27FC236}">
                <a16:creationId xmlns:a16="http://schemas.microsoft.com/office/drawing/2014/main" id="{80FEEF8F-DF11-4466-A74A-41DAC0959F49}"/>
              </a:ext>
            </a:extLst>
          </p:cNvPr>
          <p:cNvSpPr/>
          <p:nvPr userDrawn="1"/>
        </p:nvSpPr>
        <p:spPr>
          <a:xfrm>
            <a:off x="774700" y="826994"/>
            <a:ext cx="635508" cy="635508"/>
          </a:xfrm>
          <a:prstGeom prst="fram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图文框 17">
            <a:extLst>
              <a:ext uri="{FF2B5EF4-FFF2-40B4-BE49-F238E27FC236}">
                <a16:creationId xmlns:a16="http://schemas.microsoft.com/office/drawing/2014/main" id="{B0721B1B-0C7C-4AF2-8ADC-13D100841758}"/>
              </a:ext>
            </a:extLst>
          </p:cNvPr>
          <p:cNvSpPr/>
          <p:nvPr userDrawn="1"/>
        </p:nvSpPr>
        <p:spPr>
          <a:xfrm>
            <a:off x="1598882" y="826994"/>
            <a:ext cx="635508" cy="635508"/>
          </a:xfrm>
          <a:prstGeom prst="fram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图文框 18">
            <a:extLst>
              <a:ext uri="{FF2B5EF4-FFF2-40B4-BE49-F238E27FC236}">
                <a16:creationId xmlns:a16="http://schemas.microsoft.com/office/drawing/2014/main" id="{2893DC04-B0A5-4C89-85DF-8D3DA752B2FE}"/>
              </a:ext>
            </a:extLst>
          </p:cNvPr>
          <p:cNvSpPr/>
          <p:nvPr userDrawn="1"/>
        </p:nvSpPr>
        <p:spPr>
          <a:xfrm>
            <a:off x="2423064" y="826994"/>
            <a:ext cx="635508" cy="635508"/>
          </a:xfrm>
          <a:prstGeom prst="fram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0" name="图文框 19">
            <a:extLst>
              <a:ext uri="{FF2B5EF4-FFF2-40B4-BE49-F238E27FC236}">
                <a16:creationId xmlns:a16="http://schemas.microsoft.com/office/drawing/2014/main" id="{ECDA818D-4385-44F1-8A8B-7EF5997C517B}"/>
              </a:ext>
            </a:extLst>
          </p:cNvPr>
          <p:cNvSpPr/>
          <p:nvPr userDrawn="1"/>
        </p:nvSpPr>
        <p:spPr>
          <a:xfrm>
            <a:off x="3247246" y="826994"/>
            <a:ext cx="635508" cy="635508"/>
          </a:xfrm>
          <a:prstGeom prst="fram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1" name="图文框 20">
            <a:extLst>
              <a:ext uri="{FF2B5EF4-FFF2-40B4-BE49-F238E27FC236}">
                <a16:creationId xmlns:a16="http://schemas.microsoft.com/office/drawing/2014/main" id="{0C2F2232-5D82-4599-83F3-1557791E89FD}"/>
              </a:ext>
            </a:extLst>
          </p:cNvPr>
          <p:cNvSpPr/>
          <p:nvPr userDrawn="1"/>
        </p:nvSpPr>
        <p:spPr>
          <a:xfrm>
            <a:off x="4071428" y="826994"/>
            <a:ext cx="635508" cy="635508"/>
          </a:xfrm>
          <a:prstGeom prst="fram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2" name="图文框 21">
            <a:extLst>
              <a:ext uri="{FF2B5EF4-FFF2-40B4-BE49-F238E27FC236}">
                <a16:creationId xmlns:a16="http://schemas.microsoft.com/office/drawing/2014/main" id="{0E498D7B-9E8C-427A-BA43-AEDD981DE80C}"/>
              </a:ext>
            </a:extLst>
          </p:cNvPr>
          <p:cNvSpPr/>
          <p:nvPr userDrawn="1"/>
        </p:nvSpPr>
        <p:spPr>
          <a:xfrm>
            <a:off x="4895611" y="826994"/>
            <a:ext cx="635508" cy="635508"/>
          </a:xfrm>
          <a:prstGeom prst="frame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7BEE275-29EE-4998-9D5E-6B554373F734}"/>
              </a:ext>
            </a:extLst>
          </p:cNvPr>
          <p:cNvCxnSpPr/>
          <p:nvPr userDrawn="1"/>
        </p:nvCxnSpPr>
        <p:spPr>
          <a:xfrm>
            <a:off x="5293868" y="2071220"/>
            <a:ext cx="0" cy="4203700"/>
          </a:xfrm>
          <a:prstGeom prst="line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2EF7907D-A79C-4AF3-8796-4B215947A668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863584" y="603250"/>
            <a:ext cx="0" cy="4203700"/>
          </a:xfrm>
          <a:prstGeom prst="line">
            <a:avLst/>
          </a:prstGeom>
          <a:ln w="28575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F721C607-045D-4952-9DF3-E78734859CF9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863584" y="1325563"/>
            <a:ext cx="0" cy="4203700"/>
          </a:xfrm>
          <a:prstGeom prst="line">
            <a:avLst/>
          </a:prstGeom>
          <a:ln w="28575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D974050C-7F82-4C5C-8E3D-FF360D6B210C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863584" y="2047876"/>
            <a:ext cx="0" cy="4203700"/>
          </a:xfrm>
          <a:prstGeom prst="line">
            <a:avLst/>
          </a:prstGeom>
          <a:ln w="28575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256043AE-0991-4BE3-BE71-849D4E76A1B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863584" y="2770188"/>
            <a:ext cx="0" cy="4203700"/>
          </a:xfrm>
          <a:prstGeom prst="line">
            <a:avLst/>
          </a:prstGeom>
          <a:ln w="28575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DD90B69D-CFDD-4E35-B1BC-F02FEB6A4E32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863584" y="3492500"/>
            <a:ext cx="0" cy="4203700"/>
          </a:xfrm>
          <a:prstGeom prst="line">
            <a:avLst/>
          </a:prstGeom>
          <a:ln w="28575">
            <a:solidFill>
              <a:schemeClr val="accent2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D2CA6801-C366-4C01-8904-CDC6865EECC5}"/>
              </a:ext>
            </a:extLst>
          </p:cNvPr>
          <p:cNvGrpSpPr/>
          <p:nvPr userDrawn="1"/>
        </p:nvGrpSpPr>
        <p:grpSpPr>
          <a:xfrm>
            <a:off x="444500" y="5845764"/>
            <a:ext cx="848106" cy="520308"/>
            <a:chOff x="3508438" y="3469341"/>
            <a:chExt cx="1359423" cy="612826"/>
          </a:xfrm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31346AAD-4688-4422-A0AD-4F1E25AE5904}"/>
                </a:ext>
              </a:extLst>
            </p:cNvPr>
            <p:cNvSpPr/>
            <p:nvPr userDrawn="1"/>
          </p:nvSpPr>
          <p:spPr>
            <a:xfrm>
              <a:off x="3508438" y="3469341"/>
              <a:ext cx="1351946" cy="213659"/>
            </a:xfrm>
            <a:custGeom>
              <a:avLst/>
              <a:gdLst>
                <a:gd name="connsiteX0" fmla="*/ 253490 w 1351946"/>
                <a:gd name="connsiteY0" fmla="*/ 1844 h 511991"/>
                <a:gd name="connsiteX1" fmla="*/ 1351946 w 1351946"/>
                <a:gd name="connsiteY1" fmla="*/ 175676 h 511991"/>
                <a:gd name="connsiteX2" fmla="*/ 1351946 w 1351946"/>
                <a:gd name="connsiteY2" fmla="*/ 354909 h 511991"/>
                <a:gd name="connsiteX3" fmla="*/ 1330904 w 1351946"/>
                <a:gd name="connsiteY3" fmla="*/ 380715 h 511991"/>
                <a:gd name="connsiteX4" fmla="*/ 32350 w 1351946"/>
                <a:gd name="connsiteY4" fmla="*/ 226592 h 511991"/>
                <a:gd name="connsiteX5" fmla="*/ 0 w 1351946"/>
                <a:gd name="connsiteY5" fmla="*/ 258589 h 511991"/>
                <a:gd name="connsiteX6" fmla="*/ 0 w 1351946"/>
                <a:gd name="connsiteY6" fmla="*/ 175676 h 511991"/>
                <a:gd name="connsiteX7" fmla="*/ 253490 w 1351946"/>
                <a:gd name="connsiteY7" fmla="*/ 1844 h 5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1946" h="511991">
                  <a:moveTo>
                    <a:pt x="253490" y="1844"/>
                  </a:moveTo>
                  <a:cubicBezTo>
                    <a:pt x="619642" y="-40649"/>
                    <a:pt x="985794" y="670132"/>
                    <a:pt x="1351946" y="175676"/>
                  </a:cubicBezTo>
                  <a:lnTo>
                    <a:pt x="1351946" y="354909"/>
                  </a:lnTo>
                  <a:lnTo>
                    <a:pt x="1330904" y="380715"/>
                  </a:lnTo>
                  <a:cubicBezTo>
                    <a:pt x="898053" y="859068"/>
                    <a:pt x="465202" y="-152438"/>
                    <a:pt x="32350" y="226592"/>
                  </a:cubicBezTo>
                  <a:lnTo>
                    <a:pt x="0" y="258589"/>
                  </a:lnTo>
                  <a:lnTo>
                    <a:pt x="0" y="175676"/>
                  </a:lnTo>
                  <a:cubicBezTo>
                    <a:pt x="84497" y="61571"/>
                    <a:pt x="168993" y="11650"/>
                    <a:pt x="253490" y="18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4B111D95-7627-4A00-BDF1-9D99276DB495}"/>
                </a:ext>
              </a:extLst>
            </p:cNvPr>
            <p:cNvSpPr/>
            <p:nvPr userDrawn="1"/>
          </p:nvSpPr>
          <p:spPr>
            <a:xfrm>
              <a:off x="3512184" y="3668924"/>
              <a:ext cx="1351946" cy="213659"/>
            </a:xfrm>
            <a:custGeom>
              <a:avLst/>
              <a:gdLst>
                <a:gd name="connsiteX0" fmla="*/ 253490 w 1351946"/>
                <a:gd name="connsiteY0" fmla="*/ 1844 h 511991"/>
                <a:gd name="connsiteX1" fmla="*/ 1351946 w 1351946"/>
                <a:gd name="connsiteY1" fmla="*/ 175676 h 511991"/>
                <a:gd name="connsiteX2" fmla="*/ 1351946 w 1351946"/>
                <a:gd name="connsiteY2" fmla="*/ 354909 h 511991"/>
                <a:gd name="connsiteX3" fmla="*/ 1330904 w 1351946"/>
                <a:gd name="connsiteY3" fmla="*/ 380715 h 511991"/>
                <a:gd name="connsiteX4" fmla="*/ 32350 w 1351946"/>
                <a:gd name="connsiteY4" fmla="*/ 226592 h 511991"/>
                <a:gd name="connsiteX5" fmla="*/ 0 w 1351946"/>
                <a:gd name="connsiteY5" fmla="*/ 258589 h 511991"/>
                <a:gd name="connsiteX6" fmla="*/ 0 w 1351946"/>
                <a:gd name="connsiteY6" fmla="*/ 175676 h 511991"/>
                <a:gd name="connsiteX7" fmla="*/ 253490 w 1351946"/>
                <a:gd name="connsiteY7" fmla="*/ 1844 h 5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1946" h="511991">
                  <a:moveTo>
                    <a:pt x="253490" y="1844"/>
                  </a:moveTo>
                  <a:cubicBezTo>
                    <a:pt x="619642" y="-40649"/>
                    <a:pt x="985794" y="670132"/>
                    <a:pt x="1351946" y="175676"/>
                  </a:cubicBezTo>
                  <a:lnTo>
                    <a:pt x="1351946" y="354909"/>
                  </a:lnTo>
                  <a:lnTo>
                    <a:pt x="1330904" y="380715"/>
                  </a:lnTo>
                  <a:cubicBezTo>
                    <a:pt x="898053" y="859068"/>
                    <a:pt x="465202" y="-152438"/>
                    <a:pt x="32350" y="226592"/>
                  </a:cubicBezTo>
                  <a:lnTo>
                    <a:pt x="0" y="258589"/>
                  </a:lnTo>
                  <a:lnTo>
                    <a:pt x="0" y="175676"/>
                  </a:lnTo>
                  <a:cubicBezTo>
                    <a:pt x="84497" y="61571"/>
                    <a:pt x="168993" y="11650"/>
                    <a:pt x="253490" y="18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77AD3231-B536-40A7-B206-86FBC3799960}"/>
                </a:ext>
              </a:extLst>
            </p:cNvPr>
            <p:cNvSpPr/>
            <p:nvPr userDrawn="1"/>
          </p:nvSpPr>
          <p:spPr>
            <a:xfrm>
              <a:off x="3515915" y="3868508"/>
              <a:ext cx="1351946" cy="213659"/>
            </a:xfrm>
            <a:custGeom>
              <a:avLst/>
              <a:gdLst>
                <a:gd name="connsiteX0" fmla="*/ 253490 w 1351946"/>
                <a:gd name="connsiteY0" fmla="*/ 1844 h 511991"/>
                <a:gd name="connsiteX1" fmla="*/ 1351946 w 1351946"/>
                <a:gd name="connsiteY1" fmla="*/ 175676 h 511991"/>
                <a:gd name="connsiteX2" fmla="*/ 1351946 w 1351946"/>
                <a:gd name="connsiteY2" fmla="*/ 354909 h 511991"/>
                <a:gd name="connsiteX3" fmla="*/ 1330904 w 1351946"/>
                <a:gd name="connsiteY3" fmla="*/ 380715 h 511991"/>
                <a:gd name="connsiteX4" fmla="*/ 32350 w 1351946"/>
                <a:gd name="connsiteY4" fmla="*/ 226592 h 511991"/>
                <a:gd name="connsiteX5" fmla="*/ 0 w 1351946"/>
                <a:gd name="connsiteY5" fmla="*/ 258589 h 511991"/>
                <a:gd name="connsiteX6" fmla="*/ 0 w 1351946"/>
                <a:gd name="connsiteY6" fmla="*/ 175676 h 511991"/>
                <a:gd name="connsiteX7" fmla="*/ 253490 w 1351946"/>
                <a:gd name="connsiteY7" fmla="*/ 1844 h 5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1946" h="511991">
                  <a:moveTo>
                    <a:pt x="253490" y="1844"/>
                  </a:moveTo>
                  <a:cubicBezTo>
                    <a:pt x="619642" y="-40649"/>
                    <a:pt x="985794" y="670132"/>
                    <a:pt x="1351946" y="175676"/>
                  </a:cubicBezTo>
                  <a:lnTo>
                    <a:pt x="1351946" y="354909"/>
                  </a:lnTo>
                  <a:lnTo>
                    <a:pt x="1330904" y="380715"/>
                  </a:lnTo>
                  <a:cubicBezTo>
                    <a:pt x="898053" y="859068"/>
                    <a:pt x="465202" y="-152438"/>
                    <a:pt x="32350" y="226592"/>
                  </a:cubicBezTo>
                  <a:lnTo>
                    <a:pt x="0" y="258589"/>
                  </a:lnTo>
                  <a:lnTo>
                    <a:pt x="0" y="175676"/>
                  </a:lnTo>
                  <a:cubicBezTo>
                    <a:pt x="84497" y="61571"/>
                    <a:pt x="168993" y="11650"/>
                    <a:pt x="253490" y="18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tx2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4" name="标题 1">
            <a:extLst>
              <a:ext uri="{FF2B5EF4-FFF2-40B4-BE49-F238E27FC236}">
                <a16:creationId xmlns:a16="http://schemas.microsoft.com/office/drawing/2014/main" id="{9A100578-4563-44FB-B37B-4172D83FA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244" y="2106559"/>
            <a:ext cx="4042679" cy="587375"/>
          </a:xfrm>
          <a:prstGeom prst="rect">
            <a:avLst/>
          </a:prstGeom>
        </p:spPr>
        <p:txBody>
          <a:bodyPr/>
          <a:lstStyle>
            <a:lvl1pPr algn="ctr">
              <a:defRPr sz="3600" b="1"/>
            </a:lvl1pPr>
          </a:lstStyle>
          <a:p>
            <a:r>
              <a:rPr lang="zh-CN" altLang="en-US" dirty="0"/>
              <a:t>单击此处编辑样式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B53EB3F9-4C37-40FA-BB6E-496E5C248797}"/>
              </a:ext>
            </a:extLst>
          </p:cNvPr>
          <p:cNvSpPr txBox="1"/>
          <p:nvPr userDrawn="1"/>
        </p:nvSpPr>
        <p:spPr>
          <a:xfrm>
            <a:off x="896421" y="900050"/>
            <a:ext cx="52730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0" dirty="0">
                <a:solidFill>
                  <a:schemeClr val="accent2"/>
                </a:solidFill>
              </a:rPr>
              <a:t>5</a:t>
            </a:r>
            <a:endParaRPr lang="zh-CN" altLang="en-US" sz="2800" b="0" dirty="0">
              <a:solidFill>
                <a:schemeClr val="accent2"/>
              </a:solidFill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AD89A540-EDFA-4762-B4BE-D6C500D4CB38}"/>
              </a:ext>
            </a:extLst>
          </p:cNvPr>
          <p:cNvSpPr txBox="1"/>
          <p:nvPr userDrawn="1"/>
        </p:nvSpPr>
        <p:spPr>
          <a:xfrm>
            <a:off x="1732328" y="906022"/>
            <a:ext cx="52730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0" dirty="0">
                <a:solidFill>
                  <a:schemeClr val="accent2"/>
                </a:solidFill>
              </a:rPr>
              <a:t>2</a:t>
            </a:r>
            <a:endParaRPr lang="zh-CN" altLang="en-US" sz="2800" b="0" dirty="0">
              <a:solidFill>
                <a:schemeClr val="accent2"/>
              </a:solidFill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FF839971-29E9-4535-97A7-CF8A08E5322C}"/>
              </a:ext>
            </a:extLst>
          </p:cNvPr>
          <p:cNvSpPr txBox="1"/>
          <p:nvPr userDrawn="1"/>
        </p:nvSpPr>
        <p:spPr>
          <a:xfrm>
            <a:off x="2553518" y="900050"/>
            <a:ext cx="52730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0" dirty="0">
                <a:solidFill>
                  <a:schemeClr val="accent2"/>
                </a:solidFill>
              </a:rPr>
              <a:t>0</a:t>
            </a:r>
            <a:endParaRPr lang="zh-CN" altLang="en-US" sz="2800" b="0" dirty="0">
              <a:solidFill>
                <a:schemeClr val="accent2"/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5A57E203-8C6A-449E-BCBE-D110ADC9ECC6}"/>
              </a:ext>
            </a:extLst>
          </p:cNvPr>
          <p:cNvSpPr txBox="1"/>
          <p:nvPr userDrawn="1"/>
        </p:nvSpPr>
        <p:spPr>
          <a:xfrm>
            <a:off x="3373119" y="900050"/>
            <a:ext cx="52730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0" dirty="0">
                <a:solidFill>
                  <a:schemeClr val="accent2"/>
                </a:solidFill>
              </a:rPr>
              <a:t>5</a:t>
            </a:r>
            <a:endParaRPr lang="zh-CN" altLang="en-US" sz="2800" b="0" dirty="0">
              <a:solidFill>
                <a:schemeClr val="accent2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8BBF8A00-2964-425E-8EAC-172E76FC5FFF}"/>
              </a:ext>
            </a:extLst>
          </p:cNvPr>
          <p:cNvSpPr txBox="1"/>
          <p:nvPr userDrawn="1"/>
        </p:nvSpPr>
        <p:spPr>
          <a:xfrm>
            <a:off x="4209026" y="906022"/>
            <a:ext cx="52730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0" dirty="0">
                <a:solidFill>
                  <a:schemeClr val="accent2"/>
                </a:solidFill>
              </a:rPr>
              <a:t>2</a:t>
            </a:r>
            <a:endParaRPr lang="zh-CN" altLang="en-US" sz="2800" b="0" dirty="0">
              <a:solidFill>
                <a:schemeClr val="accent2"/>
              </a:solidFill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A2CC562B-3652-463A-8FD7-33B5364C86D3}"/>
              </a:ext>
            </a:extLst>
          </p:cNvPr>
          <p:cNvSpPr txBox="1"/>
          <p:nvPr userDrawn="1"/>
        </p:nvSpPr>
        <p:spPr>
          <a:xfrm>
            <a:off x="5030216" y="900050"/>
            <a:ext cx="527304" cy="523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0" dirty="0">
                <a:solidFill>
                  <a:schemeClr val="accent2"/>
                </a:solidFill>
              </a:rPr>
              <a:t>0</a:t>
            </a:r>
            <a:endParaRPr lang="zh-CN" altLang="en-US" sz="2800" b="0" dirty="0">
              <a:solidFill>
                <a:schemeClr val="accent2"/>
              </a:solidFill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07A7919-992D-4374-B403-D576F1CFA0D4}"/>
              </a:ext>
            </a:extLst>
          </p:cNvPr>
          <p:cNvSpPr txBox="1"/>
          <p:nvPr userDrawn="1"/>
        </p:nvSpPr>
        <p:spPr>
          <a:xfrm>
            <a:off x="1828276" y="3273193"/>
            <a:ext cx="1906254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6000" b="1" dirty="0">
                <a:solidFill>
                  <a:schemeClr val="accent3"/>
                </a:solidFill>
              </a:rPr>
              <a:t>目录</a:t>
            </a:r>
          </a:p>
        </p:txBody>
      </p:sp>
      <p:sp>
        <p:nvSpPr>
          <p:cNvPr id="56" name="心形 55">
            <a:extLst>
              <a:ext uri="{FF2B5EF4-FFF2-40B4-BE49-F238E27FC236}">
                <a16:creationId xmlns:a16="http://schemas.microsoft.com/office/drawing/2014/main" id="{B36D851C-7B94-4E22-B1A7-FF8A73F3B625}"/>
              </a:ext>
            </a:extLst>
          </p:cNvPr>
          <p:cNvSpPr/>
          <p:nvPr userDrawn="1"/>
        </p:nvSpPr>
        <p:spPr>
          <a:xfrm>
            <a:off x="5917304" y="2112254"/>
            <a:ext cx="694695" cy="592846"/>
          </a:xfrm>
          <a:prstGeom prst="hear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3"/>
                </a:solidFill>
              </a:rPr>
              <a:t>1</a:t>
            </a:r>
            <a:endParaRPr lang="zh-CN" altLang="en-US" sz="2000" b="1" dirty="0">
              <a:solidFill>
                <a:schemeClr val="accent3"/>
              </a:solidFill>
            </a:endParaRPr>
          </a:p>
        </p:txBody>
      </p:sp>
      <p:sp>
        <p:nvSpPr>
          <p:cNvPr id="57" name="心形 56">
            <a:extLst>
              <a:ext uri="{FF2B5EF4-FFF2-40B4-BE49-F238E27FC236}">
                <a16:creationId xmlns:a16="http://schemas.microsoft.com/office/drawing/2014/main" id="{80E41ED2-014B-422D-88A9-F10C0DA7398F}"/>
              </a:ext>
            </a:extLst>
          </p:cNvPr>
          <p:cNvSpPr/>
          <p:nvPr userDrawn="1"/>
        </p:nvSpPr>
        <p:spPr>
          <a:xfrm>
            <a:off x="5917304" y="2837788"/>
            <a:ext cx="694695" cy="592846"/>
          </a:xfrm>
          <a:prstGeom prst="hear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3"/>
                </a:solidFill>
              </a:rPr>
              <a:t>2</a:t>
            </a:r>
            <a:endParaRPr lang="zh-CN" altLang="en-US" sz="2000" b="1" dirty="0">
              <a:solidFill>
                <a:schemeClr val="accent3"/>
              </a:solidFill>
            </a:endParaRPr>
          </a:p>
        </p:txBody>
      </p:sp>
      <p:sp>
        <p:nvSpPr>
          <p:cNvPr id="58" name="心形 57">
            <a:extLst>
              <a:ext uri="{FF2B5EF4-FFF2-40B4-BE49-F238E27FC236}">
                <a16:creationId xmlns:a16="http://schemas.microsoft.com/office/drawing/2014/main" id="{DA164B47-86AD-41F5-BA35-D7AED5A6DED9}"/>
              </a:ext>
            </a:extLst>
          </p:cNvPr>
          <p:cNvSpPr/>
          <p:nvPr userDrawn="1"/>
        </p:nvSpPr>
        <p:spPr>
          <a:xfrm>
            <a:off x="5917304" y="3563322"/>
            <a:ext cx="694695" cy="592846"/>
          </a:xfrm>
          <a:prstGeom prst="hear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3"/>
                </a:solidFill>
              </a:rPr>
              <a:t>3</a:t>
            </a:r>
            <a:endParaRPr lang="zh-CN" altLang="en-US" sz="2000" b="1" dirty="0">
              <a:solidFill>
                <a:schemeClr val="accent3"/>
              </a:solidFill>
            </a:endParaRPr>
          </a:p>
        </p:txBody>
      </p:sp>
      <p:sp>
        <p:nvSpPr>
          <p:cNvPr id="59" name="心形 58">
            <a:extLst>
              <a:ext uri="{FF2B5EF4-FFF2-40B4-BE49-F238E27FC236}">
                <a16:creationId xmlns:a16="http://schemas.microsoft.com/office/drawing/2014/main" id="{10B98DC1-6924-47D0-BCEE-44AEC5C05D3B}"/>
              </a:ext>
            </a:extLst>
          </p:cNvPr>
          <p:cNvSpPr/>
          <p:nvPr userDrawn="1"/>
        </p:nvSpPr>
        <p:spPr>
          <a:xfrm>
            <a:off x="5921173" y="4288856"/>
            <a:ext cx="694695" cy="592846"/>
          </a:xfrm>
          <a:prstGeom prst="hear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3"/>
                </a:solidFill>
              </a:rPr>
              <a:t>4</a:t>
            </a:r>
            <a:endParaRPr lang="zh-CN" altLang="en-US" sz="2000" b="1" dirty="0">
              <a:solidFill>
                <a:schemeClr val="accent3"/>
              </a:solidFill>
            </a:endParaRPr>
          </a:p>
        </p:txBody>
      </p:sp>
      <p:sp>
        <p:nvSpPr>
          <p:cNvPr id="60" name="心形 59">
            <a:extLst>
              <a:ext uri="{FF2B5EF4-FFF2-40B4-BE49-F238E27FC236}">
                <a16:creationId xmlns:a16="http://schemas.microsoft.com/office/drawing/2014/main" id="{BE050BA9-5C55-4F02-9848-3AAF9913318A}"/>
              </a:ext>
            </a:extLst>
          </p:cNvPr>
          <p:cNvSpPr/>
          <p:nvPr userDrawn="1"/>
        </p:nvSpPr>
        <p:spPr>
          <a:xfrm>
            <a:off x="5921173" y="5014390"/>
            <a:ext cx="694695" cy="592846"/>
          </a:xfrm>
          <a:prstGeom prst="heart">
            <a:avLst/>
          </a:prstGeom>
          <a:solidFill>
            <a:schemeClr val="accent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3"/>
                </a:solidFill>
              </a:rPr>
              <a:t>5</a:t>
            </a:r>
            <a:endParaRPr lang="zh-CN" altLang="en-US" sz="2000" b="1" dirty="0">
              <a:solidFill>
                <a:schemeClr val="accent3"/>
              </a:solidFill>
            </a:endParaRPr>
          </a:p>
        </p:txBody>
      </p:sp>
      <p:sp>
        <p:nvSpPr>
          <p:cNvPr id="64" name="文本占位符 63">
            <a:extLst>
              <a:ext uri="{FF2B5EF4-FFF2-40B4-BE49-F238E27FC236}">
                <a16:creationId xmlns:a16="http://schemas.microsoft.com/office/drawing/2014/main" id="{063D0EC3-A892-4D11-899A-428FBA8E66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842125" y="2838450"/>
            <a:ext cx="4043363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endParaRPr lang="zh-CN" altLang="en-US" dirty="0"/>
          </a:p>
        </p:txBody>
      </p:sp>
      <p:sp>
        <p:nvSpPr>
          <p:cNvPr id="65" name="文本占位符 63">
            <a:extLst>
              <a:ext uri="{FF2B5EF4-FFF2-40B4-BE49-F238E27FC236}">
                <a16:creationId xmlns:a16="http://schemas.microsoft.com/office/drawing/2014/main" id="{D30137D8-2DB5-405D-A965-85C83181F33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41560" y="3574981"/>
            <a:ext cx="4043363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endParaRPr lang="zh-CN" altLang="en-US" dirty="0"/>
          </a:p>
        </p:txBody>
      </p:sp>
      <p:sp>
        <p:nvSpPr>
          <p:cNvPr id="66" name="文本占位符 63">
            <a:extLst>
              <a:ext uri="{FF2B5EF4-FFF2-40B4-BE49-F238E27FC236}">
                <a16:creationId xmlns:a16="http://schemas.microsoft.com/office/drawing/2014/main" id="{F2338BEE-2DAE-438B-AD3D-EAA4C4E552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41560" y="4288856"/>
            <a:ext cx="4043363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endParaRPr lang="zh-CN" altLang="en-US" dirty="0"/>
          </a:p>
        </p:txBody>
      </p:sp>
      <p:sp>
        <p:nvSpPr>
          <p:cNvPr id="67" name="文本占位符 63">
            <a:extLst>
              <a:ext uri="{FF2B5EF4-FFF2-40B4-BE49-F238E27FC236}">
                <a16:creationId xmlns:a16="http://schemas.microsoft.com/office/drawing/2014/main" id="{72CF1967-679A-4EC4-9D21-6D550EDA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1560" y="5011167"/>
            <a:ext cx="4043363" cy="5715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2762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87A7F6A-BA7B-4E74-97F2-D0B7EF9C75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b="124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22737A74-B042-475D-A9F3-C2735C65BB07}"/>
              </a:ext>
            </a:extLst>
          </p:cNvPr>
          <p:cNvSpPr/>
          <p:nvPr userDrawn="1"/>
        </p:nvSpPr>
        <p:spPr>
          <a:xfrm>
            <a:off x="5312664" y="3429000"/>
            <a:ext cx="1508760" cy="1508760"/>
          </a:xfrm>
          <a:prstGeom prst="ellipse">
            <a:avLst/>
          </a:prstGeom>
          <a:solidFill>
            <a:srgbClr val="DAC060"/>
          </a:solidFill>
          <a:ln w="76200">
            <a:solidFill>
              <a:srgbClr val="AD9137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955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8C7A0EB-41AF-47F8-BAD4-7A861F7C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r="86350" b="12424"/>
          <a:stretch/>
        </p:blipFill>
        <p:spPr>
          <a:xfrm>
            <a:off x="0" y="0"/>
            <a:ext cx="166420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5A2AF50-AEB5-48DF-9CB3-2432CB89A5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r="86350" b="12424"/>
          <a:stretch/>
        </p:blipFill>
        <p:spPr>
          <a:xfrm>
            <a:off x="1664208" y="0"/>
            <a:ext cx="1664208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BCBF1CE-D577-406B-AC86-7C1176A55A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r="86350" b="12424"/>
          <a:stretch/>
        </p:blipFill>
        <p:spPr>
          <a:xfrm>
            <a:off x="3328416" y="0"/>
            <a:ext cx="1664208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9BC0CEC-25F7-4EE2-B33B-73D1081AC6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r="86350" b="12424"/>
          <a:stretch/>
        </p:blipFill>
        <p:spPr>
          <a:xfrm>
            <a:off x="4992624" y="0"/>
            <a:ext cx="1664208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F342264-8668-4DFF-828F-63780FD758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r="86350" b="12424"/>
          <a:stretch/>
        </p:blipFill>
        <p:spPr>
          <a:xfrm>
            <a:off x="6656832" y="0"/>
            <a:ext cx="166420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F9E78E-1737-462C-86E9-632EAF54A9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r="86350" b="12424"/>
          <a:stretch/>
        </p:blipFill>
        <p:spPr>
          <a:xfrm>
            <a:off x="8321040" y="0"/>
            <a:ext cx="1664208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87F458-3AC3-4064-82EA-65E4379BB4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r="86350" b="12424"/>
          <a:stretch/>
        </p:blipFill>
        <p:spPr>
          <a:xfrm>
            <a:off x="8863584" y="0"/>
            <a:ext cx="1664208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869F066-F300-4F5E-9C86-B3EA3CDE6E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9" r="86350" b="12424"/>
          <a:stretch/>
        </p:blipFill>
        <p:spPr>
          <a:xfrm>
            <a:off x="10527792" y="0"/>
            <a:ext cx="1664208" cy="6858000"/>
          </a:xfrm>
          <a:prstGeom prst="rect">
            <a:avLst/>
          </a:prstGeom>
        </p:spPr>
      </p:pic>
      <p:sp>
        <p:nvSpPr>
          <p:cNvPr id="11" name="流程图: 过程 10">
            <a:extLst>
              <a:ext uri="{FF2B5EF4-FFF2-40B4-BE49-F238E27FC236}">
                <a16:creationId xmlns:a16="http://schemas.microsoft.com/office/drawing/2014/main" id="{46DD21CF-F605-4448-AE0E-074700114048}"/>
              </a:ext>
            </a:extLst>
          </p:cNvPr>
          <p:cNvSpPr/>
          <p:nvPr userDrawn="1"/>
        </p:nvSpPr>
        <p:spPr>
          <a:xfrm>
            <a:off x="783336" y="1010412"/>
            <a:ext cx="10625328" cy="4837176"/>
          </a:xfrm>
          <a:prstGeom prst="flowChartProcess">
            <a:avLst/>
          </a:prstGeom>
          <a:solidFill>
            <a:srgbClr val="EF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B7A0A7A4-3A36-44A1-8510-C6D7C7D58CE8}"/>
              </a:ext>
            </a:extLst>
          </p:cNvPr>
          <p:cNvGrpSpPr/>
          <p:nvPr userDrawn="1"/>
        </p:nvGrpSpPr>
        <p:grpSpPr>
          <a:xfrm>
            <a:off x="783337" y="3375236"/>
            <a:ext cx="2715768" cy="2472351"/>
            <a:chOff x="783337" y="3429000"/>
            <a:chExt cx="2656712" cy="2418588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30E62D93-D26F-4D65-83A4-CCF857B0985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34" b="55156"/>
            <a:stretch/>
          </p:blipFill>
          <p:spPr>
            <a:xfrm rot="16200000" flipH="1">
              <a:off x="859514" y="3727682"/>
              <a:ext cx="2043729" cy="2196084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16" name="直角三角形 15">
              <a:extLst>
                <a:ext uri="{FF2B5EF4-FFF2-40B4-BE49-F238E27FC236}">
                  <a16:creationId xmlns:a16="http://schemas.microsoft.com/office/drawing/2014/main" id="{0424B836-197B-4642-AFDF-51A9ADA249B8}"/>
                </a:ext>
              </a:extLst>
            </p:cNvPr>
            <p:cNvSpPr/>
            <p:nvPr userDrawn="1"/>
          </p:nvSpPr>
          <p:spPr>
            <a:xfrm flipH="1" flipV="1">
              <a:off x="1455038" y="3429000"/>
              <a:ext cx="1985011" cy="2299760"/>
            </a:xfrm>
            <a:prstGeom prst="rtTriangle">
              <a:avLst/>
            </a:prstGeom>
            <a:solidFill>
              <a:srgbClr val="EFF0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心形 16">
            <a:extLst>
              <a:ext uri="{FF2B5EF4-FFF2-40B4-BE49-F238E27FC236}">
                <a16:creationId xmlns:a16="http://schemas.microsoft.com/office/drawing/2014/main" id="{097BA4E7-8245-4C0A-8163-F347843DDEE1}"/>
              </a:ext>
            </a:extLst>
          </p:cNvPr>
          <p:cNvSpPr/>
          <p:nvPr userDrawn="1"/>
        </p:nvSpPr>
        <p:spPr>
          <a:xfrm>
            <a:off x="1024128" y="1179576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心形 17">
            <a:extLst>
              <a:ext uri="{FF2B5EF4-FFF2-40B4-BE49-F238E27FC236}">
                <a16:creationId xmlns:a16="http://schemas.microsoft.com/office/drawing/2014/main" id="{B932AD9A-1752-4D0D-AA50-7F42C6A3BA38}"/>
              </a:ext>
            </a:extLst>
          </p:cNvPr>
          <p:cNvSpPr/>
          <p:nvPr userDrawn="1"/>
        </p:nvSpPr>
        <p:spPr>
          <a:xfrm>
            <a:off x="1333118" y="1179576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心形 18">
            <a:extLst>
              <a:ext uri="{FF2B5EF4-FFF2-40B4-BE49-F238E27FC236}">
                <a16:creationId xmlns:a16="http://schemas.microsoft.com/office/drawing/2014/main" id="{2537C19C-EAAF-4645-BAAB-EFB534466FBB}"/>
              </a:ext>
            </a:extLst>
          </p:cNvPr>
          <p:cNvSpPr/>
          <p:nvPr userDrawn="1"/>
        </p:nvSpPr>
        <p:spPr>
          <a:xfrm>
            <a:off x="1642108" y="1179576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心形 19">
            <a:extLst>
              <a:ext uri="{FF2B5EF4-FFF2-40B4-BE49-F238E27FC236}">
                <a16:creationId xmlns:a16="http://schemas.microsoft.com/office/drawing/2014/main" id="{08B14CE4-FFD0-486C-863B-126E35FB56C4}"/>
              </a:ext>
            </a:extLst>
          </p:cNvPr>
          <p:cNvSpPr/>
          <p:nvPr userDrawn="1"/>
        </p:nvSpPr>
        <p:spPr>
          <a:xfrm>
            <a:off x="1950338" y="1179576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心形 20">
            <a:extLst>
              <a:ext uri="{FF2B5EF4-FFF2-40B4-BE49-F238E27FC236}">
                <a16:creationId xmlns:a16="http://schemas.microsoft.com/office/drawing/2014/main" id="{39FEC3D7-06E2-48EF-B7A7-493FE14B45E8}"/>
              </a:ext>
            </a:extLst>
          </p:cNvPr>
          <p:cNvSpPr/>
          <p:nvPr userDrawn="1"/>
        </p:nvSpPr>
        <p:spPr>
          <a:xfrm>
            <a:off x="2259328" y="1179576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心形 21">
            <a:extLst>
              <a:ext uri="{FF2B5EF4-FFF2-40B4-BE49-F238E27FC236}">
                <a16:creationId xmlns:a16="http://schemas.microsoft.com/office/drawing/2014/main" id="{7A2D725A-9DEF-4377-A6CA-159263FD71B8}"/>
              </a:ext>
            </a:extLst>
          </p:cNvPr>
          <p:cNvSpPr/>
          <p:nvPr userDrawn="1"/>
        </p:nvSpPr>
        <p:spPr>
          <a:xfrm>
            <a:off x="2568318" y="1179576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心形 22">
            <a:extLst>
              <a:ext uri="{FF2B5EF4-FFF2-40B4-BE49-F238E27FC236}">
                <a16:creationId xmlns:a16="http://schemas.microsoft.com/office/drawing/2014/main" id="{5753A941-CCD1-45C5-A927-4A31D4B368DA}"/>
              </a:ext>
            </a:extLst>
          </p:cNvPr>
          <p:cNvSpPr/>
          <p:nvPr userDrawn="1"/>
        </p:nvSpPr>
        <p:spPr>
          <a:xfrm>
            <a:off x="2881124" y="1172718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心形 23">
            <a:extLst>
              <a:ext uri="{FF2B5EF4-FFF2-40B4-BE49-F238E27FC236}">
                <a16:creationId xmlns:a16="http://schemas.microsoft.com/office/drawing/2014/main" id="{2347AC95-48F5-4A26-816C-0E11D8443BAD}"/>
              </a:ext>
            </a:extLst>
          </p:cNvPr>
          <p:cNvSpPr/>
          <p:nvPr userDrawn="1"/>
        </p:nvSpPr>
        <p:spPr>
          <a:xfrm>
            <a:off x="3190114" y="1172718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心形 24">
            <a:extLst>
              <a:ext uri="{FF2B5EF4-FFF2-40B4-BE49-F238E27FC236}">
                <a16:creationId xmlns:a16="http://schemas.microsoft.com/office/drawing/2014/main" id="{3DE45B04-D649-4BD0-8639-75173325A577}"/>
              </a:ext>
            </a:extLst>
          </p:cNvPr>
          <p:cNvSpPr/>
          <p:nvPr userDrawn="1"/>
        </p:nvSpPr>
        <p:spPr>
          <a:xfrm>
            <a:off x="3499104" y="1172718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心形 25">
            <a:extLst>
              <a:ext uri="{FF2B5EF4-FFF2-40B4-BE49-F238E27FC236}">
                <a16:creationId xmlns:a16="http://schemas.microsoft.com/office/drawing/2014/main" id="{10F53261-ED39-4F54-9D07-BF6CB2013238}"/>
              </a:ext>
            </a:extLst>
          </p:cNvPr>
          <p:cNvSpPr/>
          <p:nvPr userDrawn="1"/>
        </p:nvSpPr>
        <p:spPr>
          <a:xfrm>
            <a:off x="3832100" y="1172718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心形 26">
            <a:extLst>
              <a:ext uri="{FF2B5EF4-FFF2-40B4-BE49-F238E27FC236}">
                <a16:creationId xmlns:a16="http://schemas.microsoft.com/office/drawing/2014/main" id="{F108A584-894F-471A-9F79-B7BCA25838C2}"/>
              </a:ext>
            </a:extLst>
          </p:cNvPr>
          <p:cNvSpPr/>
          <p:nvPr userDrawn="1"/>
        </p:nvSpPr>
        <p:spPr>
          <a:xfrm>
            <a:off x="4141090" y="1172718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心形 27">
            <a:extLst>
              <a:ext uri="{FF2B5EF4-FFF2-40B4-BE49-F238E27FC236}">
                <a16:creationId xmlns:a16="http://schemas.microsoft.com/office/drawing/2014/main" id="{1CC5101D-15F8-4211-A99A-D5F31BFD6E19}"/>
              </a:ext>
            </a:extLst>
          </p:cNvPr>
          <p:cNvSpPr/>
          <p:nvPr userDrawn="1"/>
        </p:nvSpPr>
        <p:spPr>
          <a:xfrm>
            <a:off x="4450080" y="1172718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心形 28">
            <a:extLst>
              <a:ext uri="{FF2B5EF4-FFF2-40B4-BE49-F238E27FC236}">
                <a16:creationId xmlns:a16="http://schemas.microsoft.com/office/drawing/2014/main" id="{F74D668C-A12C-46F6-9B7A-032898FAC48C}"/>
              </a:ext>
            </a:extLst>
          </p:cNvPr>
          <p:cNvSpPr/>
          <p:nvPr userDrawn="1"/>
        </p:nvSpPr>
        <p:spPr>
          <a:xfrm>
            <a:off x="4736592" y="117157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心形 29">
            <a:extLst>
              <a:ext uri="{FF2B5EF4-FFF2-40B4-BE49-F238E27FC236}">
                <a16:creationId xmlns:a16="http://schemas.microsoft.com/office/drawing/2014/main" id="{769C0A12-564D-4D71-89DA-40F7C864C107}"/>
              </a:ext>
            </a:extLst>
          </p:cNvPr>
          <p:cNvSpPr/>
          <p:nvPr userDrawn="1"/>
        </p:nvSpPr>
        <p:spPr>
          <a:xfrm>
            <a:off x="5045582" y="117157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心形 30">
            <a:extLst>
              <a:ext uri="{FF2B5EF4-FFF2-40B4-BE49-F238E27FC236}">
                <a16:creationId xmlns:a16="http://schemas.microsoft.com/office/drawing/2014/main" id="{8814ABF0-6E4B-43EF-ACD0-E8162B77DF69}"/>
              </a:ext>
            </a:extLst>
          </p:cNvPr>
          <p:cNvSpPr/>
          <p:nvPr userDrawn="1"/>
        </p:nvSpPr>
        <p:spPr>
          <a:xfrm>
            <a:off x="5354572" y="117157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心形 31">
            <a:extLst>
              <a:ext uri="{FF2B5EF4-FFF2-40B4-BE49-F238E27FC236}">
                <a16:creationId xmlns:a16="http://schemas.microsoft.com/office/drawing/2014/main" id="{52552C24-C847-49B8-BB68-2D78F41DE9F1}"/>
              </a:ext>
            </a:extLst>
          </p:cNvPr>
          <p:cNvSpPr/>
          <p:nvPr userDrawn="1"/>
        </p:nvSpPr>
        <p:spPr>
          <a:xfrm>
            <a:off x="5662802" y="117157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心形 32">
            <a:extLst>
              <a:ext uri="{FF2B5EF4-FFF2-40B4-BE49-F238E27FC236}">
                <a16:creationId xmlns:a16="http://schemas.microsoft.com/office/drawing/2014/main" id="{C9AB91CE-13C3-490A-B2E7-F9838DFD0FAC}"/>
              </a:ext>
            </a:extLst>
          </p:cNvPr>
          <p:cNvSpPr/>
          <p:nvPr userDrawn="1"/>
        </p:nvSpPr>
        <p:spPr>
          <a:xfrm>
            <a:off x="5971792" y="117157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心形 33">
            <a:extLst>
              <a:ext uri="{FF2B5EF4-FFF2-40B4-BE49-F238E27FC236}">
                <a16:creationId xmlns:a16="http://schemas.microsoft.com/office/drawing/2014/main" id="{C5B6914D-C4BA-448B-9650-CB25746D6B70}"/>
              </a:ext>
            </a:extLst>
          </p:cNvPr>
          <p:cNvSpPr/>
          <p:nvPr userDrawn="1"/>
        </p:nvSpPr>
        <p:spPr>
          <a:xfrm>
            <a:off x="6280782" y="117157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心形 34">
            <a:extLst>
              <a:ext uri="{FF2B5EF4-FFF2-40B4-BE49-F238E27FC236}">
                <a16:creationId xmlns:a16="http://schemas.microsoft.com/office/drawing/2014/main" id="{788D80D1-9DF0-40AD-BD82-D872E23153EA}"/>
              </a:ext>
            </a:extLst>
          </p:cNvPr>
          <p:cNvSpPr/>
          <p:nvPr userDrawn="1"/>
        </p:nvSpPr>
        <p:spPr>
          <a:xfrm>
            <a:off x="6593588" y="116471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心形 35">
            <a:extLst>
              <a:ext uri="{FF2B5EF4-FFF2-40B4-BE49-F238E27FC236}">
                <a16:creationId xmlns:a16="http://schemas.microsoft.com/office/drawing/2014/main" id="{C2A9B6E1-BFB6-4926-BE32-C560961978B1}"/>
              </a:ext>
            </a:extLst>
          </p:cNvPr>
          <p:cNvSpPr/>
          <p:nvPr userDrawn="1"/>
        </p:nvSpPr>
        <p:spPr>
          <a:xfrm>
            <a:off x="6902578" y="116471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心形 36">
            <a:extLst>
              <a:ext uri="{FF2B5EF4-FFF2-40B4-BE49-F238E27FC236}">
                <a16:creationId xmlns:a16="http://schemas.microsoft.com/office/drawing/2014/main" id="{CE2CF334-DEB3-4234-9DDB-3EB325CBD634}"/>
              </a:ext>
            </a:extLst>
          </p:cNvPr>
          <p:cNvSpPr/>
          <p:nvPr userDrawn="1"/>
        </p:nvSpPr>
        <p:spPr>
          <a:xfrm>
            <a:off x="7211568" y="116471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心形 37">
            <a:extLst>
              <a:ext uri="{FF2B5EF4-FFF2-40B4-BE49-F238E27FC236}">
                <a16:creationId xmlns:a16="http://schemas.microsoft.com/office/drawing/2014/main" id="{32ED16D6-8754-484E-9E2D-0DC94929C577}"/>
              </a:ext>
            </a:extLst>
          </p:cNvPr>
          <p:cNvSpPr/>
          <p:nvPr userDrawn="1"/>
        </p:nvSpPr>
        <p:spPr>
          <a:xfrm>
            <a:off x="7544564" y="116471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心形 38">
            <a:extLst>
              <a:ext uri="{FF2B5EF4-FFF2-40B4-BE49-F238E27FC236}">
                <a16:creationId xmlns:a16="http://schemas.microsoft.com/office/drawing/2014/main" id="{DC54CC14-11DA-4712-B744-B2FADC44F09F}"/>
              </a:ext>
            </a:extLst>
          </p:cNvPr>
          <p:cNvSpPr/>
          <p:nvPr userDrawn="1"/>
        </p:nvSpPr>
        <p:spPr>
          <a:xfrm>
            <a:off x="7853554" y="116471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心形 39">
            <a:extLst>
              <a:ext uri="{FF2B5EF4-FFF2-40B4-BE49-F238E27FC236}">
                <a16:creationId xmlns:a16="http://schemas.microsoft.com/office/drawing/2014/main" id="{4DCB8E48-C760-4CD0-805C-E72CEB2807A1}"/>
              </a:ext>
            </a:extLst>
          </p:cNvPr>
          <p:cNvSpPr/>
          <p:nvPr userDrawn="1"/>
        </p:nvSpPr>
        <p:spPr>
          <a:xfrm>
            <a:off x="8162544" y="116471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心形 41">
            <a:extLst>
              <a:ext uri="{FF2B5EF4-FFF2-40B4-BE49-F238E27FC236}">
                <a16:creationId xmlns:a16="http://schemas.microsoft.com/office/drawing/2014/main" id="{97BA4D68-2B1F-4A1D-97E7-13DF2A4164B9}"/>
              </a:ext>
            </a:extLst>
          </p:cNvPr>
          <p:cNvSpPr/>
          <p:nvPr userDrawn="1"/>
        </p:nvSpPr>
        <p:spPr>
          <a:xfrm>
            <a:off x="8479532" y="116471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心形 42">
            <a:extLst>
              <a:ext uri="{FF2B5EF4-FFF2-40B4-BE49-F238E27FC236}">
                <a16:creationId xmlns:a16="http://schemas.microsoft.com/office/drawing/2014/main" id="{58464E28-9295-435E-B342-B0238B094A9D}"/>
              </a:ext>
            </a:extLst>
          </p:cNvPr>
          <p:cNvSpPr/>
          <p:nvPr userDrawn="1"/>
        </p:nvSpPr>
        <p:spPr>
          <a:xfrm>
            <a:off x="8788522" y="116471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心形 43">
            <a:extLst>
              <a:ext uri="{FF2B5EF4-FFF2-40B4-BE49-F238E27FC236}">
                <a16:creationId xmlns:a16="http://schemas.microsoft.com/office/drawing/2014/main" id="{F3838E2C-FC03-477A-B20E-814DF738527E}"/>
              </a:ext>
            </a:extLst>
          </p:cNvPr>
          <p:cNvSpPr/>
          <p:nvPr userDrawn="1"/>
        </p:nvSpPr>
        <p:spPr>
          <a:xfrm>
            <a:off x="9097512" y="116471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心形 44">
            <a:extLst>
              <a:ext uri="{FF2B5EF4-FFF2-40B4-BE49-F238E27FC236}">
                <a16:creationId xmlns:a16="http://schemas.microsoft.com/office/drawing/2014/main" id="{D6586141-910E-46A2-A1AC-FEB55EEABCF3}"/>
              </a:ext>
            </a:extLst>
          </p:cNvPr>
          <p:cNvSpPr/>
          <p:nvPr userDrawn="1"/>
        </p:nvSpPr>
        <p:spPr>
          <a:xfrm>
            <a:off x="9405742" y="116471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心形 45">
            <a:extLst>
              <a:ext uri="{FF2B5EF4-FFF2-40B4-BE49-F238E27FC236}">
                <a16:creationId xmlns:a16="http://schemas.microsoft.com/office/drawing/2014/main" id="{2B18F77E-7AC4-48DE-BCA0-280482F033F4}"/>
              </a:ext>
            </a:extLst>
          </p:cNvPr>
          <p:cNvSpPr/>
          <p:nvPr userDrawn="1"/>
        </p:nvSpPr>
        <p:spPr>
          <a:xfrm>
            <a:off x="9714732" y="116471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心形 46">
            <a:extLst>
              <a:ext uri="{FF2B5EF4-FFF2-40B4-BE49-F238E27FC236}">
                <a16:creationId xmlns:a16="http://schemas.microsoft.com/office/drawing/2014/main" id="{9730D829-3FA4-43BB-9B69-5B256512C737}"/>
              </a:ext>
            </a:extLst>
          </p:cNvPr>
          <p:cNvSpPr/>
          <p:nvPr userDrawn="1"/>
        </p:nvSpPr>
        <p:spPr>
          <a:xfrm>
            <a:off x="10023722" y="116471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心形 47">
            <a:extLst>
              <a:ext uri="{FF2B5EF4-FFF2-40B4-BE49-F238E27FC236}">
                <a16:creationId xmlns:a16="http://schemas.microsoft.com/office/drawing/2014/main" id="{88F9AB1F-E58B-4D71-A3B5-5A9EAB6CD79E}"/>
              </a:ext>
            </a:extLst>
          </p:cNvPr>
          <p:cNvSpPr/>
          <p:nvPr userDrawn="1"/>
        </p:nvSpPr>
        <p:spPr>
          <a:xfrm>
            <a:off x="10336528" y="115785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心形 48">
            <a:extLst>
              <a:ext uri="{FF2B5EF4-FFF2-40B4-BE49-F238E27FC236}">
                <a16:creationId xmlns:a16="http://schemas.microsoft.com/office/drawing/2014/main" id="{0106C832-9F5E-42AF-93EA-0772A7BA4276}"/>
              </a:ext>
            </a:extLst>
          </p:cNvPr>
          <p:cNvSpPr/>
          <p:nvPr userDrawn="1"/>
        </p:nvSpPr>
        <p:spPr>
          <a:xfrm>
            <a:off x="10645518" y="115785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心形 49">
            <a:extLst>
              <a:ext uri="{FF2B5EF4-FFF2-40B4-BE49-F238E27FC236}">
                <a16:creationId xmlns:a16="http://schemas.microsoft.com/office/drawing/2014/main" id="{AE5F962A-0C1D-477E-B555-517E91574BC4}"/>
              </a:ext>
            </a:extLst>
          </p:cNvPr>
          <p:cNvSpPr/>
          <p:nvPr userDrawn="1"/>
        </p:nvSpPr>
        <p:spPr>
          <a:xfrm>
            <a:off x="10954508" y="115785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心形 53">
            <a:extLst>
              <a:ext uri="{FF2B5EF4-FFF2-40B4-BE49-F238E27FC236}">
                <a16:creationId xmlns:a16="http://schemas.microsoft.com/office/drawing/2014/main" id="{55CF9A39-D6E4-46D6-B9D2-8A9A97EC35A7}"/>
              </a:ext>
            </a:extLst>
          </p:cNvPr>
          <p:cNvSpPr/>
          <p:nvPr userDrawn="1"/>
        </p:nvSpPr>
        <p:spPr>
          <a:xfrm>
            <a:off x="3605020" y="5511546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心形 54">
            <a:extLst>
              <a:ext uri="{FF2B5EF4-FFF2-40B4-BE49-F238E27FC236}">
                <a16:creationId xmlns:a16="http://schemas.microsoft.com/office/drawing/2014/main" id="{6DC54C27-A47E-4753-98E7-FABD0DAE8EC1}"/>
              </a:ext>
            </a:extLst>
          </p:cNvPr>
          <p:cNvSpPr/>
          <p:nvPr userDrawn="1"/>
        </p:nvSpPr>
        <p:spPr>
          <a:xfrm>
            <a:off x="3938016" y="5511546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心形 55">
            <a:extLst>
              <a:ext uri="{FF2B5EF4-FFF2-40B4-BE49-F238E27FC236}">
                <a16:creationId xmlns:a16="http://schemas.microsoft.com/office/drawing/2014/main" id="{BC2A079A-3C3A-410B-96A2-57BD514A03C2}"/>
              </a:ext>
            </a:extLst>
          </p:cNvPr>
          <p:cNvSpPr/>
          <p:nvPr userDrawn="1"/>
        </p:nvSpPr>
        <p:spPr>
          <a:xfrm>
            <a:off x="4247006" y="5511546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心形 56">
            <a:extLst>
              <a:ext uri="{FF2B5EF4-FFF2-40B4-BE49-F238E27FC236}">
                <a16:creationId xmlns:a16="http://schemas.microsoft.com/office/drawing/2014/main" id="{B91327B4-A791-4012-B15E-A0F22995234F}"/>
              </a:ext>
            </a:extLst>
          </p:cNvPr>
          <p:cNvSpPr/>
          <p:nvPr userDrawn="1"/>
        </p:nvSpPr>
        <p:spPr>
          <a:xfrm>
            <a:off x="4555996" y="5511546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心形 57">
            <a:extLst>
              <a:ext uri="{FF2B5EF4-FFF2-40B4-BE49-F238E27FC236}">
                <a16:creationId xmlns:a16="http://schemas.microsoft.com/office/drawing/2014/main" id="{20D65D5F-232E-4DD5-96F2-8B3AAD6BBA36}"/>
              </a:ext>
            </a:extLst>
          </p:cNvPr>
          <p:cNvSpPr/>
          <p:nvPr userDrawn="1"/>
        </p:nvSpPr>
        <p:spPr>
          <a:xfrm>
            <a:off x="4842508" y="5510403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心形 58">
            <a:extLst>
              <a:ext uri="{FF2B5EF4-FFF2-40B4-BE49-F238E27FC236}">
                <a16:creationId xmlns:a16="http://schemas.microsoft.com/office/drawing/2014/main" id="{6F579420-74B2-40A5-B093-B4BE32ED845A}"/>
              </a:ext>
            </a:extLst>
          </p:cNvPr>
          <p:cNvSpPr/>
          <p:nvPr userDrawn="1"/>
        </p:nvSpPr>
        <p:spPr>
          <a:xfrm>
            <a:off x="5151498" y="5510403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心形 59">
            <a:extLst>
              <a:ext uri="{FF2B5EF4-FFF2-40B4-BE49-F238E27FC236}">
                <a16:creationId xmlns:a16="http://schemas.microsoft.com/office/drawing/2014/main" id="{F18B6AEF-435D-4557-ADFB-EB5CE08A7909}"/>
              </a:ext>
            </a:extLst>
          </p:cNvPr>
          <p:cNvSpPr/>
          <p:nvPr userDrawn="1"/>
        </p:nvSpPr>
        <p:spPr>
          <a:xfrm>
            <a:off x="5460488" y="5510403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心形 60">
            <a:extLst>
              <a:ext uri="{FF2B5EF4-FFF2-40B4-BE49-F238E27FC236}">
                <a16:creationId xmlns:a16="http://schemas.microsoft.com/office/drawing/2014/main" id="{A97F311B-67DA-419B-9037-3D213937B173}"/>
              </a:ext>
            </a:extLst>
          </p:cNvPr>
          <p:cNvSpPr/>
          <p:nvPr userDrawn="1"/>
        </p:nvSpPr>
        <p:spPr>
          <a:xfrm>
            <a:off x="5768718" y="5510403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心形 61">
            <a:extLst>
              <a:ext uri="{FF2B5EF4-FFF2-40B4-BE49-F238E27FC236}">
                <a16:creationId xmlns:a16="http://schemas.microsoft.com/office/drawing/2014/main" id="{9F7225EB-3762-4390-91BD-B3739E07098D}"/>
              </a:ext>
            </a:extLst>
          </p:cNvPr>
          <p:cNvSpPr/>
          <p:nvPr userDrawn="1"/>
        </p:nvSpPr>
        <p:spPr>
          <a:xfrm>
            <a:off x="6077708" y="5510403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心形 62">
            <a:extLst>
              <a:ext uri="{FF2B5EF4-FFF2-40B4-BE49-F238E27FC236}">
                <a16:creationId xmlns:a16="http://schemas.microsoft.com/office/drawing/2014/main" id="{1BDEC039-4AF5-4873-9EDE-DD1252A05273}"/>
              </a:ext>
            </a:extLst>
          </p:cNvPr>
          <p:cNvSpPr/>
          <p:nvPr userDrawn="1"/>
        </p:nvSpPr>
        <p:spPr>
          <a:xfrm>
            <a:off x="6386698" y="5510403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心形 63">
            <a:extLst>
              <a:ext uri="{FF2B5EF4-FFF2-40B4-BE49-F238E27FC236}">
                <a16:creationId xmlns:a16="http://schemas.microsoft.com/office/drawing/2014/main" id="{F08F582D-0617-4EB4-AFB9-23B0AC9B25DE}"/>
              </a:ext>
            </a:extLst>
          </p:cNvPr>
          <p:cNvSpPr/>
          <p:nvPr userDrawn="1"/>
        </p:nvSpPr>
        <p:spPr>
          <a:xfrm>
            <a:off x="6699504" y="550354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心形 64">
            <a:extLst>
              <a:ext uri="{FF2B5EF4-FFF2-40B4-BE49-F238E27FC236}">
                <a16:creationId xmlns:a16="http://schemas.microsoft.com/office/drawing/2014/main" id="{1F72672F-B679-4B7E-A554-0EA00BB601C4}"/>
              </a:ext>
            </a:extLst>
          </p:cNvPr>
          <p:cNvSpPr/>
          <p:nvPr userDrawn="1"/>
        </p:nvSpPr>
        <p:spPr>
          <a:xfrm>
            <a:off x="7008494" y="550354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心形 65">
            <a:extLst>
              <a:ext uri="{FF2B5EF4-FFF2-40B4-BE49-F238E27FC236}">
                <a16:creationId xmlns:a16="http://schemas.microsoft.com/office/drawing/2014/main" id="{46277469-E883-4089-8C64-D8946F61D480}"/>
              </a:ext>
            </a:extLst>
          </p:cNvPr>
          <p:cNvSpPr/>
          <p:nvPr userDrawn="1"/>
        </p:nvSpPr>
        <p:spPr>
          <a:xfrm>
            <a:off x="7317484" y="550354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心形 66">
            <a:extLst>
              <a:ext uri="{FF2B5EF4-FFF2-40B4-BE49-F238E27FC236}">
                <a16:creationId xmlns:a16="http://schemas.microsoft.com/office/drawing/2014/main" id="{0962EF83-724B-4234-8232-A4EA1324D0D7}"/>
              </a:ext>
            </a:extLst>
          </p:cNvPr>
          <p:cNvSpPr/>
          <p:nvPr userDrawn="1"/>
        </p:nvSpPr>
        <p:spPr>
          <a:xfrm>
            <a:off x="7650480" y="550354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心形 67">
            <a:extLst>
              <a:ext uri="{FF2B5EF4-FFF2-40B4-BE49-F238E27FC236}">
                <a16:creationId xmlns:a16="http://schemas.microsoft.com/office/drawing/2014/main" id="{8DFF0AF5-B99B-432D-B62D-BA1108CCAB09}"/>
              </a:ext>
            </a:extLst>
          </p:cNvPr>
          <p:cNvSpPr/>
          <p:nvPr userDrawn="1"/>
        </p:nvSpPr>
        <p:spPr>
          <a:xfrm>
            <a:off x="7959470" y="550354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心形 68">
            <a:extLst>
              <a:ext uri="{FF2B5EF4-FFF2-40B4-BE49-F238E27FC236}">
                <a16:creationId xmlns:a16="http://schemas.microsoft.com/office/drawing/2014/main" id="{876EA339-5212-45BC-8977-C92640026D9E}"/>
              </a:ext>
            </a:extLst>
          </p:cNvPr>
          <p:cNvSpPr/>
          <p:nvPr userDrawn="1"/>
        </p:nvSpPr>
        <p:spPr>
          <a:xfrm>
            <a:off x="8268460" y="550354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心形 69">
            <a:extLst>
              <a:ext uri="{FF2B5EF4-FFF2-40B4-BE49-F238E27FC236}">
                <a16:creationId xmlns:a16="http://schemas.microsoft.com/office/drawing/2014/main" id="{EA02168F-7046-40BF-8A63-7ED6770D73A8}"/>
              </a:ext>
            </a:extLst>
          </p:cNvPr>
          <p:cNvSpPr/>
          <p:nvPr userDrawn="1"/>
        </p:nvSpPr>
        <p:spPr>
          <a:xfrm>
            <a:off x="8585448" y="550354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心形 70">
            <a:extLst>
              <a:ext uri="{FF2B5EF4-FFF2-40B4-BE49-F238E27FC236}">
                <a16:creationId xmlns:a16="http://schemas.microsoft.com/office/drawing/2014/main" id="{5154A881-118B-4434-A3EC-9D7D3F4FD4F4}"/>
              </a:ext>
            </a:extLst>
          </p:cNvPr>
          <p:cNvSpPr/>
          <p:nvPr userDrawn="1"/>
        </p:nvSpPr>
        <p:spPr>
          <a:xfrm>
            <a:off x="8894438" y="550354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心形 71">
            <a:extLst>
              <a:ext uri="{FF2B5EF4-FFF2-40B4-BE49-F238E27FC236}">
                <a16:creationId xmlns:a16="http://schemas.microsoft.com/office/drawing/2014/main" id="{C0BAAF0A-1BB3-4A96-BAFC-BABD83B937CC}"/>
              </a:ext>
            </a:extLst>
          </p:cNvPr>
          <p:cNvSpPr/>
          <p:nvPr userDrawn="1"/>
        </p:nvSpPr>
        <p:spPr>
          <a:xfrm>
            <a:off x="9203428" y="550354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心形 72">
            <a:extLst>
              <a:ext uri="{FF2B5EF4-FFF2-40B4-BE49-F238E27FC236}">
                <a16:creationId xmlns:a16="http://schemas.microsoft.com/office/drawing/2014/main" id="{813DA620-1AEF-426E-A12F-CFF2F25CA158}"/>
              </a:ext>
            </a:extLst>
          </p:cNvPr>
          <p:cNvSpPr/>
          <p:nvPr userDrawn="1"/>
        </p:nvSpPr>
        <p:spPr>
          <a:xfrm>
            <a:off x="9511658" y="550354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心形 73">
            <a:extLst>
              <a:ext uri="{FF2B5EF4-FFF2-40B4-BE49-F238E27FC236}">
                <a16:creationId xmlns:a16="http://schemas.microsoft.com/office/drawing/2014/main" id="{7B1CDAE4-4A4E-457D-BEE9-0E8464C87C28}"/>
              </a:ext>
            </a:extLst>
          </p:cNvPr>
          <p:cNvSpPr/>
          <p:nvPr userDrawn="1"/>
        </p:nvSpPr>
        <p:spPr>
          <a:xfrm>
            <a:off x="9820648" y="550354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心形 74">
            <a:extLst>
              <a:ext uri="{FF2B5EF4-FFF2-40B4-BE49-F238E27FC236}">
                <a16:creationId xmlns:a16="http://schemas.microsoft.com/office/drawing/2014/main" id="{35788D7C-BEFF-4529-9A22-272D9F5BB11C}"/>
              </a:ext>
            </a:extLst>
          </p:cNvPr>
          <p:cNvSpPr/>
          <p:nvPr userDrawn="1"/>
        </p:nvSpPr>
        <p:spPr>
          <a:xfrm>
            <a:off x="10129638" y="550354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心形 75">
            <a:extLst>
              <a:ext uri="{FF2B5EF4-FFF2-40B4-BE49-F238E27FC236}">
                <a16:creationId xmlns:a16="http://schemas.microsoft.com/office/drawing/2014/main" id="{774A221E-3F32-4078-9741-48E605077916}"/>
              </a:ext>
            </a:extLst>
          </p:cNvPr>
          <p:cNvSpPr/>
          <p:nvPr userDrawn="1"/>
        </p:nvSpPr>
        <p:spPr>
          <a:xfrm>
            <a:off x="10442444" y="549668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心形 76">
            <a:extLst>
              <a:ext uri="{FF2B5EF4-FFF2-40B4-BE49-F238E27FC236}">
                <a16:creationId xmlns:a16="http://schemas.microsoft.com/office/drawing/2014/main" id="{3495431B-209F-4108-8115-27087E91BCF6}"/>
              </a:ext>
            </a:extLst>
          </p:cNvPr>
          <p:cNvSpPr/>
          <p:nvPr userDrawn="1"/>
        </p:nvSpPr>
        <p:spPr>
          <a:xfrm>
            <a:off x="10751434" y="549668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心形 77">
            <a:extLst>
              <a:ext uri="{FF2B5EF4-FFF2-40B4-BE49-F238E27FC236}">
                <a16:creationId xmlns:a16="http://schemas.microsoft.com/office/drawing/2014/main" id="{3093A6BF-AC3F-448B-88CC-8B989199EDB6}"/>
              </a:ext>
            </a:extLst>
          </p:cNvPr>
          <p:cNvSpPr/>
          <p:nvPr userDrawn="1"/>
        </p:nvSpPr>
        <p:spPr>
          <a:xfrm>
            <a:off x="11060424" y="549668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0758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>
            <a:extLst>
              <a:ext uri="{FF2B5EF4-FFF2-40B4-BE49-F238E27FC236}">
                <a16:creationId xmlns:a16="http://schemas.microsoft.com/office/drawing/2014/main" id="{9D8FBC2D-1504-4E87-98C0-53BDEDB04648}"/>
              </a:ext>
            </a:extLst>
          </p:cNvPr>
          <p:cNvGrpSpPr/>
          <p:nvPr userDrawn="1"/>
        </p:nvGrpSpPr>
        <p:grpSpPr>
          <a:xfrm>
            <a:off x="457200" y="420624"/>
            <a:ext cx="11347704" cy="6025896"/>
            <a:chOff x="0" y="0"/>
            <a:chExt cx="12192000" cy="68580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8C7A0EB-41AF-47F8-BAD4-7A861F7CD41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0" y="0"/>
              <a:ext cx="1664208" cy="6858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A5A2AF50-AEB5-48DF-9CB3-2432CB89A55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1664208" y="0"/>
              <a:ext cx="1664208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BCBF1CE-D577-406B-AC86-7C1176A55A5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3328416" y="0"/>
              <a:ext cx="1664208" cy="6858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9BC0CEC-25F7-4EE2-B33B-73D1081AC66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4992624" y="0"/>
              <a:ext cx="1664208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F342264-8668-4DFF-828F-63780FD7589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6656832" y="0"/>
              <a:ext cx="1664208" cy="6858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0F9E78E-1737-462C-86E9-632EAF54A9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8321040" y="0"/>
              <a:ext cx="1664208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1E87F458-3AC3-4064-82EA-65E4379BB44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8863584" y="0"/>
              <a:ext cx="1664208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869F066-F300-4F5E-9C86-B3EA3CDE6E7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10527792" y="0"/>
              <a:ext cx="1664208" cy="6858000"/>
            </a:xfrm>
            <a:prstGeom prst="rect">
              <a:avLst/>
            </a:prstGeom>
          </p:spPr>
        </p:pic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4DA5450-A042-4AD7-9559-77A124FF7B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90" b="96648" l="27741" r="59237">
                        <a14:foregroundMark x1="38764" y1="71648" x2="40581" y2="71648"/>
                        <a14:foregroundMark x1="39794" y1="69952" x2="39794" y2="70719"/>
                        <a14:foregroundMark x1="43186" y1="69790" x2="42399" y2="70477"/>
                        <a14:backgroundMark x1="36947" y1="83279" x2="38764" y2="84208"/>
                        <a14:backgroundMark x1="44761" y1="86187" x2="46154" y2="86349"/>
                        <a14:backgroundMark x1="45790" y1="84612" x2="44942" y2="86066"/>
                        <a14:backgroundMark x1="45548" y1="83926" x2="43186" y2="84855"/>
                        <a14:backgroundMark x1="41975" y1="84733" x2="42944" y2="85541"/>
                        <a14:backgroundMark x1="41793" y1="84733" x2="41975" y2="8606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66800" r="36774"/>
          <a:stretch/>
        </p:blipFill>
        <p:spPr>
          <a:xfrm rot="4179473" flipH="1" flipV="1">
            <a:off x="10157217" y="-314452"/>
            <a:ext cx="2345681" cy="29648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233D2D43-3B8C-4F06-A965-D5A9D68F24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90" b="96648" l="27741" r="59237">
                        <a14:foregroundMark x1="38764" y1="71648" x2="40581" y2="71648"/>
                        <a14:foregroundMark x1="39794" y1="69952" x2="39794" y2="70719"/>
                        <a14:foregroundMark x1="43186" y1="69790" x2="42399" y2="70477"/>
                        <a14:backgroundMark x1="36947" y1="83279" x2="38764" y2="84208"/>
                        <a14:backgroundMark x1="44761" y1="86187" x2="46154" y2="86349"/>
                        <a14:backgroundMark x1="45790" y1="84612" x2="44942" y2="86066"/>
                        <a14:backgroundMark x1="45548" y1="83926" x2="43186" y2="84855"/>
                        <a14:backgroundMark x1="41975" y1="84733" x2="42944" y2="85541"/>
                        <a14:backgroundMark x1="41793" y1="84733" x2="41975" y2="8606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66800" r="36774"/>
          <a:stretch/>
        </p:blipFill>
        <p:spPr>
          <a:xfrm rot="4179473">
            <a:off x="-301114" y="4220040"/>
            <a:ext cx="2345681" cy="29648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3" name="流程图: 过程 52">
            <a:extLst>
              <a:ext uri="{FF2B5EF4-FFF2-40B4-BE49-F238E27FC236}">
                <a16:creationId xmlns:a16="http://schemas.microsoft.com/office/drawing/2014/main" id="{D226C09F-EF6C-4E61-9BE9-91EB3AB20245}"/>
              </a:ext>
            </a:extLst>
          </p:cNvPr>
          <p:cNvSpPr/>
          <p:nvPr userDrawn="1"/>
        </p:nvSpPr>
        <p:spPr>
          <a:xfrm>
            <a:off x="685800" y="630936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流程图: 过程 79">
            <a:extLst>
              <a:ext uri="{FF2B5EF4-FFF2-40B4-BE49-F238E27FC236}">
                <a16:creationId xmlns:a16="http://schemas.microsoft.com/office/drawing/2014/main" id="{0375652E-F416-465C-8310-8053309B457B}"/>
              </a:ext>
            </a:extLst>
          </p:cNvPr>
          <p:cNvSpPr/>
          <p:nvPr userDrawn="1"/>
        </p:nvSpPr>
        <p:spPr>
          <a:xfrm>
            <a:off x="1520397" y="630936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流程图: 过程 80">
            <a:extLst>
              <a:ext uri="{FF2B5EF4-FFF2-40B4-BE49-F238E27FC236}">
                <a16:creationId xmlns:a16="http://schemas.microsoft.com/office/drawing/2014/main" id="{2661D591-A86C-4272-952A-D0083B63103B}"/>
              </a:ext>
            </a:extLst>
          </p:cNvPr>
          <p:cNvSpPr/>
          <p:nvPr userDrawn="1"/>
        </p:nvSpPr>
        <p:spPr>
          <a:xfrm>
            <a:off x="2408766" y="630936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流程图: 过程 81">
            <a:extLst>
              <a:ext uri="{FF2B5EF4-FFF2-40B4-BE49-F238E27FC236}">
                <a16:creationId xmlns:a16="http://schemas.microsoft.com/office/drawing/2014/main" id="{FB547CEA-CC4D-4476-A450-027256ACC79D}"/>
              </a:ext>
            </a:extLst>
          </p:cNvPr>
          <p:cNvSpPr/>
          <p:nvPr userDrawn="1"/>
        </p:nvSpPr>
        <p:spPr>
          <a:xfrm>
            <a:off x="3243363" y="630936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流程图: 过程 82">
            <a:extLst>
              <a:ext uri="{FF2B5EF4-FFF2-40B4-BE49-F238E27FC236}">
                <a16:creationId xmlns:a16="http://schemas.microsoft.com/office/drawing/2014/main" id="{979726ED-990D-48C2-8706-EF62C54838D0}"/>
              </a:ext>
            </a:extLst>
          </p:cNvPr>
          <p:cNvSpPr/>
          <p:nvPr userDrawn="1"/>
        </p:nvSpPr>
        <p:spPr>
          <a:xfrm>
            <a:off x="4134030" y="630936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流程图: 过程 83">
            <a:extLst>
              <a:ext uri="{FF2B5EF4-FFF2-40B4-BE49-F238E27FC236}">
                <a16:creationId xmlns:a16="http://schemas.microsoft.com/office/drawing/2014/main" id="{C3410DB4-6039-4F81-9752-C82601A3BE7A}"/>
              </a:ext>
            </a:extLst>
          </p:cNvPr>
          <p:cNvSpPr/>
          <p:nvPr userDrawn="1"/>
        </p:nvSpPr>
        <p:spPr>
          <a:xfrm>
            <a:off x="4968627" y="630936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流程图: 过程 84">
            <a:extLst>
              <a:ext uri="{FF2B5EF4-FFF2-40B4-BE49-F238E27FC236}">
                <a16:creationId xmlns:a16="http://schemas.microsoft.com/office/drawing/2014/main" id="{5B21B873-F8D5-40D4-9337-578C8A7F1A58}"/>
              </a:ext>
            </a:extLst>
          </p:cNvPr>
          <p:cNvSpPr/>
          <p:nvPr userDrawn="1"/>
        </p:nvSpPr>
        <p:spPr>
          <a:xfrm>
            <a:off x="5856996" y="630936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流程图: 过程 85">
            <a:extLst>
              <a:ext uri="{FF2B5EF4-FFF2-40B4-BE49-F238E27FC236}">
                <a16:creationId xmlns:a16="http://schemas.microsoft.com/office/drawing/2014/main" id="{F64FCF42-37AE-4A15-B5DB-FAC49BF53345}"/>
              </a:ext>
            </a:extLst>
          </p:cNvPr>
          <p:cNvSpPr/>
          <p:nvPr userDrawn="1"/>
        </p:nvSpPr>
        <p:spPr>
          <a:xfrm>
            <a:off x="6691593" y="630936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流程图: 过程 86">
            <a:extLst>
              <a:ext uri="{FF2B5EF4-FFF2-40B4-BE49-F238E27FC236}">
                <a16:creationId xmlns:a16="http://schemas.microsoft.com/office/drawing/2014/main" id="{907C410A-7B0D-45CD-ADA9-E0273491C913}"/>
              </a:ext>
            </a:extLst>
          </p:cNvPr>
          <p:cNvSpPr/>
          <p:nvPr userDrawn="1"/>
        </p:nvSpPr>
        <p:spPr>
          <a:xfrm>
            <a:off x="7603512" y="630936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流程图: 过程 87">
            <a:extLst>
              <a:ext uri="{FF2B5EF4-FFF2-40B4-BE49-F238E27FC236}">
                <a16:creationId xmlns:a16="http://schemas.microsoft.com/office/drawing/2014/main" id="{FFCA0C7A-3872-4425-9FF6-46F227EDDC60}"/>
              </a:ext>
            </a:extLst>
          </p:cNvPr>
          <p:cNvSpPr/>
          <p:nvPr userDrawn="1"/>
        </p:nvSpPr>
        <p:spPr>
          <a:xfrm>
            <a:off x="8438109" y="630936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流程图: 过程 88">
            <a:extLst>
              <a:ext uri="{FF2B5EF4-FFF2-40B4-BE49-F238E27FC236}">
                <a16:creationId xmlns:a16="http://schemas.microsoft.com/office/drawing/2014/main" id="{8FD63E62-CAAE-4D49-8FC7-C22403EF8E1B}"/>
              </a:ext>
            </a:extLst>
          </p:cNvPr>
          <p:cNvSpPr/>
          <p:nvPr userDrawn="1"/>
        </p:nvSpPr>
        <p:spPr>
          <a:xfrm>
            <a:off x="9326478" y="630936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1" name="流程图: 过程 90">
            <a:extLst>
              <a:ext uri="{FF2B5EF4-FFF2-40B4-BE49-F238E27FC236}">
                <a16:creationId xmlns:a16="http://schemas.microsoft.com/office/drawing/2014/main" id="{1C6BC777-9375-4D44-AE1F-488FF2134143}"/>
              </a:ext>
            </a:extLst>
          </p:cNvPr>
          <p:cNvSpPr/>
          <p:nvPr userDrawn="1"/>
        </p:nvSpPr>
        <p:spPr>
          <a:xfrm>
            <a:off x="2454084" y="6108192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流程图: 过程 91">
            <a:extLst>
              <a:ext uri="{FF2B5EF4-FFF2-40B4-BE49-F238E27FC236}">
                <a16:creationId xmlns:a16="http://schemas.microsoft.com/office/drawing/2014/main" id="{16C053AB-E14A-4CBD-A908-C33FA0E6F96E}"/>
              </a:ext>
            </a:extLst>
          </p:cNvPr>
          <p:cNvSpPr/>
          <p:nvPr userDrawn="1"/>
        </p:nvSpPr>
        <p:spPr>
          <a:xfrm>
            <a:off x="3288681" y="6108192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流程图: 过程 92">
            <a:extLst>
              <a:ext uri="{FF2B5EF4-FFF2-40B4-BE49-F238E27FC236}">
                <a16:creationId xmlns:a16="http://schemas.microsoft.com/office/drawing/2014/main" id="{51FCC680-B056-4A4A-9288-5B1DA88FD1DD}"/>
              </a:ext>
            </a:extLst>
          </p:cNvPr>
          <p:cNvSpPr/>
          <p:nvPr userDrawn="1"/>
        </p:nvSpPr>
        <p:spPr>
          <a:xfrm>
            <a:off x="4177050" y="6108192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4" name="流程图: 过程 93">
            <a:extLst>
              <a:ext uri="{FF2B5EF4-FFF2-40B4-BE49-F238E27FC236}">
                <a16:creationId xmlns:a16="http://schemas.microsoft.com/office/drawing/2014/main" id="{EACF88FB-CBE3-442E-9A94-CC55A1294BCD}"/>
              </a:ext>
            </a:extLst>
          </p:cNvPr>
          <p:cNvSpPr/>
          <p:nvPr userDrawn="1"/>
        </p:nvSpPr>
        <p:spPr>
          <a:xfrm>
            <a:off x="5011647" y="6108192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5" name="流程图: 过程 94">
            <a:extLst>
              <a:ext uri="{FF2B5EF4-FFF2-40B4-BE49-F238E27FC236}">
                <a16:creationId xmlns:a16="http://schemas.microsoft.com/office/drawing/2014/main" id="{2D2E3728-4EF5-4127-A033-E62120D7973C}"/>
              </a:ext>
            </a:extLst>
          </p:cNvPr>
          <p:cNvSpPr/>
          <p:nvPr userDrawn="1"/>
        </p:nvSpPr>
        <p:spPr>
          <a:xfrm>
            <a:off x="5902314" y="6108192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6" name="流程图: 过程 95">
            <a:extLst>
              <a:ext uri="{FF2B5EF4-FFF2-40B4-BE49-F238E27FC236}">
                <a16:creationId xmlns:a16="http://schemas.microsoft.com/office/drawing/2014/main" id="{EF001253-91C4-4FEE-A02A-9A2B77496D94}"/>
              </a:ext>
            </a:extLst>
          </p:cNvPr>
          <p:cNvSpPr/>
          <p:nvPr userDrawn="1"/>
        </p:nvSpPr>
        <p:spPr>
          <a:xfrm>
            <a:off x="6736911" y="6108192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7" name="流程图: 过程 96">
            <a:extLst>
              <a:ext uri="{FF2B5EF4-FFF2-40B4-BE49-F238E27FC236}">
                <a16:creationId xmlns:a16="http://schemas.microsoft.com/office/drawing/2014/main" id="{88426CD3-279A-4725-AD79-FE7D945021DD}"/>
              </a:ext>
            </a:extLst>
          </p:cNvPr>
          <p:cNvSpPr/>
          <p:nvPr userDrawn="1"/>
        </p:nvSpPr>
        <p:spPr>
          <a:xfrm>
            <a:off x="7625280" y="6108192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8" name="流程图: 过程 97">
            <a:extLst>
              <a:ext uri="{FF2B5EF4-FFF2-40B4-BE49-F238E27FC236}">
                <a16:creationId xmlns:a16="http://schemas.microsoft.com/office/drawing/2014/main" id="{AF0F7945-5C02-47BD-AFC6-7DFB3A5AC5E0}"/>
              </a:ext>
            </a:extLst>
          </p:cNvPr>
          <p:cNvSpPr/>
          <p:nvPr userDrawn="1"/>
        </p:nvSpPr>
        <p:spPr>
          <a:xfrm>
            <a:off x="8459877" y="6108192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流程图: 过程 98">
            <a:extLst>
              <a:ext uri="{FF2B5EF4-FFF2-40B4-BE49-F238E27FC236}">
                <a16:creationId xmlns:a16="http://schemas.microsoft.com/office/drawing/2014/main" id="{AB04AAD0-A3D7-45D2-A66E-3043449DD422}"/>
              </a:ext>
            </a:extLst>
          </p:cNvPr>
          <p:cNvSpPr/>
          <p:nvPr userDrawn="1"/>
        </p:nvSpPr>
        <p:spPr>
          <a:xfrm>
            <a:off x="9371796" y="6108192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流程图: 过程 99">
            <a:extLst>
              <a:ext uri="{FF2B5EF4-FFF2-40B4-BE49-F238E27FC236}">
                <a16:creationId xmlns:a16="http://schemas.microsoft.com/office/drawing/2014/main" id="{FCC88E53-B1CF-42C6-BD58-1EF3D9383B1A}"/>
              </a:ext>
            </a:extLst>
          </p:cNvPr>
          <p:cNvSpPr/>
          <p:nvPr userDrawn="1"/>
        </p:nvSpPr>
        <p:spPr>
          <a:xfrm>
            <a:off x="10206393" y="6108192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1" name="流程图: 过程 100">
            <a:extLst>
              <a:ext uri="{FF2B5EF4-FFF2-40B4-BE49-F238E27FC236}">
                <a16:creationId xmlns:a16="http://schemas.microsoft.com/office/drawing/2014/main" id="{B384F321-F944-4532-9467-5510BFB03DCB}"/>
              </a:ext>
            </a:extLst>
          </p:cNvPr>
          <p:cNvSpPr/>
          <p:nvPr userDrawn="1"/>
        </p:nvSpPr>
        <p:spPr>
          <a:xfrm>
            <a:off x="11094762" y="6108192"/>
            <a:ext cx="448056" cy="109728"/>
          </a:xfrm>
          <a:prstGeom prst="flowChartProcess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6" name="平行四边形 115">
            <a:extLst>
              <a:ext uri="{FF2B5EF4-FFF2-40B4-BE49-F238E27FC236}">
                <a16:creationId xmlns:a16="http://schemas.microsoft.com/office/drawing/2014/main" id="{63CAAC99-C91C-4C3F-B51D-F46C1762C1E9}"/>
              </a:ext>
            </a:extLst>
          </p:cNvPr>
          <p:cNvSpPr/>
          <p:nvPr userDrawn="1"/>
        </p:nvSpPr>
        <p:spPr>
          <a:xfrm>
            <a:off x="1076851" y="630936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7" name="平行四边形 116">
            <a:extLst>
              <a:ext uri="{FF2B5EF4-FFF2-40B4-BE49-F238E27FC236}">
                <a16:creationId xmlns:a16="http://schemas.microsoft.com/office/drawing/2014/main" id="{88F960D8-A5F6-4828-A674-56DE28A6E27E}"/>
              </a:ext>
            </a:extLst>
          </p:cNvPr>
          <p:cNvSpPr/>
          <p:nvPr userDrawn="1"/>
        </p:nvSpPr>
        <p:spPr>
          <a:xfrm>
            <a:off x="1944903" y="630936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8" name="平行四边形 117">
            <a:extLst>
              <a:ext uri="{FF2B5EF4-FFF2-40B4-BE49-F238E27FC236}">
                <a16:creationId xmlns:a16="http://schemas.microsoft.com/office/drawing/2014/main" id="{513C8A0E-68F0-4F04-8AA0-6A4269EE7FB0}"/>
              </a:ext>
            </a:extLst>
          </p:cNvPr>
          <p:cNvSpPr/>
          <p:nvPr userDrawn="1"/>
        </p:nvSpPr>
        <p:spPr>
          <a:xfrm>
            <a:off x="2784570" y="630936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9" name="平行四边形 118">
            <a:extLst>
              <a:ext uri="{FF2B5EF4-FFF2-40B4-BE49-F238E27FC236}">
                <a16:creationId xmlns:a16="http://schemas.microsoft.com/office/drawing/2014/main" id="{0DD88E60-6FD0-40B7-8184-98166270ECE9}"/>
              </a:ext>
            </a:extLst>
          </p:cNvPr>
          <p:cNvSpPr/>
          <p:nvPr userDrawn="1"/>
        </p:nvSpPr>
        <p:spPr>
          <a:xfrm>
            <a:off x="3652622" y="630936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0" name="平行四边形 119">
            <a:extLst>
              <a:ext uri="{FF2B5EF4-FFF2-40B4-BE49-F238E27FC236}">
                <a16:creationId xmlns:a16="http://schemas.microsoft.com/office/drawing/2014/main" id="{9E3910E4-5229-4FB2-8BC3-BA5E75895408}"/>
              </a:ext>
            </a:extLst>
          </p:cNvPr>
          <p:cNvSpPr/>
          <p:nvPr userDrawn="1"/>
        </p:nvSpPr>
        <p:spPr>
          <a:xfrm>
            <a:off x="4528294" y="630936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1" name="平行四边形 120">
            <a:extLst>
              <a:ext uri="{FF2B5EF4-FFF2-40B4-BE49-F238E27FC236}">
                <a16:creationId xmlns:a16="http://schemas.microsoft.com/office/drawing/2014/main" id="{57485611-535B-404F-8679-B63ED71299DC}"/>
              </a:ext>
            </a:extLst>
          </p:cNvPr>
          <p:cNvSpPr/>
          <p:nvPr userDrawn="1"/>
        </p:nvSpPr>
        <p:spPr>
          <a:xfrm>
            <a:off x="5396346" y="630936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平行四边形 121">
            <a:extLst>
              <a:ext uri="{FF2B5EF4-FFF2-40B4-BE49-F238E27FC236}">
                <a16:creationId xmlns:a16="http://schemas.microsoft.com/office/drawing/2014/main" id="{995EF16F-8501-4364-9FFB-EB69E5F68C2B}"/>
              </a:ext>
            </a:extLst>
          </p:cNvPr>
          <p:cNvSpPr/>
          <p:nvPr userDrawn="1"/>
        </p:nvSpPr>
        <p:spPr>
          <a:xfrm>
            <a:off x="6223145" y="630936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3" name="平行四边形 122">
            <a:extLst>
              <a:ext uri="{FF2B5EF4-FFF2-40B4-BE49-F238E27FC236}">
                <a16:creationId xmlns:a16="http://schemas.microsoft.com/office/drawing/2014/main" id="{5405158C-7868-4816-8C69-7306EF227256}"/>
              </a:ext>
            </a:extLst>
          </p:cNvPr>
          <p:cNvSpPr/>
          <p:nvPr userDrawn="1"/>
        </p:nvSpPr>
        <p:spPr>
          <a:xfrm>
            <a:off x="7091197" y="630936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平行四边形 123">
            <a:extLst>
              <a:ext uri="{FF2B5EF4-FFF2-40B4-BE49-F238E27FC236}">
                <a16:creationId xmlns:a16="http://schemas.microsoft.com/office/drawing/2014/main" id="{4FDF4AE5-FC10-4192-B3D5-42A313669C65}"/>
              </a:ext>
            </a:extLst>
          </p:cNvPr>
          <p:cNvSpPr/>
          <p:nvPr userDrawn="1"/>
        </p:nvSpPr>
        <p:spPr>
          <a:xfrm>
            <a:off x="7987132" y="630672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5" name="平行四边形 124">
            <a:extLst>
              <a:ext uri="{FF2B5EF4-FFF2-40B4-BE49-F238E27FC236}">
                <a16:creationId xmlns:a16="http://schemas.microsoft.com/office/drawing/2014/main" id="{34AD238C-C02C-48AC-B5B4-F63019505942}"/>
              </a:ext>
            </a:extLst>
          </p:cNvPr>
          <p:cNvSpPr/>
          <p:nvPr userDrawn="1"/>
        </p:nvSpPr>
        <p:spPr>
          <a:xfrm>
            <a:off x="8855184" y="630672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8" name="平行四边形 127">
            <a:extLst>
              <a:ext uri="{FF2B5EF4-FFF2-40B4-BE49-F238E27FC236}">
                <a16:creationId xmlns:a16="http://schemas.microsoft.com/office/drawing/2014/main" id="{FDC0DA87-0293-4768-9AFE-5BEB942959C3}"/>
              </a:ext>
            </a:extLst>
          </p:cNvPr>
          <p:cNvSpPr/>
          <p:nvPr userDrawn="1"/>
        </p:nvSpPr>
        <p:spPr>
          <a:xfrm>
            <a:off x="2848346" y="6108192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9" name="平行四边形 128">
            <a:extLst>
              <a:ext uri="{FF2B5EF4-FFF2-40B4-BE49-F238E27FC236}">
                <a16:creationId xmlns:a16="http://schemas.microsoft.com/office/drawing/2014/main" id="{43DCAB19-CCFE-4208-9ED8-650294295684}"/>
              </a:ext>
            </a:extLst>
          </p:cNvPr>
          <p:cNvSpPr/>
          <p:nvPr userDrawn="1"/>
        </p:nvSpPr>
        <p:spPr>
          <a:xfrm>
            <a:off x="3716398" y="6108192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0" name="平行四边形 129">
            <a:extLst>
              <a:ext uri="{FF2B5EF4-FFF2-40B4-BE49-F238E27FC236}">
                <a16:creationId xmlns:a16="http://schemas.microsoft.com/office/drawing/2014/main" id="{69BE96FE-2922-4660-9D15-717CC62CE832}"/>
              </a:ext>
            </a:extLst>
          </p:cNvPr>
          <p:cNvSpPr/>
          <p:nvPr userDrawn="1"/>
        </p:nvSpPr>
        <p:spPr>
          <a:xfrm>
            <a:off x="4556065" y="6108192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1" name="平行四边形 130">
            <a:extLst>
              <a:ext uri="{FF2B5EF4-FFF2-40B4-BE49-F238E27FC236}">
                <a16:creationId xmlns:a16="http://schemas.microsoft.com/office/drawing/2014/main" id="{7188DD1B-1D65-495A-9488-326ACC23EECF}"/>
              </a:ext>
            </a:extLst>
          </p:cNvPr>
          <p:cNvSpPr/>
          <p:nvPr userDrawn="1"/>
        </p:nvSpPr>
        <p:spPr>
          <a:xfrm>
            <a:off x="5424117" y="6108192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2" name="平行四边形 131">
            <a:extLst>
              <a:ext uri="{FF2B5EF4-FFF2-40B4-BE49-F238E27FC236}">
                <a16:creationId xmlns:a16="http://schemas.microsoft.com/office/drawing/2014/main" id="{1B3C2656-FEEC-42F4-8B19-D5A453F72B99}"/>
              </a:ext>
            </a:extLst>
          </p:cNvPr>
          <p:cNvSpPr/>
          <p:nvPr userDrawn="1"/>
        </p:nvSpPr>
        <p:spPr>
          <a:xfrm>
            <a:off x="6299789" y="6108192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3" name="平行四边形 132">
            <a:extLst>
              <a:ext uri="{FF2B5EF4-FFF2-40B4-BE49-F238E27FC236}">
                <a16:creationId xmlns:a16="http://schemas.microsoft.com/office/drawing/2014/main" id="{78E68018-DBC4-4994-842D-2B34DE075DEB}"/>
              </a:ext>
            </a:extLst>
          </p:cNvPr>
          <p:cNvSpPr/>
          <p:nvPr userDrawn="1"/>
        </p:nvSpPr>
        <p:spPr>
          <a:xfrm>
            <a:off x="7167841" y="6108192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平行四边形 133">
            <a:extLst>
              <a:ext uri="{FF2B5EF4-FFF2-40B4-BE49-F238E27FC236}">
                <a16:creationId xmlns:a16="http://schemas.microsoft.com/office/drawing/2014/main" id="{9A684362-5465-4BEC-A7EE-394B12F55617}"/>
              </a:ext>
            </a:extLst>
          </p:cNvPr>
          <p:cNvSpPr/>
          <p:nvPr userDrawn="1"/>
        </p:nvSpPr>
        <p:spPr>
          <a:xfrm>
            <a:off x="7994640" y="6108192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5" name="平行四边形 134">
            <a:extLst>
              <a:ext uri="{FF2B5EF4-FFF2-40B4-BE49-F238E27FC236}">
                <a16:creationId xmlns:a16="http://schemas.microsoft.com/office/drawing/2014/main" id="{0D3F3D4F-68D9-47D9-80E2-A428E2DF368D}"/>
              </a:ext>
            </a:extLst>
          </p:cNvPr>
          <p:cNvSpPr/>
          <p:nvPr userDrawn="1"/>
        </p:nvSpPr>
        <p:spPr>
          <a:xfrm>
            <a:off x="8862692" y="6108192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6" name="平行四边形 135">
            <a:extLst>
              <a:ext uri="{FF2B5EF4-FFF2-40B4-BE49-F238E27FC236}">
                <a16:creationId xmlns:a16="http://schemas.microsoft.com/office/drawing/2014/main" id="{DF3681AB-9061-44B8-AD3B-CDB3DF946C44}"/>
              </a:ext>
            </a:extLst>
          </p:cNvPr>
          <p:cNvSpPr/>
          <p:nvPr userDrawn="1"/>
        </p:nvSpPr>
        <p:spPr>
          <a:xfrm>
            <a:off x="9758627" y="6107928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7" name="平行四边形 136">
            <a:extLst>
              <a:ext uri="{FF2B5EF4-FFF2-40B4-BE49-F238E27FC236}">
                <a16:creationId xmlns:a16="http://schemas.microsoft.com/office/drawing/2014/main" id="{66A4FE8D-4EB0-4ABC-BA50-3AB9A257938A}"/>
              </a:ext>
            </a:extLst>
          </p:cNvPr>
          <p:cNvSpPr/>
          <p:nvPr userDrawn="1"/>
        </p:nvSpPr>
        <p:spPr>
          <a:xfrm>
            <a:off x="10626679" y="6107928"/>
            <a:ext cx="516612" cy="109728"/>
          </a:xfrm>
          <a:prstGeom prst="parallelogram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0ED218B4-4BEC-4734-9364-C5E9493C71FD}"/>
              </a:ext>
            </a:extLst>
          </p:cNvPr>
          <p:cNvGrpSpPr/>
          <p:nvPr userDrawn="1"/>
        </p:nvGrpSpPr>
        <p:grpSpPr>
          <a:xfrm>
            <a:off x="693181" y="632129"/>
            <a:ext cx="114614" cy="3896286"/>
            <a:chOff x="683330" y="1037580"/>
            <a:chExt cx="114614" cy="3896286"/>
          </a:xfrm>
        </p:grpSpPr>
        <p:grpSp>
          <p:nvGrpSpPr>
            <p:cNvPr id="109" name="组合 108">
              <a:extLst>
                <a:ext uri="{FF2B5EF4-FFF2-40B4-BE49-F238E27FC236}">
                  <a16:creationId xmlns:a16="http://schemas.microsoft.com/office/drawing/2014/main" id="{5A74ED9F-3B90-4ECC-BF4E-FE567127C098}"/>
                </a:ext>
              </a:extLst>
            </p:cNvPr>
            <p:cNvGrpSpPr/>
            <p:nvPr userDrawn="1"/>
          </p:nvGrpSpPr>
          <p:grpSpPr>
            <a:xfrm rot="5400000">
              <a:off x="-1209949" y="2930859"/>
              <a:ext cx="3896286" cy="109728"/>
              <a:chOff x="771639" y="1706880"/>
              <a:chExt cx="3896286" cy="10972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2" name="流程图: 过程 101">
                <a:extLst>
                  <a:ext uri="{FF2B5EF4-FFF2-40B4-BE49-F238E27FC236}">
                    <a16:creationId xmlns:a16="http://schemas.microsoft.com/office/drawing/2014/main" id="{884E8477-F48F-4F2F-844B-D7A5319BFD4C}"/>
                  </a:ext>
                </a:extLst>
              </p:cNvPr>
              <p:cNvSpPr/>
              <p:nvPr userDrawn="1"/>
            </p:nvSpPr>
            <p:spPr>
              <a:xfrm>
                <a:off x="771639" y="1706880"/>
                <a:ext cx="448056" cy="109728"/>
              </a:xfrm>
              <a:prstGeom prst="flowChartProcess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3" name="流程图: 过程 102">
                <a:extLst>
                  <a:ext uri="{FF2B5EF4-FFF2-40B4-BE49-F238E27FC236}">
                    <a16:creationId xmlns:a16="http://schemas.microsoft.com/office/drawing/2014/main" id="{BE28D00A-B6D2-4882-A400-1659BFC29148}"/>
                  </a:ext>
                </a:extLst>
              </p:cNvPr>
              <p:cNvSpPr/>
              <p:nvPr userDrawn="1"/>
            </p:nvSpPr>
            <p:spPr>
              <a:xfrm>
                <a:off x="1606236" y="1706880"/>
                <a:ext cx="448056" cy="109728"/>
              </a:xfrm>
              <a:prstGeom prst="flowChartProcess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4" name="流程图: 过程 103">
                <a:extLst>
                  <a:ext uri="{FF2B5EF4-FFF2-40B4-BE49-F238E27FC236}">
                    <a16:creationId xmlns:a16="http://schemas.microsoft.com/office/drawing/2014/main" id="{D8B0342C-C8CE-4BEF-BC6A-BDBDB58F2FFC}"/>
                  </a:ext>
                </a:extLst>
              </p:cNvPr>
              <p:cNvSpPr/>
              <p:nvPr userDrawn="1"/>
            </p:nvSpPr>
            <p:spPr>
              <a:xfrm>
                <a:off x="2494605" y="1706880"/>
                <a:ext cx="448056" cy="109728"/>
              </a:xfrm>
              <a:prstGeom prst="flowChartProcess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5" name="流程图: 过程 104">
                <a:extLst>
                  <a:ext uri="{FF2B5EF4-FFF2-40B4-BE49-F238E27FC236}">
                    <a16:creationId xmlns:a16="http://schemas.microsoft.com/office/drawing/2014/main" id="{FAA6A92D-48E3-4B80-9346-922DC8428F3C}"/>
                  </a:ext>
                </a:extLst>
              </p:cNvPr>
              <p:cNvSpPr/>
              <p:nvPr userDrawn="1"/>
            </p:nvSpPr>
            <p:spPr>
              <a:xfrm>
                <a:off x="3329202" y="1706880"/>
                <a:ext cx="448056" cy="109728"/>
              </a:xfrm>
              <a:prstGeom prst="flowChartProcess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6" name="流程图: 过程 105">
                <a:extLst>
                  <a:ext uri="{FF2B5EF4-FFF2-40B4-BE49-F238E27FC236}">
                    <a16:creationId xmlns:a16="http://schemas.microsoft.com/office/drawing/2014/main" id="{61EE05E8-F99C-4022-9E56-4DE6F685A34C}"/>
                  </a:ext>
                </a:extLst>
              </p:cNvPr>
              <p:cNvSpPr/>
              <p:nvPr userDrawn="1"/>
            </p:nvSpPr>
            <p:spPr>
              <a:xfrm>
                <a:off x="4219869" y="1706880"/>
                <a:ext cx="448056" cy="109728"/>
              </a:xfrm>
              <a:prstGeom prst="flowChartProcess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42" name="组合 141">
              <a:extLst>
                <a:ext uri="{FF2B5EF4-FFF2-40B4-BE49-F238E27FC236}">
                  <a16:creationId xmlns:a16="http://schemas.microsoft.com/office/drawing/2014/main" id="{6567B87E-677E-47A3-A21D-BD4E181417AE}"/>
                </a:ext>
              </a:extLst>
            </p:cNvPr>
            <p:cNvGrpSpPr/>
            <p:nvPr userDrawn="1"/>
          </p:nvGrpSpPr>
          <p:grpSpPr>
            <a:xfrm rot="16200000">
              <a:off x="-803112" y="2918291"/>
              <a:ext cx="3092384" cy="109729"/>
              <a:chOff x="1265517" y="1294964"/>
              <a:chExt cx="3092384" cy="109729"/>
            </a:xfrm>
          </p:grpSpPr>
          <p:sp>
            <p:nvSpPr>
              <p:cNvPr id="138" name="平行四边形 137">
                <a:extLst>
                  <a:ext uri="{FF2B5EF4-FFF2-40B4-BE49-F238E27FC236}">
                    <a16:creationId xmlns:a16="http://schemas.microsoft.com/office/drawing/2014/main" id="{E6219378-4125-472D-8BD2-202F52B564D7}"/>
                  </a:ext>
                </a:extLst>
              </p:cNvPr>
              <p:cNvSpPr/>
              <p:nvPr userDrawn="1"/>
            </p:nvSpPr>
            <p:spPr>
              <a:xfrm>
                <a:off x="1265517" y="1294965"/>
                <a:ext cx="516612" cy="109728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9" name="平行四边形 138">
                <a:extLst>
                  <a:ext uri="{FF2B5EF4-FFF2-40B4-BE49-F238E27FC236}">
                    <a16:creationId xmlns:a16="http://schemas.microsoft.com/office/drawing/2014/main" id="{8A100D69-DB3E-4505-B6B0-A6E9DDABD973}"/>
                  </a:ext>
                </a:extLst>
              </p:cNvPr>
              <p:cNvSpPr/>
              <p:nvPr userDrawn="1"/>
            </p:nvSpPr>
            <p:spPr>
              <a:xfrm>
                <a:off x="2133569" y="1294965"/>
                <a:ext cx="516612" cy="109728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0" name="平行四边形 139">
                <a:extLst>
                  <a:ext uri="{FF2B5EF4-FFF2-40B4-BE49-F238E27FC236}">
                    <a16:creationId xmlns:a16="http://schemas.microsoft.com/office/drawing/2014/main" id="{D4C8E807-9688-4C66-A44A-2D9C16A9DDAA}"/>
                  </a:ext>
                </a:extLst>
              </p:cNvPr>
              <p:cNvSpPr/>
              <p:nvPr userDrawn="1"/>
            </p:nvSpPr>
            <p:spPr>
              <a:xfrm>
                <a:off x="2973236" y="1294964"/>
                <a:ext cx="516612" cy="109728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41" name="平行四边形 140">
                <a:extLst>
                  <a:ext uri="{FF2B5EF4-FFF2-40B4-BE49-F238E27FC236}">
                    <a16:creationId xmlns:a16="http://schemas.microsoft.com/office/drawing/2014/main" id="{C6EEBF87-9767-45A4-9254-482F249DDB38}"/>
                  </a:ext>
                </a:extLst>
              </p:cNvPr>
              <p:cNvSpPr/>
              <p:nvPr userDrawn="1"/>
            </p:nvSpPr>
            <p:spPr>
              <a:xfrm>
                <a:off x="3841289" y="1294964"/>
                <a:ext cx="516612" cy="109728"/>
              </a:xfrm>
              <a:prstGeom prst="parallelogram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152" name="组合 151">
            <a:extLst>
              <a:ext uri="{FF2B5EF4-FFF2-40B4-BE49-F238E27FC236}">
                <a16:creationId xmlns:a16="http://schemas.microsoft.com/office/drawing/2014/main" id="{765C2AA5-0BFF-4623-8501-F6C819169C49}"/>
              </a:ext>
            </a:extLst>
          </p:cNvPr>
          <p:cNvGrpSpPr/>
          <p:nvPr userDrawn="1"/>
        </p:nvGrpSpPr>
        <p:grpSpPr>
          <a:xfrm>
            <a:off x="11446184" y="2312898"/>
            <a:ext cx="115827" cy="3896286"/>
            <a:chOff x="11447707" y="1983306"/>
            <a:chExt cx="115827" cy="3896286"/>
          </a:xfrm>
        </p:grpSpPr>
        <p:grpSp>
          <p:nvGrpSpPr>
            <p:cNvPr id="110" name="组合 109">
              <a:extLst>
                <a:ext uri="{FF2B5EF4-FFF2-40B4-BE49-F238E27FC236}">
                  <a16:creationId xmlns:a16="http://schemas.microsoft.com/office/drawing/2014/main" id="{BD675440-F245-4DD4-8945-C5FFAAF51A77}"/>
                </a:ext>
              </a:extLst>
            </p:cNvPr>
            <p:cNvGrpSpPr/>
            <p:nvPr userDrawn="1"/>
          </p:nvGrpSpPr>
          <p:grpSpPr>
            <a:xfrm rot="5400000">
              <a:off x="9560527" y="3876585"/>
              <a:ext cx="3896286" cy="109728"/>
              <a:chOff x="771639" y="1706880"/>
              <a:chExt cx="3896286" cy="109728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1" name="流程图: 过程 110">
                <a:extLst>
                  <a:ext uri="{FF2B5EF4-FFF2-40B4-BE49-F238E27FC236}">
                    <a16:creationId xmlns:a16="http://schemas.microsoft.com/office/drawing/2014/main" id="{1CE848A3-B096-4A68-B3D0-9B35D09D2214}"/>
                  </a:ext>
                </a:extLst>
              </p:cNvPr>
              <p:cNvSpPr/>
              <p:nvPr userDrawn="1"/>
            </p:nvSpPr>
            <p:spPr>
              <a:xfrm>
                <a:off x="771639" y="1706880"/>
                <a:ext cx="448056" cy="109728"/>
              </a:xfrm>
              <a:prstGeom prst="flowChartProcess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2" name="流程图: 过程 111">
                <a:extLst>
                  <a:ext uri="{FF2B5EF4-FFF2-40B4-BE49-F238E27FC236}">
                    <a16:creationId xmlns:a16="http://schemas.microsoft.com/office/drawing/2014/main" id="{9145C034-5BF7-4F21-9AB0-896CBB1F36BE}"/>
                  </a:ext>
                </a:extLst>
              </p:cNvPr>
              <p:cNvSpPr/>
              <p:nvPr userDrawn="1"/>
            </p:nvSpPr>
            <p:spPr>
              <a:xfrm>
                <a:off x="1606236" y="1706880"/>
                <a:ext cx="448056" cy="109728"/>
              </a:xfrm>
              <a:prstGeom prst="flowChartProcess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3" name="流程图: 过程 112">
                <a:extLst>
                  <a:ext uri="{FF2B5EF4-FFF2-40B4-BE49-F238E27FC236}">
                    <a16:creationId xmlns:a16="http://schemas.microsoft.com/office/drawing/2014/main" id="{E924C936-27E7-4183-A5DB-72DBAC0A667B}"/>
                  </a:ext>
                </a:extLst>
              </p:cNvPr>
              <p:cNvSpPr/>
              <p:nvPr userDrawn="1"/>
            </p:nvSpPr>
            <p:spPr>
              <a:xfrm>
                <a:off x="2494605" y="1706880"/>
                <a:ext cx="448056" cy="109728"/>
              </a:xfrm>
              <a:prstGeom prst="flowChartProcess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4" name="流程图: 过程 113">
                <a:extLst>
                  <a:ext uri="{FF2B5EF4-FFF2-40B4-BE49-F238E27FC236}">
                    <a16:creationId xmlns:a16="http://schemas.microsoft.com/office/drawing/2014/main" id="{E7208893-FBD4-4A41-9201-C76F805FDBBB}"/>
                  </a:ext>
                </a:extLst>
              </p:cNvPr>
              <p:cNvSpPr/>
              <p:nvPr userDrawn="1"/>
            </p:nvSpPr>
            <p:spPr>
              <a:xfrm>
                <a:off x="3329202" y="1706880"/>
                <a:ext cx="448056" cy="109728"/>
              </a:xfrm>
              <a:prstGeom prst="flowChartProcess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5" name="流程图: 过程 114">
                <a:extLst>
                  <a:ext uri="{FF2B5EF4-FFF2-40B4-BE49-F238E27FC236}">
                    <a16:creationId xmlns:a16="http://schemas.microsoft.com/office/drawing/2014/main" id="{E1FE9BC4-8FCD-48B3-AFEA-37CA81AF5C2A}"/>
                  </a:ext>
                </a:extLst>
              </p:cNvPr>
              <p:cNvSpPr/>
              <p:nvPr userDrawn="1"/>
            </p:nvSpPr>
            <p:spPr>
              <a:xfrm>
                <a:off x="4219869" y="1706880"/>
                <a:ext cx="448056" cy="109728"/>
              </a:xfrm>
              <a:prstGeom prst="flowChartProcess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8" name="平行四边形 147">
              <a:extLst>
                <a:ext uri="{FF2B5EF4-FFF2-40B4-BE49-F238E27FC236}">
                  <a16:creationId xmlns:a16="http://schemas.microsoft.com/office/drawing/2014/main" id="{80200F2F-D68D-4F4E-AAE4-EE9804315596}"/>
                </a:ext>
              </a:extLst>
            </p:cNvPr>
            <p:cNvSpPr/>
            <p:nvPr userDrawn="1"/>
          </p:nvSpPr>
          <p:spPr>
            <a:xfrm rot="16200000">
              <a:off x="11244266" y="5164793"/>
              <a:ext cx="516612" cy="1097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9" name="平行四边形 148">
              <a:extLst>
                <a:ext uri="{FF2B5EF4-FFF2-40B4-BE49-F238E27FC236}">
                  <a16:creationId xmlns:a16="http://schemas.microsoft.com/office/drawing/2014/main" id="{D94FF0ED-CC5E-4C2F-8843-3FA0BAFE8D3D}"/>
                </a:ext>
              </a:extLst>
            </p:cNvPr>
            <p:cNvSpPr/>
            <p:nvPr userDrawn="1"/>
          </p:nvSpPr>
          <p:spPr>
            <a:xfrm rot="16200000">
              <a:off x="11244266" y="4296740"/>
              <a:ext cx="516612" cy="1097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0" name="平行四边形 149">
              <a:extLst>
                <a:ext uri="{FF2B5EF4-FFF2-40B4-BE49-F238E27FC236}">
                  <a16:creationId xmlns:a16="http://schemas.microsoft.com/office/drawing/2014/main" id="{3026AEFE-E7C2-470C-AF96-B1A7FC036A6D}"/>
                </a:ext>
              </a:extLst>
            </p:cNvPr>
            <p:cNvSpPr/>
            <p:nvPr userDrawn="1"/>
          </p:nvSpPr>
          <p:spPr>
            <a:xfrm rot="16200000">
              <a:off x="11244265" y="3457073"/>
              <a:ext cx="516612" cy="1097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1" name="平行四边形 150">
              <a:extLst>
                <a:ext uri="{FF2B5EF4-FFF2-40B4-BE49-F238E27FC236}">
                  <a16:creationId xmlns:a16="http://schemas.microsoft.com/office/drawing/2014/main" id="{9F620D32-97B5-472F-B390-7E239EB9EF16}"/>
                </a:ext>
              </a:extLst>
            </p:cNvPr>
            <p:cNvSpPr/>
            <p:nvPr userDrawn="1"/>
          </p:nvSpPr>
          <p:spPr>
            <a:xfrm rot="16200000">
              <a:off x="11244265" y="2589021"/>
              <a:ext cx="516612" cy="109728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25607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0549057D-1B7D-4E35-A29C-F5CDE3114AF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8A5B6F8-BE8F-4659-8A17-0CB1AC8193A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0" y="0"/>
              <a:ext cx="1664208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21F751F-1629-4E05-92AA-A0521803F24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1664208" y="0"/>
              <a:ext cx="1664208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C1D9F0D-C4C0-4746-9F33-F01DD5B5F7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3328416" y="0"/>
              <a:ext cx="1664208" cy="6858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268E0C7-6909-4F2A-B721-84514EE2085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4992624" y="0"/>
              <a:ext cx="1664208" cy="685800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465ADA9-7CD2-4BF4-94EC-FF5D389869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6656832" y="0"/>
              <a:ext cx="1664208" cy="6858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0C62F69-7B49-46FE-988D-8251A2B26E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8321040" y="0"/>
              <a:ext cx="1664208" cy="6858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D0E3388-8AB0-45CF-8647-5656E52F26A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8863584" y="0"/>
              <a:ext cx="1664208" cy="685800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829E6690-0A04-4F80-8D22-5DDEF926F7F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10527792" y="0"/>
              <a:ext cx="1664208" cy="6858000"/>
            </a:xfrm>
            <a:prstGeom prst="rect">
              <a:avLst/>
            </a:prstGeom>
          </p:spPr>
        </p:pic>
      </p:grpSp>
      <p:sp>
        <p:nvSpPr>
          <p:cNvPr id="3" name="卷形: 垂直 2">
            <a:extLst>
              <a:ext uri="{FF2B5EF4-FFF2-40B4-BE49-F238E27FC236}">
                <a16:creationId xmlns:a16="http://schemas.microsoft.com/office/drawing/2014/main" id="{41426710-5F59-4D80-A127-EFD516EE5632}"/>
              </a:ext>
            </a:extLst>
          </p:cNvPr>
          <p:cNvSpPr/>
          <p:nvPr userDrawn="1"/>
        </p:nvSpPr>
        <p:spPr>
          <a:xfrm>
            <a:off x="1106872" y="773206"/>
            <a:ext cx="4581234" cy="5311588"/>
          </a:xfrm>
          <a:prstGeom prst="verticalScroll">
            <a:avLst>
              <a:gd name="adj" fmla="val 9565"/>
            </a:avLst>
          </a:prstGeom>
          <a:solidFill>
            <a:schemeClr val="accent1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卷形: 垂直 8">
            <a:extLst>
              <a:ext uri="{FF2B5EF4-FFF2-40B4-BE49-F238E27FC236}">
                <a16:creationId xmlns:a16="http://schemas.microsoft.com/office/drawing/2014/main" id="{E4EC25D8-D90A-4F85-9CC2-FD734AFF34F8}"/>
              </a:ext>
            </a:extLst>
          </p:cNvPr>
          <p:cNvSpPr/>
          <p:nvPr userDrawn="1"/>
        </p:nvSpPr>
        <p:spPr>
          <a:xfrm flipH="1">
            <a:off x="6396049" y="773206"/>
            <a:ext cx="4581234" cy="5311588"/>
          </a:xfrm>
          <a:prstGeom prst="verticalScroll">
            <a:avLst>
              <a:gd name="adj" fmla="val 9565"/>
            </a:avLst>
          </a:prstGeom>
          <a:solidFill>
            <a:schemeClr val="accent5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形 17" descr="调色板">
            <a:extLst>
              <a:ext uri="{FF2B5EF4-FFF2-40B4-BE49-F238E27FC236}">
                <a16:creationId xmlns:a16="http://schemas.microsoft.com/office/drawing/2014/main" id="{F954A51B-1E26-4863-A62F-A336B2BB8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2345" y="5259548"/>
            <a:ext cx="914400" cy="914400"/>
          </a:xfrm>
          <a:prstGeom prst="rect">
            <a:avLst/>
          </a:prstGeom>
        </p:spPr>
      </p:pic>
      <p:pic>
        <p:nvPicPr>
          <p:cNvPr id="19" name="图形 18" descr="画笔">
            <a:extLst>
              <a:ext uri="{FF2B5EF4-FFF2-40B4-BE49-F238E27FC236}">
                <a16:creationId xmlns:a16="http://schemas.microsoft.com/office/drawing/2014/main" id="{458E1BD0-499A-43C7-81D4-8843A4C2E21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28048" y="5099797"/>
            <a:ext cx="914400" cy="914400"/>
          </a:xfrm>
          <a:prstGeom prst="rect">
            <a:avLst/>
          </a:prstGeom>
        </p:spPr>
      </p:pic>
      <p:sp>
        <p:nvSpPr>
          <p:cNvPr id="21" name="心形 20">
            <a:extLst>
              <a:ext uri="{FF2B5EF4-FFF2-40B4-BE49-F238E27FC236}">
                <a16:creationId xmlns:a16="http://schemas.microsoft.com/office/drawing/2014/main" id="{B7F3CFD5-0F10-4138-B156-E00B7A0EDF33}"/>
              </a:ext>
            </a:extLst>
          </p:cNvPr>
          <p:cNvSpPr/>
          <p:nvPr userDrawn="1"/>
        </p:nvSpPr>
        <p:spPr>
          <a:xfrm>
            <a:off x="7155419" y="140050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心形 21">
            <a:extLst>
              <a:ext uri="{FF2B5EF4-FFF2-40B4-BE49-F238E27FC236}">
                <a16:creationId xmlns:a16="http://schemas.microsoft.com/office/drawing/2014/main" id="{B53E4569-A2BA-4BA8-93AE-B5731F90DA6E}"/>
              </a:ext>
            </a:extLst>
          </p:cNvPr>
          <p:cNvSpPr/>
          <p:nvPr userDrawn="1"/>
        </p:nvSpPr>
        <p:spPr>
          <a:xfrm>
            <a:off x="7464409" y="140050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心形 22">
            <a:extLst>
              <a:ext uri="{FF2B5EF4-FFF2-40B4-BE49-F238E27FC236}">
                <a16:creationId xmlns:a16="http://schemas.microsoft.com/office/drawing/2014/main" id="{78CA46DB-3D30-4700-AE15-073BC19E0DD1}"/>
              </a:ext>
            </a:extLst>
          </p:cNvPr>
          <p:cNvSpPr/>
          <p:nvPr userDrawn="1"/>
        </p:nvSpPr>
        <p:spPr>
          <a:xfrm>
            <a:off x="7773399" y="140050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心形 23">
            <a:extLst>
              <a:ext uri="{FF2B5EF4-FFF2-40B4-BE49-F238E27FC236}">
                <a16:creationId xmlns:a16="http://schemas.microsoft.com/office/drawing/2014/main" id="{65A014CD-52C4-45F6-AB68-15C13FB2A8B4}"/>
              </a:ext>
            </a:extLst>
          </p:cNvPr>
          <p:cNvSpPr/>
          <p:nvPr userDrawn="1"/>
        </p:nvSpPr>
        <p:spPr>
          <a:xfrm>
            <a:off x="8081629" y="140050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心形 24">
            <a:extLst>
              <a:ext uri="{FF2B5EF4-FFF2-40B4-BE49-F238E27FC236}">
                <a16:creationId xmlns:a16="http://schemas.microsoft.com/office/drawing/2014/main" id="{2B694052-B1E1-43DE-92BC-DB52D507ACBA}"/>
              </a:ext>
            </a:extLst>
          </p:cNvPr>
          <p:cNvSpPr/>
          <p:nvPr userDrawn="1"/>
        </p:nvSpPr>
        <p:spPr>
          <a:xfrm>
            <a:off x="8390619" y="140050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心形 25">
            <a:extLst>
              <a:ext uri="{FF2B5EF4-FFF2-40B4-BE49-F238E27FC236}">
                <a16:creationId xmlns:a16="http://schemas.microsoft.com/office/drawing/2014/main" id="{78A6A7F0-2984-4334-A8F3-BF53F69B6484}"/>
              </a:ext>
            </a:extLst>
          </p:cNvPr>
          <p:cNvSpPr/>
          <p:nvPr userDrawn="1"/>
        </p:nvSpPr>
        <p:spPr>
          <a:xfrm>
            <a:off x="8699609" y="140050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心形 26">
            <a:extLst>
              <a:ext uri="{FF2B5EF4-FFF2-40B4-BE49-F238E27FC236}">
                <a16:creationId xmlns:a16="http://schemas.microsoft.com/office/drawing/2014/main" id="{6741B645-EDEB-4E55-95FC-34A2E47D95E1}"/>
              </a:ext>
            </a:extLst>
          </p:cNvPr>
          <p:cNvSpPr/>
          <p:nvPr userDrawn="1"/>
        </p:nvSpPr>
        <p:spPr>
          <a:xfrm>
            <a:off x="9012415" y="139364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心形 27">
            <a:extLst>
              <a:ext uri="{FF2B5EF4-FFF2-40B4-BE49-F238E27FC236}">
                <a16:creationId xmlns:a16="http://schemas.microsoft.com/office/drawing/2014/main" id="{4B017A34-BB73-4A00-A8E3-1A6C9340E353}"/>
              </a:ext>
            </a:extLst>
          </p:cNvPr>
          <p:cNvSpPr/>
          <p:nvPr userDrawn="1"/>
        </p:nvSpPr>
        <p:spPr>
          <a:xfrm>
            <a:off x="9321405" y="139364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心形 28">
            <a:extLst>
              <a:ext uri="{FF2B5EF4-FFF2-40B4-BE49-F238E27FC236}">
                <a16:creationId xmlns:a16="http://schemas.microsoft.com/office/drawing/2014/main" id="{EA842B63-5C4E-4B91-9B3C-BDB09B6AC874}"/>
              </a:ext>
            </a:extLst>
          </p:cNvPr>
          <p:cNvSpPr/>
          <p:nvPr userDrawn="1"/>
        </p:nvSpPr>
        <p:spPr>
          <a:xfrm>
            <a:off x="9630395" y="139364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心形 29">
            <a:extLst>
              <a:ext uri="{FF2B5EF4-FFF2-40B4-BE49-F238E27FC236}">
                <a16:creationId xmlns:a16="http://schemas.microsoft.com/office/drawing/2014/main" id="{890BE463-E551-4924-A8A0-E398856D9C3F}"/>
              </a:ext>
            </a:extLst>
          </p:cNvPr>
          <p:cNvSpPr/>
          <p:nvPr userDrawn="1"/>
        </p:nvSpPr>
        <p:spPr>
          <a:xfrm>
            <a:off x="9942596" y="139364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心形 30">
            <a:extLst>
              <a:ext uri="{FF2B5EF4-FFF2-40B4-BE49-F238E27FC236}">
                <a16:creationId xmlns:a16="http://schemas.microsoft.com/office/drawing/2014/main" id="{52F85CEC-A8C3-4C57-9679-B01780EF538C}"/>
              </a:ext>
            </a:extLst>
          </p:cNvPr>
          <p:cNvSpPr/>
          <p:nvPr userDrawn="1"/>
        </p:nvSpPr>
        <p:spPr>
          <a:xfrm>
            <a:off x="1922686" y="1400505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心形 31">
            <a:extLst>
              <a:ext uri="{FF2B5EF4-FFF2-40B4-BE49-F238E27FC236}">
                <a16:creationId xmlns:a16="http://schemas.microsoft.com/office/drawing/2014/main" id="{6CD7B552-4B80-4930-937D-9F484807A0A3}"/>
              </a:ext>
            </a:extLst>
          </p:cNvPr>
          <p:cNvSpPr/>
          <p:nvPr userDrawn="1"/>
        </p:nvSpPr>
        <p:spPr>
          <a:xfrm>
            <a:off x="2231676" y="1400505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心形 32">
            <a:extLst>
              <a:ext uri="{FF2B5EF4-FFF2-40B4-BE49-F238E27FC236}">
                <a16:creationId xmlns:a16="http://schemas.microsoft.com/office/drawing/2014/main" id="{FE0C1412-0642-47CC-8569-8DC4496537C2}"/>
              </a:ext>
            </a:extLst>
          </p:cNvPr>
          <p:cNvSpPr/>
          <p:nvPr userDrawn="1"/>
        </p:nvSpPr>
        <p:spPr>
          <a:xfrm>
            <a:off x="2540666" y="1400505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心形 33">
            <a:extLst>
              <a:ext uri="{FF2B5EF4-FFF2-40B4-BE49-F238E27FC236}">
                <a16:creationId xmlns:a16="http://schemas.microsoft.com/office/drawing/2014/main" id="{913E8EE7-1A85-4107-BDF2-0C89AFD14922}"/>
              </a:ext>
            </a:extLst>
          </p:cNvPr>
          <p:cNvSpPr/>
          <p:nvPr userDrawn="1"/>
        </p:nvSpPr>
        <p:spPr>
          <a:xfrm>
            <a:off x="2848896" y="1400505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心形 34">
            <a:extLst>
              <a:ext uri="{FF2B5EF4-FFF2-40B4-BE49-F238E27FC236}">
                <a16:creationId xmlns:a16="http://schemas.microsoft.com/office/drawing/2014/main" id="{8AAAA314-9756-4BA0-A839-E84A935BB94A}"/>
              </a:ext>
            </a:extLst>
          </p:cNvPr>
          <p:cNvSpPr/>
          <p:nvPr userDrawn="1"/>
        </p:nvSpPr>
        <p:spPr>
          <a:xfrm>
            <a:off x="3157886" y="1400505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心形 35">
            <a:extLst>
              <a:ext uri="{FF2B5EF4-FFF2-40B4-BE49-F238E27FC236}">
                <a16:creationId xmlns:a16="http://schemas.microsoft.com/office/drawing/2014/main" id="{10EE28CD-ABD0-4D6C-8A8A-328F48D4DAB0}"/>
              </a:ext>
            </a:extLst>
          </p:cNvPr>
          <p:cNvSpPr/>
          <p:nvPr userDrawn="1"/>
        </p:nvSpPr>
        <p:spPr>
          <a:xfrm>
            <a:off x="3466876" y="1400505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心形 36">
            <a:extLst>
              <a:ext uri="{FF2B5EF4-FFF2-40B4-BE49-F238E27FC236}">
                <a16:creationId xmlns:a16="http://schemas.microsoft.com/office/drawing/2014/main" id="{EB19E140-CDB8-454F-BC65-27636E13A226}"/>
              </a:ext>
            </a:extLst>
          </p:cNvPr>
          <p:cNvSpPr/>
          <p:nvPr userDrawn="1"/>
        </p:nvSpPr>
        <p:spPr>
          <a:xfrm>
            <a:off x="3779682" y="139364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心形 37">
            <a:extLst>
              <a:ext uri="{FF2B5EF4-FFF2-40B4-BE49-F238E27FC236}">
                <a16:creationId xmlns:a16="http://schemas.microsoft.com/office/drawing/2014/main" id="{29BB49A1-CA83-4DDC-BB7D-D211DE59277E}"/>
              </a:ext>
            </a:extLst>
          </p:cNvPr>
          <p:cNvSpPr/>
          <p:nvPr userDrawn="1"/>
        </p:nvSpPr>
        <p:spPr>
          <a:xfrm>
            <a:off x="4088672" y="139364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心形 38">
            <a:extLst>
              <a:ext uri="{FF2B5EF4-FFF2-40B4-BE49-F238E27FC236}">
                <a16:creationId xmlns:a16="http://schemas.microsoft.com/office/drawing/2014/main" id="{86398650-884E-43EC-946B-75512E8A9A91}"/>
              </a:ext>
            </a:extLst>
          </p:cNvPr>
          <p:cNvSpPr/>
          <p:nvPr userDrawn="1"/>
        </p:nvSpPr>
        <p:spPr>
          <a:xfrm>
            <a:off x="4397662" y="139364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心形 39">
            <a:extLst>
              <a:ext uri="{FF2B5EF4-FFF2-40B4-BE49-F238E27FC236}">
                <a16:creationId xmlns:a16="http://schemas.microsoft.com/office/drawing/2014/main" id="{3AC353D1-98CE-4D58-87BF-1CA5AA898D38}"/>
              </a:ext>
            </a:extLst>
          </p:cNvPr>
          <p:cNvSpPr/>
          <p:nvPr userDrawn="1"/>
        </p:nvSpPr>
        <p:spPr>
          <a:xfrm>
            <a:off x="4709863" y="1393647"/>
            <a:ext cx="173736" cy="173736"/>
          </a:xfrm>
          <a:prstGeom prst="hear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4054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88F442BE-A509-4998-9782-211A890026B1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BCC416DE-82F5-42C9-B0F7-BFB59D58BA3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0" y="0"/>
              <a:ext cx="1664208" cy="6858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EBF3EED-5B60-46AB-B74A-E9AF13B3996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1664208" y="0"/>
              <a:ext cx="1664208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DE99A1A4-A014-45CD-B33B-8A5F5CAC6AD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3328416" y="0"/>
              <a:ext cx="1664208" cy="6858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D402A57-AAA5-4D5D-9E13-111212D6F72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4992624" y="0"/>
              <a:ext cx="1664208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45083CF-A863-4173-99BE-944B2461640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6656832" y="0"/>
              <a:ext cx="1664208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1174A0D-87CD-4D46-915F-53647BCD79B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8321040" y="0"/>
              <a:ext cx="1664208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48A8D02-B43C-4BEC-B8C1-AFAFFEFED0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8863584" y="0"/>
              <a:ext cx="1664208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9AD8D8D9-0945-472F-AD93-A56B9AA1A12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10527792" y="0"/>
              <a:ext cx="1664208" cy="6858000"/>
            </a:xfrm>
            <a:prstGeom prst="rect">
              <a:avLst/>
            </a:prstGeom>
          </p:spPr>
        </p:pic>
      </p:grpSp>
      <p:sp>
        <p:nvSpPr>
          <p:cNvPr id="13" name="云形 12">
            <a:extLst>
              <a:ext uri="{FF2B5EF4-FFF2-40B4-BE49-F238E27FC236}">
                <a16:creationId xmlns:a16="http://schemas.microsoft.com/office/drawing/2014/main" id="{0CAD7207-ADFF-461A-993E-3CA2FE0B5FB5}"/>
              </a:ext>
            </a:extLst>
          </p:cNvPr>
          <p:cNvSpPr/>
          <p:nvPr userDrawn="1"/>
        </p:nvSpPr>
        <p:spPr>
          <a:xfrm>
            <a:off x="774297" y="853033"/>
            <a:ext cx="9753495" cy="5151934"/>
          </a:xfrm>
          <a:prstGeom prst="cloud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云形 14">
            <a:extLst>
              <a:ext uri="{FF2B5EF4-FFF2-40B4-BE49-F238E27FC236}">
                <a16:creationId xmlns:a16="http://schemas.microsoft.com/office/drawing/2014/main" id="{0046AB36-987C-4E75-BDC4-71A8CEEA708B}"/>
              </a:ext>
            </a:extLst>
          </p:cNvPr>
          <p:cNvSpPr/>
          <p:nvPr userDrawn="1"/>
        </p:nvSpPr>
        <p:spPr>
          <a:xfrm>
            <a:off x="658421" y="655629"/>
            <a:ext cx="9753495" cy="5151934"/>
          </a:xfrm>
          <a:prstGeom prst="cloud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圆: 空心 16">
            <a:extLst>
              <a:ext uri="{FF2B5EF4-FFF2-40B4-BE49-F238E27FC236}">
                <a16:creationId xmlns:a16="http://schemas.microsoft.com/office/drawing/2014/main" id="{9F2B0FFF-455D-488F-B8FC-FFC7A6A432C0}"/>
              </a:ext>
            </a:extLst>
          </p:cNvPr>
          <p:cNvSpPr/>
          <p:nvPr userDrawn="1"/>
        </p:nvSpPr>
        <p:spPr>
          <a:xfrm rot="19874100">
            <a:off x="9032917" y="4956324"/>
            <a:ext cx="1614008" cy="564596"/>
          </a:xfrm>
          <a:prstGeom prst="don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圆: 空心 15">
            <a:extLst>
              <a:ext uri="{FF2B5EF4-FFF2-40B4-BE49-F238E27FC236}">
                <a16:creationId xmlns:a16="http://schemas.microsoft.com/office/drawing/2014/main" id="{8841B43D-518D-4A53-BD7A-09EBB216C5CC}"/>
              </a:ext>
            </a:extLst>
          </p:cNvPr>
          <p:cNvSpPr/>
          <p:nvPr userDrawn="1"/>
        </p:nvSpPr>
        <p:spPr>
          <a:xfrm rot="19874100">
            <a:off x="8993397" y="4877570"/>
            <a:ext cx="1614008" cy="564596"/>
          </a:xfrm>
          <a:prstGeom prst="donu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A110A23-D007-48FF-9DC4-14256E6FFD17}"/>
              </a:ext>
            </a:extLst>
          </p:cNvPr>
          <p:cNvGrpSpPr/>
          <p:nvPr userDrawn="1"/>
        </p:nvGrpSpPr>
        <p:grpSpPr>
          <a:xfrm>
            <a:off x="9995620" y="5538905"/>
            <a:ext cx="1167314" cy="454175"/>
            <a:chOff x="9737980" y="5408733"/>
            <a:chExt cx="1653528" cy="643350"/>
          </a:xfrm>
        </p:grpSpPr>
        <p:sp>
          <p:nvSpPr>
            <p:cNvPr id="18" name="圆: 空心 17">
              <a:extLst>
                <a:ext uri="{FF2B5EF4-FFF2-40B4-BE49-F238E27FC236}">
                  <a16:creationId xmlns:a16="http://schemas.microsoft.com/office/drawing/2014/main" id="{6858BDD1-FD8E-4639-AF8A-6F1A7EB501A0}"/>
                </a:ext>
              </a:extLst>
            </p:cNvPr>
            <p:cNvSpPr/>
            <p:nvPr userDrawn="1"/>
          </p:nvSpPr>
          <p:spPr>
            <a:xfrm rot="19874100">
              <a:off x="9777500" y="5487487"/>
              <a:ext cx="1614008" cy="564596"/>
            </a:xfrm>
            <a:prstGeom prst="donu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" name="圆: 空心 18">
              <a:extLst>
                <a:ext uri="{FF2B5EF4-FFF2-40B4-BE49-F238E27FC236}">
                  <a16:creationId xmlns:a16="http://schemas.microsoft.com/office/drawing/2014/main" id="{5310F892-288E-42ED-9009-D3BD0EFCA3B3}"/>
                </a:ext>
              </a:extLst>
            </p:cNvPr>
            <p:cNvSpPr/>
            <p:nvPr userDrawn="1"/>
          </p:nvSpPr>
          <p:spPr>
            <a:xfrm rot="19874100">
              <a:off x="9737980" y="5408733"/>
              <a:ext cx="1614008" cy="564596"/>
            </a:xfrm>
            <a:prstGeom prst="donu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D239A0D2-B115-4E64-AF16-D9FCB573B3D3}"/>
              </a:ext>
            </a:extLst>
          </p:cNvPr>
          <p:cNvGrpSpPr/>
          <p:nvPr userDrawn="1"/>
        </p:nvGrpSpPr>
        <p:grpSpPr>
          <a:xfrm>
            <a:off x="11070336" y="6121245"/>
            <a:ext cx="522539" cy="203308"/>
            <a:chOff x="9737980" y="5408733"/>
            <a:chExt cx="1653528" cy="643350"/>
          </a:xfrm>
        </p:grpSpPr>
        <p:sp>
          <p:nvSpPr>
            <p:cNvPr id="22" name="圆: 空心 21">
              <a:extLst>
                <a:ext uri="{FF2B5EF4-FFF2-40B4-BE49-F238E27FC236}">
                  <a16:creationId xmlns:a16="http://schemas.microsoft.com/office/drawing/2014/main" id="{BC7894D5-1941-4E05-83C6-D36ACD1AE215}"/>
                </a:ext>
              </a:extLst>
            </p:cNvPr>
            <p:cNvSpPr/>
            <p:nvPr userDrawn="1"/>
          </p:nvSpPr>
          <p:spPr>
            <a:xfrm rot="19874100">
              <a:off x="9777500" y="5487487"/>
              <a:ext cx="1614008" cy="564596"/>
            </a:xfrm>
            <a:prstGeom prst="donu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圆: 空心 22">
              <a:extLst>
                <a:ext uri="{FF2B5EF4-FFF2-40B4-BE49-F238E27FC236}">
                  <a16:creationId xmlns:a16="http://schemas.microsoft.com/office/drawing/2014/main" id="{A77E9C8E-7862-4E0E-8A09-144D4E5B6B44}"/>
                </a:ext>
              </a:extLst>
            </p:cNvPr>
            <p:cNvSpPr/>
            <p:nvPr userDrawn="1"/>
          </p:nvSpPr>
          <p:spPr>
            <a:xfrm rot="19874100">
              <a:off x="9737980" y="5408733"/>
              <a:ext cx="1614008" cy="564596"/>
            </a:xfrm>
            <a:prstGeom prst="donu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4" name="云形 23">
            <a:extLst>
              <a:ext uri="{FF2B5EF4-FFF2-40B4-BE49-F238E27FC236}">
                <a16:creationId xmlns:a16="http://schemas.microsoft.com/office/drawing/2014/main" id="{0E11164B-7BDE-4EEA-B1CB-83EAACFFC84C}"/>
              </a:ext>
            </a:extLst>
          </p:cNvPr>
          <p:cNvSpPr/>
          <p:nvPr userDrawn="1"/>
        </p:nvSpPr>
        <p:spPr>
          <a:xfrm>
            <a:off x="1330717" y="1141465"/>
            <a:ext cx="8626632" cy="4203475"/>
          </a:xfrm>
          <a:prstGeom prst="cloud">
            <a:avLst/>
          </a:prstGeom>
          <a:solidFill>
            <a:schemeClr val="bg2"/>
          </a:solidFill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心形 24">
            <a:extLst>
              <a:ext uri="{FF2B5EF4-FFF2-40B4-BE49-F238E27FC236}">
                <a16:creationId xmlns:a16="http://schemas.microsoft.com/office/drawing/2014/main" id="{FF91DCB4-2414-4755-A542-B94EACB545F5}"/>
              </a:ext>
            </a:extLst>
          </p:cNvPr>
          <p:cNvSpPr/>
          <p:nvPr userDrawn="1"/>
        </p:nvSpPr>
        <p:spPr>
          <a:xfrm>
            <a:off x="1255691" y="3615931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心形 25">
            <a:extLst>
              <a:ext uri="{FF2B5EF4-FFF2-40B4-BE49-F238E27FC236}">
                <a16:creationId xmlns:a16="http://schemas.microsoft.com/office/drawing/2014/main" id="{0AAF3CC5-AC6F-4988-B6BC-6D345F50E664}"/>
              </a:ext>
            </a:extLst>
          </p:cNvPr>
          <p:cNvSpPr/>
          <p:nvPr userDrawn="1"/>
        </p:nvSpPr>
        <p:spPr>
          <a:xfrm>
            <a:off x="1767925" y="2269401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心形 26">
            <a:extLst>
              <a:ext uri="{FF2B5EF4-FFF2-40B4-BE49-F238E27FC236}">
                <a16:creationId xmlns:a16="http://schemas.microsoft.com/office/drawing/2014/main" id="{BF0A3427-1CBB-413C-9EDF-E942DB800F7F}"/>
              </a:ext>
            </a:extLst>
          </p:cNvPr>
          <p:cNvSpPr/>
          <p:nvPr userDrawn="1"/>
        </p:nvSpPr>
        <p:spPr>
          <a:xfrm>
            <a:off x="3910247" y="1320269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心形 27">
            <a:extLst>
              <a:ext uri="{FF2B5EF4-FFF2-40B4-BE49-F238E27FC236}">
                <a16:creationId xmlns:a16="http://schemas.microsoft.com/office/drawing/2014/main" id="{2F3371B9-4F8E-461B-827E-8E3FC29CF6BD}"/>
              </a:ext>
            </a:extLst>
          </p:cNvPr>
          <p:cNvSpPr/>
          <p:nvPr userDrawn="1"/>
        </p:nvSpPr>
        <p:spPr>
          <a:xfrm>
            <a:off x="5680053" y="114398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心形 28">
            <a:extLst>
              <a:ext uri="{FF2B5EF4-FFF2-40B4-BE49-F238E27FC236}">
                <a16:creationId xmlns:a16="http://schemas.microsoft.com/office/drawing/2014/main" id="{A25D33E5-6006-4C68-A1AB-71C4881BEC1C}"/>
              </a:ext>
            </a:extLst>
          </p:cNvPr>
          <p:cNvSpPr/>
          <p:nvPr userDrawn="1"/>
        </p:nvSpPr>
        <p:spPr>
          <a:xfrm>
            <a:off x="7206363" y="105459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心形 29">
            <a:extLst>
              <a:ext uri="{FF2B5EF4-FFF2-40B4-BE49-F238E27FC236}">
                <a16:creationId xmlns:a16="http://schemas.microsoft.com/office/drawing/2014/main" id="{75305DC2-2D4B-45C1-9A21-2F2AB0B68EBC}"/>
              </a:ext>
            </a:extLst>
          </p:cNvPr>
          <p:cNvSpPr/>
          <p:nvPr userDrawn="1"/>
        </p:nvSpPr>
        <p:spPr>
          <a:xfrm>
            <a:off x="4513506" y="5142703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心形 30">
            <a:extLst>
              <a:ext uri="{FF2B5EF4-FFF2-40B4-BE49-F238E27FC236}">
                <a16:creationId xmlns:a16="http://schemas.microsoft.com/office/drawing/2014/main" id="{C850F549-3D16-4764-B08B-11765CACA034}"/>
              </a:ext>
            </a:extLst>
          </p:cNvPr>
          <p:cNvSpPr/>
          <p:nvPr userDrawn="1"/>
        </p:nvSpPr>
        <p:spPr>
          <a:xfrm>
            <a:off x="7025640" y="4836455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心形 31">
            <a:extLst>
              <a:ext uri="{FF2B5EF4-FFF2-40B4-BE49-F238E27FC236}">
                <a16:creationId xmlns:a16="http://schemas.microsoft.com/office/drawing/2014/main" id="{826850EE-2C24-4005-816C-00F81640DC2A}"/>
              </a:ext>
            </a:extLst>
          </p:cNvPr>
          <p:cNvSpPr/>
          <p:nvPr userDrawn="1"/>
        </p:nvSpPr>
        <p:spPr>
          <a:xfrm>
            <a:off x="8850914" y="422055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心形 32">
            <a:extLst>
              <a:ext uri="{FF2B5EF4-FFF2-40B4-BE49-F238E27FC236}">
                <a16:creationId xmlns:a16="http://schemas.microsoft.com/office/drawing/2014/main" id="{481D0978-0AFC-47C9-937D-90948A44FF6A}"/>
              </a:ext>
            </a:extLst>
          </p:cNvPr>
          <p:cNvSpPr/>
          <p:nvPr userDrawn="1"/>
        </p:nvSpPr>
        <p:spPr>
          <a:xfrm>
            <a:off x="9861312" y="244313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心形 33">
            <a:extLst>
              <a:ext uri="{FF2B5EF4-FFF2-40B4-BE49-F238E27FC236}">
                <a16:creationId xmlns:a16="http://schemas.microsoft.com/office/drawing/2014/main" id="{49A8AAA9-85FC-4992-8BC7-AA9087AB3AFF}"/>
              </a:ext>
            </a:extLst>
          </p:cNvPr>
          <p:cNvSpPr/>
          <p:nvPr userDrawn="1"/>
        </p:nvSpPr>
        <p:spPr>
          <a:xfrm>
            <a:off x="9066276" y="1317721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心形 34">
            <a:extLst>
              <a:ext uri="{FF2B5EF4-FFF2-40B4-BE49-F238E27FC236}">
                <a16:creationId xmlns:a16="http://schemas.microsoft.com/office/drawing/2014/main" id="{3D48C798-AE2A-476D-838B-33EEA7A99ABB}"/>
              </a:ext>
            </a:extLst>
          </p:cNvPr>
          <p:cNvSpPr/>
          <p:nvPr userDrawn="1"/>
        </p:nvSpPr>
        <p:spPr>
          <a:xfrm>
            <a:off x="2274468" y="4755987"/>
            <a:ext cx="173736" cy="17373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333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D7EAEC3-6BFE-4D7D-855E-0B0DAD45F52D}"/>
              </a:ext>
            </a:extLst>
          </p:cNvPr>
          <p:cNvGrpSpPr/>
          <p:nvPr userDrawn="1"/>
        </p:nvGrpSpPr>
        <p:grpSpPr>
          <a:xfrm rot="257770">
            <a:off x="1019752" y="1005485"/>
            <a:ext cx="9846860" cy="4990876"/>
            <a:chOff x="0" y="0"/>
            <a:chExt cx="11649455" cy="68580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D865E9E-DFC3-47F1-81CB-B524CC6ECF3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0" y="0"/>
              <a:ext cx="1664208" cy="6858000"/>
            </a:xfrm>
            <a:prstGeom prst="flowChartAlternateProcess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13283313-42F7-44C2-999C-85285B1C9CE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1664208" y="0"/>
              <a:ext cx="1664208" cy="6858000"/>
            </a:xfrm>
            <a:prstGeom prst="flowChartAlternateProcess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A01C633C-8851-4BCE-ADF1-B4F0568B496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3328416" y="0"/>
              <a:ext cx="1664208" cy="6858000"/>
            </a:xfrm>
            <a:prstGeom prst="flowChartAlternateProcess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663F4108-CAB5-436D-80DE-79A6FC8424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4992624" y="0"/>
              <a:ext cx="1664208" cy="6858000"/>
            </a:xfrm>
            <a:prstGeom prst="flowChartAlternateProcess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1E1EA6B-391D-4B3A-A94E-DE7A9C2C36D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6656832" y="0"/>
              <a:ext cx="1664208" cy="6858000"/>
            </a:xfrm>
            <a:prstGeom prst="flowChartAlternateProcess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C08E110-287D-4D9E-B319-E4E15F8A0C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8321040" y="0"/>
              <a:ext cx="1664208" cy="6858000"/>
            </a:xfrm>
            <a:prstGeom prst="flowChartAlternateProcess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AED3C93F-2DBC-4E45-A0CB-A94A5B479C6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9985247" y="0"/>
              <a:ext cx="1664208" cy="6858000"/>
            </a:xfrm>
            <a:prstGeom prst="flowChartAlternateProcess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7482757-D3EB-476F-B28D-8923690BFD53}"/>
              </a:ext>
            </a:extLst>
          </p:cNvPr>
          <p:cNvGrpSpPr/>
          <p:nvPr userDrawn="1"/>
        </p:nvGrpSpPr>
        <p:grpSpPr>
          <a:xfrm rot="5028564">
            <a:off x="3691375" y="-1691227"/>
            <a:ext cx="4686385" cy="10381398"/>
            <a:chOff x="4992624" y="0"/>
            <a:chExt cx="6656831" cy="6858000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4087EAF-7442-497C-9B67-A1B18245D5C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4992624" y="0"/>
              <a:ext cx="1664208" cy="6858000"/>
            </a:xfrm>
            <a:prstGeom prst="flowChartAlternateProcess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FF28544-F9CF-4813-B4A3-98B219A6DF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6656832" y="0"/>
              <a:ext cx="1664208" cy="6858000"/>
            </a:xfrm>
            <a:prstGeom prst="flowChartAlternateProcess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F7DFD4A3-D8DD-4D8F-985E-71C804CD75B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8321040" y="0"/>
              <a:ext cx="1664208" cy="6858000"/>
            </a:xfrm>
            <a:prstGeom prst="flowChartAlternateProcess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11A69E6-9830-4032-A291-CCD6E2B6970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9985247" y="0"/>
              <a:ext cx="1664208" cy="6858000"/>
            </a:xfrm>
            <a:prstGeom prst="flowChartAlternateProcess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6F74EE10-BCF9-4CE3-8C6F-92B96974E2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790" b="96648" l="27741" r="59237">
                        <a14:foregroundMark x1="38764" y1="71648" x2="40581" y2="71648"/>
                        <a14:foregroundMark x1="39794" y1="69952" x2="39794" y2="70719"/>
                        <a14:foregroundMark x1="43186" y1="69790" x2="42399" y2="70477"/>
                        <a14:backgroundMark x1="36947" y1="83279" x2="38764" y2="84208"/>
                        <a14:backgroundMark x1="44761" y1="86187" x2="46154" y2="86349"/>
                        <a14:backgroundMark x1="45790" y1="84612" x2="44942" y2="86066"/>
                        <a14:backgroundMark x1="45548" y1="83926" x2="43186" y2="84855"/>
                        <a14:backgroundMark x1="41975" y1="84733" x2="42944" y2="85541"/>
                        <a14:backgroundMark x1="41793" y1="84733" x2="41975" y2="86066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6" t="66800" r="36774"/>
          <a:stretch/>
        </p:blipFill>
        <p:spPr>
          <a:xfrm rot="17420527" flipH="1">
            <a:off x="9379685" y="2580366"/>
            <a:ext cx="2345681" cy="296484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" name="星形: 四角 26">
            <a:extLst>
              <a:ext uri="{FF2B5EF4-FFF2-40B4-BE49-F238E27FC236}">
                <a16:creationId xmlns:a16="http://schemas.microsoft.com/office/drawing/2014/main" id="{0B28A57A-7699-447D-9BC6-53558FDD80DB}"/>
              </a:ext>
            </a:extLst>
          </p:cNvPr>
          <p:cNvSpPr/>
          <p:nvPr userDrawn="1"/>
        </p:nvSpPr>
        <p:spPr>
          <a:xfrm>
            <a:off x="242374" y="792906"/>
            <a:ext cx="191069" cy="470848"/>
          </a:xfrm>
          <a:prstGeom prst="star4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星形: 四角 27">
            <a:extLst>
              <a:ext uri="{FF2B5EF4-FFF2-40B4-BE49-F238E27FC236}">
                <a16:creationId xmlns:a16="http://schemas.microsoft.com/office/drawing/2014/main" id="{DD1809B0-D7FD-44B7-BC2E-857991D73A30}"/>
              </a:ext>
            </a:extLst>
          </p:cNvPr>
          <p:cNvSpPr/>
          <p:nvPr userDrawn="1"/>
        </p:nvSpPr>
        <p:spPr>
          <a:xfrm>
            <a:off x="236118" y="1624385"/>
            <a:ext cx="191069" cy="470848"/>
          </a:xfrm>
          <a:prstGeom prst="star4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星形: 四角 28">
            <a:extLst>
              <a:ext uri="{FF2B5EF4-FFF2-40B4-BE49-F238E27FC236}">
                <a16:creationId xmlns:a16="http://schemas.microsoft.com/office/drawing/2014/main" id="{8A8CF5C6-B50E-42F7-B6C6-9E99E4CC6397}"/>
              </a:ext>
            </a:extLst>
          </p:cNvPr>
          <p:cNvSpPr/>
          <p:nvPr userDrawn="1"/>
        </p:nvSpPr>
        <p:spPr>
          <a:xfrm>
            <a:off x="246508" y="2455864"/>
            <a:ext cx="191069" cy="470848"/>
          </a:xfrm>
          <a:prstGeom prst="star4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星形: 四角 29">
            <a:extLst>
              <a:ext uri="{FF2B5EF4-FFF2-40B4-BE49-F238E27FC236}">
                <a16:creationId xmlns:a16="http://schemas.microsoft.com/office/drawing/2014/main" id="{0EE3C436-7336-43B5-A12B-4C2084F2286A}"/>
              </a:ext>
            </a:extLst>
          </p:cNvPr>
          <p:cNvSpPr/>
          <p:nvPr userDrawn="1"/>
        </p:nvSpPr>
        <p:spPr>
          <a:xfrm>
            <a:off x="240252" y="3287343"/>
            <a:ext cx="191069" cy="470848"/>
          </a:xfrm>
          <a:prstGeom prst="star4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星形: 四角 30">
            <a:extLst>
              <a:ext uri="{FF2B5EF4-FFF2-40B4-BE49-F238E27FC236}">
                <a16:creationId xmlns:a16="http://schemas.microsoft.com/office/drawing/2014/main" id="{BF2CFE69-4802-48E8-B132-44FBAED4CBA7}"/>
              </a:ext>
            </a:extLst>
          </p:cNvPr>
          <p:cNvSpPr/>
          <p:nvPr userDrawn="1"/>
        </p:nvSpPr>
        <p:spPr>
          <a:xfrm>
            <a:off x="244570" y="4118822"/>
            <a:ext cx="191069" cy="470848"/>
          </a:xfrm>
          <a:prstGeom prst="star4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星形: 四角 31">
            <a:extLst>
              <a:ext uri="{FF2B5EF4-FFF2-40B4-BE49-F238E27FC236}">
                <a16:creationId xmlns:a16="http://schemas.microsoft.com/office/drawing/2014/main" id="{D440BDE0-5E60-44DD-822D-91F9E3C27235}"/>
              </a:ext>
            </a:extLst>
          </p:cNvPr>
          <p:cNvSpPr/>
          <p:nvPr userDrawn="1"/>
        </p:nvSpPr>
        <p:spPr>
          <a:xfrm>
            <a:off x="238314" y="4950301"/>
            <a:ext cx="191069" cy="470848"/>
          </a:xfrm>
          <a:prstGeom prst="star4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星形: 四角 32">
            <a:extLst>
              <a:ext uri="{FF2B5EF4-FFF2-40B4-BE49-F238E27FC236}">
                <a16:creationId xmlns:a16="http://schemas.microsoft.com/office/drawing/2014/main" id="{B77728F3-17A1-47BA-A3DC-CA48500F771F}"/>
              </a:ext>
            </a:extLst>
          </p:cNvPr>
          <p:cNvSpPr/>
          <p:nvPr userDrawn="1"/>
        </p:nvSpPr>
        <p:spPr>
          <a:xfrm>
            <a:off x="248704" y="5781780"/>
            <a:ext cx="191069" cy="470848"/>
          </a:xfrm>
          <a:prstGeom prst="star4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星形: 四角 33">
            <a:extLst>
              <a:ext uri="{FF2B5EF4-FFF2-40B4-BE49-F238E27FC236}">
                <a16:creationId xmlns:a16="http://schemas.microsoft.com/office/drawing/2014/main" id="{1B9A1500-4C36-497B-B3F2-36B731703258}"/>
              </a:ext>
            </a:extLst>
          </p:cNvPr>
          <p:cNvSpPr/>
          <p:nvPr userDrawn="1"/>
        </p:nvSpPr>
        <p:spPr>
          <a:xfrm>
            <a:off x="11661734" y="792906"/>
            <a:ext cx="191069" cy="470848"/>
          </a:xfrm>
          <a:prstGeom prst="star4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星形: 四角 34">
            <a:extLst>
              <a:ext uri="{FF2B5EF4-FFF2-40B4-BE49-F238E27FC236}">
                <a16:creationId xmlns:a16="http://schemas.microsoft.com/office/drawing/2014/main" id="{EA6ADA1C-1E12-4A30-B834-543AC44A1CFC}"/>
              </a:ext>
            </a:extLst>
          </p:cNvPr>
          <p:cNvSpPr/>
          <p:nvPr userDrawn="1"/>
        </p:nvSpPr>
        <p:spPr>
          <a:xfrm>
            <a:off x="11655478" y="1624385"/>
            <a:ext cx="191069" cy="470848"/>
          </a:xfrm>
          <a:prstGeom prst="star4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星形: 四角 35">
            <a:extLst>
              <a:ext uri="{FF2B5EF4-FFF2-40B4-BE49-F238E27FC236}">
                <a16:creationId xmlns:a16="http://schemas.microsoft.com/office/drawing/2014/main" id="{6E9A3EFC-8BBF-492F-BA9E-01EA10BB0E88}"/>
              </a:ext>
            </a:extLst>
          </p:cNvPr>
          <p:cNvSpPr/>
          <p:nvPr userDrawn="1"/>
        </p:nvSpPr>
        <p:spPr>
          <a:xfrm>
            <a:off x="11665868" y="2455864"/>
            <a:ext cx="191069" cy="470848"/>
          </a:xfrm>
          <a:prstGeom prst="star4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星形: 四角 36">
            <a:extLst>
              <a:ext uri="{FF2B5EF4-FFF2-40B4-BE49-F238E27FC236}">
                <a16:creationId xmlns:a16="http://schemas.microsoft.com/office/drawing/2014/main" id="{F14F5F30-9504-4F38-AFE9-D06BAB717883}"/>
              </a:ext>
            </a:extLst>
          </p:cNvPr>
          <p:cNvSpPr/>
          <p:nvPr userDrawn="1"/>
        </p:nvSpPr>
        <p:spPr>
          <a:xfrm>
            <a:off x="11659612" y="3287343"/>
            <a:ext cx="191069" cy="470848"/>
          </a:xfrm>
          <a:prstGeom prst="star4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星形: 四角 37">
            <a:extLst>
              <a:ext uri="{FF2B5EF4-FFF2-40B4-BE49-F238E27FC236}">
                <a16:creationId xmlns:a16="http://schemas.microsoft.com/office/drawing/2014/main" id="{BF47B047-A1DE-4E2F-B609-31E12C8D7CF6}"/>
              </a:ext>
            </a:extLst>
          </p:cNvPr>
          <p:cNvSpPr/>
          <p:nvPr userDrawn="1"/>
        </p:nvSpPr>
        <p:spPr>
          <a:xfrm>
            <a:off x="11663930" y="4118822"/>
            <a:ext cx="191069" cy="470848"/>
          </a:xfrm>
          <a:prstGeom prst="star4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星形: 四角 38">
            <a:extLst>
              <a:ext uri="{FF2B5EF4-FFF2-40B4-BE49-F238E27FC236}">
                <a16:creationId xmlns:a16="http://schemas.microsoft.com/office/drawing/2014/main" id="{A564DD28-673D-4B32-863D-F66B749EC1F1}"/>
              </a:ext>
            </a:extLst>
          </p:cNvPr>
          <p:cNvSpPr/>
          <p:nvPr userDrawn="1"/>
        </p:nvSpPr>
        <p:spPr>
          <a:xfrm>
            <a:off x="11657674" y="4950301"/>
            <a:ext cx="191069" cy="470848"/>
          </a:xfrm>
          <a:prstGeom prst="star4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星形: 四角 39">
            <a:extLst>
              <a:ext uri="{FF2B5EF4-FFF2-40B4-BE49-F238E27FC236}">
                <a16:creationId xmlns:a16="http://schemas.microsoft.com/office/drawing/2014/main" id="{27FC3C5C-AEFD-4A5D-9C5A-51BEA3F1384D}"/>
              </a:ext>
            </a:extLst>
          </p:cNvPr>
          <p:cNvSpPr/>
          <p:nvPr userDrawn="1"/>
        </p:nvSpPr>
        <p:spPr>
          <a:xfrm>
            <a:off x="11668064" y="5781780"/>
            <a:ext cx="191069" cy="470848"/>
          </a:xfrm>
          <a:prstGeom prst="star4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流程图: 决策 40">
            <a:extLst>
              <a:ext uri="{FF2B5EF4-FFF2-40B4-BE49-F238E27FC236}">
                <a16:creationId xmlns:a16="http://schemas.microsoft.com/office/drawing/2014/main" id="{DAF95046-3AE2-4C18-852E-5F079C234074}"/>
              </a:ext>
            </a:extLst>
          </p:cNvPr>
          <p:cNvSpPr/>
          <p:nvPr userDrawn="1"/>
        </p:nvSpPr>
        <p:spPr>
          <a:xfrm>
            <a:off x="320723" y="184245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流程图: 决策 41">
            <a:extLst>
              <a:ext uri="{FF2B5EF4-FFF2-40B4-BE49-F238E27FC236}">
                <a16:creationId xmlns:a16="http://schemas.microsoft.com/office/drawing/2014/main" id="{13B2CFB4-69D3-495E-B2B3-4A7160EF68EE}"/>
              </a:ext>
            </a:extLst>
          </p:cNvPr>
          <p:cNvSpPr/>
          <p:nvPr userDrawn="1"/>
        </p:nvSpPr>
        <p:spPr>
          <a:xfrm>
            <a:off x="1305637" y="184244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流程图: 决策 42">
            <a:extLst>
              <a:ext uri="{FF2B5EF4-FFF2-40B4-BE49-F238E27FC236}">
                <a16:creationId xmlns:a16="http://schemas.microsoft.com/office/drawing/2014/main" id="{493B0ED7-59C2-4622-A33A-1C7BA3043967}"/>
              </a:ext>
            </a:extLst>
          </p:cNvPr>
          <p:cNvSpPr/>
          <p:nvPr userDrawn="1"/>
        </p:nvSpPr>
        <p:spPr>
          <a:xfrm>
            <a:off x="2290551" y="184244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流程图: 决策 43">
            <a:extLst>
              <a:ext uri="{FF2B5EF4-FFF2-40B4-BE49-F238E27FC236}">
                <a16:creationId xmlns:a16="http://schemas.microsoft.com/office/drawing/2014/main" id="{37A6D978-D8C2-44D1-A5E0-3224A0E5D533}"/>
              </a:ext>
            </a:extLst>
          </p:cNvPr>
          <p:cNvSpPr/>
          <p:nvPr userDrawn="1"/>
        </p:nvSpPr>
        <p:spPr>
          <a:xfrm>
            <a:off x="3318681" y="184245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流程图: 决策 44">
            <a:extLst>
              <a:ext uri="{FF2B5EF4-FFF2-40B4-BE49-F238E27FC236}">
                <a16:creationId xmlns:a16="http://schemas.microsoft.com/office/drawing/2014/main" id="{138E136E-4EEA-4938-99C6-FC3147B79B40}"/>
              </a:ext>
            </a:extLst>
          </p:cNvPr>
          <p:cNvSpPr/>
          <p:nvPr userDrawn="1"/>
        </p:nvSpPr>
        <p:spPr>
          <a:xfrm>
            <a:off x="4303595" y="184244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流程图: 决策 45">
            <a:extLst>
              <a:ext uri="{FF2B5EF4-FFF2-40B4-BE49-F238E27FC236}">
                <a16:creationId xmlns:a16="http://schemas.microsoft.com/office/drawing/2014/main" id="{E6C6D44B-0DB4-4704-AFD0-2C424A35F2A9}"/>
              </a:ext>
            </a:extLst>
          </p:cNvPr>
          <p:cNvSpPr/>
          <p:nvPr userDrawn="1"/>
        </p:nvSpPr>
        <p:spPr>
          <a:xfrm>
            <a:off x="5288509" y="184244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流程图: 决策 46">
            <a:extLst>
              <a:ext uri="{FF2B5EF4-FFF2-40B4-BE49-F238E27FC236}">
                <a16:creationId xmlns:a16="http://schemas.microsoft.com/office/drawing/2014/main" id="{B6B79834-F1A1-417C-9DCB-83CADC48FED4}"/>
              </a:ext>
            </a:extLst>
          </p:cNvPr>
          <p:cNvSpPr/>
          <p:nvPr userDrawn="1"/>
        </p:nvSpPr>
        <p:spPr>
          <a:xfrm>
            <a:off x="6266601" y="186431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流程图: 决策 47">
            <a:extLst>
              <a:ext uri="{FF2B5EF4-FFF2-40B4-BE49-F238E27FC236}">
                <a16:creationId xmlns:a16="http://schemas.microsoft.com/office/drawing/2014/main" id="{EBFD64DF-C3E1-46CF-BBBD-5A380A9390E5}"/>
              </a:ext>
            </a:extLst>
          </p:cNvPr>
          <p:cNvSpPr/>
          <p:nvPr userDrawn="1"/>
        </p:nvSpPr>
        <p:spPr>
          <a:xfrm>
            <a:off x="7251515" y="186430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流程图: 决策 48">
            <a:extLst>
              <a:ext uri="{FF2B5EF4-FFF2-40B4-BE49-F238E27FC236}">
                <a16:creationId xmlns:a16="http://schemas.microsoft.com/office/drawing/2014/main" id="{950BE591-9D0C-4251-81C6-B075714654A0}"/>
              </a:ext>
            </a:extLst>
          </p:cNvPr>
          <p:cNvSpPr/>
          <p:nvPr userDrawn="1"/>
        </p:nvSpPr>
        <p:spPr>
          <a:xfrm>
            <a:off x="8236429" y="186430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流程图: 决策 49">
            <a:extLst>
              <a:ext uri="{FF2B5EF4-FFF2-40B4-BE49-F238E27FC236}">
                <a16:creationId xmlns:a16="http://schemas.microsoft.com/office/drawing/2014/main" id="{1706B885-2746-4B70-B5EA-C79336A93375}"/>
              </a:ext>
            </a:extLst>
          </p:cNvPr>
          <p:cNvSpPr/>
          <p:nvPr userDrawn="1"/>
        </p:nvSpPr>
        <p:spPr>
          <a:xfrm>
            <a:off x="9264559" y="186431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流程图: 决策 50">
            <a:extLst>
              <a:ext uri="{FF2B5EF4-FFF2-40B4-BE49-F238E27FC236}">
                <a16:creationId xmlns:a16="http://schemas.microsoft.com/office/drawing/2014/main" id="{8F093F61-63AB-4919-AC54-66245D11F23D}"/>
              </a:ext>
            </a:extLst>
          </p:cNvPr>
          <p:cNvSpPr/>
          <p:nvPr userDrawn="1"/>
        </p:nvSpPr>
        <p:spPr>
          <a:xfrm>
            <a:off x="10249473" y="186430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流程图: 决策 51">
            <a:extLst>
              <a:ext uri="{FF2B5EF4-FFF2-40B4-BE49-F238E27FC236}">
                <a16:creationId xmlns:a16="http://schemas.microsoft.com/office/drawing/2014/main" id="{75B6F374-AA50-4414-AEE9-DE9CEB000892}"/>
              </a:ext>
            </a:extLst>
          </p:cNvPr>
          <p:cNvSpPr/>
          <p:nvPr userDrawn="1"/>
        </p:nvSpPr>
        <p:spPr>
          <a:xfrm>
            <a:off x="11234387" y="186430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流程图: 决策 52">
            <a:extLst>
              <a:ext uri="{FF2B5EF4-FFF2-40B4-BE49-F238E27FC236}">
                <a16:creationId xmlns:a16="http://schemas.microsoft.com/office/drawing/2014/main" id="{B32BF2C3-AE76-4C74-927A-51A40F977E79}"/>
              </a:ext>
            </a:extLst>
          </p:cNvPr>
          <p:cNvSpPr/>
          <p:nvPr userDrawn="1"/>
        </p:nvSpPr>
        <p:spPr>
          <a:xfrm>
            <a:off x="389445" y="6543563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流程图: 决策 53">
            <a:extLst>
              <a:ext uri="{FF2B5EF4-FFF2-40B4-BE49-F238E27FC236}">
                <a16:creationId xmlns:a16="http://schemas.microsoft.com/office/drawing/2014/main" id="{8747ACF3-BF53-4F22-8036-D9FF2B8BAE30}"/>
              </a:ext>
            </a:extLst>
          </p:cNvPr>
          <p:cNvSpPr/>
          <p:nvPr userDrawn="1"/>
        </p:nvSpPr>
        <p:spPr>
          <a:xfrm>
            <a:off x="1374359" y="6543562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5" name="流程图: 决策 54">
            <a:extLst>
              <a:ext uri="{FF2B5EF4-FFF2-40B4-BE49-F238E27FC236}">
                <a16:creationId xmlns:a16="http://schemas.microsoft.com/office/drawing/2014/main" id="{64A868B6-AD2E-44F8-A6CE-2451F5FB1948}"/>
              </a:ext>
            </a:extLst>
          </p:cNvPr>
          <p:cNvSpPr/>
          <p:nvPr userDrawn="1"/>
        </p:nvSpPr>
        <p:spPr>
          <a:xfrm>
            <a:off x="2359273" y="6543562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流程图: 决策 55">
            <a:extLst>
              <a:ext uri="{FF2B5EF4-FFF2-40B4-BE49-F238E27FC236}">
                <a16:creationId xmlns:a16="http://schemas.microsoft.com/office/drawing/2014/main" id="{7F60145B-C7EA-4FF0-8AC3-F19E004437E3}"/>
              </a:ext>
            </a:extLst>
          </p:cNvPr>
          <p:cNvSpPr/>
          <p:nvPr userDrawn="1"/>
        </p:nvSpPr>
        <p:spPr>
          <a:xfrm>
            <a:off x="3387403" y="6543563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流程图: 决策 56">
            <a:extLst>
              <a:ext uri="{FF2B5EF4-FFF2-40B4-BE49-F238E27FC236}">
                <a16:creationId xmlns:a16="http://schemas.microsoft.com/office/drawing/2014/main" id="{236FCAD0-4F2A-47CE-9E9A-319BBDCA398A}"/>
              </a:ext>
            </a:extLst>
          </p:cNvPr>
          <p:cNvSpPr/>
          <p:nvPr userDrawn="1"/>
        </p:nvSpPr>
        <p:spPr>
          <a:xfrm>
            <a:off x="4372317" y="6543562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流程图: 决策 57">
            <a:extLst>
              <a:ext uri="{FF2B5EF4-FFF2-40B4-BE49-F238E27FC236}">
                <a16:creationId xmlns:a16="http://schemas.microsoft.com/office/drawing/2014/main" id="{A74EA10B-D3F2-4367-8233-01FC364607E7}"/>
              </a:ext>
            </a:extLst>
          </p:cNvPr>
          <p:cNvSpPr/>
          <p:nvPr userDrawn="1"/>
        </p:nvSpPr>
        <p:spPr>
          <a:xfrm>
            <a:off x="5357231" y="6543562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流程图: 决策 58">
            <a:extLst>
              <a:ext uri="{FF2B5EF4-FFF2-40B4-BE49-F238E27FC236}">
                <a16:creationId xmlns:a16="http://schemas.microsoft.com/office/drawing/2014/main" id="{885D1313-2408-446B-BC5D-06D36368CD48}"/>
              </a:ext>
            </a:extLst>
          </p:cNvPr>
          <p:cNvSpPr/>
          <p:nvPr userDrawn="1"/>
        </p:nvSpPr>
        <p:spPr>
          <a:xfrm>
            <a:off x="6335323" y="6545749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流程图: 决策 59">
            <a:extLst>
              <a:ext uri="{FF2B5EF4-FFF2-40B4-BE49-F238E27FC236}">
                <a16:creationId xmlns:a16="http://schemas.microsoft.com/office/drawing/2014/main" id="{E5040690-516A-43B3-BDD9-0AFF650F522E}"/>
              </a:ext>
            </a:extLst>
          </p:cNvPr>
          <p:cNvSpPr/>
          <p:nvPr userDrawn="1"/>
        </p:nvSpPr>
        <p:spPr>
          <a:xfrm>
            <a:off x="7320237" y="6545748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流程图: 决策 60">
            <a:extLst>
              <a:ext uri="{FF2B5EF4-FFF2-40B4-BE49-F238E27FC236}">
                <a16:creationId xmlns:a16="http://schemas.microsoft.com/office/drawing/2014/main" id="{D8AB2CEC-234B-4D69-9A3B-E83FABE2EEDD}"/>
              </a:ext>
            </a:extLst>
          </p:cNvPr>
          <p:cNvSpPr/>
          <p:nvPr userDrawn="1"/>
        </p:nvSpPr>
        <p:spPr>
          <a:xfrm>
            <a:off x="8305151" y="6545748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流程图: 决策 61">
            <a:extLst>
              <a:ext uri="{FF2B5EF4-FFF2-40B4-BE49-F238E27FC236}">
                <a16:creationId xmlns:a16="http://schemas.microsoft.com/office/drawing/2014/main" id="{0A4F3A91-A322-41C0-A6E5-FE936DF1C63C}"/>
              </a:ext>
            </a:extLst>
          </p:cNvPr>
          <p:cNvSpPr/>
          <p:nvPr userDrawn="1"/>
        </p:nvSpPr>
        <p:spPr>
          <a:xfrm>
            <a:off x="9333281" y="6545749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流程图: 决策 62">
            <a:extLst>
              <a:ext uri="{FF2B5EF4-FFF2-40B4-BE49-F238E27FC236}">
                <a16:creationId xmlns:a16="http://schemas.microsoft.com/office/drawing/2014/main" id="{2EBDCC47-2141-454D-815A-0149A6CE1138}"/>
              </a:ext>
            </a:extLst>
          </p:cNvPr>
          <p:cNvSpPr/>
          <p:nvPr userDrawn="1"/>
        </p:nvSpPr>
        <p:spPr>
          <a:xfrm>
            <a:off x="10318195" y="6545748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流程图: 决策 63">
            <a:extLst>
              <a:ext uri="{FF2B5EF4-FFF2-40B4-BE49-F238E27FC236}">
                <a16:creationId xmlns:a16="http://schemas.microsoft.com/office/drawing/2014/main" id="{F59611CA-0861-4BCE-9174-925072A4F8D2}"/>
              </a:ext>
            </a:extLst>
          </p:cNvPr>
          <p:cNvSpPr/>
          <p:nvPr userDrawn="1"/>
        </p:nvSpPr>
        <p:spPr>
          <a:xfrm>
            <a:off x="11303109" y="6545748"/>
            <a:ext cx="464024" cy="135019"/>
          </a:xfrm>
          <a:prstGeom prst="flowChartDecision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2166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B39D765-1897-4E3A-B6AD-44A9624F7B11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54E45657-0DFF-47A5-84F8-AE46D6AD597A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0" y="0"/>
              <a:ext cx="1664208" cy="6858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25CB354-6185-49F2-9537-EA3889C87AD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1664208" y="0"/>
              <a:ext cx="1664208" cy="6858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D1BF4B5-CD39-4A24-A64A-3AA9D0AB56D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3328416" y="0"/>
              <a:ext cx="1664208" cy="685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F88CEC2-7B5B-4677-ADF4-88C7E477D18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4992624" y="0"/>
              <a:ext cx="1664208" cy="6858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B26B93A1-6E52-4D1C-B84A-CDD893B7FCB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6656832" y="0"/>
              <a:ext cx="1664208" cy="6858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90A77D8-1011-44E2-999C-B267231E3F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8321040" y="0"/>
              <a:ext cx="1664208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C29EB3-CCD5-4A68-A151-74E3636FFC8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8863584" y="0"/>
              <a:ext cx="1664208" cy="6858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77143D0A-D792-4FD8-9E78-60969057E4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39" r="86350" b="12424"/>
            <a:stretch/>
          </p:blipFill>
          <p:spPr>
            <a:xfrm>
              <a:off x="10527792" y="0"/>
              <a:ext cx="1664208" cy="6858000"/>
            </a:xfrm>
            <a:prstGeom prst="rect">
              <a:avLst/>
            </a:prstGeom>
          </p:spPr>
        </p:pic>
      </p:grpSp>
      <p:sp>
        <p:nvSpPr>
          <p:cNvPr id="12" name="心形 11">
            <a:extLst>
              <a:ext uri="{FF2B5EF4-FFF2-40B4-BE49-F238E27FC236}">
                <a16:creationId xmlns:a16="http://schemas.microsoft.com/office/drawing/2014/main" id="{506344F5-B476-4065-AD78-4B6022784EFE}"/>
              </a:ext>
            </a:extLst>
          </p:cNvPr>
          <p:cNvSpPr/>
          <p:nvPr userDrawn="1"/>
        </p:nvSpPr>
        <p:spPr>
          <a:xfrm>
            <a:off x="5579660" y="1314735"/>
            <a:ext cx="6233479" cy="524074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心形 12">
            <a:extLst>
              <a:ext uri="{FF2B5EF4-FFF2-40B4-BE49-F238E27FC236}">
                <a16:creationId xmlns:a16="http://schemas.microsoft.com/office/drawing/2014/main" id="{6F422ADF-630B-46AD-BAE3-D725F6ABC4FD}"/>
              </a:ext>
            </a:extLst>
          </p:cNvPr>
          <p:cNvSpPr/>
          <p:nvPr userDrawn="1"/>
        </p:nvSpPr>
        <p:spPr>
          <a:xfrm>
            <a:off x="5454282" y="1162335"/>
            <a:ext cx="6233479" cy="5240740"/>
          </a:xfrm>
          <a:prstGeom prst="hear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心形 13">
            <a:extLst>
              <a:ext uri="{FF2B5EF4-FFF2-40B4-BE49-F238E27FC236}">
                <a16:creationId xmlns:a16="http://schemas.microsoft.com/office/drawing/2014/main" id="{6B477351-18FF-4340-98F9-07BA6BD0FFC6}"/>
              </a:ext>
            </a:extLst>
          </p:cNvPr>
          <p:cNvSpPr/>
          <p:nvPr userDrawn="1"/>
        </p:nvSpPr>
        <p:spPr>
          <a:xfrm>
            <a:off x="5328904" y="948520"/>
            <a:ext cx="6233479" cy="524074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心形 14">
            <a:extLst>
              <a:ext uri="{FF2B5EF4-FFF2-40B4-BE49-F238E27FC236}">
                <a16:creationId xmlns:a16="http://schemas.microsoft.com/office/drawing/2014/main" id="{1C29DFA9-77BE-40D6-ABA0-F955B2A40A8D}"/>
              </a:ext>
            </a:extLst>
          </p:cNvPr>
          <p:cNvSpPr/>
          <p:nvPr userDrawn="1"/>
        </p:nvSpPr>
        <p:spPr>
          <a:xfrm>
            <a:off x="5200799" y="734705"/>
            <a:ext cx="6233479" cy="5240740"/>
          </a:xfrm>
          <a:prstGeom prst="hear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心形 22">
            <a:extLst>
              <a:ext uri="{FF2B5EF4-FFF2-40B4-BE49-F238E27FC236}">
                <a16:creationId xmlns:a16="http://schemas.microsoft.com/office/drawing/2014/main" id="{085EC545-85D8-41F8-BAB1-3C1C071292BC}"/>
              </a:ext>
            </a:extLst>
          </p:cNvPr>
          <p:cNvSpPr/>
          <p:nvPr userDrawn="1"/>
        </p:nvSpPr>
        <p:spPr>
          <a:xfrm>
            <a:off x="491112" y="1539924"/>
            <a:ext cx="6233479" cy="5240740"/>
          </a:xfrm>
          <a:prstGeom prst="hear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心形 15">
            <a:extLst>
              <a:ext uri="{FF2B5EF4-FFF2-40B4-BE49-F238E27FC236}">
                <a16:creationId xmlns:a16="http://schemas.microsoft.com/office/drawing/2014/main" id="{A57C1979-C716-4381-8807-E2133029653F}"/>
              </a:ext>
            </a:extLst>
          </p:cNvPr>
          <p:cNvSpPr/>
          <p:nvPr userDrawn="1"/>
        </p:nvSpPr>
        <p:spPr>
          <a:xfrm>
            <a:off x="5072694" y="520890"/>
            <a:ext cx="6233479" cy="524074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心形 21">
            <a:extLst>
              <a:ext uri="{FF2B5EF4-FFF2-40B4-BE49-F238E27FC236}">
                <a16:creationId xmlns:a16="http://schemas.microsoft.com/office/drawing/2014/main" id="{CF3C5500-FDFC-4EA3-B6C9-8E8544250B5C}"/>
              </a:ext>
            </a:extLst>
          </p:cNvPr>
          <p:cNvSpPr/>
          <p:nvPr userDrawn="1"/>
        </p:nvSpPr>
        <p:spPr>
          <a:xfrm>
            <a:off x="622850" y="1314735"/>
            <a:ext cx="6233479" cy="524074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心形 16">
            <a:extLst>
              <a:ext uri="{FF2B5EF4-FFF2-40B4-BE49-F238E27FC236}">
                <a16:creationId xmlns:a16="http://schemas.microsoft.com/office/drawing/2014/main" id="{310EA4B0-C494-40DE-BBF8-941CCF856198}"/>
              </a:ext>
            </a:extLst>
          </p:cNvPr>
          <p:cNvSpPr/>
          <p:nvPr userDrawn="1"/>
        </p:nvSpPr>
        <p:spPr>
          <a:xfrm>
            <a:off x="4944589" y="218365"/>
            <a:ext cx="6233479" cy="5240740"/>
          </a:xfrm>
          <a:prstGeom prst="hear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心形 20">
            <a:extLst>
              <a:ext uri="{FF2B5EF4-FFF2-40B4-BE49-F238E27FC236}">
                <a16:creationId xmlns:a16="http://schemas.microsoft.com/office/drawing/2014/main" id="{7FCBE4C2-2678-45EE-B203-CAAA08EF0059}"/>
              </a:ext>
            </a:extLst>
          </p:cNvPr>
          <p:cNvSpPr/>
          <p:nvPr userDrawn="1"/>
        </p:nvSpPr>
        <p:spPr>
          <a:xfrm>
            <a:off x="808180" y="1028131"/>
            <a:ext cx="6233479" cy="5240740"/>
          </a:xfrm>
          <a:prstGeom prst="hear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心形 19">
            <a:extLst>
              <a:ext uri="{FF2B5EF4-FFF2-40B4-BE49-F238E27FC236}">
                <a16:creationId xmlns:a16="http://schemas.microsoft.com/office/drawing/2014/main" id="{4062978D-0ADE-4253-A696-E9571E287FAA}"/>
              </a:ext>
            </a:extLst>
          </p:cNvPr>
          <p:cNvSpPr/>
          <p:nvPr userDrawn="1"/>
        </p:nvSpPr>
        <p:spPr>
          <a:xfrm>
            <a:off x="982416" y="727880"/>
            <a:ext cx="6233479" cy="524074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心形 18">
            <a:extLst>
              <a:ext uri="{FF2B5EF4-FFF2-40B4-BE49-F238E27FC236}">
                <a16:creationId xmlns:a16="http://schemas.microsoft.com/office/drawing/2014/main" id="{666F63B2-DC4D-4A18-9CFB-45F583D1A1DB}"/>
              </a:ext>
            </a:extLst>
          </p:cNvPr>
          <p:cNvSpPr/>
          <p:nvPr userDrawn="1"/>
        </p:nvSpPr>
        <p:spPr>
          <a:xfrm>
            <a:off x="1138605" y="393510"/>
            <a:ext cx="6233479" cy="5240740"/>
          </a:xfrm>
          <a:prstGeom prst="hear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心形 17">
            <a:extLst>
              <a:ext uri="{FF2B5EF4-FFF2-40B4-BE49-F238E27FC236}">
                <a16:creationId xmlns:a16="http://schemas.microsoft.com/office/drawing/2014/main" id="{D28DB429-4549-4431-81EF-D91B5C460D80}"/>
              </a:ext>
            </a:extLst>
          </p:cNvPr>
          <p:cNvSpPr/>
          <p:nvPr userDrawn="1"/>
        </p:nvSpPr>
        <p:spPr>
          <a:xfrm>
            <a:off x="1212433" y="156950"/>
            <a:ext cx="6233479" cy="524074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5049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2064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49" r:id="rId3"/>
    <p:sldLayoutId id="2147483650" r:id="rId4"/>
    <p:sldLayoutId id="2147483651" r:id="rId5"/>
    <p:sldLayoutId id="2147483653" r:id="rId6"/>
    <p:sldLayoutId id="2147483657" r:id="rId7"/>
    <p:sldLayoutId id="2147483658" r:id="rId8"/>
    <p:sldLayoutId id="2147483659" r:id="rId9"/>
    <p:sldLayoutId id="2147483655" r:id="rId10"/>
    <p:sldLayoutId id="21474836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FE5556F-12E1-4F87-9211-41493D0950A1}"/>
              </a:ext>
            </a:extLst>
          </p:cNvPr>
          <p:cNvSpPr txBox="1"/>
          <p:nvPr/>
        </p:nvSpPr>
        <p:spPr>
          <a:xfrm>
            <a:off x="1357138" y="1592727"/>
            <a:ext cx="9477723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7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金粉色轻奢风浪漫七夕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057BD7-6E3A-4178-940A-C40738625122}"/>
              </a:ext>
            </a:extLst>
          </p:cNvPr>
          <p:cNvSpPr txBox="1"/>
          <p:nvPr/>
        </p:nvSpPr>
        <p:spPr>
          <a:xfrm>
            <a:off x="2846962" y="4660392"/>
            <a:ext cx="6498075" cy="11079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情书</a:t>
            </a:r>
            <a:r>
              <a:rPr lang="en-US" altLang="zh-CN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PPT</a:t>
            </a:r>
            <a:r>
              <a:rPr lang="zh-CN" altLang="en-US" sz="6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模板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128595F-4BD2-4F76-B8C7-C5D15548E15C}"/>
              </a:ext>
            </a:extLst>
          </p:cNvPr>
          <p:cNvSpPr txBox="1"/>
          <p:nvPr/>
        </p:nvSpPr>
        <p:spPr>
          <a:xfrm>
            <a:off x="5560978" y="3490687"/>
            <a:ext cx="1070043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i="1" dirty="0">
                <a:solidFill>
                  <a:schemeClr val="accent3"/>
                </a:solidFill>
              </a:rPr>
              <a:t>love</a:t>
            </a:r>
            <a:endParaRPr lang="zh-CN" altLang="en-US" sz="32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44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53308E83-98D6-4936-B977-5F8FE134FCE6}"/>
              </a:ext>
            </a:extLst>
          </p:cNvPr>
          <p:cNvSpPr/>
          <p:nvPr/>
        </p:nvSpPr>
        <p:spPr>
          <a:xfrm>
            <a:off x="2020983" y="1935641"/>
            <a:ext cx="7757638" cy="243970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3"/>
                </a:solidFill>
              </a:rPr>
              <a:t>       我的爱啊，没有你的消息，我实在坐立难安。马上给我写一封四页纸的信过来，充满甜言蜜语的信，让我心中充满温情和欣慰。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3"/>
                </a:solidFill>
              </a:rPr>
              <a:t>       希望用不了多久，我就能把你紧紧揉碎在怀中，吻你千万次，就如赤道般炽烈。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0964747-8740-4139-8332-A24375F9E4E1}"/>
              </a:ext>
            </a:extLst>
          </p:cNvPr>
          <p:cNvSpPr/>
          <p:nvPr/>
        </p:nvSpPr>
        <p:spPr>
          <a:xfrm>
            <a:off x="3899984" y="4375348"/>
            <a:ext cx="4523232" cy="4480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3"/>
                </a:solidFill>
              </a:rPr>
              <a:t>——</a:t>
            </a:r>
            <a:r>
              <a:rPr lang="zh-CN" altLang="en-US" sz="2000" b="1" dirty="0">
                <a:solidFill>
                  <a:schemeClr val="accent3"/>
                </a:solidFill>
              </a:rPr>
              <a:t>节选自</a:t>
            </a:r>
            <a:r>
              <a:rPr lang="en-US" altLang="zh-CN" sz="2000" b="1" dirty="0">
                <a:solidFill>
                  <a:schemeClr val="accent3"/>
                </a:solidFill>
              </a:rPr>
              <a:t>《</a:t>
            </a:r>
            <a:r>
              <a:rPr lang="zh-CN" altLang="en-US" sz="2000" b="1" dirty="0">
                <a:solidFill>
                  <a:schemeClr val="accent3"/>
                </a:solidFill>
              </a:rPr>
              <a:t>情书</a:t>
            </a:r>
            <a:r>
              <a:rPr lang="en-US" altLang="zh-CN" sz="2000" b="1" dirty="0">
                <a:solidFill>
                  <a:schemeClr val="accent3"/>
                </a:solidFill>
              </a:rPr>
              <a:t>·</a:t>
            </a:r>
            <a:r>
              <a:rPr lang="zh-CN" altLang="en-US" sz="2000" b="1" dirty="0">
                <a:solidFill>
                  <a:schemeClr val="accent3"/>
                </a:solidFill>
              </a:rPr>
              <a:t>拿破仑致约瑟芬</a:t>
            </a:r>
            <a:r>
              <a:rPr lang="en-US" altLang="zh-CN" sz="2000" b="1" dirty="0">
                <a:solidFill>
                  <a:schemeClr val="accent3"/>
                </a:solidFill>
              </a:rPr>
              <a:t>》</a:t>
            </a:r>
            <a:endParaRPr lang="zh-CN" alt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23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F526167-97B3-4E60-A0C2-794A4DB6399E}"/>
              </a:ext>
            </a:extLst>
          </p:cNvPr>
          <p:cNvSpPr/>
          <p:nvPr/>
        </p:nvSpPr>
        <p:spPr>
          <a:xfrm>
            <a:off x="1405719" y="1469425"/>
            <a:ext cx="5950424" cy="134201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3"/>
                </a:solidFill>
              </a:rPr>
              <a:t>        三三，你是我的月亮。你能听一个并不十分聪明的人，用各样声音、各样言语，向你说出各样的感想，而这感想却因为你的存在，如一个光明，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13903C2-F30A-4DC4-A5BF-ADC6BD5990E5}"/>
              </a:ext>
            </a:extLst>
          </p:cNvPr>
          <p:cNvSpPr/>
          <p:nvPr/>
        </p:nvSpPr>
        <p:spPr>
          <a:xfrm>
            <a:off x="7472149" y="1469425"/>
            <a:ext cx="3452884" cy="1703679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3"/>
                </a:solidFill>
              </a:rPr>
              <a:t>       一个白日带走了一点青春，日子虽不能毁坏我印象里你所给我的光明，却慢慢地使我不同了。「一个女子</a:t>
            </a:r>
            <a:endParaRPr lang="zh-CN" altLang="en-US" sz="2000" dirty="0">
              <a:solidFill>
                <a:schemeClr val="accent3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92E0321-1C2B-4C09-831B-B8329B506593}"/>
              </a:ext>
            </a:extLst>
          </p:cNvPr>
          <p:cNvSpPr/>
          <p:nvPr/>
        </p:nvSpPr>
        <p:spPr>
          <a:xfrm>
            <a:off x="2024418" y="2703226"/>
            <a:ext cx="4662985" cy="84818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3"/>
                </a:solidFill>
              </a:rPr>
              <a:t>照耀到我的生活里，你不觉得这也是生存里一件有趣味的事吗？</a:t>
            </a:r>
            <a:endParaRPr lang="zh-CN" altLang="en-US" sz="20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F2831CA-9743-4978-9B0A-99F39BB7320C}"/>
              </a:ext>
            </a:extLst>
          </p:cNvPr>
          <p:cNvSpPr/>
          <p:nvPr/>
        </p:nvSpPr>
        <p:spPr>
          <a:xfrm>
            <a:off x="6971730" y="3076136"/>
            <a:ext cx="3100317" cy="164840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3"/>
                </a:solidFill>
              </a:rPr>
              <a:t>在诗人的诗中，永远不会老去，但诗人，他自己却老去了。」我想到这些，十分忧郁了。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640557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6E09700-08ED-4A06-BB9A-B76A01864A59}"/>
              </a:ext>
            </a:extLst>
          </p:cNvPr>
          <p:cNvSpPr/>
          <p:nvPr/>
        </p:nvSpPr>
        <p:spPr>
          <a:xfrm>
            <a:off x="1082802" y="1569865"/>
            <a:ext cx="9021318" cy="14794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2"/>
                </a:solidFill>
              </a:rPr>
              <a:t>生命都是太脆弱的一种东西，并不比一株花更禁得住年月风雨，用对自然倾心的眼反观人生，使我不能不觉得热情的可珍，而看重人与人凑巧的藤葛。在同一人事上，第二次的凑巧是不会有的。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612F8D7-0980-4842-8CF8-6E3234086249}"/>
              </a:ext>
            </a:extLst>
          </p:cNvPr>
          <p:cNvSpPr/>
          <p:nvPr/>
        </p:nvSpPr>
        <p:spPr>
          <a:xfrm>
            <a:off x="1819656" y="3124934"/>
            <a:ext cx="9445752" cy="14794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2"/>
                </a:solidFill>
              </a:rPr>
              <a:t>       我也安慰自己过，我说：「我行过许多地方的桥，看过许多次数的云，喝过许多种类的酒，却只爱过一个正当最好年龄的人。我应当为自己庆幸。」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8BB1EF4-DB6A-42AD-A0EB-762F0B51A4E3}"/>
              </a:ext>
            </a:extLst>
          </p:cNvPr>
          <p:cNvSpPr/>
          <p:nvPr/>
        </p:nvSpPr>
        <p:spPr>
          <a:xfrm>
            <a:off x="6702552" y="5306677"/>
            <a:ext cx="4379976" cy="4480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bg1"/>
                </a:solidFill>
              </a:rPr>
              <a:t>——</a:t>
            </a:r>
            <a:r>
              <a:rPr lang="zh-CN" altLang="en-US" sz="2000" b="1" dirty="0">
                <a:solidFill>
                  <a:schemeClr val="bg1"/>
                </a:solidFill>
              </a:rPr>
              <a:t>节选自</a:t>
            </a:r>
            <a:r>
              <a:rPr lang="en-US" altLang="zh-CN" sz="2000" b="1" dirty="0">
                <a:solidFill>
                  <a:schemeClr val="bg1"/>
                </a:solidFill>
              </a:rPr>
              <a:t>《</a:t>
            </a:r>
            <a:r>
              <a:rPr lang="zh-CN" altLang="en-US" sz="2000" b="1" dirty="0">
                <a:solidFill>
                  <a:schemeClr val="bg1"/>
                </a:solidFill>
              </a:rPr>
              <a:t>情书</a:t>
            </a:r>
            <a:r>
              <a:rPr lang="en-US" altLang="zh-CN" sz="2000" b="1" dirty="0">
                <a:solidFill>
                  <a:schemeClr val="bg1"/>
                </a:solidFill>
              </a:rPr>
              <a:t>·</a:t>
            </a:r>
            <a:r>
              <a:rPr lang="zh-CN" altLang="en-US" sz="2000" b="1" dirty="0">
                <a:solidFill>
                  <a:schemeClr val="bg1"/>
                </a:solidFill>
              </a:rPr>
              <a:t>沈从文致 张兆和</a:t>
            </a:r>
            <a:r>
              <a:rPr lang="en-US" altLang="zh-CN" sz="2000" b="1" dirty="0">
                <a:solidFill>
                  <a:schemeClr val="bg1"/>
                </a:solidFill>
              </a:rPr>
              <a:t>》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9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7F3EA2D-B28C-4072-91A7-561A239896EF}"/>
              </a:ext>
            </a:extLst>
          </p:cNvPr>
          <p:cNvSpPr/>
          <p:nvPr/>
        </p:nvSpPr>
        <p:spPr>
          <a:xfrm>
            <a:off x="1639437" y="1744670"/>
            <a:ext cx="9225643" cy="243970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accent3"/>
                </a:solidFill>
              </a:rPr>
              <a:t>       我在想，你是否有机会读到这些潦草的字迹。我想到你楚楚可怜的双眼，本决心把这封信撕毁。然而我远眺窗外的乡村景色，夜色温柔，满目凄荒，便再也无心读那本讨厌的书了……是的，爱兰，你猜对了，此刻我相思成疾。我日夜无眠，焦躁不安。男人的焦躁不安总是因为女人，而我焦躁不安是因为爱兰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A58C5DE-EFCD-4600-AE71-7E44419C5565}"/>
              </a:ext>
            </a:extLst>
          </p:cNvPr>
          <p:cNvSpPr/>
          <p:nvPr/>
        </p:nvSpPr>
        <p:spPr>
          <a:xfrm>
            <a:off x="6460889" y="4950807"/>
            <a:ext cx="4523232" cy="4480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3"/>
                </a:solidFill>
              </a:rPr>
              <a:t>——</a:t>
            </a:r>
            <a:r>
              <a:rPr lang="zh-CN" altLang="en-US" sz="2000" b="1" dirty="0">
                <a:solidFill>
                  <a:schemeClr val="accent3"/>
                </a:solidFill>
              </a:rPr>
              <a:t>节选自</a:t>
            </a:r>
            <a:r>
              <a:rPr lang="en-US" altLang="zh-CN" sz="2000" b="1" dirty="0">
                <a:solidFill>
                  <a:schemeClr val="accent3"/>
                </a:solidFill>
              </a:rPr>
              <a:t>《</a:t>
            </a:r>
            <a:r>
              <a:rPr lang="zh-CN" altLang="en-US" sz="2000" b="1" dirty="0">
                <a:solidFill>
                  <a:schemeClr val="accent3"/>
                </a:solidFill>
              </a:rPr>
              <a:t>情书</a:t>
            </a:r>
            <a:r>
              <a:rPr lang="en-US" altLang="zh-CN" sz="2000" b="1" dirty="0">
                <a:solidFill>
                  <a:schemeClr val="accent3"/>
                </a:solidFill>
              </a:rPr>
              <a:t>·</a:t>
            </a:r>
            <a:r>
              <a:rPr lang="zh-CN" altLang="en-US" sz="2000" b="1" dirty="0">
                <a:solidFill>
                  <a:schemeClr val="accent3"/>
                </a:solidFill>
              </a:rPr>
              <a:t>萧伯纳致爱兰</a:t>
            </a:r>
            <a:r>
              <a:rPr lang="en-US" altLang="zh-CN" sz="2000" b="1" dirty="0">
                <a:solidFill>
                  <a:schemeClr val="accent3"/>
                </a:solidFill>
              </a:rPr>
              <a:t>·</a:t>
            </a:r>
            <a:r>
              <a:rPr lang="zh-CN" altLang="en-US" sz="2000" b="1" dirty="0">
                <a:solidFill>
                  <a:schemeClr val="accent3"/>
                </a:solidFill>
              </a:rPr>
              <a:t>黛尔</a:t>
            </a:r>
            <a:r>
              <a:rPr lang="en-US" altLang="zh-CN" sz="2000" b="1" dirty="0">
                <a:solidFill>
                  <a:schemeClr val="accent3"/>
                </a:solidFill>
              </a:rPr>
              <a:t>》</a:t>
            </a:r>
            <a:endParaRPr lang="zh-CN" altLang="en-US" sz="2000" b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173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7EB3C8D-5803-4D18-AFAE-8D705ABF4680}"/>
              </a:ext>
            </a:extLst>
          </p:cNvPr>
          <p:cNvSpPr txBox="1"/>
          <p:nvPr/>
        </p:nvSpPr>
        <p:spPr>
          <a:xfrm>
            <a:off x="4337957" y="2286000"/>
            <a:ext cx="351608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5400" b="1" dirty="0"/>
              <a:t>迟   暮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5C812A-8A34-4E34-A91A-2F6A285FF00C}"/>
              </a:ext>
            </a:extLst>
          </p:cNvPr>
          <p:cNvSpPr txBox="1"/>
          <p:nvPr/>
        </p:nvSpPr>
        <p:spPr>
          <a:xfrm>
            <a:off x="5687786" y="3429000"/>
            <a:ext cx="974272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400" b="1" dirty="0">
                <a:solidFill>
                  <a:schemeClr val="bg2"/>
                </a:solidFill>
              </a:rPr>
              <a:t>情书</a:t>
            </a:r>
          </a:p>
        </p:txBody>
      </p:sp>
    </p:spTree>
    <p:extLst>
      <p:ext uri="{BB962C8B-B14F-4D97-AF65-F5344CB8AC3E}">
        <p14:creationId xmlns:p14="http://schemas.microsoft.com/office/powerpoint/2010/main" val="18007712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9546247-A8C6-4F90-9651-6A17535ABF46}"/>
              </a:ext>
            </a:extLst>
          </p:cNvPr>
          <p:cNvSpPr/>
          <p:nvPr/>
        </p:nvSpPr>
        <p:spPr>
          <a:xfrm rot="21195865">
            <a:off x="1006766" y="1450618"/>
            <a:ext cx="10067544" cy="1959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2"/>
                </a:solidFill>
              </a:rPr>
              <a:t>       临走的时候，极想你能送我一站，你竟徘徊着。海风是如此的飘漾，晴朗的天日照着我俩的离怀。相思的滋味又上心头，六年以来，这是第几次呢？空阔的天穹和碧落的海光，令人深深的了解那「天涯」的意义。海鸥绕着桅樯，像是依恋不舍，其实双双栖宿的海鸥，有着自由的两翅，还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707E0B7-CA51-410C-94E3-26270A339DF5}"/>
              </a:ext>
            </a:extLst>
          </p:cNvPr>
          <p:cNvSpPr/>
          <p:nvPr/>
        </p:nvSpPr>
        <p:spPr>
          <a:xfrm rot="21197144">
            <a:off x="1211651" y="3477053"/>
            <a:ext cx="8025060" cy="147944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2"/>
                </a:solidFill>
              </a:rPr>
              <a:t>羡慕人间的鞅掌。我俩只是少健康，否则如今正是好时光，像海鸥样的自由，像海天般的空旷，正好准备着我俩的力量，携手上沙场。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236C5CB-76E9-41CF-890E-90BF182BDD83}"/>
              </a:ext>
            </a:extLst>
          </p:cNvPr>
          <p:cNvSpPr/>
          <p:nvPr/>
        </p:nvSpPr>
        <p:spPr>
          <a:xfrm rot="21200072">
            <a:off x="6321097" y="4942776"/>
            <a:ext cx="4523232" cy="4480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bg2"/>
                </a:solidFill>
              </a:rPr>
              <a:t>——</a:t>
            </a:r>
            <a:r>
              <a:rPr lang="zh-CN" altLang="en-US" sz="2000" b="1" dirty="0">
                <a:solidFill>
                  <a:schemeClr val="bg2"/>
                </a:solidFill>
              </a:rPr>
              <a:t>节选自</a:t>
            </a:r>
            <a:r>
              <a:rPr lang="en-US" altLang="zh-CN" sz="2000" b="1" dirty="0">
                <a:solidFill>
                  <a:schemeClr val="bg2"/>
                </a:solidFill>
              </a:rPr>
              <a:t>《</a:t>
            </a:r>
            <a:r>
              <a:rPr lang="zh-CN" altLang="en-US" sz="2000" b="1" dirty="0">
                <a:solidFill>
                  <a:schemeClr val="bg2"/>
                </a:solidFill>
              </a:rPr>
              <a:t>情书</a:t>
            </a:r>
            <a:r>
              <a:rPr lang="en-US" altLang="zh-CN" sz="2000" b="1" dirty="0">
                <a:solidFill>
                  <a:schemeClr val="bg2"/>
                </a:solidFill>
              </a:rPr>
              <a:t>·</a:t>
            </a:r>
            <a:r>
              <a:rPr lang="zh-CN" altLang="en-US" sz="2000" b="1" dirty="0">
                <a:solidFill>
                  <a:schemeClr val="bg2"/>
                </a:solidFill>
              </a:rPr>
              <a:t>瞿秋白致杨之华</a:t>
            </a:r>
            <a:r>
              <a:rPr lang="en-US" altLang="zh-CN" sz="2000" b="1" dirty="0">
                <a:solidFill>
                  <a:schemeClr val="bg2"/>
                </a:solidFill>
              </a:rPr>
              <a:t>》</a:t>
            </a:r>
            <a:endParaRPr lang="zh-CN" altLang="en-US" sz="20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433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7EB3C8D-5803-4D18-AFAE-8D705ABF4680}"/>
              </a:ext>
            </a:extLst>
          </p:cNvPr>
          <p:cNvSpPr txBox="1"/>
          <p:nvPr/>
        </p:nvSpPr>
        <p:spPr>
          <a:xfrm>
            <a:off x="4337957" y="2286000"/>
            <a:ext cx="351608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5400" b="1" dirty="0"/>
              <a:t>别   离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5C812A-8A34-4E34-A91A-2F6A285FF00C}"/>
              </a:ext>
            </a:extLst>
          </p:cNvPr>
          <p:cNvSpPr txBox="1"/>
          <p:nvPr/>
        </p:nvSpPr>
        <p:spPr>
          <a:xfrm>
            <a:off x="5687786" y="3429000"/>
            <a:ext cx="974272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400" b="1" dirty="0">
                <a:solidFill>
                  <a:schemeClr val="bg2"/>
                </a:solidFill>
              </a:rPr>
              <a:t>情书</a:t>
            </a:r>
          </a:p>
        </p:txBody>
      </p:sp>
    </p:spTree>
    <p:extLst>
      <p:ext uri="{BB962C8B-B14F-4D97-AF65-F5344CB8AC3E}">
        <p14:creationId xmlns:p14="http://schemas.microsoft.com/office/powerpoint/2010/main" val="880996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1B0BA32-79ED-4F40-ABF2-A0552366B919}"/>
              </a:ext>
            </a:extLst>
          </p:cNvPr>
          <p:cNvSpPr/>
          <p:nvPr/>
        </p:nvSpPr>
        <p:spPr>
          <a:xfrm>
            <a:off x="1386840" y="1885664"/>
            <a:ext cx="9418320" cy="195957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/>
              <a:t>       我走了。带着记忆的锦盒，里面藏着我们的爱情、我们的友谊，已经说出和还没有说出的话走了，我回国了。伦敦使我痛苦。我知道，您一从柏林回来，就会打火车站直接来我家的。我怕，怕您那沸腾的热情，也怕我自己心头绞痛着的感情。火，会将我们两人都烧死的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0F4D324-C771-489C-B9B6-3FCBC0B2AFFB}"/>
              </a:ext>
            </a:extLst>
          </p:cNvPr>
          <p:cNvSpPr/>
          <p:nvPr/>
        </p:nvSpPr>
        <p:spPr>
          <a:xfrm>
            <a:off x="6839712" y="4922304"/>
            <a:ext cx="4523232" cy="4480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/>
              <a:t>——</a:t>
            </a:r>
            <a:r>
              <a:rPr lang="zh-CN" altLang="en-US" sz="2000" dirty="0"/>
              <a:t>节选自</a:t>
            </a:r>
            <a:r>
              <a:rPr lang="en-US" altLang="zh-CN" sz="2000" dirty="0"/>
              <a:t>《</a:t>
            </a:r>
            <a:r>
              <a:rPr lang="zh-CN" altLang="en-US" sz="2000" dirty="0"/>
              <a:t>情书</a:t>
            </a:r>
            <a:r>
              <a:rPr lang="en-US" altLang="zh-CN" sz="2000" dirty="0"/>
              <a:t>·</a:t>
            </a:r>
            <a:r>
              <a:rPr lang="zh-CN" altLang="en-US" sz="2000" dirty="0"/>
              <a:t>林徽因致徐志摩</a:t>
            </a:r>
            <a:r>
              <a:rPr lang="en-US" altLang="zh-CN" sz="2000" dirty="0"/>
              <a:t>》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205899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030BD769-C6B0-44FD-984A-69DC6378589D}"/>
              </a:ext>
            </a:extLst>
          </p:cNvPr>
          <p:cNvSpPr/>
          <p:nvPr/>
        </p:nvSpPr>
        <p:spPr>
          <a:xfrm>
            <a:off x="1992086" y="2016597"/>
            <a:ext cx="3004457" cy="243970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/>
              <a:t>红酥手，黄縢酒，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/>
              <a:t>满城春色宫墙柳。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/>
              <a:t>东风恶，欢情薄。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/>
              <a:t>一怀愁绪，几年离索。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/>
              <a:t>错、错、错。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E981152-FDF4-4995-B56E-4700BF5F9449}"/>
              </a:ext>
            </a:extLst>
          </p:cNvPr>
          <p:cNvSpPr/>
          <p:nvPr/>
        </p:nvSpPr>
        <p:spPr>
          <a:xfrm>
            <a:off x="7195459" y="2016597"/>
            <a:ext cx="3167743" cy="243970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/>
              <a:t>春如旧，人空瘦，</a:t>
            </a:r>
            <a:endParaRPr lang="en-US" altLang="zh-CN" sz="2400" b="1" dirty="0"/>
          </a:p>
          <a:p>
            <a:pPr>
              <a:lnSpc>
                <a:spcPct val="130000"/>
              </a:lnSpc>
            </a:pPr>
            <a:r>
              <a:rPr lang="zh-CN" altLang="en-US" sz="2400" b="1" dirty="0"/>
              <a:t>泪痕红浥鲛绡透。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/>
              <a:t>桃花落，闲池阁。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/>
              <a:t>山盟虽在，锦书难托。</a:t>
            </a:r>
          </a:p>
          <a:p>
            <a:pPr>
              <a:lnSpc>
                <a:spcPct val="130000"/>
              </a:lnSpc>
            </a:pPr>
            <a:r>
              <a:rPr lang="zh-CN" altLang="en-US" sz="2400" b="1" dirty="0"/>
              <a:t>莫、莫、莫！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D85EC1B-CB40-4DF8-B1FB-2103D1D12401}"/>
              </a:ext>
            </a:extLst>
          </p:cNvPr>
          <p:cNvSpPr/>
          <p:nvPr/>
        </p:nvSpPr>
        <p:spPr>
          <a:xfrm>
            <a:off x="7092044" y="4682817"/>
            <a:ext cx="3374572" cy="84818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/>
              <a:t>——</a:t>
            </a:r>
            <a:r>
              <a:rPr lang="zh-CN" altLang="en-US" sz="2000" dirty="0"/>
              <a:t>节选自</a:t>
            </a:r>
            <a:endParaRPr lang="en-US" altLang="zh-CN" sz="2000" dirty="0"/>
          </a:p>
          <a:p>
            <a:pPr>
              <a:lnSpc>
                <a:spcPct val="130000"/>
              </a:lnSpc>
            </a:pPr>
            <a:r>
              <a:rPr lang="en-US" altLang="zh-CN" sz="2000" dirty="0"/>
              <a:t>《</a:t>
            </a:r>
            <a:r>
              <a:rPr lang="zh-CN" altLang="en-US" sz="2000" dirty="0"/>
              <a:t>情书</a:t>
            </a:r>
            <a:r>
              <a:rPr lang="en-US" altLang="zh-CN" sz="2000" dirty="0"/>
              <a:t>·</a:t>
            </a:r>
            <a:r>
              <a:rPr lang="zh-CN" altLang="en-US" sz="2000" dirty="0"/>
              <a:t>陆游致唐琬</a:t>
            </a:r>
            <a:r>
              <a:rPr lang="en-US" altLang="zh-CN" sz="2000" dirty="0"/>
              <a:t>》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358427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253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61D1F40-DACB-4B4C-BAED-05E84675DAEB}"/>
              </a:ext>
            </a:extLst>
          </p:cNvPr>
          <p:cNvSpPr/>
          <p:nvPr/>
        </p:nvSpPr>
        <p:spPr>
          <a:xfrm>
            <a:off x="5180646" y="2272623"/>
            <a:ext cx="2484120" cy="46166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zh-CN" altLang="en-US" sz="2400" dirty="0"/>
              <a:t>就是七夕之夜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1AFA0FB-7312-4D5E-9E31-FC8E529AF62C}"/>
              </a:ext>
            </a:extLst>
          </p:cNvPr>
          <p:cNvSpPr/>
          <p:nvPr/>
        </p:nvSpPr>
        <p:spPr>
          <a:xfrm>
            <a:off x="5080337" y="1038397"/>
            <a:ext cx="2031325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dirty="0">
                <a:solidFill>
                  <a:schemeClr val="accent3"/>
                </a:solidFill>
              </a:rPr>
              <a:t>二十三岁之前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E1717F1-3AA0-4315-BF15-71838453A344}"/>
              </a:ext>
            </a:extLst>
          </p:cNvPr>
          <p:cNvSpPr/>
          <p:nvPr/>
        </p:nvSpPr>
        <p:spPr>
          <a:xfrm>
            <a:off x="4618672" y="1655510"/>
            <a:ext cx="2954655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dirty="0"/>
              <a:t>我做过的最疯狂的事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47FD18F-3777-48A3-A822-A4B112B73CAE}"/>
              </a:ext>
            </a:extLst>
          </p:cNvPr>
          <p:cNvSpPr/>
          <p:nvPr/>
        </p:nvSpPr>
        <p:spPr>
          <a:xfrm>
            <a:off x="4484632" y="2889736"/>
            <a:ext cx="3570208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zh-CN" altLang="en-US" sz="2400" dirty="0"/>
              <a:t>我在珠穆朗玛峰向你表白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6467AE9-BF8B-4648-9A1B-89ED55ED90F0}"/>
              </a:ext>
            </a:extLst>
          </p:cNvPr>
          <p:cNvSpPr/>
          <p:nvPr/>
        </p:nvSpPr>
        <p:spPr>
          <a:xfrm>
            <a:off x="4418076" y="5673898"/>
            <a:ext cx="3355848" cy="4480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chemeClr val="bg1"/>
                </a:solidFill>
              </a:rPr>
              <a:t>——</a:t>
            </a:r>
            <a:r>
              <a:rPr lang="zh-CN" altLang="en-US" sz="2000" dirty="0">
                <a:solidFill>
                  <a:schemeClr val="bg1"/>
                </a:solidFill>
              </a:rPr>
              <a:t>节选自</a:t>
            </a:r>
            <a:r>
              <a:rPr lang="en-US" altLang="zh-CN" sz="2000" dirty="0">
                <a:solidFill>
                  <a:schemeClr val="bg1"/>
                </a:solidFill>
              </a:rPr>
              <a:t>《</a:t>
            </a:r>
            <a:r>
              <a:rPr lang="zh-CN" altLang="en-US" sz="2000" dirty="0">
                <a:solidFill>
                  <a:schemeClr val="bg1"/>
                </a:solidFill>
              </a:rPr>
              <a:t>情书</a:t>
            </a:r>
            <a:r>
              <a:rPr lang="en-US" altLang="zh-CN" sz="2000" dirty="0">
                <a:solidFill>
                  <a:schemeClr val="bg1"/>
                </a:solidFill>
              </a:rPr>
              <a:t>·</a:t>
            </a:r>
            <a:r>
              <a:rPr lang="zh-CN" altLang="en-US" sz="2000" dirty="0">
                <a:solidFill>
                  <a:schemeClr val="bg1"/>
                </a:solidFill>
              </a:rPr>
              <a:t>付圣强</a:t>
            </a:r>
            <a:r>
              <a:rPr lang="en-US" altLang="zh-CN" sz="2000" dirty="0">
                <a:solidFill>
                  <a:schemeClr val="bg1"/>
                </a:solidFill>
              </a:rPr>
              <a:t>》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999855A-1FFD-45E7-B0EF-8B3BE0941510}"/>
              </a:ext>
            </a:extLst>
          </p:cNvPr>
          <p:cNvSpPr txBox="1"/>
          <p:nvPr/>
        </p:nvSpPr>
        <p:spPr>
          <a:xfrm>
            <a:off x="5560978" y="3854897"/>
            <a:ext cx="1070043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3200" i="1" dirty="0">
                <a:solidFill>
                  <a:schemeClr val="accent3"/>
                </a:solidFill>
              </a:rPr>
              <a:t>love</a:t>
            </a:r>
            <a:endParaRPr lang="zh-CN" altLang="en-US" sz="3200" i="1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08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楷体</a:t>
            </a:r>
            <a:endParaRPr kumimoji="1" lang="en-US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/>
              <a:t>Arail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-US" altLang="zh-CN" dirty="0" err="1"/>
              <a:t>Pexels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</a:t>
            </a:r>
            <a:r>
              <a:rPr kumimoji="1" lang="en-US" altLang="zh-CN" dirty="0"/>
              <a:t>PPT</a:t>
            </a:r>
            <a:r>
              <a:rPr kumimoji="1" lang="zh-CN" altLang="en-US" dirty="0"/>
              <a:t>文字内容仅供排版参考，不对其真实性与准确性做保证。本网站所提供的任何信息内容（包括但不限于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墨雪儿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C5A773-B28B-426B-9DA0-923B1E15B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青涩 </a:t>
            </a:r>
            <a:r>
              <a:rPr lang="en-US" altLang="zh-CN" b="1" dirty="0">
                <a:solidFill>
                  <a:schemeClr val="accent3"/>
                </a:solidFill>
              </a:rPr>
              <a:t>· </a:t>
            </a:r>
            <a:r>
              <a:rPr lang="zh-CN" altLang="en-US" b="1" dirty="0"/>
              <a:t>情书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D90D26-F393-4C82-9F0C-B982B13EEB7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朦胧 </a:t>
            </a:r>
            <a:r>
              <a:rPr lang="en-US" altLang="zh-CN" dirty="0"/>
              <a:t>· </a:t>
            </a:r>
            <a:r>
              <a:rPr lang="zh-CN" altLang="en-US" dirty="0"/>
              <a:t>情书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86FD537-EE4F-4D64-8D65-8AEEC51D23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热烈 </a:t>
            </a:r>
            <a:r>
              <a:rPr lang="en-US" altLang="zh-CN" dirty="0"/>
              <a:t>· </a:t>
            </a:r>
            <a:r>
              <a:rPr lang="zh-CN" altLang="en-US" dirty="0"/>
              <a:t>情书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544B687-E64F-4AEA-90A0-3D255F4D82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zh-CN" altLang="en-US" dirty="0"/>
              <a:t>迟暮 </a:t>
            </a:r>
            <a:r>
              <a:rPr lang="en-US" altLang="zh-CN" dirty="0"/>
              <a:t>· </a:t>
            </a:r>
            <a:r>
              <a:rPr lang="zh-CN" altLang="en-US" dirty="0"/>
              <a:t>情书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100D011-8E93-4B58-8DC9-174D3230A7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别离 </a:t>
            </a:r>
            <a:r>
              <a:rPr lang="en-US" altLang="zh-CN" dirty="0"/>
              <a:t>· </a:t>
            </a:r>
            <a:r>
              <a:rPr lang="zh-CN" altLang="en-US" dirty="0"/>
              <a:t>情书</a:t>
            </a:r>
          </a:p>
        </p:txBody>
      </p:sp>
    </p:spTree>
    <p:extLst>
      <p:ext uri="{BB962C8B-B14F-4D97-AF65-F5344CB8AC3E}">
        <p14:creationId xmlns:p14="http://schemas.microsoft.com/office/powerpoint/2010/main" val="1638367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7EB3C8D-5803-4D18-AFAE-8D705ABF4680}"/>
              </a:ext>
            </a:extLst>
          </p:cNvPr>
          <p:cNvSpPr txBox="1"/>
          <p:nvPr/>
        </p:nvSpPr>
        <p:spPr>
          <a:xfrm>
            <a:off x="4337957" y="2286000"/>
            <a:ext cx="351608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5400" b="1" dirty="0"/>
              <a:t>青   涩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5C812A-8A34-4E34-A91A-2F6A285FF00C}"/>
              </a:ext>
            </a:extLst>
          </p:cNvPr>
          <p:cNvSpPr txBox="1"/>
          <p:nvPr/>
        </p:nvSpPr>
        <p:spPr>
          <a:xfrm>
            <a:off x="5687786" y="3429000"/>
            <a:ext cx="974272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400" b="1" dirty="0">
                <a:solidFill>
                  <a:schemeClr val="bg2"/>
                </a:solidFill>
              </a:rPr>
              <a:t>情书</a:t>
            </a:r>
          </a:p>
        </p:txBody>
      </p:sp>
    </p:spTree>
    <p:extLst>
      <p:ext uri="{BB962C8B-B14F-4D97-AF65-F5344CB8AC3E}">
        <p14:creationId xmlns:p14="http://schemas.microsoft.com/office/powerpoint/2010/main" val="3968419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8F5127AD-24B0-45F4-B7AD-26BFC90D6D74}"/>
              </a:ext>
            </a:extLst>
          </p:cNvPr>
          <p:cNvSpPr/>
          <p:nvPr/>
        </p:nvSpPr>
        <p:spPr>
          <a:xfrm>
            <a:off x="1331976" y="1423306"/>
            <a:ext cx="9101328" cy="38833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        72 路公交车上的那个姑娘，原谅我把你的名字取得那么长。不知道你的人生发生了什么情况，这个秋天再也没有看见你的模样，只有公交车站飘下一片黄色的叶子，落在我的肩膀。这个城市每天都很疯狂，欠缺缘分的两个人容易东张西望，各自有各自的悲伤。公交车严肃的表情，是整个上班族的现实。你不知道我为什么不敢开口问你的名字，那是因为我的青春是个卑贱的故事，我只能想着你坐车的样子，把你的名字写成歌词。</a:t>
            </a:r>
            <a:endParaRPr lang="zh-CN" altLang="en-US" sz="2400" dirty="0"/>
          </a:p>
          <a:p>
            <a:pPr>
              <a:lnSpc>
                <a:spcPct val="130000"/>
              </a:lnSpc>
            </a:pP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F5D0EB9-C69A-4C07-8B2E-94961AACEAE5}"/>
              </a:ext>
            </a:extLst>
          </p:cNvPr>
          <p:cNvSpPr/>
          <p:nvPr/>
        </p:nvSpPr>
        <p:spPr>
          <a:xfrm>
            <a:off x="4736592" y="5306677"/>
            <a:ext cx="6635496" cy="4480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bg1"/>
                </a:solidFill>
              </a:rPr>
              <a:t>——</a:t>
            </a:r>
            <a:r>
              <a:rPr lang="zh-CN" altLang="en-US" sz="2000" b="1" dirty="0">
                <a:solidFill>
                  <a:schemeClr val="bg1"/>
                </a:solidFill>
              </a:rPr>
              <a:t>节选自</a:t>
            </a:r>
            <a:r>
              <a:rPr lang="en-US" altLang="zh-CN" sz="2000" b="1" dirty="0">
                <a:solidFill>
                  <a:schemeClr val="bg1"/>
                </a:solidFill>
              </a:rPr>
              <a:t>《</a:t>
            </a:r>
            <a:r>
              <a:rPr lang="zh-CN" altLang="en-US" sz="2000" b="1" dirty="0">
                <a:solidFill>
                  <a:schemeClr val="bg1"/>
                </a:solidFill>
              </a:rPr>
              <a:t>情书</a:t>
            </a:r>
            <a:r>
              <a:rPr lang="en-US" altLang="zh-CN" sz="2000" b="1" dirty="0">
                <a:solidFill>
                  <a:schemeClr val="bg1"/>
                </a:solidFill>
              </a:rPr>
              <a:t>·</a:t>
            </a:r>
            <a:r>
              <a:rPr lang="zh-CN" altLang="en-US" sz="2000" b="1" dirty="0">
                <a:solidFill>
                  <a:schemeClr val="bg1"/>
                </a:solidFill>
              </a:rPr>
              <a:t>王小坏致 </a:t>
            </a:r>
            <a:r>
              <a:rPr lang="en-US" altLang="zh-CN" sz="2000" b="1" dirty="0">
                <a:solidFill>
                  <a:schemeClr val="bg1"/>
                </a:solidFill>
              </a:rPr>
              <a:t>72 </a:t>
            </a:r>
            <a:r>
              <a:rPr lang="zh-CN" altLang="en-US" sz="2000" b="1" dirty="0">
                <a:solidFill>
                  <a:schemeClr val="bg1"/>
                </a:solidFill>
              </a:rPr>
              <a:t>路公交车上的那个女孩</a:t>
            </a:r>
            <a:r>
              <a:rPr lang="en-US" altLang="zh-CN" sz="2000" b="1" dirty="0">
                <a:solidFill>
                  <a:schemeClr val="bg1"/>
                </a:solidFill>
              </a:rPr>
              <a:t>》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767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7EB3C8D-5803-4D18-AFAE-8D705ABF4680}"/>
              </a:ext>
            </a:extLst>
          </p:cNvPr>
          <p:cNvSpPr txBox="1"/>
          <p:nvPr/>
        </p:nvSpPr>
        <p:spPr>
          <a:xfrm>
            <a:off x="4337957" y="2286000"/>
            <a:ext cx="351608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5400" b="1" dirty="0"/>
              <a:t>朦  胧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5C812A-8A34-4E34-A91A-2F6A285FF00C}"/>
              </a:ext>
            </a:extLst>
          </p:cNvPr>
          <p:cNvSpPr txBox="1"/>
          <p:nvPr/>
        </p:nvSpPr>
        <p:spPr>
          <a:xfrm>
            <a:off x="5687786" y="3429000"/>
            <a:ext cx="974272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400" b="1" dirty="0">
                <a:solidFill>
                  <a:schemeClr val="bg2"/>
                </a:solidFill>
              </a:rPr>
              <a:t>情书</a:t>
            </a:r>
          </a:p>
        </p:txBody>
      </p:sp>
    </p:spTree>
    <p:extLst>
      <p:ext uri="{BB962C8B-B14F-4D97-AF65-F5344CB8AC3E}">
        <p14:creationId xmlns:p14="http://schemas.microsoft.com/office/powerpoint/2010/main" val="3474269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76AC8C7-E4F0-44AB-BE78-7ECFA53F5B2C}"/>
              </a:ext>
            </a:extLst>
          </p:cNvPr>
          <p:cNvSpPr/>
          <p:nvPr/>
        </p:nvSpPr>
        <p:spPr>
          <a:xfrm rot="21244972">
            <a:off x="1050472" y="1697895"/>
            <a:ext cx="8154943" cy="339272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       不知道你有没有这样的感受：反复想念一个人的模样时，他的轮廓反而更加地模糊？但是我知道于我来说，你的身姿体态会像一卷画，让我的生活色彩万千，也跌宕起伏；你的笑声会传进我的梦境，如同你蒙住我双眼时绕我脖颈的每一缕青丝，温柔而致命，仿佛每一口呼吸都与你有关。脑海里会编织与你有关的镜头，发生过的循环播放，未曾发生的准备开机。甘心和你林间做伴，淡看尘世，纵情贪欢。</a:t>
            </a:r>
          </a:p>
          <a:p>
            <a:pPr>
              <a:lnSpc>
                <a:spcPct val="130000"/>
              </a:lnSpc>
            </a:pPr>
            <a:endParaRPr lang="zh-CN" altLang="en-US" sz="2400" b="1" dirty="0">
              <a:solidFill>
                <a:schemeClr val="bg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E093F61-CD99-481A-8513-BC9A2AA44F90}"/>
              </a:ext>
            </a:extLst>
          </p:cNvPr>
          <p:cNvSpPr/>
          <p:nvPr/>
        </p:nvSpPr>
        <p:spPr>
          <a:xfrm rot="21191118">
            <a:off x="6022888" y="5051958"/>
            <a:ext cx="5005687" cy="4480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b="1" dirty="0">
                <a:solidFill>
                  <a:schemeClr val="bg1"/>
                </a:solidFill>
              </a:rPr>
              <a:t>——</a:t>
            </a:r>
            <a:r>
              <a:rPr lang="zh-CN" altLang="en-US" sz="2000" b="1" dirty="0">
                <a:solidFill>
                  <a:schemeClr val="bg1"/>
                </a:solidFill>
              </a:rPr>
              <a:t>节选自</a:t>
            </a:r>
            <a:r>
              <a:rPr lang="en-US" altLang="zh-CN" sz="2000" b="1" dirty="0">
                <a:solidFill>
                  <a:schemeClr val="bg1"/>
                </a:solidFill>
              </a:rPr>
              <a:t>《</a:t>
            </a:r>
            <a:r>
              <a:rPr lang="zh-CN" altLang="en-US" sz="2000" b="1" dirty="0">
                <a:solidFill>
                  <a:schemeClr val="bg1"/>
                </a:solidFill>
              </a:rPr>
              <a:t>情书</a:t>
            </a:r>
            <a:r>
              <a:rPr lang="en-US" altLang="zh-CN" sz="2000" b="1" dirty="0">
                <a:solidFill>
                  <a:schemeClr val="bg1"/>
                </a:solidFill>
              </a:rPr>
              <a:t>·</a:t>
            </a:r>
            <a:r>
              <a:rPr lang="zh-CN" altLang="en-US" sz="2000" b="1" dirty="0">
                <a:solidFill>
                  <a:schemeClr val="bg1"/>
                </a:solidFill>
              </a:rPr>
              <a:t>刘墨闻致未来的爱人</a:t>
            </a:r>
            <a:r>
              <a:rPr lang="en-US" altLang="zh-CN" sz="2000" b="1" dirty="0">
                <a:solidFill>
                  <a:schemeClr val="bg1"/>
                </a:solidFill>
              </a:rPr>
              <a:t>》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998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76FEB4D0-E304-436B-9CF9-1DA4C5823BBF}"/>
              </a:ext>
            </a:extLst>
          </p:cNvPr>
          <p:cNvSpPr/>
          <p:nvPr/>
        </p:nvSpPr>
        <p:spPr>
          <a:xfrm>
            <a:off x="1219200" y="1803737"/>
            <a:ext cx="9753600" cy="2439707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/>
              <a:t>       姑娘，我说了这么多，也不过就是五分悸动，三分激动，两分酸气，一颗真心。若你能看到这里，我也十分感激。</a:t>
            </a:r>
          </a:p>
          <a:p>
            <a:pPr>
              <a:lnSpc>
                <a:spcPct val="130000"/>
              </a:lnSpc>
            </a:pPr>
            <a:r>
              <a:rPr lang="zh-CN" altLang="en-US" sz="2400" dirty="0"/>
              <a:t>       茨维塔耶娃说，我想和你一起生活，在某个小镇，共享无尽的黄昏，和绵绵不绝的钟声。</a:t>
            </a:r>
          </a:p>
          <a:p>
            <a:pPr>
              <a:lnSpc>
                <a:spcPct val="130000"/>
              </a:lnSpc>
            </a:pPr>
            <a:r>
              <a:rPr lang="zh-CN" altLang="en-US" sz="2400" dirty="0"/>
              <a:t>       我也如此想着。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BF3A53C-30FB-4604-A1C4-E960A0907C44}"/>
              </a:ext>
            </a:extLst>
          </p:cNvPr>
          <p:cNvSpPr/>
          <p:nvPr/>
        </p:nvSpPr>
        <p:spPr>
          <a:xfrm>
            <a:off x="8196943" y="4922304"/>
            <a:ext cx="3166001" cy="448071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/>
              <a:t>——</a:t>
            </a:r>
            <a:r>
              <a:rPr lang="zh-CN" altLang="en-US" sz="2000" dirty="0"/>
              <a:t>节选自</a:t>
            </a:r>
            <a:r>
              <a:rPr lang="en-US" altLang="zh-CN" sz="2000" dirty="0"/>
              <a:t>《</a:t>
            </a:r>
            <a:r>
              <a:rPr lang="zh-CN" altLang="en-US" sz="2000" dirty="0"/>
              <a:t>情书</a:t>
            </a:r>
            <a:r>
              <a:rPr lang="en-US" altLang="zh-CN" sz="2000" dirty="0"/>
              <a:t>·</a:t>
            </a:r>
            <a:r>
              <a:rPr lang="zh-CN" altLang="en-US" sz="2000" dirty="0"/>
              <a:t>疏离</a:t>
            </a:r>
            <a:r>
              <a:rPr lang="en-US" altLang="zh-CN" sz="2000" dirty="0"/>
              <a:t>》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7786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7EB3C8D-5803-4D18-AFAE-8D705ABF4680}"/>
              </a:ext>
            </a:extLst>
          </p:cNvPr>
          <p:cNvSpPr txBox="1"/>
          <p:nvPr/>
        </p:nvSpPr>
        <p:spPr>
          <a:xfrm>
            <a:off x="4337957" y="2286000"/>
            <a:ext cx="3516086" cy="9233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5400" b="1" dirty="0"/>
              <a:t>热   烈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95C812A-8A34-4E34-A91A-2F6A285FF00C}"/>
              </a:ext>
            </a:extLst>
          </p:cNvPr>
          <p:cNvSpPr txBox="1"/>
          <p:nvPr/>
        </p:nvSpPr>
        <p:spPr>
          <a:xfrm>
            <a:off x="5687786" y="3429000"/>
            <a:ext cx="974272" cy="1446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400" b="1" dirty="0">
                <a:solidFill>
                  <a:schemeClr val="bg2"/>
                </a:solidFill>
              </a:rPr>
              <a:t>情书</a:t>
            </a:r>
          </a:p>
        </p:txBody>
      </p:sp>
    </p:spTree>
    <p:extLst>
      <p:ext uri="{BB962C8B-B14F-4D97-AF65-F5344CB8AC3E}">
        <p14:creationId xmlns:p14="http://schemas.microsoft.com/office/powerpoint/2010/main" val="3005599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PLUS5">
      <a:dk1>
        <a:srgbClr val="AD9137"/>
      </a:dk1>
      <a:lt1>
        <a:sysClr val="window" lastClr="FFFFFF"/>
      </a:lt1>
      <a:dk2>
        <a:srgbClr val="E8CC69"/>
      </a:dk2>
      <a:lt2>
        <a:srgbClr val="FFFFFF"/>
      </a:lt2>
      <a:accent1>
        <a:srgbClr val="FECCCD"/>
      </a:accent1>
      <a:accent2>
        <a:srgbClr val="E8CC69"/>
      </a:accent2>
      <a:accent3>
        <a:srgbClr val="AD9137"/>
      </a:accent3>
      <a:accent4>
        <a:srgbClr val="FD878A"/>
      </a:accent4>
      <a:accent5>
        <a:srgbClr val="EFF0F2"/>
      </a:accent5>
      <a:accent6>
        <a:srgbClr val="FFDD71"/>
      </a:accent6>
      <a:hlink>
        <a:srgbClr val="0563C1"/>
      </a:hlink>
      <a:folHlink>
        <a:srgbClr val="954F72"/>
      </a:folHlink>
    </a:clrScheme>
    <a:fontScheme name="OfficePLUS">
      <a:majorFont>
        <a:latin typeface="Arial"/>
        <a:ea typeface="楷体"/>
        <a:cs typeface=""/>
      </a:majorFont>
      <a:minorFont>
        <a:latin typeface="Arial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</TotalTime>
  <Words>1357</Words>
  <Application>Microsoft Office PowerPoint</Application>
  <PresentationFormat>宽屏</PresentationFormat>
  <Paragraphs>86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Microsoft YaHei Light</vt:lpstr>
      <vt:lpstr>等线</vt:lpstr>
      <vt:lpstr>楷体</vt:lpstr>
      <vt:lpstr>Microsoft YaHei</vt:lpstr>
      <vt:lpstr>Arial</vt:lpstr>
      <vt:lpstr>Segoe UI Light</vt:lpstr>
      <vt:lpstr>Office 主题​​</vt:lpstr>
      <vt:lpstr>PowerPoint 演示文稿</vt:lpstr>
      <vt:lpstr>PowerPoint 演示文稿</vt:lpstr>
      <vt:lpstr>青涩 · 情书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金晶</dc:creator>
  <cp:lastModifiedBy>刘 金晶</cp:lastModifiedBy>
  <cp:revision>36</cp:revision>
  <dcterms:created xsi:type="dcterms:W3CDTF">2022-07-31T12:02:06Z</dcterms:created>
  <dcterms:modified xsi:type="dcterms:W3CDTF">2022-08-02T16:45:17Z</dcterms:modified>
</cp:coreProperties>
</file>