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9" r:id="rId3"/>
    <p:sldId id="262" r:id="rId4"/>
    <p:sldId id="267" r:id="rId5"/>
    <p:sldId id="266" r:id="rId6"/>
    <p:sldId id="269" r:id="rId7"/>
    <p:sldId id="270" r:id="rId8"/>
    <p:sldId id="278" r:id="rId9"/>
    <p:sldId id="263" r:id="rId10"/>
    <p:sldId id="271" r:id="rId11"/>
    <p:sldId id="273" r:id="rId12"/>
    <p:sldId id="281" r:id="rId13"/>
    <p:sldId id="260" r:id="rId14"/>
    <p:sldId id="272" r:id="rId15"/>
    <p:sldId id="268" r:id="rId16"/>
    <p:sldId id="264" r:id="rId17"/>
    <p:sldId id="274" r:id="rId18"/>
    <p:sldId id="265" r:id="rId19"/>
    <p:sldId id="276" r:id="rId20"/>
    <p:sldId id="279" r:id="rId21"/>
    <p:sldId id="280" r:id="rId22"/>
    <p:sldId id="314"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151" userDrawn="1">
          <p15:clr>
            <a:srgbClr val="A4A3A4"/>
          </p15:clr>
        </p15:guide>
        <p15:guide id="4" pos="529" userDrawn="1">
          <p15:clr>
            <a:srgbClr val="A4A3A4"/>
          </p15:clr>
        </p15:guide>
        <p15:guide id="5" orient="horz" pos="3929" userDrawn="1">
          <p15:clr>
            <a:srgbClr val="A4A3A4"/>
          </p15:clr>
        </p15:guide>
        <p15:guide id="6" orient="horz" pos="4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FD8"/>
    <a:srgbClr val="1B70E1"/>
    <a:srgbClr val="59DEE0"/>
    <a:srgbClr val="010C39"/>
    <a:srgbClr val="1B87E0"/>
    <a:srgbClr val="043E9A"/>
    <a:srgbClr val="039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3" autoAdjust="0"/>
    <p:restoredTop sz="96065" autoAdjust="0"/>
  </p:normalViewPr>
  <p:slideViewPr>
    <p:cSldViewPr snapToGrid="0" showGuides="1">
      <p:cViewPr varScale="1">
        <p:scale>
          <a:sx n="87" d="100"/>
          <a:sy n="87" d="100"/>
        </p:scale>
        <p:origin x="60" y="372"/>
      </p:cViewPr>
      <p:guideLst>
        <p:guide orient="horz" pos="2160"/>
        <p:guide pos="3840"/>
        <p:guide pos="7151"/>
        <p:guide pos="529"/>
        <p:guide orient="horz" pos="3929"/>
        <p:guide orient="horz" pos="4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gradFill flip="none" rotWithShape="1">
              <a:gsLst>
                <a:gs pos="0">
                  <a:srgbClr val="1B70E1">
                    <a:alpha val="0"/>
                  </a:srgbClr>
                </a:gs>
                <a:gs pos="95000">
                  <a:srgbClr val="1B70E1"/>
                </a:gs>
              </a:gsLst>
              <a:lin ang="5400000" scaled="1"/>
              <a:tileRect/>
            </a:gradFill>
            <a:ln>
              <a:noFill/>
            </a:ln>
          </c:spPr>
          <c:dPt>
            <c:idx val="0"/>
            <c:bubble3D val="0"/>
            <c:spPr>
              <a:gradFill flip="none" rotWithShape="1">
                <a:gsLst>
                  <a:gs pos="11000">
                    <a:schemeClr val="accent1">
                      <a:alpha val="0"/>
                    </a:schemeClr>
                  </a:gs>
                  <a:gs pos="95000">
                    <a:schemeClr val="accent1"/>
                  </a:gs>
                </a:gsLst>
                <a:lin ang="2700000" scaled="1"/>
                <a:tileRect/>
              </a:gradFill>
              <a:ln w="19050">
                <a:noFill/>
              </a:ln>
              <a:effectLst/>
            </c:spPr>
            <c:extLst>
              <c:ext xmlns:c16="http://schemas.microsoft.com/office/drawing/2014/chart" uri="{C3380CC4-5D6E-409C-BE32-E72D297353CC}">
                <c16:uniqueId val="{00000001-834F-439B-A637-652A14964954}"/>
              </c:ext>
            </c:extLst>
          </c:dPt>
          <c:dPt>
            <c:idx val="1"/>
            <c:bubble3D val="0"/>
            <c:spPr>
              <a:gradFill flip="none" rotWithShape="1">
                <a:gsLst>
                  <a:gs pos="2000">
                    <a:schemeClr val="accent1">
                      <a:alpha val="0"/>
                    </a:schemeClr>
                  </a:gs>
                  <a:gs pos="95000">
                    <a:schemeClr val="accent1"/>
                  </a:gs>
                </a:gsLst>
                <a:lin ang="5400000" scaled="1"/>
                <a:tileRect/>
              </a:gradFill>
              <a:ln w="19050">
                <a:noFill/>
              </a:ln>
              <a:effectLst/>
            </c:spPr>
            <c:extLst>
              <c:ext xmlns:c16="http://schemas.microsoft.com/office/drawing/2014/chart" uri="{C3380CC4-5D6E-409C-BE32-E72D297353CC}">
                <c16:uniqueId val="{00000002-834F-439B-A637-652A14964954}"/>
              </c:ext>
            </c:extLst>
          </c:dPt>
          <c:dPt>
            <c:idx val="2"/>
            <c:bubble3D val="0"/>
            <c:spPr>
              <a:gradFill flip="none" rotWithShape="1">
                <a:gsLst>
                  <a:gs pos="17000">
                    <a:schemeClr val="accent1">
                      <a:alpha val="0"/>
                    </a:schemeClr>
                  </a:gs>
                  <a:gs pos="95000">
                    <a:schemeClr val="accent1"/>
                  </a:gs>
                </a:gsLst>
                <a:lin ang="8100000" scaled="1"/>
                <a:tileRect/>
              </a:gradFill>
              <a:ln w="19050">
                <a:noFill/>
              </a:ln>
              <a:effectLst/>
            </c:spPr>
            <c:extLst>
              <c:ext xmlns:c16="http://schemas.microsoft.com/office/drawing/2014/chart" uri="{C3380CC4-5D6E-409C-BE32-E72D297353CC}">
                <c16:uniqueId val="{00000003-834F-439B-A637-652A14964954}"/>
              </c:ext>
            </c:extLst>
          </c:dPt>
          <c:dPt>
            <c:idx val="3"/>
            <c:bubble3D val="0"/>
            <c:spPr>
              <a:gradFill flip="none" rotWithShape="1">
                <a:gsLst>
                  <a:gs pos="0">
                    <a:schemeClr val="accent1"/>
                  </a:gs>
                  <a:gs pos="100000">
                    <a:schemeClr val="accent1">
                      <a:alpha val="0"/>
                    </a:schemeClr>
                  </a:gs>
                </a:gsLst>
                <a:lin ang="2700000" scaled="1"/>
                <a:tileRect/>
              </a:gradFill>
              <a:ln w="19050">
                <a:noFill/>
              </a:ln>
              <a:effectLst/>
            </c:spPr>
            <c:extLst>
              <c:ext xmlns:c16="http://schemas.microsoft.com/office/drawing/2014/chart" uri="{C3380CC4-5D6E-409C-BE32-E72D297353CC}">
                <c16:uniqueId val="{00000004-834F-439B-A637-652A14964954}"/>
              </c:ext>
            </c:extLst>
          </c:dPt>
          <c:dPt>
            <c:idx val="4"/>
            <c:bubble3D val="0"/>
            <c:spPr>
              <a:gradFill flip="none" rotWithShape="1">
                <a:gsLst>
                  <a:gs pos="7000">
                    <a:schemeClr val="accent1">
                      <a:alpha val="0"/>
                    </a:schemeClr>
                  </a:gs>
                  <a:gs pos="95000">
                    <a:schemeClr val="accent1"/>
                  </a:gs>
                </a:gsLst>
                <a:lin ang="16200000" scaled="1"/>
                <a:tileRect/>
              </a:gradFill>
              <a:ln w="19050">
                <a:noFill/>
              </a:ln>
              <a:effectLst/>
            </c:spPr>
            <c:extLst>
              <c:ext xmlns:c16="http://schemas.microsoft.com/office/drawing/2014/chart" uri="{C3380CC4-5D6E-409C-BE32-E72D297353CC}">
                <c16:uniqueId val="{00000005-834F-439B-A637-652A14964954}"/>
              </c:ext>
            </c:extLst>
          </c:dPt>
          <c:dPt>
            <c:idx val="5"/>
            <c:bubble3D val="0"/>
            <c:spPr>
              <a:gradFill flip="none" rotWithShape="1">
                <a:gsLst>
                  <a:gs pos="18000">
                    <a:schemeClr val="accent1">
                      <a:alpha val="0"/>
                    </a:schemeClr>
                  </a:gs>
                  <a:gs pos="95000">
                    <a:schemeClr val="accent1"/>
                  </a:gs>
                </a:gsLst>
                <a:lin ang="18900000" scaled="1"/>
                <a:tileRect/>
              </a:gradFill>
              <a:ln w="19050">
                <a:noFill/>
              </a:ln>
              <a:effectLst/>
            </c:spPr>
            <c:extLst>
              <c:ext xmlns:c16="http://schemas.microsoft.com/office/drawing/2014/chart" uri="{C3380CC4-5D6E-409C-BE32-E72D297353CC}">
                <c16:uniqueId val="{00000006-834F-439B-A637-652A14964954}"/>
              </c:ext>
            </c:extLst>
          </c:dPt>
          <c:cat>
            <c:strRef>
              <c:f>Sheet1!$A$2:$A$7</c:f>
              <c:strCache>
                <c:ptCount val="4"/>
                <c:pt idx="0">
                  <c:v>第一季度</c:v>
                </c:pt>
                <c:pt idx="1">
                  <c:v>第二季度</c:v>
                </c:pt>
                <c:pt idx="2">
                  <c:v>第三季度</c:v>
                </c:pt>
                <c:pt idx="3">
                  <c:v>第四季度</c:v>
                </c:pt>
              </c:strCache>
            </c:strRef>
          </c:cat>
          <c:val>
            <c:numRef>
              <c:f>Sheet1!$B$2:$B$7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0-834F-439B-A637-652A1496495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flip="none" rotWithShape="1">
              <a:gsLst>
                <a:gs pos="0">
                  <a:schemeClr val="accent1"/>
                </a:gs>
                <a:gs pos="100000">
                  <a:schemeClr val="accent1">
                    <a:alpha val="0"/>
                  </a:schemeClr>
                </a:gs>
              </a:gsLst>
              <a:lin ang="5400000" scaled="1"/>
              <a:tileRect/>
            </a:gradFill>
            <a:ln>
              <a:noFill/>
            </a:ln>
            <a:effectLst/>
          </c:spPr>
          <c:invertIfNegative val="0"/>
          <c:dPt>
            <c:idx val="4"/>
            <c:invertIfNegative val="0"/>
            <c:bubble3D val="0"/>
            <c:spPr>
              <a:gradFill flip="none" rotWithShape="1">
                <a:gsLst>
                  <a:gs pos="0">
                    <a:schemeClr val="accent2"/>
                  </a:gs>
                  <a:gs pos="100000">
                    <a:schemeClr val="accent2">
                      <a:alpha val="0"/>
                    </a:schemeClr>
                  </a:gs>
                </a:gsLst>
                <a:lin ang="5400000" scaled="1"/>
                <a:tileRect/>
              </a:gradFill>
              <a:ln>
                <a:noFill/>
              </a:ln>
              <a:effectLst/>
            </c:spPr>
            <c:extLst>
              <c:ext xmlns:c16="http://schemas.microsoft.com/office/drawing/2014/chart" uri="{C3380CC4-5D6E-409C-BE32-E72D297353CC}">
                <c16:uniqueId val="{00000003-F416-491D-9BBC-E760757BF788}"/>
              </c:ext>
            </c:extLst>
          </c:dPt>
          <c:cat>
            <c:strRef>
              <c:f>Sheet1!$A$2:$A$6</c:f>
              <c:strCache>
                <c:ptCount val="5"/>
                <c:pt idx="0">
                  <c:v>20XX</c:v>
                </c:pt>
                <c:pt idx="1">
                  <c:v>20XX</c:v>
                </c:pt>
                <c:pt idx="2">
                  <c:v>20XX</c:v>
                </c:pt>
                <c:pt idx="3">
                  <c:v>20XX</c:v>
                </c:pt>
                <c:pt idx="4">
                  <c:v>20XX</c:v>
                </c:pt>
              </c:strCache>
            </c:strRef>
          </c:cat>
          <c:val>
            <c:numRef>
              <c:f>Sheet1!$B$2:$B$6</c:f>
              <c:numCache>
                <c:formatCode>General</c:formatCode>
                <c:ptCount val="5"/>
                <c:pt idx="0">
                  <c:v>1.5</c:v>
                </c:pt>
                <c:pt idx="1">
                  <c:v>2</c:v>
                </c:pt>
                <c:pt idx="2">
                  <c:v>3</c:v>
                </c:pt>
                <c:pt idx="3">
                  <c:v>4</c:v>
                </c:pt>
                <c:pt idx="4">
                  <c:v>7</c:v>
                </c:pt>
              </c:numCache>
            </c:numRef>
          </c:val>
          <c:extLst>
            <c:ext xmlns:c16="http://schemas.microsoft.com/office/drawing/2014/chart" uri="{C3380CC4-5D6E-409C-BE32-E72D297353CC}">
              <c16:uniqueId val="{00000000-F416-491D-9BBC-E760757BF788}"/>
            </c:ext>
          </c:extLst>
        </c:ser>
        <c:dLbls>
          <c:showLegendKey val="0"/>
          <c:showVal val="0"/>
          <c:showCatName val="0"/>
          <c:showSerName val="0"/>
          <c:showPercent val="0"/>
          <c:showBubbleSize val="0"/>
        </c:dLbls>
        <c:gapWidth val="73"/>
        <c:overlap val="-30"/>
        <c:axId val="1245882848"/>
        <c:axId val="1245859968"/>
      </c:barChart>
      <c:catAx>
        <c:axId val="124588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zh-CN"/>
          </a:p>
        </c:txPr>
        <c:crossAx val="1245859968"/>
        <c:crosses val="autoZero"/>
        <c:auto val="1"/>
        <c:lblAlgn val="ctr"/>
        <c:lblOffset val="100"/>
        <c:noMultiLvlLbl val="0"/>
      </c:catAx>
      <c:valAx>
        <c:axId val="1245859968"/>
        <c:scaling>
          <c:orientation val="minMax"/>
        </c:scaling>
        <c:delete val="1"/>
        <c:axPos val="l"/>
        <c:numFmt formatCode="General" sourceLinked="1"/>
        <c:majorTickMark val="none"/>
        <c:minorTickMark val="none"/>
        <c:tickLblPos val="nextTo"/>
        <c:crossAx val="124588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202A4-732E-4D7D-BDED-6C0CFEFF5C32}" type="datetimeFigureOut">
              <a:rPr lang="zh-CN" altLang="en-US" smtClean="0"/>
              <a:t>2022/8/5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D6E95-D758-4EB1-BB9F-8899E673AA4A}" type="slidenum">
              <a:rPr lang="zh-CN" altLang="en-US" smtClean="0"/>
              <a:t>‹#›</a:t>
            </a:fld>
            <a:endParaRPr lang="zh-CN" altLang="en-US"/>
          </a:p>
        </p:txBody>
      </p:sp>
    </p:spTree>
    <p:extLst>
      <p:ext uri="{BB962C8B-B14F-4D97-AF65-F5344CB8AC3E}">
        <p14:creationId xmlns:p14="http://schemas.microsoft.com/office/powerpoint/2010/main" val="1744785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4</a:t>
            </a:fld>
            <a:endParaRPr lang="zh-CN" altLang="en-US"/>
          </a:p>
        </p:txBody>
      </p:sp>
    </p:spTree>
    <p:extLst>
      <p:ext uri="{BB962C8B-B14F-4D97-AF65-F5344CB8AC3E}">
        <p14:creationId xmlns:p14="http://schemas.microsoft.com/office/powerpoint/2010/main" val="139849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14</a:t>
            </a:fld>
            <a:endParaRPr lang="zh-CN" altLang="en-US"/>
          </a:p>
        </p:txBody>
      </p:sp>
    </p:spTree>
    <p:extLst>
      <p:ext uri="{BB962C8B-B14F-4D97-AF65-F5344CB8AC3E}">
        <p14:creationId xmlns:p14="http://schemas.microsoft.com/office/powerpoint/2010/main" val="54369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15</a:t>
            </a:fld>
            <a:endParaRPr lang="zh-CN" altLang="en-US"/>
          </a:p>
        </p:txBody>
      </p:sp>
    </p:spTree>
    <p:extLst>
      <p:ext uri="{BB962C8B-B14F-4D97-AF65-F5344CB8AC3E}">
        <p14:creationId xmlns:p14="http://schemas.microsoft.com/office/powerpoint/2010/main" val="1789909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17</a:t>
            </a:fld>
            <a:endParaRPr lang="zh-CN" altLang="en-US"/>
          </a:p>
        </p:txBody>
      </p:sp>
    </p:spTree>
    <p:extLst>
      <p:ext uri="{BB962C8B-B14F-4D97-AF65-F5344CB8AC3E}">
        <p14:creationId xmlns:p14="http://schemas.microsoft.com/office/powerpoint/2010/main" val="1525286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19</a:t>
            </a:fld>
            <a:endParaRPr lang="zh-CN" altLang="en-US"/>
          </a:p>
        </p:txBody>
      </p:sp>
    </p:spTree>
    <p:extLst>
      <p:ext uri="{BB962C8B-B14F-4D97-AF65-F5344CB8AC3E}">
        <p14:creationId xmlns:p14="http://schemas.microsoft.com/office/powerpoint/2010/main" val="44270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20</a:t>
            </a:fld>
            <a:endParaRPr lang="zh-CN" altLang="en-US"/>
          </a:p>
        </p:txBody>
      </p:sp>
    </p:spTree>
    <p:extLst>
      <p:ext uri="{BB962C8B-B14F-4D97-AF65-F5344CB8AC3E}">
        <p14:creationId xmlns:p14="http://schemas.microsoft.com/office/powerpoint/2010/main" val="148129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5</a:t>
            </a:fld>
            <a:endParaRPr lang="zh-CN" altLang="en-US"/>
          </a:p>
        </p:txBody>
      </p:sp>
    </p:spTree>
    <p:extLst>
      <p:ext uri="{BB962C8B-B14F-4D97-AF65-F5344CB8AC3E}">
        <p14:creationId xmlns:p14="http://schemas.microsoft.com/office/powerpoint/2010/main" val="246779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6</a:t>
            </a:fld>
            <a:endParaRPr lang="zh-CN" altLang="en-US"/>
          </a:p>
        </p:txBody>
      </p:sp>
    </p:spTree>
    <p:extLst>
      <p:ext uri="{BB962C8B-B14F-4D97-AF65-F5344CB8AC3E}">
        <p14:creationId xmlns:p14="http://schemas.microsoft.com/office/powerpoint/2010/main" val="321958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7</a:t>
            </a:fld>
            <a:endParaRPr lang="zh-CN" altLang="en-US"/>
          </a:p>
        </p:txBody>
      </p:sp>
    </p:spTree>
    <p:extLst>
      <p:ext uri="{BB962C8B-B14F-4D97-AF65-F5344CB8AC3E}">
        <p14:creationId xmlns:p14="http://schemas.microsoft.com/office/powerpoint/2010/main" val="1765730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8</a:t>
            </a:fld>
            <a:endParaRPr lang="zh-CN" altLang="en-US"/>
          </a:p>
        </p:txBody>
      </p:sp>
    </p:spTree>
    <p:extLst>
      <p:ext uri="{BB962C8B-B14F-4D97-AF65-F5344CB8AC3E}">
        <p14:creationId xmlns:p14="http://schemas.microsoft.com/office/powerpoint/2010/main" val="367221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10</a:t>
            </a:fld>
            <a:endParaRPr lang="zh-CN" altLang="en-US"/>
          </a:p>
        </p:txBody>
      </p:sp>
    </p:spTree>
    <p:extLst>
      <p:ext uri="{BB962C8B-B14F-4D97-AF65-F5344CB8AC3E}">
        <p14:creationId xmlns:p14="http://schemas.microsoft.com/office/powerpoint/2010/main" val="1671273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11</a:t>
            </a:fld>
            <a:endParaRPr lang="zh-CN" altLang="en-US"/>
          </a:p>
        </p:txBody>
      </p:sp>
    </p:spTree>
    <p:extLst>
      <p:ext uri="{BB962C8B-B14F-4D97-AF65-F5344CB8AC3E}">
        <p14:creationId xmlns:p14="http://schemas.microsoft.com/office/powerpoint/2010/main" val="268980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12</a:t>
            </a:fld>
            <a:endParaRPr lang="zh-CN" altLang="en-US"/>
          </a:p>
        </p:txBody>
      </p:sp>
    </p:spTree>
    <p:extLst>
      <p:ext uri="{BB962C8B-B14F-4D97-AF65-F5344CB8AC3E}">
        <p14:creationId xmlns:p14="http://schemas.microsoft.com/office/powerpoint/2010/main" val="980378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D6E95-D758-4EB1-BB9F-8899E673AA4A}" type="slidenum">
              <a:rPr lang="zh-CN" altLang="en-US" smtClean="0"/>
              <a:t>13</a:t>
            </a:fld>
            <a:endParaRPr lang="zh-CN" altLang="en-US"/>
          </a:p>
        </p:txBody>
      </p:sp>
    </p:spTree>
    <p:extLst>
      <p:ext uri="{BB962C8B-B14F-4D97-AF65-F5344CB8AC3E}">
        <p14:creationId xmlns:p14="http://schemas.microsoft.com/office/powerpoint/2010/main" val="115331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A09BB1C-81F4-55A8-57F6-841C73BAF1C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6675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578F56-CAD3-8277-B8A5-F20C5F6B9C6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102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ABFB604-591A-EFF3-1BCB-EDE2E73D601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033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4F146AA-E9D9-DDED-8CC0-87F4C21FF0F9}"/>
              </a:ext>
            </a:extLst>
          </p:cNvPr>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12620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24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684623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21783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1" r:id="rId3"/>
    <p:sldLayoutId id="2147483650" r:id="rId4"/>
    <p:sldLayoutId id="2147483652"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2.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 name="文本框 1614">
            <a:extLst>
              <a:ext uri="{FF2B5EF4-FFF2-40B4-BE49-F238E27FC236}">
                <a16:creationId xmlns:a16="http://schemas.microsoft.com/office/drawing/2014/main" id="{FF9ED2C9-EC37-7183-6E4E-FDCF6296F198}"/>
              </a:ext>
            </a:extLst>
          </p:cNvPr>
          <p:cNvSpPr txBox="1"/>
          <p:nvPr/>
        </p:nvSpPr>
        <p:spPr>
          <a:xfrm>
            <a:off x="1500326" y="754981"/>
            <a:ext cx="9191348" cy="1200329"/>
          </a:xfrm>
          <a:prstGeom prst="rect">
            <a:avLst/>
          </a:prstGeom>
          <a:noFill/>
        </p:spPr>
        <p:txBody>
          <a:bodyPr wrap="square" rtlCol="0">
            <a:noAutofit/>
            <a:scene3d>
              <a:camera prst="perspectiveFront"/>
              <a:lightRig rig="threePt" dir="t"/>
            </a:scene3d>
            <a:sp3d extrusionH="63500"/>
          </a:bodyPr>
          <a:lstStyle/>
          <a:p>
            <a:pPr algn="ctr"/>
            <a:r>
              <a:rPr lang="zh-CN" altLang="en-US" sz="7200" b="1" dirty="0">
                <a:ln w="3175">
                  <a:gradFill>
                    <a:gsLst>
                      <a:gs pos="0">
                        <a:schemeClr val="accent1">
                          <a:lumMod val="60000"/>
                          <a:lumOff val="40000"/>
                        </a:schemeClr>
                      </a:gs>
                      <a:gs pos="100000">
                        <a:schemeClr val="accent2"/>
                      </a:gs>
                    </a:gsLst>
                    <a:lin ang="5400000" scaled="1"/>
                  </a:gradFill>
                </a:ln>
                <a:gradFill flip="none" rotWithShape="1">
                  <a:gsLst>
                    <a:gs pos="1000">
                      <a:schemeClr val="accent1"/>
                    </a:gs>
                    <a:gs pos="96000">
                      <a:schemeClr val="accent2"/>
                    </a:gs>
                  </a:gsLst>
                  <a:lin ang="2700000" scaled="1"/>
                  <a:tileRect/>
                </a:gradFill>
                <a:latin typeface="+mj-ea"/>
                <a:ea typeface="+mj-ea"/>
              </a:rPr>
              <a:t>蓝色科技风</a:t>
            </a:r>
          </a:p>
        </p:txBody>
      </p:sp>
      <p:sp>
        <p:nvSpPr>
          <p:cNvPr id="1616" name="文本框 1615">
            <a:extLst>
              <a:ext uri="{FF2B5EF4-FFF2-40B4-BE49-F238E27FC236}">
                <a16:creationId xmlns:a16="http://schemas.microsoft.com/office/drawing/2014/main" id="{81CBDDC3-AF4E-8167-74C3-AFB6BE47F718}"/>
              </a:ext>
            </a:extLst>
          </p:cNvPr>
          <p:cNvSpPr txBox="1"/>
          <p:nvPr/>
        </p:nvSpPr>
        <p:spPr>
          <a:xfrm>
            <a:off x="1500326" y="1807560"/>
            <a:ext cx="9191348" cy="1200329"/>
          </a:xfrm>
          <a:prstGeom prst="rect">
            <a:avLst/>
          </a:prstGeom>
          <a:noFill/>
        </p:spPr>
        <p:txBody>
          <a:bodyPr wrap="square" rtlCol="0">
            <a:noAutofit/>
            <a:scene3d>
              <a:camera prst="perspectiveFront"/>
              <a:lightRig rig="threePt" dir="t"/>
            </a:scene3d>
            <a:sp3d extrusionH="63500"/>
          </a:bodyPr>
          <a:lstStyle/>
          <a:p>
            <a:pPr algn="ctr"/>
            <a:r>
              <a:rPr lang="zh-CN" altLang="en-US" sz="7200" b="1" dirty="0">
                <a:ln w="3175">
                  <a:gradFill>
                    <a:gsLst>
                      <a:gs pos="0">
                        <a:schemeClr val="accent1">
                          <a:lumMod val="60000"/>
                          <a:lumOff val="40000"/>
                        </a:schemeClr>
                      </a:gs>
                      <a:gs pos="100000">
                        <a:schemeClr val="accent2"/>
                      </a:gs>
                    </a:gsLst>
                    <a:lin ang="5400000" scaled="1"/>
                  </a:gradFill>
                </a:ln>
                <a:gradFill flip="none" rotWithShape="1">
                  <a:gsLst>
                    <a:gs pos="1000">
                      <a:schemeClr val="accent1"/>
                    </a:gs>
                    <a:gs pos="96000">
                      <a:schemeClr val="accent2"/>
                    </a:gs>
                  </a:gsLst>
                  <a:lin ang="2700000" scaled="1"/>
                  <a:tileRect/>
                </a:gradFill>
                <a:latin typeface="+mj-ea"/>
                <a:ea typeface="+mj-ea"/>
              </a:rPr>
              <a:t>企业介绍模板</a:t>
            </a:r>
          </a:p>
        </p:txBody>
      </p:sp>
      <p:sp>
        <p:nvSpPr>
          <p:cNvPr id="1617" name="矩形 1616">
            <a:extLst>
              <a:ext uri="{FF2B5EF4-FFF2-40B4-BE49-F238E27FC236}">
                <a16:creationId xmlns:a16="http://schemas.microsoft.com/office/drawing/2014/main" id="{21CC9F5A-E577-38C3-80A1-3DA60B90CD07}"/>
              </a:ext>
            </a:extLst>
          </p:cNvPr>
          <p:cNvSpPr/>
          <p:nvPr/>
        </p:nvSpPr>
        <p:spPr>
          <a:xfrm flipH="1">
            <a:off x="3355759" y="3071326"/>
            <a:ext cx="5468644" cy="537098"/>
          </a:xfrm>
          <a:prstGeom prst="rect">
            <a:avLst/>
          </a:prstGeom>
          <a:gradFill flip="none" rotWithShape="1">
            <a:gsLst>
              <a:gs pos="48888">
                <a:schemeClr val="accent1">
                  <a:alpha val="26000"/>
                </a:schemeClr>
              </a:gs>
              <a:gs pos="97000">
                <a:schemeClr val="accent1">
                  <a:alpha val="0"/>
                </a:schemeClr>
              </a:gs>
              <a:gs pos="0">
                <a:schemeClr val="accent2">
                  <a:alpha val="0"/>
                </a:schemeClr>
              </a:gs>
            </a:gsLst>
            <a:lin ang="0" scaled="1"/>
            <a:tileRect/>
          </a:gradFill>
          <a:ln>
            <a:gradFill flip="none" rotWithShape="1">
              <a:gsLst>
                <a:gs pos="53400">
                  <a:schemeClr val="accent1"/>
                </a:gs>
                <a:gs pos="0">
                  <a:schemeClr val="accent2">
                    <a:alpha val="0"/>
                  </a:schemeClr>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8" name="文本框 1617">
            <a:extLst>
              <a:ext uri="{FF2B5EF4-FFF2-40B4-BE49-F238E27FC236}">
                <a16:creationId xmlns:a16="http://schemas.microsoft.com/office/drawing/2014/main" id="{0CE39D95-BE47-D826-6BD3-2C6D784712F6}"/>
              </a:ext>
            </a:extLst>
          </p:cNvPr>
          <p:cNvSpPr txBox="1"/>
          <p:nvPr/>
        </p:nvSpPr>
        <p:spPr>
          <a:xfrm>
            <a:off x="3961725" y="3155209"/>
            <a:ext cx="4268551" cy="369332"/>
          </a:xfrm>
          <a:prstGeom prst="rect">
            <a:avLst/>
          </a:prstGeom>
          <a:noFill/>
        </p:spPr>
        <p:txBody>
          <a:bodyPr wrap="square" rtlCol="0">
            <a:noAutofit/>
          </a:bodyPr>
          <a:lstStyle/>
          <a:p>
            <a:pPr algn="dist"/>
            <a:r>
              <a:rPr lang="zh-CN" altLang="en-US" dirty="0">
                <a:solidFill>
                  <a:schemeClr val="accent4"/>
                </a:solidFill>
                <a:latin typeface="+mn-ea"/>
              </a:rPr>
              <a:t>数据时代携手并进 探索科技未来</a:t>
            </a:r>
          </a:p>
        </p:txBody>
      </p:sp>
    </p:spTree>
    <p:extLst>
      <p:ext uri="{BB962C8B-B14F-4D97-AF65-F5344CB8AC3E}">
        <p14:creationId xmlns:p14="http://schemas.microsoft.com/office/powerpoint/2010/main" val="2918562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717956"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经营业务</a:t>
            </a:r>
          </a:p>
        </p:txBody>
      </p:sp>
      <p:graphicFrame>
        <p:nvGraphicFramePr>
          <p:cNvPr id="7" name="图表 6">
            <a:extLst>
              <a:ext uri="{FF2B5EF4-FFF2-40B4-BE49-F238E27FC236}">
                <a16:creationId xmlns:a16="http://schemas.microsoft.com/office/drawing/2014/main" id="{FE3FF8F1-4A85-AB77-6496-95F8D5A98847}"/>
              </a:ext>
            </a:extLst>
          </p:cNvPr>
          <p:cNvGraphicFramePr/>
          <p:nvPr>
            <p:extLst>
              <p:ext uri="{D42A27DB-BD31-4B8C-83A1-F6EECF244321}">
                <p14:modId xmlns:p14="http://schemas.microsoft.com/office/powerpoint/2010/main" val="564980322"/>
              </p:ext>
            </p:extLst>
          </p:nvPr>
        </p:nvGraphicFramePr>
        <p:xfrm>
          <a:off x="2613324" y="1395763"/>
          <a:ext cx="6965351" cy="4643568"/>
        </p:xfrm>
        <a:graphic>
          <a:graphicData uri="http://schemas.openxmlformats.org/drawingml/2006/chart">
            <c:chart xmlns:c="http://schemas.openxmlformats.org/drawingml/2006/chart" xmlns:r="http://schemas.openxmlformats.org/officeDocument/2006/relationships" r:id="rId3"/>
          </a:graphicData>
        </a:graphic>
      </p:graphicFrame>
      <p:cxnSp>
        <p:nvCxnSpPr>
          <p:cNvPr id="46" name="直接连接符 45">
            <a:extLst>
              <a:ext uri="{FF2B5EF4-FFF2-40B4-BE49-F238E27FC236}">
                <a16:creationId xmlns:a16="http://schemas.microsoft.com/office/drawing/2014/main" id="{ACE8AEA3-F40E-8C3B-7D69-58230C15AC91}"/>
              </a:ext>
            </a:extLst>
          </p:cNvPr>
          <p:cNvCxnSpPr>
            <a:cxnSpLocks/>
          </p:cNvCxnSpPr>
          <p:nvPr/>
        </p:nvCxnSpPr>
        <p:spPr>
          <a:xfrm>
            <a:off x="839788" y="2599709"/>
            <a:ext cx="3348349" cy="0"/>
          </a:xfrm>
          <a:prstGeom prst="line">
            <a:avLst/>
          </a:prstGeom>
          <a:ln w="15875" cap="rnd">
            <a:gradFill flip="none" rotWithShape="1">
              <a:gsLst>
                <a:gs pos="0">
                  <a:schemeClr val="accent2">
                    <a:alpha val="0"/>
                  </a:schemeClr>
                </a:gs>
                <a:gs pos="100000">
                  <a:schemeClr val="accent2">
                    <a:alpha val="62000"/>
                  </a:schemeClr>
                </a:gs>
              </a:gsLst>
              <a:lin ang="10800000" scaled="1"/>
              <a:tileRect/>
            </a:gradFill>
            <a:round/>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38FD7358-AAF0-EA78-8A03-CF7CFEB93E7D}"/>
              </a:ext>
            </a:extLst>
          </p:cNvPr>
          <p:cNvCxnSpPr>
            <a:cxnSpLocks/>
          </p:cNvCxnSpPr>
          <p:nvPr/>
        </p:nvCxnSpPr>
        <p:spPr>
          <a:xfrm>
            <a:off x="839788" y="4833948"/>
            <a:ext cx="3348349" cy="0"/>
          </a:xfrm>
          <a:prstGeom prst="line">
            <a:avLst/>
          </a:prstGeom>
          <a:ln w="15875" cap="rnd">
            <a:gradFill flip="none" rotWithShape="1">
              <a:gsLst>
                <a:gs pos="0">
                  <a:schemeClr val="accent2">
                    <a:alpha val="0"/>
                  </a:schemeClr>
                </a:gs>
                <a:gs pos="100000">
                  <a:schemeClr val="accent2">
                    <a:alpha val="62000"/>
                  </a:schemeClr>
                </a:gs>
              </a:gsLst>
              <a:lin ang="10800000" scaled="1"/>
              <a:tileRect/>
            </a:gradFill>
            <a:round/>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4B0E8FD2-E3D2-EC37-C38B-7696BAECCD8D}"/>
              </a:ext>
            </a:extLst>
          </p:cNvPr>
          <p:cNvCxnSpPr>
            <a:cxnSpLocks/>
          </p:cNvCxnSpPr>
          <p:nvPr/>
        </p:nvCxnSpPr>
        <p:spPr>
          <a:xfrm flipH="1">
            <a:off x="8003864" y="2599709"/>
            <a:ext cx="3348349" cy="0"/>
          </a:xfrm>
          <a:prstGeom prst="line">
            <a:avLst/>
          </a:prstGeom>
          <a:ln w="15875" cap="rnd">
            <a:gradFill flip="none" rotWithShape="1">
              <a:gsLst>
                <a:gs pos="0">
                  <a:schemeClr val="accent2">
                    <a:alpha val="0"/>
                  </a:schemeClr>
                </a:gs>
                <a:gs pos="100000">
                  <a:schemeClr val="accent2">
                    <a:alpha val="62000"/>
                  </a:schemeClr>
                </a:gs>
              </a:gsLst>
              <a:lin ang="10800000" scaled="1"/>
              <a:tileRect/>
            </a:gradFill>
            <a:round/>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7AFC5E23-FAB9-7C71-A3FD-1053F5B8531B}"/>
              </a:ext>
            </a:extLst>
          </p:cNvPr>
          <p:cNvCxnSpPr>
            <a:cxnSpLocks/>
          </p:cNvCxnSpPr>
          <p:nvPr/>
        </p:nvCxnSpPr>
        <p:spPr>
          <a:xfrm flipH="1">
            <a:off x="8003864" y="4833948"/>
            <a:ext cx="3348349" cy="0"/>
          </a:xfrm>
          <a:prstGeom prst="line">
            <a:avLst/>
          </a:prstGeom>
          <a:ln w="15875" cap="rnd">
            <a:gradFill flip="none" rotWithShape="1">
              <a:gsLst>
                <a:gs pos="0">
                  <a:schemeClr val="accent2">
                    <a:alpha val="0"/>
                  </a:schemeClr>
                </a:gs>
                <a:gs pos="100000">
                  <a:schemeClr val="accent2">
                    <a:alpha val="62000"/>
                  </a:schemeClr>
                </a:gs>
              </a:gsLst>
              <a:lin ang="10800000" scaled="1"/>
              <a:tileRect/>
            </a:gradFill>
            <a:round/>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5F40691C-2BCF-EDC3-1E7E-4986B9C934ED}"/>
              </a:ext>
            </a:extLst>
          </p:cNvPr>
          <p:cNvSpPr txBox="1"/>
          <p:nvPr/>
        </p:nvSpPr>
        <p:spPr>
          <a:xfrm>
            <a:off x="778925" y="5400355"/>
            <a:ext cx="2557462"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61" name="文本框 60">
            <a:extLst>
              <a:ext uri="{FF2B5EF4-FFF2-40B4-BE49-F238E27FC236}">
                <a16:creationId xmlns:a16="http://schemas.microsoft.com/office/drawing/2014/main" id="{8C982F33-839D-1243-6A66-CD0AB671CB01}"/>
              </a:ext>
            </a:extLst>
          </p:cNvPr>
          <p:cNvSpPr txBox="1"/>
          <p:nvPr/>
        </p:nvSpPr>
        <p:spPr>
          <a:xfrm>
            <a:off x="778925" y="3699730"/>
            <a:ext cx="2557462"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64" name="文本框 63">
            <a:extLst>
              <a:ext uri="{FF2B5EF4-FFF2-40B4-BE49-F238E27FC236}">
                <a16:creationId xmlns:a16="http://schemas.microsoft.com/office/drawing/2014/main" id="{8163196F-A5EB-5148-5681-90C0CC1E7019}"/>
              </a:ext>
            </a:extLst>
          </p:cNvPr>
          <p:cNvSpPr txBox="1"/>
          <p:nvPr/>
        </p:nvSpPr>
        <p:spPr>
          <a:xfrm>
            <a:off x="778925" y="1888338"/>
            <a:ext cx="2557462"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70" name="矩形: 圆角 69">
            <a:extLst>
              <a:ext uri="{FF2B5EF4-FFF2-40B4-BE49-F238E27FC236}">
                <a16:creationId xmlns:a16="http://schemas.microsoft.com/office/drawing/2014/main" id="{340CA12C-3AA1-7463-1656-B00DC7507DD6}"/>
              </a:ext>
            </a:extLst>
          </p:cNvPr>
          <p:cNvSpPr/>
          <p:nvPr/>
        </p:nvSpPr>
        <p:spPr>
          <a:xfrm>
            <a:off x="875341" y="1542945"/>
            <a:ext cx="1936827"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a:extLst>
              <a:ext uri="{FF2B5EF4-FFF2-40B4-BE49-F238E27FC236}">
                <a16:creationId xmlns:a16="http://schemas.microsoft.com/office/drawing/2014/main" id="{230D2DC1-DE6E-7344-A0D0-E5AC11CEC9CE}"/>
              </a:ext>
            </a:extLst>
          </p:cNvPr>
          <p:cNvSpPr txBox="1"/>
          <p:nvPr/>
        </p:nvSpPr>
        <p:spPr>
          <a:xfrm>
            <a:off x="1096835" y="1522410"/>
            <a:ext cx="1460910" cy="338554"/>
          </a:xfrm>
          <a:prstGeom prst="rect">
            <a:avLst/>
          </a:prstGeom>
          <a:noFill/>
        </p:spPr>
        <p:txBody>
          <a:bodyPr wrap="square" rtlCol="0">
            <a:noAutofit/>
          </a:bodyPr>
          <a:lstStyle/>
          <a:p>
            <a:pPr algn="ctr"/>
            <a:r>
              <a:rPr lang="zh-CN" altLang="en-US" sz="1600" b="1" dirty="0">
                <a:solidFill>
                  <a:schemeClr val="accent3"/>
                </a:solidFill>
              </a:rPr>
              <a:t>自动化控制</a:t>
            </a:r>
          </a:p>
        </p:txBody>
      </p:sp>
      <p:sp>
        <p:nvSpPr>
          <p:cNvPr id="114" name="文本框 113">
            <a:extLst>
              <a:ext uri="{FF2B5EF4-FFF2-40B4-BE49-F238E27FC236}">
                <a16:creationId xmlns:a16="http://schemas.microsoft.com/office/drawing/2014/main" id="{6B3579A5-2C6E-E109-47A4-7174D3E1DDB0}"/>
              </a:ext>
            </a:extLst>
          </p:cNvPr>
          <p:cNvSpPr txBox="1"/>
          <p:nvPr/>
        </p:nvSpPr>
        <p:spPr>
          <a:xfrm>
            <a:off x="8856689" y="5400355"/>
            <a:ext cx="2557462" cy="558561"/>
          </a:xfrm>
          <a:prstGeom prst="rect">
            <a:avLst/>
          </a:prstGeom>
          <a:noFill/>
        </p:spPr>
        <p:txBody>
          <a:bodyPr wrap="square" rtlCol="0">
            <a:noAutofit/>
          </a:bodyPr>
          <a:lstStyle/>
          <a:p>
            <a:pPr algn="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gn="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117" name="文本框 116">
            <a:extLst>
              <a:ext uri="{FF2B5EF4-FFF2-40B4-BE49-F238E27FC236}">
                <a16:creationId xmlns:a16="http://schemas.microsoft.com/office/drawing/2014/main" id="{AC988161-BFB5-00A8-56DA-D763A52984C8}"/>
              </a:ext>
            </a:extLst>
          </p:cNvPr>
          <p:cNvSpPr txBox="1"/>
          <p:nvPr/>
        </p:nvSpPr>
        <p:spPr>
          <a:xfrm>
            <a:off x="8856689" y="3699730"/>
            <a:ext cx="2557462" cy="558561"/>
          </a:xfrm>
          <a:prstGeom prst="rect">
            <a:avLst/>
          </a:prstGeom>
          <a:noFill/>
        </p:spPr>
        <p:txBody>
          <a:bodyPr wrap="square" rtlCol="0">
            <a:noAutofit/>
          </a:bodyPr>
          <a:lstStyle/>
          <a:p>
            <a:pPr algn="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gn="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120" name="文本框 119">
            <a:extLst>
              <a:ext uri="{FF2B5EF4-FFF2-40B4-BE49-F238E27FC236}">
                <a16:creationId xmlns:a16="http://schemas.microsoft.com/office/drawing/2014/main" id="{F1DD051A-1904-F599-2B75-D3D743564DF9}"/>
              </a:ext>
            </a:extLst>
          </p:cNvPr>
          <p:cNvSpPr txBox="1"/>
          <p:nvPr/>
        </p:nvSpPr>
        <p:spPr>
          <a:xfrm>
            <a:off x="8856689" y="1888338"/>
            <a:ext cx="2557462" cy="558561"/>
          </a:xfrm>
          <a:prstGeom prst="rect">
            <a:avLst/>
          </a:prstGeom>
          <a:noFill/>
        </p:spPr>
        <p:txBody>
          <a:bodyPr wrap="square" rtlCol="0">
            <a:noAutofit/>
          </a:bodyPr>
          <a:lstStyle/>
          <a:p>
            <a:pPr algn="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gn="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grpSp>
        <p:nvGrpSpPr>
          <p:cNvPr id="3" name="组合 2">
            <a:extLst>
              <a:ext uri="{FF2B5EF4-FFF2-40B4-BE49-F238E27FC236}">
                <a16:creationId xmlns:a16="http://schemas.microsoft.com/office/drawing/2014/main" id="{2C69B474-A131-E222-F3AF-CEC544132A30}"/>
              </a:ext>
            </a:extLst>
          </p:cNvPr>
          <p:cNvGrpSpPr/>
          <p:nvPr/>
        </p:nvGrpSpPr>
        <p:grpSpPr>
          <a:xfrm>
            <a:off x="5152226" y="2773775"/>
            <a:ext cx="1887545" cy="1887545"/>
            <a:chOff x="5152226" y="2773775"/>
            <a:chExt cx="1887545" cy="1887545"/>
          </a:xfrm>
        </p:grpSpPr>
        <p:sp>
          <p:nvSpPr>
            <p:cNvPr id="2" name="椭圆 1">
              <a:extLst>
                <a:ext uri="{FF2B5EF4-FFF2-40B4-BE49-F238E27FC236}">
                  <a16:creationId xmlns:a16="http://schemas.microsoft.com/office/drawing/2014/main" id="{CFDFB505-4011-9C92-DA31-8526A7FE42FF}"/>
                </a:ext>
              </a:extLst>
            </p:cNvPr>
            <p:cNvSpPr/>
            <p:nvPr/>
          </p:nvSpPr>
          <p:spPr>
            <a:xfrm>
              <a:off x="5152226" y="2773775"/>
              <a:ext cx="1887545" cy="1887545"/>
            </a:xfrm>
            <a:prstGeom prst="ellipse">
              <a:avLst/>
            </a:prstGeom>
            <a:gradFill flip="none" rotWithShape="1">
              <a:gsLst>
                <a:gs pos="0">
                  <a:schemeClr val="accent2"/>
                </a:gs>
                <a:gs pos="87000">
                  <a:schemeClr val="accent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文本框 122">
              <a:extLst>
                <a:ext uri="{FF2B5EF4-FFF2-40B4-BE49-F238E27FC236}">
                  <a16:creationId xmlns:a16="http://schemas.microsoft.com/office/drawing/2014/main" id="{3DF25B61-6C2B-86A9-7A65-E4C16C872C65}"/>
                </a:ext>
              </a:extLst>
            </p:cNvPr>
            <p:cNvSpPr txBox="1"/>
            <p:nvPr/>
          </p:nvSpPr>
          <p:spPr>
            <a:xfrm>
              <a:off x="5277953" y="3468897"/>
              <a:ext cx="1636091" cy="523220"/>
            </a:xfrm>
            <a:prstGeom prst="rect">
              <a:avLst/>
            </a:prstGeom>
            <a:noFill/>
          </p:spPr>
          <p:txBody>
            <a:bodyPr wrap="square" rtlCol="0">
              <a:spAutoFit/>
            </a:bodyPr>
            <a:lstStyle/>
            <a:p>
              <a:pPr algn="ctr"/>
              <a:r>
                <a:rPr lang="zh-CN" altLang="en-US" sz="2800" b="1" dirty="0">
                  <a:solidFill>
                    <a:schemeClr val="accent3"/>
                  </a:solidFill>
                </a:rPr>
                <a:t>业务范围</a:t>
              </a:r>
            </a:p>
          </p:txBody>
        </p:sp>
      </p:grpSp>
      <p:sp>
        <p:nvSpPr>
          <p:cNvPr id="124" name="矩形: 圆角 123">
            <a:extLst>
              <a:ext uri="{FF2B5EF4-FFF2-40B4-BE49-F238E27FC236}">
                <a16:creationId xmlns:a16="http://schemas.microsoft.com/office/drawing/2014/main" id="{128DD9A8-231F-09FC-038A-154D35A04E0B}"/>
              </a:ext>
            </a:extLst>
          </p:cNvPr>
          <p:cNvSpPr/>
          <p:nvPr/>
        </p:nvSpPr>
        <p:spPr>
          <a:xfrm>
            <a:off x="875341" y="3353361"/>
            <a:ext cx="1936827"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文本框 124">
            <a:extLst>
              <a:ext uri="{FF2B5EF4-FFF2-40B4-BE49-F238E27FC236}">
                <a16:creationId xmlns:a16="http://schemas.microsoft.com/office/drawing/2014/main" id="{8AFFB151-3C4C-8476-F9A9-D2A7BA6D7AAA}"/>
              </a:ext>
            </a:extLst>
          </p:cNvPr>
          <p:cNvSpPr txBox="1"/>
          <p:nvPr/>
        </p:nvSpPr>
        <p:spPr>
          <a:xfrm>
            <a:off x="777848" y="3332826"/>
            <a:ext cx="2089899" cy="338554"/>
          </a:xfrm>
          <a:prstGeom prst="rect">
            <a:avLst/>
          </a:prstGeom>
          <a:noFill/>
        </p:spPr>
        <p:txBody>
          <a:bodyPr wrap="square" rtlCol="0">
            <a:noAutofit/>
          </a:bodyPr>
          <a:lstStyle/>
          <a:p>
            <a:pPr algn="ctr"/>
            <a:r>
              <a:rPr lang="zh-CN" altLang="en-US" sz="1600" b="1" dirty="0">
                <a:solidFill>
                  <a:schemeClr val="accent3"/>
                </a:solidFill>
              </a:rPr>
              <a:t>嵌入式系统设置</a:t>
            </a:r>
          </a:p>
        </p:txBody>
      </p:sp>
      <p:sp>
        <p:nvSpPr>
          <p:cNvPr id="126" name="矩形: 圆角 125">
            <a:extLst>
              <a:ext uri="{FF2B5EF4-FFF2-40B4-BE49-F238E27FC236}">
                <a16:creationId xmlns:a16="http://schemas.microsoft.com/office/drawing/2014/main" id="{623C6959-2705-C4DD-A771-49F13FD1D941}"/>
              </a:ext>
            </a:extLst>
          </p:cNvPr>
          <p:cNvSpPr/>
          <p:nvPr/>
        </p:nvSpPr>
        <p:spPr>
          <a:xfrm>
            <a:off x="875341" y="5074877"/>
            <a:ext cx="1936827"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文本框 126">
            <a:extLst>
              <a:ext uri="{FF2B5EF4-FFF2-40B4-BE49-F238E27FC236}">
                <a16:creationId xmlns:a16="http://schemas.microsoft.com/office/drawing/2014/main" id="{DB5BC2CD-04E4-0232-D0D0-85C24422F09C}"/>
              </a:ext>
            </a:extLst>
          </p:cNvPr>
          <p:cNvSpPr txBox="1"/>
          <p:nvPr/>
        </p:nvSpPr>
        <p:spPr>
          <a:xfrm>
            <a:off x="952500" y="5054342"/>
            <a:ext cx="1749580" cy="338554"/>
          </a:xfrm>
          <a:prstGeom prst="rect">
            <a:avLst/>
          </a:prstGeom>
          <a:noFill/>
        </p:spPr>
        <p:txBody>
          <a:bodyPr wrap="square" rtlCol="0">
            <a:noAutofit/>
          </a:bodyPr>
          <a:lstStyle/>
          <a:p>
            <a:pPr algn="ctr"/>
            <a:r>
              <a:rPr lang="zh-CN" altLang="en-US" sz="1600" b="1" dirty="0">
                <a:solidFill>
                  <a:schemeClr val="accent3"/>
                </a:solidFill>
              </a:rPr>
              <a:t>承接自动化工程</a:t>
            </a:r>
          </a:p>
        </p:txBody>
      </p:sp>
      <p:sp>
        <p:nvSpPr>
          <p:cNvPr id="128" name="矩形: 圆角 127">
            <a:extLst>
              <a:ext uri="{FF2B5EF4-FFF2-40B4-BE49-F238E27FC236}">
                <a16:creationId xmlns:a16="http://schemas.microsoft.com/office/drawing/2014/main" id="{EF7AE79C-F920-51AC-EFC0-CC31C19AEDCB}"/>
              </a:ext>
            </a:extLst>
          </p:cNvPr>
          <p:cNvSpPr/>
          <p:nvPr/>
        </p:nvSpPr>
        <p:spPr>
          <a:xfrm>
            <a:off x="9412760" y="3353361"/>
            <a:ext cx="1936827"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文本框 128">
            <a:extLst>
              <a:ext uri="{FF2B5EF4-FFF2-40B4-BE49-F238E27FC236}">
                <a16:creationId xmlns:a16="http://schemas.microsoft.com/office/drawing/2014/main" id="{FF545453-BEEA-08C7-A4D6-99757CFE4BA6}"/>
              </a:ext>
            </a:extLst>
          </p:cNvPr>
          <p:cNvSpPr txBox="1"/>
          <p:nvPr/>
        </p:nvSpPr>
        <p:spPr>
          <a:xfrm>
            <a:off x="9634254" y="3332826"/>
            <a:ext cx="1460910" cy="338554"/>
          </a:xfrm>
          <a:prstGeom prst="rect">
            <a:avLst/>
          </a:prstGeom>
          <a:noFill/>
        </p:spPr>
        <p:txBody>
          <a:bodyPr wrap="square" rtlCol="0">
            <a:noAutofit/>
          </a:bodyPr>
          <a:lstStyle/>
          <a:p>
            <a:pPr algn="ctr"/>
            <a:r>
              <a:rPr lang="zh-CN" altLang="en-US" sz="1600" b="1" dirty="0">
                <a:solidFill>
                  <a:schemeClr val="accent3"/>
                </a:solidFill>
              </a:rPr>
              <a:t>安全防化工程</a:t>
            </a:r>
          </a:p>
        </p:txBody>
      </p:sp>
      <p:sp>
        <p:nvSpPr>
          <p:cNvPr id="130" name="矩形: 圆角 129">
            <a:extLst>
              <a:ext uri="{FF2B5EF4-FFF2-40B4-BE49-F238E27FC236}">
                <a16:creationId xmlns:a16="http://schemas.microsoft.com/office/drawing/2014/main" id="{054356D4-F2CD-CA68-97C5-6BBFBD83B105}"/>
              </a:ext>
            </a:extLst>
          </p:cNvPr>
          <p:cNvSpPr/>
          <p:nvPr/>
        </p:nvSpPr>
        <p:spPr>
          <a:xfrm>
            <a:off x="9412760" y="5074877"/>
            <a:ext cx="1936827"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文本框 130">
            <a:extLst>
              <a:ext uri="{FF2B5EF4-FFF2-40B4-BE49-F238E27FC236}">
                <a16:creationId xmlns:a16="http://schemas.microsoft.com/office/drawing/2014/main" id="{ACBF9B56-FF1D-FEB0-FF2E-7EA299AF6A52}"/>
              </a:ext>
            </a:extLst>
          </p:cNvPr>
          <p:cNvSpPr txBox="1"/>
          <p:nvPr/>
        </p:nvSpPr>
        <p:spPr>
          <a:xfrm>
            <a:off x="9634254" y="5054342"/>
            <a:ext cx="1460910" cy="338554"/>
          </a:xfrm>
          <a:prstGeom prst="rect">
            <a:avLst/>
          </a:prstGeom>
          <a:noFill/>
        </p:spPr>
        <p:txBody>
          <a:bodyPr wrap="square" rtlCol="0">
            <a:noAutofit/>
          </a:bodyPr>
          <a:lstStyle/>
          <a:p>
            <a:pPr algn="ctr"/>
            <a:r>
              <a:rPr lang="zh-CN" altLang="en-US" sz="1600" b="1" dirty="0">
                <a:solidFill>
                  <a:schemeClr val="accent3"/>
                </a:solidFill>
              </a:rPr>
              <a:t>智能化工程</a:t>
            </a:r>
          </a:p>
        </p:txBody>
      </p:sp>
      <p:sp>
        <p:nvSpPr>
          <p:cNvPr id="132" name="矩形: 圆角 131">
            <a:extLst>
              <a:ext uri="{FF2B5EF4-FFF2-40B4-BE49-F238E27FC236}">
                <a16:creationId xmlns:a16="http://schemas.microsoft.com/office/drawing/2014/main" id="{5BF26762-826F-7D2A-F035-511B3A69150C}"/>
              </a:ext>
            </a:extLst>
          </p:cNvPr>
          <p:cNvSpPr/>
          <p:nvPr/>
        </p:nvSpPr>
        <p:spPr>
          <a:xfrm>
            <a:off x="9415386" y="1542945"/>
            <a:ext cx="1936827"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文本框 132">
            <a:extLst>
              <a:ext uri="{FF2B5EF4-FFF2-40B4-BE49-F238E27FC236}">
                <a16:creationId xmlns:a16="http://schemas.microsoft.com/office/drawing/2014/main" id="{5148E14D-1DD5-24EF-42A9-1EEAEA596217}"/>
              </a:ext>
            </a:extLst>
          </p:cNvPr>
          <p:cNvSpPr txBox="1"/>
          <p:nvPr/>
        </p:nvSpPr>
        <p:spPr>
          <a:xfrm>
            <a:off x="9636880" y="1522410"/>
            <a:ext cx="1460910" cy="338554"/>
          </a:xfrm>
          <a:prstGeom prst="rect">
            <a:avLst/>
          </a:prstGeom>
          <a:noFill/>
        </p:spPr>
        <p:txBody>
          <a:bodyPr wrap="square" rtlCol="0">
            <a:noAutofit/>
          </a:bodyPr>
          <a:lstStyle/>
          <a:p>
            <a:pPr algn="ctr"/>
            <a:r>
              <a:rPr lang="zh-CN" altLang="en-US" sz="1600" b="1" dirty="0">
                <a:solidFill>
                  <a:schemeClr val="accent3"/>
                </a:solidFill>
              </a:rPr>
              <a:t>提供工业产品</a:t>
            </a:r>
          </a:p>
        </p:txBody>
      </p:sp>
    </p:spTree>
    <p:extLst>
      <p:ext uri="{BB962C8B-B14F-4D97-AF65-F5344CB8AC3E}">
        <p14:creationId xmlns:p14="http://schemas.microsoft.com/office/powerpoint/2010/main" val="11418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8" y="973944"/>
            <a:ext cx="2540721"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典型服务案例</a:t>
            </a:r>
          </a:p>
        </p:txBody>
      </p:sp>
      <p:sp>
        <p:nvSpPr>
          <p:cNvPr id="3" name="矩形 2">
            <a:extLst>
              <a:ext uri="{FF2B5EF4-FFF2-40B4-BE49-F238E27FC236}">
                <a16:creationId xmlns:a16="http://schemas.microsoft.com/office/drawing/2014/main" id="{A5E12D9E-D902-7DFD-113E-0A60E53807F2}"/>
              </a:ext>
            </a:extLst>
          </p:cNvPr>
          <p:cNvSpPr/>
          <p:nvPr/>
        </p:nvSpPr>
        <p:spPr>
          <a:xfrm>
            <a:off x="839788" y="1828800"/>
            <a:ext cx="3209697" cy="4408488"/>
          </a:xfrm>
          <a:prstGeom prst="rect">
            <a:avLst/>
          </a:prstGeom>
          <a:gradFill flip="none" rotWithShape="1">
            <a:gsLst>
              <a:gs pos="100000">
                <a:schemeClr val="accent2">
                  <a:alpha val="34000"/>
                </a:schemeClr>
              </a:gs>
              <a:gs pos="68000">
                <a:schemeClr val="accent1">
                  <a:alpha val="0"/>
                </a:schemeClr>
              </a:gs>
              <a:gs pos="39000">
                <a:schemeClr val="accent1">
                  <a:alpha val="0"/>
                </a:schemeClr>
              </a:gs>
              <a:gs pos="1000">
                <a:schemeClr val="accent1">
                  <a:alpha val="44000"/>
                </a:schemeClr>
              </a:gs>
            </a:gsLst>
            <a:lin ang="2700000" scaled="1"/>
            <a:tileRect/>
          </a:gradFill>
          <a:ln w="6350">
            <a:gradFill flip="none" rotWithShape="1">
              <a:gsLst>
                <a:gs pos="517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06F67B10-4C41-0FD1-DAC0-882BE5513878}"/>
              </a:ext>
            </a:extLst>
          </p:cNvPr>
          <p:cNvSpPr/>
          <p:nvPr/>
        </p:nvSpPr>
        <p:spPr>
          <a:xfrm>
            <a:off x="4491151" y="1828800"/>
            <a:ext cx="3209697" cy="4408488"/>
          </a:xfrm>
          <a:prstGeom prst="rect">
            <a:avLst/>
          </a:prstGeom>
          <a:gradFill flip="none" rotWithShape="1">
            <a:gsLst>
              <a:gs pos="100000">
                <a:schemeClr val="accent2">
                  <a:alpha val="34000"/>
                </a:schemeClr>
              </a:gs>
              <a:gs pos="68000">
                <a:schemeClr val="accent1">
                  <a:alpha val="0"/>
                </a:schemeClr>
              </a:gs>
              <a:gs pos="39000">
                <a:schemeClr val="accent1">
                  <a:alpha val="0"/>
                </a:schemeClr>
              </a:gs>
              <a:gs pos="1000">
                <a:schemeClr val="accent1">
                  <a:alpha val="44000"/>
                </a:schemeClr>
              </a:gs>
            </a:gsLst>
            <a:lin ang="2700000" scaled="1"/>
            <a:tileRect/>
          </a:gradFill>
          <a:ln w="6350">
            <a:gradFill flip="none" rotWithShape="1">
              <a:gsLst>
                <a:gs pos="517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0B4520B4-1117-87C9-1F67-49101AD23785}"/>
              </a:ext>
            </a:extLst>
          </p:cNvPr>
          <p:cNvSpPr/>
          <p:nvPr/>
        </p:nvSpPr>
        <p:spPr>
          <a:xfrm>
            <a:off x="8142514" y="1828800"/>
            <a:ext cx="3209697" cy="4408488"/>
          </a:xfrm>
          <a:prstGeom prst="rect">
            <a:avLst/>
          </a:prstGeom>
          <a:gradFill flip="none" rotWithShape="1">
            <a:gsLst>
              <a:gs pos="100000">
                <a:schemeClr val="accent2">
                  <a:alpha val="34000"/>
                </a:schemeClr>
              </a:gs>
              <a:gs pos="68000">
                <a:schemeClr val="accent1">
                  <a:alpha val="0"/>
                </a:schemeClr>
              </a:gs>
              <a:gs pos="39000">
                <a:schemeClr val="accent1">
                  <a:alpha val="0"/>
                </a:schemeClr>
              </a:gs>
              <a:gs pos="1000">
                <a:schemeClr val="accent1">
                  <a:alpha val="44000"/>
                </a:schemeClr>
              </a:gs>
            </a:gsLst>
            <a:lin ang="2700000" scaled="1"/>
            <a:tileRect/>
          </a:gradFill>
          <a:ln w="6350">
            <a:gradFill flip="none" rotWithShape="1">
              <a:gsLst>
                <a:gs pos="517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28">
            <a:extLst>
              <a:ext uri="{FF2B5EF4-FFF2-40B4-BE49-F238E27FC236}">
                <a16:creationId xmlns:a16="http://schemas.microsoft.com/office/drawing/2014/main" id="{2ACF1446-DCA5-1ECE-4092-013403D987F1}"/>
              </a:ext>
            </a:extLst>
          </p:cNvPr>
          <p:cNvSpPr/>
          <p:nvPr/>
        </p:nvSpPr>
        <p:spPr>
          <a:xfrm>
            <a:off x="1176782" y="2108176"/>
            <a:ext cx="2488982" cy="1467780"/>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0" name="图片 29">
            <a:extLst>
              <a:ext uri="{FF2B5EF4-FFF2-40B4-BE49-F238E27FC236}">
                <a16:creationId xmlns:a16="http://schemas.microsoft.com/office/drawing/2014/main" id="{A5C74EA6-2892-9CA9-A18D-9BFE65ED77F5}"/>
              </a:ext>
            </a:extLst>
          </p:cNvPr>
          <p:cNvPicPr>
            <a:picLocks noChangeAspect="1"/>
          </p:cNvPicPr>
          <p:nvPr/>
        </p:nvPicPr>
        <p:blipFill>
          <a:blip r:embed="rId3">
            <a:extLst>
              <a:ext uri="{28A0092B-C50C-407E-A947-70E740481C1C}">
                <a14:useLocalDpi xmlns:a14="http://schemas.microsoft.com/office/drawing/2010/main" val="0"/>
              </a:ext>
            </a:extLst>
          </a:blip>
          <a:srcRect l="2051" r="2051"/>
          <a:stretch/>
        </p:blipFill>
        <p:spPr>
          <a:xfrm>
            <a:off x="1330862" y="2277726"/>
            <a:ext cx="2180822" cy="1128680"/>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noFill/>
          <a:ln w="3175">
            <a:gradFill>
              <a:gsLst>
                <a:gs pos="0">
                  <a:schemeClr val="accent1"/>
                </a:gs>
                <a:gs pos="100000">
                  <a:schemeClr val="accent2"/>
                </a:gs>
              </a:gsLst>
              <a:lin ang="5400000" scaled="1"/>
            </a:gradFill>
          </a:ln>
        </p:spPr>
      </p:pic>
      <p:sp>
        <p:nvSpPr>
          <p:cNvPr id="33" name="任意多边形: 形状 32">
            <a:extLst>
              <a:ext uri="{FF2B5EF4-FFF2-40B4-BE49-F238E27FC236}">
                <a16:creationId xmlns:a16="http://schemas.microsoft.com/office/drawing/2014/main" id="{001A6EC7-A2C6-E35D-AF33-2EB01255CCB2}"/>
              </a:ext>
            </a:extLst>
          </p:cNvPr>
          <p:cNvSpPr/>
          <p:nvPr/>
        </p:nvSpPr>
        <p:spPr>
          <a:xfrm>
            <a:off x="4835180" y="2108176"/>
            <a:ext cx="2488982" cy="1467780"/>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4" name="图片 33">
            <a:extLst>
              <a:ext uri="{FF2B5EF4-FFF2-40B4-BE49-F238E27FC236}">
                <a16:creationId xmlns:a16="http://schemas.microsoft.com/office/drawing/2014/main" id="{3D53CA15-6E47-9F0A-133F-1AEB1B8A5850}"/>
              </a:ext>
            </a:extLst>
          </p:cNvPr>
          <p:cNvPicPr>
            <a:picLocks noChangeAspect="1"/>
          </p:cNvPicPr>
          <p:nvPr/>
        </p:nvPicPr>
        <p:blipFill>
          <a:blip r:embed="rId3">
            <a:extLst>
              <a:ext uri="{28A0092B-C50C-407E-A947-70E740481C1C}">
                <a14:useLocalDpi xmlns:a14="http://schemas.microsoft.com/office/drawing/2010/main" val="0"/>
              </a:ext>
            </a:extLst>
          </a:blip>
          <a:srcRect l="2051" r="2051"/>
          <a:stretch/>
        </p:blipFill>
        <p:spPr>
          <a:xfrm>
            <a:off x="4989260" y="2277726"/>
            <a:ext cx="2180822" cy="1128680"/>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noFill/>
          <a:ln w="3175">
            <a:gradFill>
              <a:gsLst>
                <a:gs pos="0">
                  <a:schemeClr val="accent1"/>
                </a:gs>
                <a:gs pos="100000">
                  <a:schemeClr val="accent2"/>
                </a:gs>
              </a:gsLst>
              <a:lin ang="5400000" scaled="1"/>
            </a:gradFill>
          </a:ln>
        </p:spPr>
      </p:pic>
      <p:sp>
        <p:nvSpPr>
          <p:cNvPr id="36" name="任意多边形: 形状 35">
            <a:extLst>
              <a:ext uri="{FF2B5EF4-FFF2-40B4-BE49-F238E27FC236}">
                <a16:creationId xmlns:a16="http://schemas.microsoft.com/office/drawing/2014/main" id="{822065A4-50EB-BCEB-46BE-71F3557B6660}"/>
              </a:ext>
            </a:extLst>
          </p:cNvPr>
          <p:cNvSpPr/>
          <p:nvPr/>
        </p:nvSpPr>
        <p:spPr>
          <a:xfrm>
            <a:off x="8501743" y="2108176"/>
            <a:ext cx="2488982" cy="1467780"/>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7" name="图片 36">
            <a:extLst>
              <a:ext uri="{FF2B5EF4-FFF2-40B4-BE49-F238E27FC236}">
                <a16:creationId xmlns:a16="http://schemas.microsoft.com/office/drawing/2014/main" id="{20804F59-17A0-E60B-8F65-FCDF81F55C5E}"/>
              </a:ext>
            </a:extLst>
          </p:cNvPr>
          <p:cNvPicPr>
            <a:picLocks noChangeAspect="1"/>
          </p:cNvPicPr>
          <p:nvPr/>
        </p:nvPicPr>
        <p:blipFill>
          <a:blip r:embed="rId3">
            <a:extLst>
              <a:ext uri="{28A0092B-C50C-407E-A947-70E740481C1C}">
                <a14:useLocalDpi xmlns:a14="http://schemas.microsoft.com/office/drawing/2010/main" val="0"/>
              </a:ext>
            </a:extLst>
          </a:blip>
          <a:srcRect l="2051" r="2051"/>
          <a:stretch/>
        </p:blipFill>
        <p:spPr>
          <a:xfrm>
            <a:off x="8655823" y="2277726"/>
            <a:ext cx="2180822" cy="1128680"/>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noFill/>
          <a:ln w="3175">
            <a:gradFill>
              <a:gsLst>
                <a:gs pos="0">
                  <a:schemeClr val="accent1"/>
                </a:gs>
                <a:gs pos="100000">
                  <a:schemeClr val="accent2"/>
                </a:gs>
              </a:gsLst>
              <a:lin ang="5400000" scaled="1"/>
            </a:gradFill>
          </a:ln>
        </p:spPr>
      </p:pic>
      <p:sp>
        <p:nvSpPr>
          <p:cNvPr id="38" name="矩形: 圆角 37">
            <a:extLst>
              <a:ext uri="{FF2B5EF4-FFF2-40B4-BE49-F238E27FC236}">
                <a16:creationId xmlns:a16="http://schemas.microsoft.com/office/drawing/2014/main" id="{32C74F84-13B5-464B-D8E3-5FB6B9764E62}"/>
              </a:ext>
            </a:extLst>
          </p:cNvPr>
          <p:cNvSpPr/>
          <p:nvPr/>
        </p:nvSpPr>
        <p:spPr>
          <a:xfrm>
            <a:off x="1783442" y="3891452"/>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AA35FE04-E719-CFA4-D219-AD2FCE47CC7E}"/>
              </a:ext>
            </a:extLst>
          </p:cNvPr>
          <p:cNvSpPr txBox="1"/>
          <p:nvPr/>
        </p:nvSpPr>
        <p:spPr>
          <a:xfrm>
            <a:off x="1721531" y="3870917"/>
            <a:ext cx="1216791" cy="338554"/>
          </a:xfrm>
          <a:prstGeom prst="rect">
            <a:avLst/>
          </a:prstGeom>
          <a:noFill/>
        </p:spPr>
        <p:txBody>
          <a:bodyPr wrap="square" rtlCol="0">
            <a:noAutofit/>
          </a:bodyPr>
          <a:lstStyle/>
          <a:p>
            <a:pPr algn="ctr"/>
            <a:r>
              <a:rPr lang="zh-CN" altLang="en-US" sz="1600" b="1" dirty="0">
                <a:solidFill>
                  <a:schemeClr val="accent3"/>
                </a:solidFill>
              </a:rPr>
              <a:t>案例</a:t>
            </a:r>
            <a:r>
              <a:rPr lang="en-US" altLang="zh-CN" sz="1600" b="1" dirty="0">
                <a:solidFill>
                  <a:schemeClr val="accent3"/>
                </a:solidFill>
              </a:rPr>
              <a:t>01</a:t>
            </a:r>
            <a:endParaRPr lang="zh-CN" altLang="en-US" sz="1600" b="1" dirty="0">
              <a:solidFill>
                <a:schemeClr val="accent3"/>
              </a:solidFill>
            </a:endParaRPr>
          </a:p>
        </p:txBody>
      </p:sp>
      <p:sp>
        <p:nvSpPr>
          <p:cNvPr id="40" name="文本框 39">
            <a:extLst>
              <a:ext uri="{FF2B5EF4-FFF2-40B4-BE49-F238E27FC236}">
                <a16:creationId xmlns:a16="http://schemas.microsoft.com/office/drawing/2014/main" id="{86610E27-5E8C-3DA9-8C18-84AC163886BB}"/>
              </a:ext>
            </a:extLst>
          </p:cNvPr>
          <p:cNvSpPr txBox="1"/>
          <p:nvPr/>
        </p:nvSpPr>
        <p:spPr>
          <a:xfrm>
            <a:off x="1085971" y="4504432"/>
            <a:ext cx="2670603" cy="908262"/>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请输入文字替换请输入文字替换请输入文字替换请输入文字替换请输入文字替换请输入文字替换请输入文字替换</a:t>
            </a:r>
            <a:endParaRPr lang="zh-CN" altLang="en-US" dirty="0">
              <a:solidFill>
                <a:schemeClr val="bg1"/>
              </a:solidFill>
            </a:endParaRPr>
          </a:p>
        </p:txBody>
      </p:sp>
      <p:sp>
        <p:nvSpPr>
          <p:cNvPr id="41" name="矩形: 圆角 40">
            <a:extLst>
              <a:ext uri="{FF2B5EF4-FFF2-40B4-BE49-F238E27FC236}">
                <a16:creationId xmlns:a16="http://schemas.microsoft.com/office/drawing/2014/main" id="{6B41957E-4B42-22D0-3E57-DCCC24CF4F38}"/>
              </a:ext>
            </a:extLst>
          </p:cNvPr>
          <p:cNvSpPr/>
          <p:nvPr/>
        </p:nvSpPr>
        <p:spPr>
          <a:xfrm>
            <a:off x="5484160" y="3891452"/>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358E660D-6730-5000-405F-64A1EF4905D4}"/>
              </a:ext>
            </a:extLst>
          </p:cNvPr>
          <p:cNvSpPr txBox="1"/>
          <p:nvPr/>
        </p:nvSpPr>
        <p:spPr>
          <a:xfrm>
            <a:off x="5422249" y="3870917"/>
            <a:ext cx="1216791" cy="338554"/>
          </a:xfrm>
          <a:prstGeom prst="rect">
            <a:avLst/>
          </a:prstGeom>
          <a:noFill/>
        </p:spPr>
        <p:txBody>
          <a:bodyPr wrap="square" rtlCol="0">
            <a:noAutofit/>
          </a:bodyPr>
          <a:lstStyle/>
          <a:p>
            <a:pPr algn="ctr"/>
            <a:r>
              <a:rPr lang="zh-CN" altLang="en-US" sz="1600" b="1" dirty="0">
                <a:solidFill>
                  <a:schemeClr val="accent3"/>
                </a:solidFill>
              </a:rPr>
              <a:t>案例</a:t>
            </a:r>
            <a:r>
              <a:rPr lang="en-US" altLang="zh-CN" sz="1600" b="1" dirty="0">
                <a:solidFill>
                  <a:schemeClr val="accent3"/>
                </a:solidFill>
              </a:rPr>
              <a:t>02</a:t>
            </a:r>
            <a:endParaRPr lang="zh-CN" altLang="en-US" sz="1600" b="1" dirty="0">
              <a:solidFill>
                <a:schemeClr val="accent3"/>
              </a:solidFill>
            </a:endParaRPr>
          </a:p>
        </p:txBody>
      </p:sp>
      <p:sp>
        <p:nvSpPr>
          <p:cNvPr id="43" name="文本框 42">
            <a:extLst>
              <a:ext uri="{FF2B5EF4-FFF2-40B4-BE49-F238E27FC236}">
                <a16:creationId xmlns:a16="http://schemas.microsoft.com/office/drawing/2014/main" id="{8B6346D2-BF75-162D-0D45-BB7FC18438A9}"/>
              </a:ext>
            </a:extLst>
          </p:cNvPr>
          <p:cNvSpPr txBox="1"/>
          <p:nvPr/>
        </p:nvSpPr>
        <p:spPr>
          <a:xfrm>
            <a:off x="4786689" y="4504432"/>
            <a:ext cx="2670603" cy="908262"/>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请输入文字替换请输入文字替换请输入文字替换请输入文字替换请输入文字替换请输入文字替换请输入文字替换</a:t>
            </a:r>
          </a:p>
        </p:txBody>
      </p:sp>
      <p:sp>
        <p:nvSpPr>
          <p:cNvPr id="44" name="矩形: 圆角 43">
            <a:extLst>
              <a:ext uri="{FF2B5EF4-FFF2-40B4-BE49-F238E27FC236}">
                <a16:creationId xmlns:a16="http://schemas.microsoft.com/office/drawing/2014/main" id="{1C2CA476-2BD7-5AE1-6D76-99D9C172C15A}"/>
              </a:ext>
            </a:extLst>
          </p:cNvPr>
          <p:cNvSpPr/>
          <p:nvPr/>
        </p:nvSpPr>
        <p:spPr>
          <a:xfrm>
            <a:off x="9201208" y="3891452"/>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862B2323-AD9B-AF70-F46F-5274DF035CD9}"/>
              </a:ext>
            </a:extLst>
          </p:cNvPr>
          <p:cNvSpPr txBox="1"/>
          <p:nvPr/>
        </p:nvSpPr>
        <p:spPr>
          <a:xfrm>
            <a:off x="9139297" y="3870917"/>
            <a:ext cx="1216791" cy="338554"/>
          </a:xfrm>
          <a:prstGeom prst="rect">
            <a:avLst/>
          </a:prstGeom>
          <a:noFill/>
        </p:spPr>
        <p:txBody>
          <a:bodyPr wrap="square" rtlCol="0">
            <a:noAutofit/>
          </a:bodyPr>
          <a:lstStyle/>
          <a:p>
            <a:pPr algn="ctr"/>
            <a:r>
              <a:rPr lang="zh-CN" altLang="en-US" sz="1600" b="1" dirty="0">
                <a:solidFill>
                  <a:schemeClr val="accent3"/>
                </a:solidFill>
              </a:rPr>
              <a:t>案例</a:t>
            </a:r>
            <a:r>
              <a:rPr lang="en-US" altLang="zh-CN" sz="1600" b="1" dirty="0">
                <a:solidFill>
                  <a:schemeClr val="accent3"/>
                </a:solidFill>
              </a:rPr>
              <a:t>03</a:t>
            </a:r>
            <a:endParaRPr lang="zh-CN" altLang="en-US" sz="1600" b="1" dirty="0">
              <a:solidFill>
                <a:schemeClr val="accent3"/>
              </a:solidFill>
            </a:endParaRPr>
          </a:p>
        </p:txBody>
      </p:sp>
      <p:sp>
        <p:nvSpPr>
          <p:cNvPr id="46" name="文本框 45">
            <a:extLst>
              <a:ext uri="{FF2B5EF4-FFF2-40B4-BE49-F238E27FC236}">
                <a16:creationId xmlns:a16="http://schemas.microsoft.com/office/drawing/2014/main" id="{AF8A40D7-7C7A-A0FC-66D2-82BB0F299BD0}"/>
              </a:ext>
            </a:extLst>
          </p:cNvPr>
          <p:cNvSpPr txBox="1"/>
          <p:nvPr/>
        </p:nvSpPr>
        <p:spPr>
          <a:xfrm>
            <a:off x="8503737" y="4504432"/>
            <a:ext cx="2670603" cy="908262"/>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请输入文字替换请输入文字替换请输入文字替换请输入文字替换请输入文字替换请输入文字替换请输入文字替换</a:t>
            </a:r>
          </a:p>
        </p:txBody>
      </p:sp>
    </p:spTree>
    <p:extLst>
      <p:ext uri="{BB962C8B-B14F-4D97-AF65-F5344CB8AC3E}">
        <p14:creationId xmlns:p14="http://schemas.microsoft.com/office/powerpoint/2010/main" val="292826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701482"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客户评价</a:t>
            </a:r>
          </a:p>
        </p:txBody>
      </p:sp>
      <p:sp>
        <p:nvSpPr>
          <p:cNvPr id="6" name="任意多边形: 形状 5">
            <a:extLst>
              <a:ext uri="{FF2B5EF4-FFF2-40B4-BE49-F238E27FC236}">
                <a16:creationId xmlns:a16="http://schemas.microsoft.com/office/drawing/2014/main" id="{DA9467E0-8EE9-5FA0-B717-1F6015453D92}"/>
              </a:ext>
            </a:extLst>
          </p:cNvPr>
          <p:cNvSpPr/>
          <p:nvPr/>
        </p:nvSpPr>
        <p:spPr>
          <a:xfrm>
            <a:off x="839789" y="1748844"/>
            <a:ext cx="3275011" cy="1270401"/>
          </a:xfrm>
          <a:custGeom>
            <a:avLst/>
            <a:gdLst>
              <a:gd name="connsiteX0" fmla="*/ 177231 w 3275011"/>
              <a:gd name="connsiteY0" fmla="*/ 0 h 1270401"/>
              <a:gd name="connsiteX1" fmla="*/ 3097780 w 3275011"/>
              <a:gd name="connsiteY1" fmla="*/ 0 h 1270401"/>
              <a:gd name="connsiteX2" fmla="*/ 3275011 w 3275011"/>
              <a:gd name="connsiteY2" fmla="*/ 177231 h 1270401"/>
              <a:gd name="connsiteX3" fmla="*/ 3275011 w 3275011"/>
              <a:gd name="connsiteY3" fmla="*/ 886136 h 1270401"/>
              <a:gd name="connsiteX4" fmla="*/ 3097780 w 3275011"/>
              <a:gd name="connsiteY4" fmla="*/ 1063367 h 1270401"/>
              <a:gd name="connsiteX5" fmla="*/ 721592 w 3275011"/>
              <a:gd name="connsiteY5" fmla="*/ 1063367 h 1270401"/>
              <a:gd name="connsiteX6" fmla="*/ 428294 w 3275011"/>
              <a:gd name="connsiteY6" fmla="*/ 1270401 h 1270401"/>
              <a:gd name="connsiteX7" fmla="*/ 428294 w 3275011"/>
              <a:gd name="connsiteY7" fmla="*/ 1063367 h 1270401"/>
              <a:gd name="connsiteX8" fmla="*/ 177231 w 3275011"/>
              <a:gd name="connsiteY8" fmla="*/ 1063367 h 1270401"/>
              <a:gd name="connsiteX9" fmla="*/ 0 w 3275011"/>
              <a:gd name="connsiteY9" fmla="*/ 886136 h 1270401"/>
              <a:gd name="connsiteX10" fmla="*/ 0 w 3275011"/>
              <a:gd name="connsiteY10" fmla="*/ 177231 h 1270401"/>
              <a:gd name="connsiteX11" fmla="*/ 177231 w 3275011"/>
              <a:gd name="connsiteY11" fmla="*/ 0 h 1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5011" h="1270401">
                <a:moveTo>
                  <a:pt x="177231" y="0"/>
                </a:moveTo>
                <a:lnTo>
                  <a:pt x="3097780" y="0"/>
                </a:lnTo>
                <a:cubicBezTo>
                  <a:pt x="3195662" y="0"/>
                  <a:pt x="3275011" y="79349"/>
                  <a:pt x="3275011" y="177231"/>
                </a:cubicBezTo>
                <a:lnTo>
                  <a:pt x="3275011" y="886136"/>
                </a:lnTo>
                <a:cubicBezTo>
                  <a:pt x="3275011" y="984018"/>
                  <a:pt x="3195662" y="1063367"/>
                  <a:pt x="3097780" y="1063367"/>
                </a:cubicBezTo>
                <a:lnTo>
                  <a:pt x="721592" y="1063367"/>
                </a:lnTo>
                <a:lnTo>
                  <a:pt x="428294" y="1270401"/>
                </a:lnTo>
                <a:lnTo>
                  <a:pt x="428294" y="1063367"/>
                </a:lnTo>
                <a:lnTo>
                  <a:pt x="177231" y="1063367"/>
                </a:lnTo>
                <a:cubicBezTo>
                  <a:pt x="79349" y="1063367"/>
                  <a:pt x="0" y="984018"/>
                  <a:pt x="0" y="886136"/>
                </a:cubicBezTo>
                <a:lnTo>
                  <a:pt x="0" y="177231"/>
                </a:lnTo>
                <a:cubicBezTo>
                  <a:pt x="0" y="79349"/>
                  <a:pt x="79349" y="0"/>
                  <a:pt x="177231" y="0"/>
                </a:cubicBezTo>
                <a:close/>
              </a:path>
            </a:pathLst>
          </a:custGeom>
          <a:gradFill>
            <a:gsLst>
              <a:gs pos="49400">
                <a:schemeClr val="accent1">
                  <a:alpha val="0"/>
                </a:schemeClr>
              </a:gs>
              <a:gs pos="0">
                <a:schemeClr val="accent1">
                  <a:alpha val="59000"/>
                </a:schemeClr>
              </a:gs>
              <a:gs pos="100000">
                <a:schemeClr val="accent2">
                  <a:alpha val="56000"/>
                </a:schemeClr>
              </a:gs>
            </a:gsLst>
            <a:lin ang="2700000" scaled="1"/>
          </a:gradFill>
          <a:ln>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6">
            <a:extLst>
              <a:ext uri="{FF2B5EF4-FFF2-40B4-BE49-F238E27FC236}">
                <a16:creationId xmlns:a16="http://schemas.microsoft.com/office/drawing/2014/main" id="{12A99099-7824-58AB-3F81-BBC5B1BA5228}"/>
              </a:ext>
            </a:extLst>
          </p:cNvPr>
          <p:cNvSpPr txBox="1"/>
          <p:nvPr/>
        </p:nvSpPr>
        <p:spPr>
          <a:xfrm>
            <a:off x="907647" y="1999011"/>
            <a:ext cx="3249996"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a:t>
            </a:r>
            <a:endParaRPr lang="zh-CN" altLang="en-US" dirty="0">
              <a:solidFill>
                <a:schemeClr val="bg1"/>
              </a:solidFill>
            </a:endParaRPr>
          </a:p>
        </p:txBody>
      </p:sp>
      <p:sp>
        <p:nvSpPr>
          <p:cNvPr id="8" name="任意多边形: 形状 7">
            <a:extLst>
              <a:ext uri="{FF2B5EF4-FFF2-40B4-BE49-F238E27FC236}">
                <a16:creationId xmlns:a16="http://schemas.microsoft.com/office/drawing/2014/main" id="{940329EF-DD42-4844-C80B-D063EDA2F8A7}"/>
              </a:ext>
            </a:extLst>
          </p:cNvPr>
          <p:cNvSpPr/>
          <p:nvPr/>
        </p:nvSpPr>
        <p:spPr>
          <a:xfrm>
            <a:off x="4403145" y="3117568"/>
            <a:ext cx="3395134" cy="1687345"/>
          </a:xfrm>
          <a:custGeom>
            <a:avLst/>
            <a:gdLst>
              <a:gd name="connsiteX0" fmla="*/ 177231 w 3275011"/>
              <a:gd name="connsiteY0" fmla="*/ 0 h 1270401"/>
              <a:gd name="connsiteX1" fmla="*/ 3097780 w 3275011"/>
              <a:gd name="connsiteY1" fmla="*/ 0 h 1270401"/>
              <a:gd name="connsiteX2" fmla="*/ 3275011 w 3275011"/>
              <a:gd name="connsiteY2" fmla="*/ 177231 h 1270401"/>
              <a:gd name="connsiteX3" fmla="*/ 3275011 w 3275011"/>
              <a:gd name="connsiteY3" fmla="*/ 886136 h 1270401"/>
              <a:gd name="connsiteX4" fmla="*/ 3097780 w 3275011"/>
              <a:gd name="connsiteY4" fmla="*/ 1063367 h 1270401"/>
              <a:gd name="connsiteX5" fmla="*/ 721592 w 3275011"/>
              <a:gd name="connsiteY5" fmla="*/ 1063367 h 1270401"/>
              <a:gd name="connsiteX6" fmla="*/ 428294 w 3275011"/>
              <a:gd name="connsiteY6" fmla="*/ 1270401 h 1270401"/>
              <a:gd name="connsiteX7" fmla="*/ 428294 w 3275011"/>
              <a:gd name="connsiteY7" fmla="*/ 1063367 h 1270401"/>
              <a:gd name="connsiteX8" fmla="*/ 177231 w 3275011"/>
              <a:gd name="connsiteY8" fmla="*/ 1063367 h 1270401"/>
              <a:gd name="connsiteX9" fmla="*/ 0 w 3275011"/>
              <a:gd name="connsiteY9" fmla="*/ 886136 h 1270401"/>
              <a:gd name="connsiteX10" fmla="*/ 0 w 3275011"/>
              <a:gd name="connsiteY10" fmla="*/ 177231 h 1270401"/>
              <a:gd name="connsiteX11" fmla="*/ 177231 w 3275011"/>
              <a:gd name="connsiteY11" fmla="*/ 0 h 1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5011" h="1270401">
                <a:moveTo>
                  <a:pt x="177231" y="0"/>
                </a:moveTo>
                <a:lnTo>
                  <a:pt x="3097780" y="0"/>
                </a:lnTo>
                <a:cubicBezTo>
                  <a:pt x="3195662" y="0"/>
                  <a:pt x="3275011" y="79349"/>
                  <a:pt x="3275011" y="177231"/>
                </a:cubicBezTo>
                <a:lnTo>
                  <a:pt x="3275011" y="886136"/>
                </a:lnTo>
                <a:cubicBezTo>
                  <a:pt x="3275011" y="984018"/>
                  <a:pt x="3195662" y="1063367"/>
                  <a:pt x="3097780" y="1063367"/>
                </a:cubicBezTo>
                <a:lnTo>
                  <a:pt x="721592" y="1063367"/>
                </a:lnTo>
                <a:lnTo>
                  <a:pt x="428294" y="1270401"/>
                </a:lnTo>
                <a:lnTo>
                  <a:pt x="428294" y="1063367"/>
                </a:lnTo>
                <a:lnTo>
                  <a:pt x="177231" y="1063367"/>
                </a:lnTo>
                <a:cubicBezTo>
                  <a:pt x="79349" y="1063367"/>
                  <a:pt x="0" y="984018"/>
                  <a:pt x="0" y="886136"/>
                </a:cubicBezTo>
                <a:lnTo>
                  <a:pt x="0" y="177231"/>
                </a:lnTo>
                <a:cubicBezTo>
                  <a:pt x="0" y="79349"/>
                  <a:pt x="79349" y="0"/>
                  <a:pt x="177231" y="0"/>
                </a:cubicBezTo>
                <a:close/>
              </a:path>
            </a:pathLst>
          </a:custGeom>
          <a:gradFill>
            <a:gsLst>
              <a:gs pos="49400">
                <a:schemeClr val="accent1">
                  <a:alpha val="0"/>
                </a:schemeClr>
              </a:gs>
              <a:gs pos="0">
                <a:schemeClr val="accent1">
                  <a:alpha val="59000"/>
                </a:schemeClr>
              </a:gs>
              <a:gs pos="100000">
                <a:schemeClr val="accent2">
                  <a:alpha val="56000"/>
                </a:schemeClr>
              </a:gs>
            </a:gsLst>
            <a:lin ang="2700000" scaled="1"/>
          </a:gradFill>
          <a:ln>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a:extLst>
              <a:ext uri="{FF2B5EF4-FFF2-40B4-BE49-F238E27FC236}">
                <a16:creationId xmlns:a16="http://schemas.microsoft.com/office/drawing/2014/main" id="{964034EF-0324-860B-C946-BAC4DD7C5AE1}"/>
              </a:ext>
            </a:extLst>
          </p:cNvPr>
          <p:cNvSpPr txBox="1"/>
          <p:nvPr/>
        </p:nvSpPr>
        <p:spPr>
          <a:xfrm>
            <a:off x="4471002" y="3367735"/>
            <a:ext cx="3249996"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请输入文字替换请输入文字替换请输入文字替换请输入文字替换请输入文字替换请输入文字替换请输入文字替换</a:t>
            </a:r>
            <a:endParaRPr lang="zh-CN" altLang="en-US" dirty="0">
              <a:solidFill>
                <a:schemeClr val="bg1"/>
              </a:solidFill>
            </a:endParaRPr>
          </a:p>
        </p:txBody>
      </p:sp>
      <p:sp>
        <p:nvSpPr>
          <p:cNvPr id="10" name="任意多边形: 形状 9">
            <a:extLst>
              <a:ext uri="{FF2B5EF4-FFF2-40B4-BE49-F238E27FC236}">
                <a16:creationId xmlns:a16="http://schemas.microsoft.com/office/drawing/2014/main" id="{658B1F6C-297E-3A10-D153-A9C3F3C672B9}"/>
              </a:ext>
            </a:extLst>
          </p:cNvPr>
          <p:cNvSpPr/>
          <p:nvPr/>
        </p:nvSpPr>
        <p:spPr>
          <a:xfrm>
            <a:off x="5797749" y="1318251"/>
            <a:ext cx="2742402" cy="1270401"/>
          </a:xfrm>
          <a:custGeom>
            <a:avLst/>
            <a:gdLst>
              <a:gd name="connsiteX0" fmla="*/ 177231 w 3275011"/>
              <a:gd name="connsiteY0" fmla="*/ 0 h 1270401"/>
              <a:gd name="connsiteX1" fmla="*/ 3097780 w 3275011"/>
              <a:gd name="connsiteY1" fmla="*/ 0 h 1270401"/>
              <a:gd name="connsiteX2" fmla="*/ 3275011 w 3275011"/>
              <a:gd name="connsiteY2" fmla="*/ 177231 h 1270401"/>
              <a:gd name="connsiteX3" fmla="*/ 3275011 w 3275011"/>
              <a:gd name="connsiteY3" fmla="*/ 886136 h 1270401"/>
              <a:gd name="connsiteX4" fmla="*/ 3097780 w 3275011"/>
              <a:gd name="connsiteY4" fmla="*/ 1063367 h 1270401"/>
              <a:gd name="connsiteX5" fmla="*/ 721592 w 3275011"/>
              <a:gd name="connsiteY5" fmla="*/ 1063367 h 1270401"/>
              <a:gd name="connsiteX6" fmla="*/ 428294 w 3275011"/>
              <a:gd name="connsiteY6" fmla="*/ 1270401 h 1270401"/>
              <a:gd name="connsiteX7" fmla="*/ 428294 w 3275011"/>
              <a:gd name="connsiteY7" fmla="*/ 1063367 h 1270401"/>
              <a:gd name="connsiteX8" fmla="*/ 177231 w 3275011"/>
              <a:gd name="connsiteY8" fmla="*/ 1063367 h 1270401"/>
              <a:gd name="connsiteX9" fmla="*/ 0 w 3275011"/>
              <a:gd name="connsiteY9" fmla="*/ 886136 h 1270401"/>
              <a:gd name="connsiteX10" fmla="*/ 0 w 3275011"/>
              <a:gd name="connsiteY10" fmla="*/ 177231 h 1270401"/>
              <a:gd name="connsiteX11" fmla="*/ 177231 w 3275011"/>
              <a:gd name="connsiteY11" fmla="*/ 0 h 1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5011" h="1270401">
                <a:moveTo>
                  <a:pt x="177231" y="0"/>
                </a:moveTo>
                <a:lnTo>
                  <a:pt x="3097780" y="0"/>
                </a:lnTo>
                <a:cubicBezTo>
                  <a:pt x="3195662" y="0"/>
                  <a:pt x="3275011" y="79349"/>
                  <a:pt x="3275011" y="177231"/>
                </a:cubicBezTo>
                <a:lnTo>
                  <a:pt x="3275011" y="886136"/>
                </a:lnTo>
                <a:cubicBezTo>
                  <a:pt x="3275011" y="984018"/>
                  <a:pt x="3195662" y="1063367"/>
                  <a:pt x="3097780" y="1063367"/>
                </a:cubicBezTo>
                <a:lnTo>
                  <a:pt x="721592" y="1063367"/>
                </a:lnTo>
                <a:lnTo>
                  <a:pt x="428294" y="1270401"/>
                </a:lnTo>
                <a:lnTo>
                  <a:pt x="428294" y="1063367"/>
                </a:lnTo>
                <a:lnTo>
                  <a:pt x="177231" y="1063367"/>
                </a:lnTo>
                <a:cubicBezTo>
                  <a:pt x="79349" y="1063367"/>
                  <a:pt x="0" y="984018"/>
                  <a:pt x="0" y="886136"/>
                </a:cubicBezTo>
                <a:lnTo>
                  <a:pt x="0" y="177231"/>
                </a:lnTo>
                <a:cubicBezTo>
                  <a:pt x="0" y="79349"/>
                  <a:pt x="79349" y="0"/>
                  <a:pt x="177231" y="0"/>
                </a:cubicBezTo>
                <a:close/>
              </a:path>
            </a:pathLst>
          </a:custGeom>
          <a:gradFill>
            <a:gsLst>
              <a:gs pos="49400">
                <a:schemeClr val="accent1">
                  <a:alpha val="0"/>
                </a:schemeClr>
              </a:gs>
              <a:gs pos="0">
                <a:schemeClr val="accent1">
                  <a:alpha val="59000"/>
                </a:schemeClr>
              </a:gs>
              <a:gs pos="100000">
                <a:schemeClr val="accent2">
                  <a:alpha val="56000"/>
                </a:schemeClr>
              </a:gs>
            </a:gsLst>
            <a:lin ang="2700000" scaled="1"/>
          </a:gradFill>
          <a:ln>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框 10">
            <a:extLst>
              <a:ext uri="{FF2B5EF4-FFF2-40B4-BE49-F238E27FC236}">
                <a16:creationId xmlns:a16="http://schemas.microsoft.com/office/drawing/2014/main" id="{E13EE1AD-F613-8906-2D6D-2747526963A8}"/>
              </a:ext>
            </a:extLst>
          </p:cNvPr>
          <p:cNvSpPr txBox="1"/>
          <p:nvPr/>
        </p:nvSpPr>
        <p:spPr>
          <a:xfrm>
            <a:off x="5815001" y="1525198"/>
            <a:ext cx="2742402"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a:t>
            </a:r>
            <a:endParaRPr lang="zh-CN" altLang="en-US" dirty="0">
              <a:solidFill>
                <a:schemeClr val="bg1"/>
              </a:solidFill>
            </a:endParaRPr>
          </a:p>
        </p:txBody>
      </p:sp>
      <p:sp>
        <p:nvSpPr>
          <p:cNvPr id="12" name="任意多边形: 形状 11">
            <a:extLst>
              <a:ext uri="{FF2B5EF4-FFF2-40B4-BE49-F238E27FC236}">
                <a16:creationId xmlns:a16="http://schemas.microsoft.com/office/drawing/2014/main" id="{A90C116F-551F-218F-E821-C735E9A9C9F9}"/>
              </a:ext>
            </a:extLst>
          </p:cNvPr>
          <p:cNvSpPr/>
          <p:nvPr/>
        </p:nvSpPr>
        <p:spPr>
          <a:xfrm>
            <a:off x="1274632" y="4342720"/>
            <a:ext cx="2742402" cy="1270401"/>
          </a:xfrm>
          <a:custGeom>
            <a:avLst/>
            <a:gdLst>
              <a:gd name="connsiteX0" fmla="*/ 177231 w 3275011"/>
              <a:gd name="connsiteY0" fmla="*/ 0 h 1270401"/>
              <a:gd name="connsiteX1" fmla="*/ 3097780 w 3275011"/>
              <a:gd name="connsiteY1" fmla="*/ 0 h 1270401"/>
              <a:gd name="connsiteX2" fmla="*/ 3275011 w 3275011"/>
              <a:gd name="connsiteY2" fmla="*/ 177231 h 1270401"/>
              <a:gd name="connsiteX3" fmla="*/ 3275011 w 3275011"/>
              <a:gd name="connsiteY3" fmla="*/ 886136 h 1270401"/>
              <a:gd name="connsiteX4" fmla="*/ 3097780 w 3275011"/>
              <a:gd name="connsiteY4" fmla="*/ 1063367 h 1270401"/>
              <a:gd name="connsiteX5" fmla="*/ 721592 w 3275011"/>
              <a:gd name="connsiteY5" fmla="*/ 1063367 h 1270401"/>
              <a:gd name="connsiteX6" fmla="*/ 428294 w 3275011"/>
              <a:gd name="connsiteY6" fmla="*/ 1270401 h 1270401"/>
              <a:gd name="connsiteX7" fmla="*/ 428294 w 3275011"/>
              <a:gd name="connsiteY7" fmla="*/ 1063367 h 1270401"/>
              <a:gd name="connsiteX8" fmla="*/ 177231 w 3275011"/>
              <a:gd name="connsiteY8" fmla="*/ 1063367 h 1270401"/>
              <a:gd name="connsiteX9" fmla="*/ 0 w 3275011"/>
              <a:gd name="connsiteY9" fmla="*/ 886136 h 1270401"/>
              <a:gd name="connsiteX10" fmla="*/ 0 w 3275011"/>
              <a:gd name="connsiteY10" fmla="*/ 177231 h 1270401"/>
              <a:gd name="connsiteX11" fmla="*/ 177231 w 3275011"/>
              <a:gd name="connsiteY11" fmla="*/ 0 h 1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5011" h="1270401">
                <a:moveTo>
                  <a:pt x="177231" y="0"/>
                </a:moveTo>
                <a:lnTo>
                  <a:pt x="3097780" y="0"/>
                </a:lnTo>
                <a:cubicBezTo>
                  <a:pt x="3195662" y="0"/>
                  <a:pt x="3275011" y="79349"/>
                  <a:pt x="3275011" y="177231"/>
                </a:cubicBezTo>
                <a:lnTo>
                  <a:pt x="3275011" y="886136"/>
                </a:lnTo>
                <a:cubicBezTo>
                  <a:pt x="3275011" y="984018"/>
                  <a:pt x="3195662" y="1063367"/>
                  <a:pt x="3097780" y="1063367"/>
                </a:cubicBezTo>
                <a:lnTo>
                  <a:pt x="721592" y="1063367"/>
                </a:lnTo>
                <a:lnTo>
                  <a:pt x="428294" y="1270401"/>
                </a:lnTo>
                <a:lnTo>
                  <a:pt x="428294" y="1063367"/>
                </a:lnTo>
                <a:lnTo>
                  <a:pt x="177231" y="1063367"/>
                </a:lnTo>
                <a:cubicBezTo>
                  <a:pt x="79349" y="1063367"/>
                  <a:pt x="0" y="984018"/>
                  <a:pt x="0" y="886136"/>
                </a:cubicBezTo>
                <a:lnTo>
                  <a:pt x="0" y="177231"/>
                </a:lnTo>
                <a:cubicBezTo>
                  <a:pt x="0" y="79349"/>
                  <a:pt x="79349" y="0"/>
                  <a:pt x="177231" y="0"/>
                </a:cubicBezTo>
                <a:close/>
              </a:path>
            </a:pathLst>
          </a:custGeom>
          <a:gradFill>
            <a:gsLst>
              <a:gs pos="49400">
                <a:schemeClr val="accent1">
                  <a:alpha val="0"/>
                </a:schemeClr>
              </a:gs>
              <a:gs pos="0">
                <a:schemeClr val="accent1">
                  <a:alpha val="59000"/>
                </a:schemeClr>
              </a:gs>
              <a:gs pos="100000">
                <a:schemeClr val="accent2">
                  <a:alpha val="56000"/>
                </a:schemeClr>
              </a:gs>
            </a:gsLst>
            <a:lin ang="2700000" scaled="1"/>
          </a:gradFill>
          <a:ln>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文本框 12">
            <a:extLst>
              <a:ext uri="{FF2B5EF4-FFF2-40B4-BE49-F238E27FC236}">
                <a16:creationId xmlns:a16="http://schemas.microsoft.com/office/drawing/2014/main" id="{A61A8E71-0CB2-09D0-7A1E-B21D811A443D}"/>
              </a:ext>
            </a:extLst>
          </p:cNvPr>
          <p:cNvSpPr txBox="1"/>
          <p:nvPr/>
        </p:nvSpPr>
        <p:spPr>
          <a:xfrm>
            <a:off x="1291884" y="4549667"/>
            <a:ext cx="2742402"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a:t>
            </a:r>
            <a:endParaRPr lang="zh-CN" altLang="en-US" dirty="0">
              <a:solidFill>
                <a:schemeClr val="bg1"/>
              </a:solidFill>
            </a:endParaRPr>
          </a:p>
        </p:txBody>
      </p:sp>
      <p:sp>
        <p:nvSpPr>
          <p:cNvPr id="14" name="任意多边形: 形状 13">
            <a:extLst>
              <a:ext uri="{FF2B5EF4-FFF2-40B4-BE49-F238E27FC236}">
                <a16:creationId xmlns:a16="http://schemas.microsoft.com/office/drawing/2014/main" id="{7B37752F-F8FD-F6E0-075B-205D7A2808CA}"/>
              </a:ext>
            </a:extLst>
          </p:cNvPr>
          <p:cNvSpPr/>
          <p:nvPr/>
        </p:nvSpPr>
        <p:spPr>
          <a:xfrm>
            <a:off x="8034359" y="4749800"/>
            <a:ext cx="3275011" cy="1270401"/>
          </a:xfrm>
          <a:custGeom>
            <a:avLst/>
            <a:gdLst>
              <a:gd name="connsiteX0" fmla="*/ 177231 w 3275011"/>
              <a:gd name="connsiteY0" fmla="*/ 0 h 1270401"/>
              <a:gd name="connsiteX1" fmla="*/ 3097780 w 3275011"/>
              <a:gd name="connsiteY1" fmla="*/ 0 h 1270401"/>
              <a:gd name="connsiteX2" fmla="*/ 3275011 w 3275011"/>
              <a:gd name="connsiteY2" fmla="*/ 177231 h 1270401"/>
              <a:gd name="connsiteX3" fmla="*/ 3275011 w 3275011"/>
              <a:gd name="connsiteY3" fmla="*/ 886136 h 1270401"/>
              <a:gd name="connsiteX4" fmla="*/ 3097780 w 3275011"/>
              <a:gd name="connsiteY4" fmla="*/ 1063367 h 1270401"/>
              <a:gd name="connsiteX5" fmla="*/ 721592 w 3275011"/>
              <a:gd name="connsiteY5" fmla="*/ 1063367 h 1270401"/>
              <a:gd name="connsiteX6" fmla="*/ 428294 w 3275011"/>
              <a:gd name="connsiteY6" fmla="*/ 1270401 h 1270401"/>
              <a:gd name="connsiteX7" fmla="*/ 428294 w 3275011"/>
              <a:gd name="connsiteY7" fmla="*/ 1063367 h 1270401"/>
              <a:gd name="connsiteX8" fmla="*/ 177231 w 3275011"/>
              <a:gd name="connsiteY8" fmla="*/ 1063367 h 1270401"/>
              <a:gd name="connsiteX9" fmla="*/ 0 w 3275011"/>
              <a:gd name="connsiteY9" fmla="*/ 886136 h 1270401"/>
              <a:gd name="connsiteX10" fmla="*/ 0 w 3275011"/>
              <a:gd name="connsiteY10" fmla="*/ 177231 h 1270401"/>
              <a:gd name="connsiteX11" fmla="*/ 177231 w 3275011"/>
              <a:gd name="connsiteY11" fmla="*/ 0 h 1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5011" h="1270401">
                <a:moveTo>
                  <a:pt x="177231" y="0"/>
                </a:moveTo>
                <a:lnTo>
                  <a:pt x="3097780" y="0"/>
                </a:lnTo>
                <a:cubicBezTo>
                  <a:pt x="3195662" y="0"/>
                  <a:pt x="3275011" y="79349"/>
                  <a:pt x="3275011" y="177231"/>
                </a:cubicBezTo>
                <a:lnTo>
                  <a:pt x="3275011" y="886136"/>
                </a:lnTo>
                <a:cubicBezTo>
                  <a:pt x="3275011" y="984018"/>
                  <a:pt x="3195662" y="1063367"/>
                  <a:pt x="3097780" y="1063367"/>
                </a:cubicBezTo>
                <a:lnTo>
                  <a:pt x="721592" y="1063367"/>
                </a:lnTo>
                <a:lnTo>
                  <a:pt x="428294" y="1270401"/>
                </a:lnTo>
                <a:lnTo>
                  <a:pt x="428294" y="1063367"/>
                </a:lnTo>
                <a:lnTo>
                  <a:pt x="177231" y="1063367"/>
                </a:lnTo>
                <a:cubicBezTo>
                  <a:pt x="79349" y="1063367"/>
                  <a:pt x="0" y="984018"/>
                  <a:pt x="0" y="886136"/>
                </a:cubicBezTo>
                <a:lnTo>
                  <a:pt x="0" y="177231"/>
                </a:lnTo>
                <a:cubicBezTo>
                  <a:pt x="0" y="79349"/>
                  <a:pt x="79349" y="0"/>
                  <a:pt x="177231" y="0"/>
                </a:cubicBezTo>
                <a:close/>
              </a:path>
            </a:pathLst>
          </a:custGeom>
          <a:gradFill>
            <a:gsLst>
              <a:gs pos="49400">
                <a:schemeClr val="accent1">
                  <a:alpha val="0"/>
                </a:schemeClr>
              </a:gs>
              <a:gs pos="0">
                <a:schemeClr val="accent1">
                  <a:alpha val="59000"/>
                </a:schemeClr>
              </a:gs>
              <a:gs pos="100000">
                <a:schemeClr val="accent2">
                  <a:alpha val="56000"/>
                </a:schemeClr>
              </a:gs>
            </a:gsLst>
            <a:lin ang="2700000" scaled="1"/>
          </a:gradFill>
          <a:ln>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文本框 14">
            <a:extLst>
              <a:ext uri="{FF2B5EF4-FFF2-40B4-BE49-F238E27FC236}">
                <a16:creationId xmlns:a16="http://schemas.microsoft.com/office/drawing/2014/main" id="{0D8CB27D-FA1E-7884-84C3-30E29BBDCA2D}"/>
              </a:ext>
            </a:extLst>
          </p:cNvPr>
          <p:cNvSpPr txBox="1"/>
          <p:nvPr/>
        </p:nvSpPr>
        <p:spPr>
          <a:xfrm>
            <a:off x="8102217" y="4999967"/>
            <a:ext cx="3249996"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a:t>
            </a:r>
            <a:endParaRPr lang="zh-CN" altLang="en-US" dirty="0">
              <a:solidFill>
                <a:schemeClr val="bg1"/>
              </a:solidFill>
            </a:endParaRPr>
          </a:p>
        </p:txBody>
      </p:sp>
      <p:sp>
        <p:nvSpPr>
          <p:cNvPr id="16" name="任意多边形: 形状 15">
            <a:extLst>
              <a:ext uri="{FF2B5EF4-FFF2-40B4-BE49-F238E27FC236}">
                <a16:creationId xmlns:a16="http://schemas.microsoft.com/office/drawing/2014/main" id="{01F8A9F3-7540-5D22-684D-56F934CD110F}"/>
              </a:ext>
            </a:extLst>
          </p:cNvPr>
          <p:cNvSpPr/>
          <p:nvPr/>
        </p:nvSpPr>
        <p:spPr>
          <a:xfrm>
            <a:off x="8988725" y="2824597"/>
            <a:ext cx="2363488" cy="1094871"/>
          </a:xfrm>
          <a:custGeom>
            <a:avLst/>
            <a:gdLst>
              <a:gd name="connsiteX0" fmla="*/ 177231 w 3275011"/>
              <a:gd name="connsiteY0" fmla="*/ 0 h 1270401"/>
              <a:gd name="connsiteX1" fmla="*/ 3097780 w 3275011"/>
              <a:gd name="connsiteY1" fmla="*/ 0 h 1270401"/>
              <a:gd name="connsiteX2" fmla="*/ 3275011 w 3275011"/>
              <a:gd name="connsiteY2" fmla="*/ 177231 h 1270401"/>
              <a:gd name="connsiteX3" fmla="*/ 3275011 w 3275011"/>
              <a:gd name="connsiteY3" fmla="*/ 886136 h 1270401"/>
              <a:gd name="connsiteX4" fmla="*/ 3097780 w 3275011"/>
              <a:gd name="connsiteY4" fmla="*/ 1063367 h 1270401"/>
              <a:gd name="connsiteX5" fmla="*/ 721592 w 3275011"/>
              <a:gd name="connsiteY5" fmla="*/ 1063367 h 1270401"/>
              <a:gd name="connsiteX6" fmla="*/ 428294 w 3275011"/>
              <a:gd name="connsiteY6" fmla="*/ 1270401 h 1270401"/>
              <a:gd name="connsiteX7" fmla="*/ 428294 w 3275011"/>
              <a:gd name="connsiteY7" fmla="*/ 1063367 h 1270401"/>
              <a:gd name="connsiteX8" fmla="*/ 177231 w 3275011"/>
              <a:gd name="connsiteY8" fmla="*/ 1063367 h 1270401"/>
              <a:gd name="connsiteX9" fmla="*/ 0 w 3275011"/>
              <a:gd name="connsiteY9" fmla="*/ 886136 h 1270401"/>
              <a:gd name="connsiteX10" fmla="*/ 0 w 3275011"/>
              <a:gd name="connsiteY10" fmla="*/ 177231 h 1270401"/>
              <a:gd name="connsiteX11" fmla="*/ 177231 w 3275011"/>
              <a:gd name="connsiteY11" fmla="*/ 0 h 1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5011" h="1270401">
                <a:moveTo>
                  <a:pt x="177231" y="0"/>
                </a:moveTo>
                <a:lnTo>
                  <a:pt x="3097780" y="0"/>
                </a:lnTo>
                <a:cubicBezTo>
                  <a:pt x="3195662" y="0"/>
                  <a:pt x="3275011" y="79349"/>
                  <a:pt x="3275011" y="177231"/>
                </a:cubicBezTo>
                <a:lnTo>
                  <a:pt x="3275011" y="886136"/>
                </a:lnTo>
                <a:cubicBezTo>
                  <a:pt x="3275011" y="984018"/>
                  <a:pt x="3195662" y="1063367"/>
                  <a:pt x="3097780" y="1063367"/>
                </a:cubicBezTo>
                <a:lnTo>
                  <a:pt x="721592" y="1063367"/>
                </a:lnTo>
                <a:lnTo>
                  <a:pt x="428294" y="1270401"/>
                </a:lnTo>
                <a:lnTo>
                  <a:pt x="428294" y="1063367"/>
                </a:lnTo>
                <a:lnTo>
                  <a:pt x="177231" y="1063367"/>
                </a:lnTo>
                <a:cubicBezTo>
                  <a:pt x="79349" y="1063367"/>
                  <a:pt x="0" y="984018"/>
                  <a:pt x="0" y="886136"/>
                </a:cubicBezTo>
                <a:lnTo>
                  <a:pt x="0" y="177231"/>
                </a:lnTo>
                <a:cubicBezTo>
                  <a:pt x="0" y="79349"/>
                  <a:pt x="79349" y="0"/>
                  <a:pt x="177231" y="0"/>
                </a:cubicBezTo>
                <a:close/>
              </a:path>
            </a:pathLst>
          </a:custGeom>
          <a:gradFill>
            <a:gsLst>
              <a:gs pos="49400">
                <a:schemeClr val="accent1">
                  <a:alpha val="0"/>
                </a:schemeClr>
              </a:gs>
              <a:gs pos="0">
                <a:schemeClr val="accent1">
                  <a:alpha val="59000"/>
                </a:schemeClr>
              </a:gs>
              <a:gs pos="100000">
                <a:schemeClr val="accent2">
                  <a:alpha val="56000"/>
                </a:schemeClr>
              </a:gs>
            </a:gsLst>
            <a:lin ang="2700000" scaled="1"/>
          </a:gradFill>
          <a:ln>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文本框 16">
            <a:extLst>
              <a:ext uri="{FF2B5EF4-FFF2-40B4-BE49-F238E27FC236}">
                <a16:creationId xmlns:a16="http://schemas.microsoft.com/office/drawing/2014/main" id="{BA0555D8-452B-B186-5757-333E3A60E76F}"/>
              </a:ext>
            </a:extLst>
          </p:cNvPr>
          <p:cNvSpPr txBox="1"/>
          <p:nvPr/>
        </p:nvSpPr>
        <p:spPr>
          <a:xfrm>
            <a:off x="9031855" y="2979273"/>
            <a:ext cx="2363489"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a:t>
            </a:r>
            <a:endParaRPr lang="zh-CN" altLang="en-US" dirty="0">
              <a:solidFill>
                <a:schemeClr val="bg1"/>
              </a:solidFill>
            </a:endParaRPr>
          </a:p>
        </p:txBody>
      </p:sp>
      <p:sp>
        <p:nvSpPr>
          <p:cNvPr id="20" name="任意多边形: 形状 19">
            <a:extLst>
              <a:ext uri="{FF2B5EF4-FFF2-40B4-BE49-F238E27FC236}">
                <a16:creationId xmlns:a16="http://schemas.microsoft.com/office/drawing/2014/main" id="{1768E168-EC8B-9C66-A1BD-1F2E2E83A39C}"/>
              </a:ext>
            </a:extLst>
          </p:cNvPr>
          <p:cNvSpPr/>
          <p:nvPr/>
        </p:nvSpPr>
        <p:spPr>
          <a:xfrm>
            <a:off x="9954882" y="1414974"/>
            <a:ext cx="733247" cy="406129"/>
          </a:xfrm>
          <a:custGeom>
            <a:avLst/>
            <a:gdLst>
              <a:gd name="connsiteX0" fmla="*/ 177231 w 3275011"/>
              <a:gd name="connsiteY0" fmla="*/ 0 h 1270401"/>
              <a:gd name="connsiteX1" fmla="*/ 3097780 w 3275011"/>
              <a:gd name="connsiteY1" fmla="*/ 0 h 1270401"/>
              <a:gd name="connsiteX2" fmla="*/ 3275011 w 3275011"/>
              <a:gd name="connsiteY2" fmla="*/ 177231 h 1270401"/>
              <a:gd name="connsiteX3" fmla="*/ 3275011 w 3275011"/>
              <a:gd name="connsiteY3" fmla="*/ 886136 h 1270401"/>
              <a:gd name="connsiteX4" fmla="*/ 3097780 w 3275011"/>
              <a:gd name="connsiteY4" fmla="*/ 1063367 h 1270401"/>
              <a:gd name="connsiteX5" fmla="*/ 721592 w 3275011"/>
              <a:gd name="connsiteY5" fmla="*/ 1063367 h 1270401"/>
              <a:gd name="connsiteX6" fmla="*/ 428294 w 3275011"/>
              <a:gd name="connsiteY6" fmla="*/ 1270401 h 1270401"/>
              <a:gd name="connsiteX7" fmla="*/ 428294 w 3275011"/>
              <a:gd name="connsiteY7" fmla="*/ 1063367 h 1270401"/>
              <a:gd name="connsiteX8" fmla="*/ 177231 w 3275011"/>
              <a:gd name="connsiteY8" fmla="*/ 1063367 h 1270401"/>
              <a:gd name="connsiteX9" fmla="*/ 0 w 3275011"/>
              <a:gd name="connsiteY9" fmla="*/ 886136 h 1270401"/>
              <a:gd name="connsiteX10" fmla="*/ 0 w 3275011"/>
              <a:gd name="connsiteY10" fmla="*/ 177231 h 1270401"/>
              <a:gd name="connsiteX11" fmla="*/ 177231 w 3275011"/>
              <a:gd name="connsiteY11" fmla="*/ 0 h 1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5011" h="1270401">
                <a:moveTo>
                  <a:pt x="177231" y="0"/>
                </a:moveTo>
                <a:lnTo>
                  <a:pt x="3097780" y="0"/>
                </a:lnTo>
                <a:cubicBezTo>
                  <a:pt x="3195662" y="0"/>
                  <a:pt x="3275011" y="79349"/>
                  <a:pt x="3275011" y="177231"/>
                </a:cubicBezTo>
                <a:lnTo>
                  <a:pt x="3275011" y="886136"/>
                </a:lnTo>
                <a:cubicBezTo>
                  <a:pt x="3275011" y="984018"/>
                  <a:pt x="3195662" y="1063367"/>
                  <a:pt x="3097780" y="1063367"/>
                </a:cubicBezTo>
                <a:lnTo>
                  <a:pt x="721592" y="1063367"/>
                </a:lnTo>
                <a:lnTo>
                  <a:pt x="428294" y="1270401"/>
                </a:lnTo>
                <a:lnTo>
                  <a:pt x="428294" y="1063367"/>
                </a:lnTo>
                <a:lnTo>
                  <a:pt x="177231" y="1063367"/>
                </a:lnTo>
                <a:cubicBezTo>
                  <a:pt x="79349" y="1063367"/>
                  <a:pt x="0" y="984018"/>
                  <a:pt x="0" y="886136"/>
                </a:cubicBezTo>
                <a:lnTo>
                  <a:pt x="0" y="177231"/>
                </a:lnTo>
                <a:cubicBezTo>
                  <a:pt x="0" y="79349"/>
                  <a:pt x="79349" y="0"/>
                  <a:pt x="177231" y="0"/>
                </a:cubicBezTo>
                <a:close/>
              </a:path>
            </a:pathLst>
          </a:cu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2" name="图片 21">
            <a:extLst>
              <a:ext uri="{FF2B5EF4-FFF2-40B4-BE49-F238E27FC236}">
                <a16:creationId xmlns:a16="http://schemas.microsoft.com/office/drawing/2014/main" id="{1ECF76FE-E3AB-EE38-14E7-18F81817E8D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15"/>
                    </a14:imgEffect>
                  </a14:imgLayer>
                </a14:imgProps>
              </a:ext>
            </a:extLst>
          </a:blip>
          <a:stretch>
            <a:fillRect/>
          </a:stretch>
        </p:blipFill>
        <p:spPr>
          <a:xfrm>
            <a:off x="5031192" y="4749800"/>
            <a:ext cx="2555038" cy="1828800"/>
          </a:xfrm>
          <a:prstGeom prst="rect">
            <a:avLst/>
          </a:prstGeom>
        </p:spPr>
      </p:pic>
      <p:sp>
        <p:nvSpPr>
          <p:cNvPr id="25" name="任意多边形: 形状 24">
            <a:extLst>
              <a:ext uri="{FF2B5EF4-FFF2-40B4-BE49-F238E27FC236}">
                <a16:creationId xmlns:a16="http://schemas.microsoft.com/office/drawing/2014/main" id="{83C6CF9C-6344-D677-71DF-A7EB67B4DC5F}"/>
              </a:ext>
            </a:extLst>
          </p:cNvPr>
          <p:cNvSpPr/>
          <p:nvPr/>
        </p:nvSpPr>
        <p:spPr>
          <a:xfrm>
            <a:off x="4403145" y="1153505"/>
            <a:ext cx="583720" cy="380751"/>
          </a:xfrm>
          <a:custGeom>
            <a:avLst/>
            <a:gdLst>
              <a:gd name="connsiteX0" fmla="*/ 177231 w 3275011"/>
              <a:gd name="connsiteY0" fmla="*/ 0 h 1270401"/>
              <a:gd name="connsiteX1" fmla="*/ 3097780 w 3275011"/>
              <a:gd name="connsiteY1" fmla="*/ 0 h 1270401"/>
              <a:gd name="connsiteX2" fmla="*/ 3275011 w 3275011"/>
              <a:gd name="connsiteY2" fmla="*/ 177231 h 1270401"/>
              <a:gd name="connsiteX3" fmla="*/ 3275011 w 3275011"/>
              <a:gd name="connsiteY3" fmla="*/ 886136 h 1270401"/>
              <a:gd name="connsiteX4" fmla="*/ 3097780 w 3275011"/>
              <a:gd name="connsiteY4" fmla="*/ 1063367 h 1270401"/>
              <a:gd name="connsiteX5" fmla="*/ 721592 w 3275011"/>
              <a:gd name="connsiteY5" fmla="*/ 1063367 h 1270401"/>
              <a:gd name="connsiteX6" fmla="*/ 428294 w 3275011"/>
              <a:gd name="connsiteY6" fmla="*/ 1270401 h 1270401"/>
              <a:gd name="connsiteX7" fmla="*/ 428294 w 3275011"/>
              <a:gd name="connsiteY7" fmla="*/ 1063367 h 1270401"/>
              <a:gd name="connsiteX8" fmla="*/ 177231 w 3275011"/>
              <a:gd name="connsiteY8" fmla="*/ 1063367 h 1270401"/>
              <a:gd name="connsiteX9" fmla="*/ 0 w 3275011"/>
              <a:gd name="connsiteY9" fmla="*/ 886136 h 1270401"/>
              <a:gd name="connsiteX10" fmla="*/ 0 w 3275011"/>
              <a:gd name="connsiteY10" fmla="*/ 177231 h 1270401"/>
              <a:gd name="connsiteX11" fmla="*/ 177231 w 3275011"/>
              <a:gd name="connsiteY11" fmla="*/ 0 h 127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5011" h="1270401">
                <a:moveTo>
                  <a:pt x="177231" y="0"/>
                </a:moveTo>
                <a:lnTo>
                  <a:pt x="3097780" y="0"/>
                </a:lnTo>
                <a:cubicBezTo>
                  <a:pt x="3195662" y="0"/>
                  <a:pt x="3275011" y="79349"/>
                  <a:pt x="3275011" y="177231"/>
                </a:cubicBezTo>
                <a:lnTo>
                  <a:pt x="3275011" y="886136"/>
                </a:lnTo>
                <a:cubicBezTo>
                  <a:pt x="3275011" y="984018"/>
                  <a:pt x="3195662" y="1063367"/>
                  <a:pt x="3097780" y="1063367"/>
                </a:cubicBezTo>
                <a:lnTo>
                  <a:pt x="721592" y="1063367"/>
                </a:lnTo>
                <a:lnTo>
                  <a:pt x="428294" y="1270401"/>
                </a:lnTo>
                <a:lnTo>
                  <a:pt x="428294" y="1063367"/>
                </a:lnTo>
                <a:lnTo>
                  <a:pt x="177231" y="1063367"/>
                </a:lnTo>
                <a:cubicBezTo>
                  <a:pt x="79349" y="1063367"/>
                  <a:pt x="0" y="984018"/>
                  <a:pt x="0" y="886136"/>
                </a:cubicBezTo>
                <a:lnTo>
                  <a:pt x="0" y="177231"/>
                </a:lnTo>
                <a:cubicBezTo>
                  <a:pt x="0" y="79349"/>
                  <a:pt x="79349" y="0"/>
                  <a:pt x="177231" y="0"/>
                </a:cubicBezTo>
                <a:close/>
              </a:path>
            </a:pathLst>
          </a:custGeom>
          <a:noFill/>
          <a:ln w="63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450547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tx1"/>
            </a:gs>
            <a:gs pos="1000">
              <a:srgbClr val="010C39"/>
            </a:gs>
          </a:gsLst>
          <a:path path="circle">
            <a:fillToRect l="50000" t="130000" r="50000" b="-30000"/>
          </a:path>
        </a:gradFill>
        <a:effectLst/>
      </p:bgPr>
    </p:bg>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8" y="973944"/>
            <a:ext cx="1708383"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经营优势</a:t>
            </a:r>
          </a:p>
        </p:txBody>
      </p:sp>
      <p:grpSp>
        <p:nvGrpSpPr>
          <p:cNvPr id="22" name="组合 21">
            <a:extLst>
              <a:ext uri="{FF2B5EF4-FFF2-40B4-BE49-F238E27FC236}">
                <a16:creationId xmlns:a16="http://schemas.microsoft.com/office/drawing/2014/main" id="{86F266EC-D6A4-A3E2-CB2E-3CA83586FAA7}"/>
              </a:ext>
            </a:extLst>
          </p:cNvPr>
          <p:cNvGrpSpPr/>
          <p:nvPr/>
        </p:nvGrpSpPr>
        <p:grpSpPr>
          <a:xfrm>
            <a:off x="839787" y="1989575"/>
            <a:ext cx="2109466" cy="2109459"/>
            <a:chOff x="5142304" y="1521618"/>
            <a:chExt cx="1907387" cy="1907382"/>
          </a:xfrm>
        </p:grpSpPr>
        <p:sp>
          <p:nvSpPr>
            <p:cNvPr id="23" name="椭圆 22">
              <a:extLst>
                <a:ext uri="{FF2B5EF4-FFF2-40B4-BE49-F238E27FC236}">
                  <a16:creationId xmlns:a16="http://schemas.microsoft.com/office/drawing/2014/main" id="{D6BF2B09-4427-20F0-A8A8-43EB60320079}"/>
                </a:ext>
              </a:extLst>
            </p:cNvPr>
            <p:cNvSpPr/>
            <p:nvPr/>
          </p:nvSpPr>
          <p:spPr>
            <a:xfrm>
              <a:off x="5142309" y="1521618"/>
              <a:ext cx="1907382" cy="1907382"/>
            </a:xfrm>
            <a:prstGeom prst="ellipse">
              <a:avLst/>
            </a:prstGeom>
            <a:gradFill flip="none" rotWithShape="1">
              <a:gsLst>
                <a:gs pos="100000">
                  <a:schemeClr val="accent1"/>
                </a:gs>
                <a:gs pos="51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A89811D8-0943-AE31-AFAE-161A6551F5AC}"/>
                </a:ext>
              </a:extLst>
            </p:cNvPr>
            <p:cNvSpPr/>
            <p:nvPr/>
          </p:nvSpPr>
          <p:spPr>
            <a:xfrm>
              <a:off x="5142309" y="1521618"/>
              <a:ext cx="1907382" cy="1907382"/>
            </a:xfrm>
            <a:prstGeom prst="ellipse">
              <a:avLst/>
            </a:prstGeom>
            <a:gradFill flip="none" rotWithShape="1">
              <a:gsLst>
                <a:gs pos="100000">
                  <a:schemeClr val="accent1"/>
                </a:gs>
                <a:gs pos="57000">
                  <a:schemeClr val="accent1">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E75B2199-A210-85D5-09EE-AE210FBCA681}"/>
                </a:ext>
              </a:extLst>
            </p:cNvPr>
            <p:cNvSpPr/>
            <p:nvPr/>
          </p:nvSpPr>
          <p:spPr>
            <a:xfrm>
              <a:off x="5142304" y="1521618"/>
              <a:ext cx="1907382" cy="1907382"/>
            </a:xfrm>
            <a:prstGeom prst="ellipse">
              <a:avLst/>
            </a:prstGeom>
            <a:gradFill flip="none" rotWithShape="1">
              <a:gsLst>
                <a:gs pos="100000">
                  <a:schemeClr val="accent2"/>
                </a:gs>
                <a:gs pos="57000">
                  <a:schemeClr val="accent1">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文本框 40">
            <a:extLst>
              <a:ext uri="{FF2B5EF4-FFF2-40B4-BE49-F238E27FC236}">
                <a16:creationId xmlns:a16="http://schemas.microsoft.com/office/drawing/2014/main" id="{4C7802F0-E458-D05F-F000-A6E61A41CB9F}"/>
              </a:ext>
            </a:extLst>
          </p:cNvPr>
          <p:cNvSpPr txBox="1"/>
          <p:nvPr/>
        </p:nvSpPr>
        <p:spPr>
          <a:xfrm>
            <a:off x="1016876" y="3124020"/>
            <a:ext cx="1755282" cy="707886"/>
          </a:xfrm>
          <a:prstGeom prst="rect">
            <a:avLst/>
          </a:prstGeom>
          <a:noFill/>
        </p:spPr>
        <p:txBody>
          <a:bodyPr wrap="square" rtlCol="0">
            <a:noAutofit/>
          </a:bodyPr>
          <a:lstStyle/>
          <a:p>
            <a:pPr algn="ctr"/>
            <a:r>
              <a:rPr lang="zh-CN" altLang="en-US" sz="2400" b="1" dirty="0">
                <a:gradFill flip="none" rotWithShape="1">
                  <a:gsLst>
                    <a:gs pos="100000">
                      <a:schemeClr val="accent1">
                        <a:lumMod val="60000"/>
                        <a:lumOff val="40000"/>
                      </a:schemeClr>
                    </a:gs>
                    <a:gs pos="1000">
                      <a:schemeClr val="accent4"/>
                    </a:gs>
                  </a:gsLst>
                  <a:lin ang="2700000" scaled="1"/>
                  <a:tileRect/>
                </a:gradFill>
                <a:latin typeface="+mj-ea"/>
                <a:ea typeface="+mj-ea"/>
              </a:rPr>
              <a:t>多元发展</a:t>
            </a:r>
          </a:p>
        </p:txBody>
      </p:sp>
      <p:sp>
        <p:nvSpPr>
          <p:cNvPr id="44" name="图形 42">
            <a:extLst>
              <a:ext uri="{FF2B5EF4-FFF2-40B4-BE49-F238E27FC236}">
                <a16:creationId xmlns:a16="http://schemas.microsoft.com/office/drawing/2014/main" id="{AA6722FC-32A9-D2FE-E7AC-CC7B1DA0F3C9}"/>
              </a:ext>
            </a:extLst>
          </p:cNvPr>
          <p:cNvSpPr/>
          <p:nvPr/>
        </p:nvSpPr>
        <p:spPr>
          <a:xfrm>
            <a:off x="1596784" y="2338218"/>
            <a:ext cx="595466" cy="659945"/>
          </a:xfrm>
          <a:custGeom>
            <a:avLst/>
            <a:gdLst>
              <a:gd name="connsiteX0" fmla="*/ 735942 w 802103"/>
              <a:gd name="connsiteY0" fmla="*/ 444478 h 888958"/>
              <a:gd name="connsiteX1" fmla="*/ 747981 w 802103"/>
              <a:gd name="connsiteY1" fmla="*/ 427964 h 888958"/>
              <a:gd name="connsiteX2" fmla="*/ 785981 w 802103"/>
              <a:gd name="connsiteY2" fmla="*/ 222238 h 888958"/>
              <a:gd name="connsiteX3" fmla="*/ 588817 w 802103"/>
              <a:gd name="connsiteY3" fmla="*/ 152284 h 888958"/>
              <a:gd name="connsiteX4" fmla="*/ 568497 w 802103"/>
              <a:gd name="connsiteY4" fmla="*/ 154454 h 888958"/>
              <a:gd name="connsiteX5" fmla="*/ 560215 w 802103"/>
              <a:gd name="connsiteY5" fmla="*/ 135771 h 888958"/>
              <a:gd name="connsiteX6" fmla="*/ 401051 w 802103"/>
              <a:gd name="connsiteY6" fmla="*/ 0 h 888958"/>
              <a:gd name="connsiteX7" fmla="*/ 241888 w 802103"/>
              <a:gd name="connsiteY7" fmla="*/ 135771 h 888958"/>
              <a:gd name="connsiteX8" fmla="*/ 233607 w 802103"/>
              <a:gd name="connsiteY8" fmla="*/ 154455 h 888958"/>
              <a:gd name="connsiteX9" fmla="*/ 213285 w 802103"/>
              <a:gd name="connsiteY9" fmla="*/ 152285 h 888958"/>
              <a:gd name="connsiteX10" fmla="*/ 16122 w 802103"/>
              <a:gd name="connsiteY10" fmla="*/ 222239 h 888958"/>
              <a:gd name="connsiteX11" fmla="*/ 54121 w 802103"/>
              <a:gd name="connsiteY11" fmla="*/ 427965 h 888958"/>
              <a:gd name="connsiteX12" fmla="*/ 66161 w 802103"/>
              <a:gd name="connsiteY12" fmla="*/ 444479 h 888958"/>
              <a:gd name="connsiteX13" fmla="*/ 54121 w 802103"/>
              <a:gd name="connsiteY13" fmla="*/ 460993 h 888958"/>
              <a:gd name="connsiteX14" fmla="*/ 16122 w 802103"/>
              <a:gd name="connsiteY14" fmla="*/ 666718 h 888958"/>
              <a:gd name="connsiteX15" fmla="*/ 178603 w 802103"/>
              <a:gd name="connsiteY15" fmla="*/ 738180 h 888958"/>
              <a:gd name="connsiteX16" fmla="*/ 213285 w 802103"/>
              <a:gd name="connsiteY16" fmla="*/ 736673 h 888958"/>
              <a:gd name="connsiteX17" fmla="*/ 233607 w 802103"/>
              <a:gd name="connsiteY17" fmla="*/ 734503 h 888958"/>
              <a:gd name="connsiteX18" fmla="*/ 241889 w 802103"/>
              <a:gd name="connsiteY18" fmla="*/ 753187 h 888958"/>
              <a:gd name="connsiteX19" fmla="*/ 401052 w 802103"/>
              <a:gd name="connsiteY19" fmla="*/ 888959 h 888958"/>
              <a:gd name="connsiteX20" fmla="*/ 560216 w 802103"/>
              <a:gd name="connsiteY20" fmla="*/ 753187 h 888958"/>
              <a:gd name="connsiteX21" fmla="*/ 568498 w 802103"/>
              <a:gd name="connsiteY21" fmla="*/ 734503 h 888958"/>
              <a:gd name="connsiteX22" fmla="*/ 588818 w 802103"/>
              <a:gd name="connsiteY22" fmla="*/ 736673 h 888958"/>
              <a:gd name="connsiteX23" fmla="*/ 623502 w 802103"/>
              <a:gd name="connsiteY23" fmla="*/ 738180 h 888958"/>
              <a:gd name="connsiteX24" fmla="*/ 785982 w 802103"/>
              <a:gd name="connsiteY24" fmla="*/ 666718 h 888958"/>
              <a:gd name="connsiteX25" fmla="*/ 747982 w 802103"/>
              <a:gd name="connsiteY25" fmla="*/ 460993 h 888958"/>
              <a:gd name="connsiteX26" fmla="*/ 735942 w 802103"/>
              <a:gd name="connsiteY26" fmla="*/ 444478 h 888958"/>
              <a:gd name="connsiteX27" fmla="*/ 592147 w 802103"/>
              <a:gd name="connsiteY27" fmla="*/ 191830 h 888958"/>
              <a:gd name="connsiteX28" fmla="*/ 751613 w 802103"/>
              <a:gd name="connsiteY28" fmla="*/ 242082 h 888958"/>
              <a:gd name="connsiteX29" fmla="*/ 715400 w 802103"/>
              <a:gd name="connsiteY29" fmla="*/ 405309 h 888958"/>
              <a:gd name="connsiteX30" fmla="*/ 709985 w 802103"/>
              <a:gd name="connsiteY30" fmla="*/ 412902 h 888958"/>
              <a:gd name="connsiteX31" fmla="*/ 612427 w 802103"/>
              <a:gd name="connsiteY31" fmla="*/ 322442 h 888958"/>
              <a:gd name="connsiteX32" fmla="*/ 582865 w 802103"/>
              <a:gd name="connsiteY32" fmla="*/ 192723 h 888958"/>
              <a:gd name="connsiteX33" fmla="*/ 592147 w 802103"/>
              <a:gd name="connsiteY33" fmla="*/ 191830 h 888958"/>
              <a:gd name="connsiteX34" fmla="*/ 490979 w 802103"/>
              <a:gd name="connsiteY34" fmla="*/ 600237 h 888958"/>
              <a:gd name="connsiteX35" fmla="*/ 401051 w 802103"/>
              <a:gd name="connsiteY35" fmla="*/ 645551 h 888958"/>
              <a:gd name="connsiteX36" fmla="*/ 311123 w 802103"/>
              <a:gd name="connsiteY36" fmla="*/ 600237 h 888958"/>
              <a:gd name="connsiteX37" fmla="*/ 226917 w 802103"/>
              <a:gd name="connsiteY37" fmla="*/ 545016 h 888958"/>
              <a:gd name="connsiteX38" fmla="*/ 221197 w 802103"/>
              <a:gd name="connsiteY38" fmla="*/ 444479 h 888958"/>
              <a:gd name="connsiteX39" fmla="*/ 226918 w 802103"/>
              <a:gd name="connsiteY39" fmla="*/ 343941 h 888958"/>
              <a:gd name="connsiteX40" fmla="*/ 311123 w 802103"/>
              <a:gd name="connsiteY40" fmla="*/ 288719 h 888958"/>
              <a:gd name="connsiteX41" fmla="*/ 401051 w 802103"/>
              <a:gd name="connsiteY41" fmla="*/ 243405 h 888958"/>
              <a:gd name="connsiteX42" fmla="*/ 490979 w 802103"/>
              <a:gd name="connsiteY42" fmla="*/ 288719 h 888958"/>
              <a:gd name="connsiteX43" fmla="*/ 575187 w 802103"/>
              <a:gd name="connsiteY43" fmla="*/ 343942 h 888958"/>
              <a:gd name="connsiteX44" fmla="*/ 580908 w 802103"/>
              <a:gd name="connsiteY44" fmla="*/ 444479 h 888958"/>
              <a:gd name="connsiteX45" fmla="*/ 575188 w 802103"/>
              <a:gd name="connsiteY45" fmla="*/ 545015 h 888958"/>
              <a:gd name="connsiteX46" fmla="*/ 490979 w 802103"/>
              <a:gd name="connsiteY46" fmla="*/ 600237 h 888958"/>
              <a:gd name="connsiteX47" fmla="*/ 566897 w 802103"/>
              <a:gd name="connsiteY47" fmla="*/ 599514 h 888958"/>
              <a:gd name="connsiteX48" fmla="*/ 542979 w 802103"/>
              <a:gd name="connsiteY48" fmla="*/ 690303 h 888958"/>
              <a:gd name="connsiteX49" fmla="*/ 452393 w 802103"/>
              <a:gd name="connsiteY49" fmla="*/ 665622 h 888958"/>
              <a:gd name="connsiteX50" fmla="*/ 510820 w 802103"/>
              <a:gd name="connsiteY50" fmla="*/ 634605 h 888958"/>
              <a:gd name="connsiteX51" fmla="*/ 566897 w 802103"/>
              <a:gd name="connsiteY51" fmla="*/ 599514 h 888958"/>
              <a:gd name="connsiteX52" fmla="*/ 349708 w 802103"/>
              <a:gd name="connsiteY52" fmla="*/ 665622 h 888958"/>
              <a:gd name="connsiteX53" fmla="*/ 259124 w 802103"/>
              <a:gd name="connsiteY53" fmla="*/ 690303 h 888958"/>
              <a:gd name="connsiteX54" fmla="*/ 235206 w 802103"/>
              <a:gd name="connsiteY54" fmla="*/ 599515 h 888958"/>
              <a:gd name="connsiteX55" fmla="*/ 291280 w 802103"/>
              <a:gd name="connsiteY55" fmla="*/ 634605 h 888958"/>
              <a:gd name="connsiteX56" fmla="*/ 349708 w 802103"/>
              <a:gd name="connsiteY56" fmla="*/ 665622 h 888958"/>
              <a:gd name="connsiteX57" fmla="*/ 183863 w 802103"/>
              <a:gd name="connsiteY57" fmla="*/ 510586 h 888958"/>
              <a:gd name="connsiteX58" fmla="*/ 117197 w 802103"/>
              <a:gd name="connsiteY58" fmla="*/ 444478 h 888958"/>
              <a:gd name="connsiteX59" fmla="*/ 183863 w 802103"/>
              <a:gd name="connsiteY59" fmla="*/ 378369 h 888958"/>
              <a:gd name="connsiteX60" fmla="*/ 181511 w 802103"/>
              <a:gd name="connsiteY60" fmla="*/ 444478 h 888958"/>
              <a:gd name="connsiteX61" fmla="*/ 183863 w 802103"/>
              <a:gd name="connsiteY61" fmla="*/ 510586 h 888958"/>
              <a:gd name="connsiteX62" fmla="*/ 235206 w 802103"/>
              <a:gd name="connsiteY62" fmla="*/ 289440 h 888958"/>
              <a:gd name="connsiteX63" fmla="*/ 259124 w 802103"/>
              <a:gd name="connsiteY63" fmla="*/ 198652 h 888958"/>
              <a:gd name="connsiteX64" fmla="*/ 349707 w 802103"/>
              <a:gd name="connsiteY64" fmla="*/ 223333 h 888958"/>
              <a:gd name="connsiteX65" fmla="*/ 291280 w 802103"/>
              <a:gd name="connsiteY65" fmla="*/ 254351 h 888958"/>
              <a:gd name="connsiteX66" fmla="*/ 235206 w 802103"/>
              <a:gd name="connsiteY66" fmla="*/ 289440 h 888958"/>
              <a:gd name="connsiteX67" fmla="*/ 452394 w 802103"/>
              <a:gd name="connsiteY67" fmla="*/ 223333 h 888958"/>
              <a:gd name="connsiteX68" fmla="*/ 542979 w 802103"/>
              <a:gd name="connsiteY68" fmla="*/ 198652 h 888958"/>
              <a:gd name="connsiteX69" fmla="*/ 566897 w 802103"/>
              <a:gd name="connsiteY69" fmla="*/ 289441 h 888958"/>
              <a:gd name="connsiteX70" fmla="*/ 510821 w 802103"/>
              <a:gd name="connsiteY70" fmla="*/ 254351 h 888958"/>
              <a:gd name="connsiteX71" fmla="*/ 452394 w 802103"/>
              <a:gd name="connsiteY71" fmla="*/ 223333 h 888958"/>
              <a:gd name="connsiteX72" fmla="*/ 618241 w 802103"/>
              <a:gd name="connsiteY72" fmla="*/ 378370 h 888958"/>
              <a:gd name="connsiteX73" fmla="*/ 684907 w 802103"/>
              <a:gd name="connsiteY73" fmla="*/ 444478 h 888958"/>
              <a:gd name="connsiteX74" fmla="*/ 618241 w 802103"/>
              <a:gd name="connsiteY74" fmla="*/ 510585 h 888958"/>
              <a:gd name="connsiteX75" fmla="*/ 620592 w 802103"/>
              <a:gd name="connsiteY75" fmla="*/ 444478 h 888958"/>
              <a:gd name="connsiteX76" fmla="*/ 618241 w 802103"/>
              <a:gd name="connsiteY76" fmla="*/ 378370 h 888958"/>
              <a:gd name="connsiteX77" fmla="*/ 277798 w 802103"/>
              <a:gd name="connsiteY77" fmla="*/ 152660 h 888958"/>
              <a:gd name="connsiteX78" fmla="*/ 401051 w 802103"/>
              <a:gd name="connsiteY78" fmla="*/ 39686 h 888958"/>
              <a:gd name="connsiteX79" fmla="*/ 524302 w 802103"/>
              <a:gd name="connsiteY79" fmla="*/ 152660 h 888958"/>
              <a:gd name="connsiteX80" fmla="*/ 528171 w 802103"/>
              <a:gd name="connsiteY80" fmla="*/ 161145 h 888958"/>
              <a:gd name="connsiteX81" fmla="*/ 401051 w 802103"/>
              <a:gd name="connsiteY81" fmla="*/ 200403 h 888958"/>
              <a:gd name="connsiteX82" fmla="*/ 273931 w 802103"/>
              <a:gd name="connsiteY82" fmla="*/ 161145 h 888958"/>
              <a:gd name="connsiteX83" fmla="*/ 277798 w 802103"/>
              <a:gd name="connsiteY83" fmla="*/ 152660 h 888958"/>
              <a:gd name="connsiteX84" fmla="*/ 86704 w 802103"/>
              <a:gd name="connsiteY84" fmla="*/ 405308 h 888958"/>
              <a:gd name="connsiteX85" fmla="*/ 50491 w 802103"/>
              <a:gd name="connsiteY85" fmla="*/ 242081 h 888958"/>
              <a:gd name="connsiteX86" fmla="*/ 179116 w 802103"/>
              <a:gd name="connsiteY86" fmla="*/ 190487 h 888958"/>
              <a:gd name="connsiteX87" fmla="*/ 209956 w 802103"/>
              <a:gd name="connsiteY87" fmla="*/ 191829 h 888958"/>
              <a:gd name="connsiteX88" fmla="*/ 219238 w 802103"/>
              <a:gd name="connsiteY88" fmla="*/ 192722 h 888958"/>
              <a:gd name="connsiteX89" fmla="*/ 189677 w 802103"/>
              <a:gd name="connsiteY89" fmla="*/ 322439 h 888958"/>
              <a:gd name="connsiteX90" fmla="*/ 92117 w 802103"/>
              <a:gd name="connsiteY90" fmla="*/ 412900 h 888958"/>
              <a:gd name="connsiteX91" fmla="*/ 86704 w 802103"/>
              <a:gd name="connsiteY91" fmla="*/ 405308 h 888958"/>
              <a:gd name="connsiteX92" fmla="*/ 209955 w 802103"/>
              <a:gd name="connsiteY92" fmla="*/ 697125 h 888958"/>
              <a:gd name="connsiteX93" fmla="*/ 50490 w 802103"/>
              <a:gd name="connsiteY93" fmla="*/ 646875 h 888958"/>
              <a:gd name="connsiteX94" fmla="*/ 86703 w 802103"/>
              <a:gd name="connsiteY94" fmla="*/ 483648 h 888958"/>
              <a:gd name="connsiteX95" fmla="*/ 92116 w 802103"/>
              <a:gd name="connsiteY95" fmla="*/ 476056 h 888958"/>
              <a:gd name="connsiteX96" fmla="*/ 189676 w 802103"/>
              <a:gd name="connsiteY96" fmla="*/ 566516 h 888958"/>
              <a:gd name="connsiteX97" fmla="*/ 219237 w 802103"/>
              <a:gd name="connsiteY97" fmla="*/ 696233 h 888958"/>
              <a:gd name="connsiteX98" fmla="*/ 209955 w 802103"/>
              <a:gd name="connsiteY98" fmla="*/ 697125 h 888958"/>
              <a:gd name="connsiteX99" fmla="*/ 524302 w 802103"/>
              <a:gd name="connsiteY99" fmla="*/ 736297 h 888958"/>
              <a:gd name="connsiteX100" fmla="*/ 401051 w 802103"/>
              <a:gd name="connsiteY100" fmla="*/ 849271 h 888958"/>
              <a:gd name="connsiteX101" fmla="*/ 277798 w 802103"/>
              <a:gd name="connsiteY101" fmla="*/ 736297 h 888958"/>
              <a:gd name="connsiteX102" fmla="*/ 273930 w 802103"/>
              <a:gd name="connsiteY102" fmla="*/ 727811 h 888958"/>
              <a:gd name="connsiteX103" fmla="*/ 401051 w 802103"/>
              <a:gd name="connsiteY103" fmla="*/ 688551 h 888958"/>
              <a:gd name="connsiteX104" fmla="*/ 528172 w 802103"/>
              <a:gd name="connsiteY104" fmla="*/ 727810 h 888958"/>
              <a:gd name="connsiteX105" fmla="*/ 524302 w 802103"/>
              <a:gd name="connsiteY105" fmla="*/ 736297 h 888958"/>
              <a:gd name="connsiteX106" fmla="*/ 751613 w 802103"/>
              <a:gd name="connsiteY106" fmla="*/ 646875 h 888958"/>
              <a:gd name="connsiteX107" fmla="*/ 592147 w 802103"/>
              <a:gd name="connsiteY107" fmla="*/ 697125 h 888958"/>
              <a:gd name="connsiteX108" fmla="*/ 582865 w 802103"/>
              <a:gd name="connsiteY108" fmla="*/ 696233 h 888958"/>
              <a:gd name="connsiteX109" fmla="*/ 612427 w 802103"/>
              <a:gd name="connsiteY109" fmla="*/ 566515 h 888958"/>
              <a:gd name="connsiteX110" fmla="*/ 709985 w 802103"/>
              <a:gd name="connsiteY110" fmla="*/ 476056 h 888958"/>
              <a:gd name="connsiteX111" fmla="*/ 715400 w 802103"/>
              <a:gd name="connsiteY111" fmla="*/ 483649 h 888958"/>
              <a:gd name="connsiteX112" fmla="*/ 751613 w 802103"/>
              <a:gd name="connsiteY112" fmla="*/ 646875 h 8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802103" h="888958">
                <a:moveTo>
                  <a:pt x="735942" y="444478"/>
                </a:moveTo>
                <a:cubicBezTo>
                  <a:pt x="740116" y="438986"/>
                  <a:pt x="744145" y="433481"/>
                  <a:pt x="747981" y="427964"/>
                </a:cubicBezTo>
                <a:cubicBezTo>
                  <a:pt x="803218" y="348529"/>
                  <a:pt x="816714" y="275467"/>
                  <a:pt x="785981" y="222238"/>
                </a:cubicBezTo>
                <a:cubicBezTo>
                  <a:pt x="755250" y="169009"/>
                  <a:pt x="685235" y="144167"/>
                  <a:pt x="588817" y="152284"/>
                </a:cubicBezTo>
                <a:cubicBezTo>
                  <a:pt x="582122" y="152848"/>
                  <a:pt x="575340" y="153584"/>
                  <a:pt x="568497" y="154454"/>
                </a:cubicBezTo>
                <a:cubicBezTo>
                  <a:pt x="565828" y="148092"/>
                  <a:pt x="563074" y="141850"/>
                  <a:pt x="560215" y="135771"/>
                </a:cubicBezTo>
                <a:cubicBezTo>
                  <a:pt x="519040" y="48218"/>
                  <a:pt x="462514" y="0"/>
                  <a:pt x="401051" y="0"/>
                </a:cubicBezTo>
                <a:cubicBezTo>
                  <a:pt x="339587" y="0"/>
                  <a:pt x="283061" y="48218"/>
                  <a:pt x="241888" y="135771"/>
                </a:cubicBezTo>
                <a:cubicBezTo>
                  <a:pt x="239028" y="141851"/>
                  <a:pt x="236276" y="148092"/>
                  <a:pt x="233607" y="154455"/>
                </a:cubicBezTo>
                <a:cubicBezTo>
                  <a:pt x="226762" y="153585"/>
                  <a:pt x="219980" y="152849"/>
                  <a:pt x="213285" y="152285"/>
                </a:cubicBezTo>
                <a:cubicBezTo>
                  <a:pt x="116876" y="144166"/>
                  <a:pt x="46855" y="169011"/>
                  <a:pt x="16122" y="222239"/>
                </a:cubicBezTo>
                <a:cubicBezTo>
                  <a:pt x="-14610" y="275468"/>
                  <a:pt x="-1115" y="348530"/>
                  <a:pt x="54121" y="427965"/>
                </a:cubicBezTo>
                <a:cubicBezTo>
                  <a:pt x="57956" y="433481"/>
                  <a:pt x="61985" y="438987"/>
                  <a:pt x="66161" y="444479"/>
                </a:cubicBezTo>
                <a:cubicBezTo>
                  <a:pt x="61985" y="449972"/>
                  <a:pt x="57957" y="455476"/>
                  <a:pt x="54121" y="460993"/>
                </a:cubicBezTo>
                <a:cubicBezTo>
                  <a:pt x="-1114" y="540428"/>
                  <a:pt x="-14609" y="613490"/>
                  <a:pt x="16122" y="666718"/>
                </a:cubicBezTo>
                <a:cubicBezTo>
                  <a:pt x="43037" y="713336"/>
                  <a:pt x="100083" y="738180"/>
                  <a:pt x="178603" y="738180"/>
                </a:cubicBezTo>
                <a:cubicBezTo>
                  <a:pt x="189739" y="738180"/>
                  <a:pt x="201311" y="737679"/>
                  <a:pt x="213285" y="736673"/>
                </a:cubicBezTo>
                <a:cubicBezTo>
                  <a:pt x="219980" y="736108"/>
                  <a:pt x="226762" y="735373"/>
                  <a:pt x="233607" y="734503"/>
                </a:cubicBezTo>
                <a:cubicBezTo>
                  <a:pt x="236276" y="740864"/>
                  <a:pt x="239029" y="747107"/>
                  <a:pt x="241889" y="753187"/>
                </a:cubicBezTo>
                <a:cubicBezTo>
                  <a:pt x="283062" y="840741"/>
                  <a:pt x="339588" y="888959"/>
                  <a:pt x="401052" y="888959"/>
                </a:cubicBezTo>
                <a:cubicBezTo>
                  <a:pt x="462516" y="888959"/>
                  <a:pt x="519041" y="840741"/>
                  <a:pt x="560216" y="753187"/>
                </a:cubicBezTo>
                <a:cubicBezTo>
                  <a:pt x="563076" y="747107"/>
                  <a:pt x="565829" y="740865"/>
                  <a:pt x="568498" y="734503"/>
                </a:cubicBezTo>
                <a:cubicBezTo>
                  <a:pt x="575341" y="735373"/>
                  <a:pt x="582122" y="736108"/>
                  <a:pt x="588818" y="736673"/>
                </a:cubicBezTo>
                <a:cubicBezTo>
                  <a:pt x="600799" y="737682"/>
                  <a:pt x="612360" y="738180"/>
                  <a:pt x="623502" y="738180"/>
                </a:cubicBezTo>
                <a:cubicBezTo>
                  <a:pt x="702013" y="738180"/>
                  <a:pt x="759069" y="713334"/>
                  <a:pt x="785982" y="666718"/>
                </a:cubicBezTo>
                <a:cubicBezTo>
                  <a:pt x="816714" y="613490"/>
                  <a:pt x="803219" y="540428"/>
                  <a:pt x="747982" y="460993"/>
                </a:cubicBezTo>
                <a:cubicBezTo>
                  <a:pt x="744146" y="455476"/>
                  <a:pt x="740117" y="449971"/>
                  <a:pt x="735942" y="444478"/>
                </a:cubicBezTo>
                <a:close/>
                <a:moveTo>
                  <a:pt x="592147" y="191830"/>
                </a:moveTo>
                <a:cubicBezTo>
                  <a:pt x="671195" y="185170"/>
                  <a:pt x="729330" y="203489"/>
                  <a:pt x="751613" y="242082"/>
                </a:cubicBezTo>
                <a:cubicBezTo>
                  <a:pt x="773895" y="280676"/>
                  <a:pt x="760695" y="340169"/>
                  <a:pt x="715400" y="405309"/>
                </a:cubicBezTo>
                <a:cubicBezTo>
                  <a:pt x="713639" y="407842"/>
                  <a:pt x="711826" y="410373"/>
                  <a:pt x="709985" y="412902"/>
                </a:cubicBezTo>
                <a:cubicBezTo>
                  <a:pt x="682247" y="381564"/>
                  <a:pt x="649325" y="351069"/>
                  <a:pt x="612427" y="322442"/>
                </a:cubicBezTo>
                <a:cubicBezTo>
                  <a:pt x="606085" y="276173"/>
                  <a:pt x="596136" y="232415"/>
                  <a:pt x="582865" y="192723"/>
                </a:cubicBezTo>
                <a:cubicBezTo>
                  <a:pt x="585976" y="192393"/>
                  <a:pt x="589073" y="192089"/>
                  <a:pt x="592147" y="191830"/>
                </a:cubicBezTo>
                <a:close/>
                <a:moveTo>
                  <a:pt x="490979" y="600237"/>
                </a:moveTo>
                <a:cubicBezTo>
                  <a:pt x="461210" y="617424"/>
                  <a:pt x="431050" y="632590"/>
                  <a:pt x="401051" y="645551"/>
                </a:cubicBezTo>
                <a:cubicBezTo>
                  <a:pt x="371051" y="632590"/>
                  <a:pt x="340891" y="617424"/>
                  <a:pt x="311123" y="600237"/>
                </a:cubicBezTo>
                <a:cubicBezTo>
                  <a:pt x="281354" y="583050"/>
                  <a:pt x="253141" y="564514"/>
                  <a:pt x="226917" y="545016"/>
                </a:cubicBezTo>
                <a:cubicBezTo>
                  <a:pt x="223142" y="512555"/>
                  <a:pt x="221197" y="478853"/>
                  <a:pt x="221197" y="444479"/>
                </a:cubicBezTo>
                <a:cubicBezTo>
                  <a:pt x="221197" y="410105"/>
                  <a:pt x="223142" y="376402"/>
                  <a:pt x="226918" y="343941"/>
                </a:cubicBezTo>
                <a:cubicBezTo>
                  <a:pt x="253142" y="324442"/>
                  <a:pt x="281355" y="305906"/>
                  <a:pt x="311123" y="288719"/>
                </a:cubicBezTo>
                <a:cubicBezTo>
                  <a:pt x="340891" y="271533"/>
                  <a:pt x="371052" y="256366"/>
                  <a:pt x="401051" y="243405"/>
                </a:cubicBezTo>
                <a:cubicBezTo>
                  <a:pt x="431050" y="256366"/>
                  <a:pt x="461209" y="271533"/>
                  <a:pt x="490979" y="288719"/>
                </a:cubicBezTo>
                <a:cubicBezTo>
                  <a:pt x="520748" y="305906"/>
                  <a:pt x="548961" y="324443"/>
                  <a:pt x="575187" y="343942"/>
                </a:cubicBezTo>
                <a:cubicBezTo>
                  <a:pt x="578961" y="376403"/>
                  <a:pt x="580908" y="410105"/>
                  <a:pt x="580908" y="444479"/>
                </a:cubicBezTo>
                <a:cubicBezTo>
                  <a:pt x="580908" y="478853"/>
                  <a:pt x="578962" y="512555"/>
                  <a:pt x="575188" y="545015"/>
                </a:cubicBezTo>
                <a:cubicBezTo>
                  <a:pt x="548961" y="564514"/>
                  <a:pt x="520748" y="583050"/>
                  <a:pt x="490979" y="600237"/>
                </a:cubicBezTo>
                <a:close/>
                <a:moveTo>
                  <a:pt x="566897" y="599514"/>
                </a:moveTo>
                <a:cubicBezTo>
                  <a:pt x="560804" y="631704"/>
                  <a:pt x="552797" y="662190"/>
                  <a:pt x="542979" y="690303"/>
                </a:cubicBezTo>
                <a:cubicBezTo>
                  <a:pt x="513723" y="684749"/>
                  <a:pt x="483317" y="676441"/>
                  <a:pt x="452393" y="665622"/>
                </a:cubicBezTo>
                <a:cubicBezTo>
                  <a:pt x="471960" y="656119"/>
                  <a:pt x="491482" y="645769"/>
                  <a:pt x="510820" y="634605"/>
                </a:cubicBezTo>
                <a:cubicBezTo>
                  <a:pt x="530160" y="623440"/>
                  <a:pt x="548884" y="611708"/>
                  <a:pt x="566897" y="599514"/>
                </a:cubicBezTo>
                <a:close/>
                <a:moveTo>
                  <a:pt x="349708" y="665622"/>
                </a:moveTo>
                <a:cubicBezTo>
                  <a:pt x="318784" y="676441"/>
                  <a:pt x="288378" y="684749"/>
                  <a:pt x="259124" y="690303"/>
                </a:cubicBezTo>
                <a:cubicBezTo>
                  <a:pt x="249307" y="662190"/>
                  <a:pt x="241299" y="631704"/>
                  <a:pt x="235206" y="599515"/>
                </a:cubicBezTo>
                <a:cubicBezTo>
                  <a:pt x="253219" y="611709"/>
                  <a:pt x="271943" y="623440"/>
                  <a:pt x="291280" y="634605"/>
                </a:cubicBezTo>
                <a:cubicBezTo>
                  <a:pt x="310618" y="645770"/>
                  <a:pt x="330140" y="656119"/>
                  <a:pt x="349708" y="665622"/>
                </a:cubicBezTo>
                <a:close/>
                <a:moveTo>
                  <a:pt x="183863" y="510586"/>
                </a:moveTo>
                <a:cubicBezTo>
                  <a:pt x="159032" y="489215"/>
                  <a:pt x="136634" y="467037"/>
                  <a:pt x="117197" y="444478"/>
                </a:cubicBezTo>
                <a:cubicBezTo>
                  <a:pt x="136634" y="421920"/>
                  <a:pt x="159033" y="399742"/>
                  <a:pt x="183863" y="378369"/>
                </a:cubicBezTo>
                <a:cubicBezTo>
                  <a:pt x="182309" y="400066"/>
                  <a:pt x="181511" y="422148"/>
                  <a:pt x="181511" y="444478"/>
                </a:cubicBezTo>
                <a:cubicBezTo>
                  <a:pt x="181511" y="466809"/>
                  <a:pt x="182309" y="488889"/>
                  <a:pt x="183863" y="510586"/>
                </a:cubicBezTo>
                <a:close/>
                <a:moveTo>
                  <a:pt x="235206" y="289440"/>
                </a:moveTo>
                <a:cubicBezTo>
                  <a:pt x="241299" y="257250"/>
                  <a:pt x="249307" y="226765"/>
                  <a:pt x="259124" y="198652"/>
                </a:cubicBezTo>
                <a:cubicBezTo>
                  <a:pt x="288378" y="204207"/>
                  <a:pt x="318784" y="212515"/>
                  <a:pt x="349707" y="223333"/>
                </a:cubicBezTo>
                <a:cubicBezTo>
                  <a:pt x="330140" y="232836"/>
                  <a:pt x="310618" y="243185"/>
                  <a:pt x="291280" y="254351"/>
                </a:cubicBezTo>
                <a:cubicBezTo>
                  <a:pt x="271942" y="265515"/>
                  <a:pt x="253219" y="277246"/>
                  <a:pt x="235206" y="289440"/>
                </a:cubicBezTo>
                <a:close/>
                <a:moveTo>
                  <a:pt x="452394" y="223333"/>
                </a:moveTo>
                <a:cubicBezTo>
                  <a:pt x="483317" y="212516"/>
                  <a:pt x="513723" y="204208"/>
                  <a:pt x="542979" y="198652"/>
                </a:cubicBezTo>
                <a:cubicBezTo>
                  <a:pt x="552796" y="226765"/>
                  <a:pt x="560804" y="257251"/>
                  <a:pt x="566897" y="289441"/>
                </a:cubicBezTo>
                <a:cubicBezTo>
                  <a:pt x="548884" y="277247"/>
                  <a:pt x="530160" y="265515"/>
                  <a:pt x="510821" y="254351"/>
                </a:cubicBezTo>
                <a:cubicBezTo>
                  <a:pt x="491483" y="243185"/>
                  <a:pt x="471961" y="232835"/>
                  <a:pt x="452394" y="223333"/>
                </a:cubicBezTo>
                <a:close/>
                <a:moveTo>
                  <a:pt x="618241" y="378370"/>
                </a:moveTo>
                <a:cubicBezTo>
                  <a:pt x="643071" y="399742"/>
                  <a:pt x="665469" y="421920"/>
                  <a:pt x="684907" y="444478"/>
                </a:cubicBezTo>
                <a:cubicBezTo>
                  <a:pt x="665469" y="467036"/>
                  <a:pt x="643072" y="489214"/>
                  <a:pt x="618241" y="510585"/>
                </a:cubicBezTo>
                <a:cubicBezTo>
                  <a:pt x="619795" y="488889"/>
                  <a:pt x="620592" y="466807"/>
                  <a:pt x="620592" y="444478"/>
                </a:cubicBezTo>
                <a:cubicBezTo>
                  <a:pt x="620592" y="422148"/>
                  <a:pt x="619795" y="400067"/>
                  <a:pt x="618241" y="378370"/>
                </a:cubicBezTo>
                <a:close/>
                <a:moveTo>
                  <a:pt x="277798" y="152660"/>
                </a:moveTo>
                <a:cubicBezTo>
                  <a:pt x="311564" y="80863"/>
                  <a:pt x="356488" y="39686"/>
                  <a:pt x="401051" y="39686"/>
                </a:cubicBezTo>
                <a:cubicBezTo>
                  <a:pt x="445614" y="39686"/>
                  <a:pt x="490537" y="80863"/>
                  <a:pt x="524302" y="152660"/>
                </a:cubicBezTo>
                <a:cubicBezTo>
                  <a:pt x="525615" y="155452"/>
                  <a:pt x="526900" y="158287"/>
                  <a:pt x="528171" y="161145"/>
                </a:cubicBezTo>
                <a:cubicBezTo>
                  <a:pt x="487162" y="169498"/>
                  <a:pt x="444291" y="182762"/>
                  <a:pt x="401051" y="200403"/>
                </a:cubicBezTo>
                <a:cubicBezTo>
                  <a:pt x="357810" y="182762"/>
                  <a:pt x="314940" y="169498"/>
                  <a:pt x="273931" y="161145"/>
                </a:cubicBezTo>
                <a:cubicBezTo>
                  <a:pt x="275201" y="158286"/>
                  <a:pt x="276486" y="155451"/>
                  <a:pt x="277798" y="152660"/>
                </a:cubicBezTo>
                <a:close/>
                <a:moveTo>
                  <a:pt x="86704" y="405308"/>
                </a:moveTo>
                <a:cubicBezTo>
                  <a:pt x="41408" y="340169"/>
                  <a:pt x="28209" y="280675"/>
                  <a:pt x="50491" y="242081"/>
                </a:cubicBezTo>
                <a:cubicBezTo>
                  <a:pt x="69766" y="208696"/>
                  <a:pt x="115849" y="190487"/>
                  <a:pt x="179116" y="190487"/>
                </a:cubicBezTo>
                <a:cubicBezTo>
                  <a:pt x="188987" y="190487"/>
                  <a:pt x="199287" y="190930"/>
                  <a:pt x="209956" y="191829"/>
                </a:cubicBezTo>
                <a:cubicBezTo>
                  <a:pt x="213030" y="192088"/>
                  <a:pt x="216127" y="192393"/>
                  <a:pt x="219238" y="192722"/>
                </a:cubicBezTo>
                <a:cubicBezTo>
                  <a:pt x="205969" y="232413"/>
                  <a:pt x="196020" y="276171"/>
                  <a:pt x="189677" y="322439"/>
                </a:cubicBezTo>
                <a:cubicBezTo>
                  <a:pt x="152778" y="351066"/>
                  <a:pt x="119857" y="381561"/>
                  <a:pt x="92117" y="412900"/>
                </a:cubicBezTo>
                <a:cubicBezTo>
                  <a:pt x="90277" y="410371"/>
                  <a:pt x="88464" y="407841"/>
                  <a:pt x="86704" y="405308"/>
                </a:cubicBezTo>
                <a:close/>
                <a:moveTo>
                  <a:pt x="209955" y="697125"/>
                </a:moveTo>
                <a:cubicBezTo>
                  <a:pt x="130903" y="703782"/>
                  <a:pt x="72772" y="685467"/>
                  <a:pt x="50490" y="646875"/>
                </a:cubicBezTo>
                <a:cubicBezTo>
                  <a:pt x="28208" y="608282"/>
                  <a:pt x="41408" y="548787"/>
                  <a:pt x="86703" y="483648"/>
                </a:cubicBezTo>
                <a:cubicBezTo>
                  <a:pt x="88463" y="481115"/>
                  <a:pt x="90276" y="478585"/>
                  <a:pt x="92116" y="476056"/>
                </a:cubicBezTo>
                <a:cubicBezTo>
                  <a:pt x="119856" y="507394"/>
                  <a:pt x="152777" y="537889"/>
                  <a:pt x="189676" y="566516"/>
                </a:cubicBezTo>
                <a:cubicBezTo>
                  <a:pt x="196018" y="612784"/>
                  <a:pt x="205967" y="656541"/>
                  <a:pt x="219237" y="696233"/>
                </a:cubicBezTo>
                <a:cubicBezTo>
                  <a:pt x="216127" y="696562"/>
                  <a:pt x="213029" y="696866"/>
                  <a:pt x="209955" y="697125"/>
                </a:cubicBezTo>
                <a:close/>
                <a:moveTo>
                  <a:pt x="524302" y="736297"/>
                </a:moveTo>
                <a:cubicBezTo>
                  <a:pt x="490536" y="808093"/>
                  <a:pt x="445613" y="849271"/>
                  <a:pt x="401051" y="849271"/>
                </a:cubicBezTo>
                <a:cubicBezTo>
                  <a:pt x="356489" y="849271"/>
                  <a:pt x="311564" y="808093"/>
                  <a:pt x="277798" y="736297"/>
                </a:cubicBezTo>
                <a:cubicBezTo>
                  <a:pt x="276485" y="733505"/>
                  <a:pt x="275199" y="730670"/>
                  <a:pt x="273930" y="727811"/>
                </a:cubicBezTo>
                <a:cubicBezTo>
                  <a:pt x="314940" y="719457"/>
                  <a:pt x="357810" y="706193"/>
                  <a:pt x="401051" y="688551"/>
                </a:cubicBezTo>
                <a:cubicBezTo>
                  <a:pt x="444292" y="706193"/>
                  <a:pt x="487163" y="719456"/>
                  <a:pt x="528172" y="727810"/>
                </a:cubicBezTo>
                <a:cubicBezTo>
                  <a:pt x="526901" y="730670"/>
                  <a:pt x="525615" y="733505"/>
                  <a:pt x="524302" y="736297"/>
                </a:cubicBezTo>
                <a:close/>
                <a:moveTo>
                  <a:pt x="751613" y="646875"/>
                </a:moveTo>
                <a:cubicBezTo>
                  <a:pt x="729330" y="685467"/>
                  <a:pt x="671205" y="703789"/>
                  <a:pt x="592147" y="697125"/>
                </a:cubicBezTo>
                <a:cubicBezTo>
                  <a:pt x="589073" y="696866"/>
                  <a:pt x="585976" y="696562"/>
                  <a:pt x="582865" y="696233"/>
                </a:cubicBezTo>
                <a:cubicBezTo>
                  <a:pt x="596136" y="656541"/>
                  <a:pt x="606085" y="612783"/>
                  <a:pt x="612427" y="566515"/>
                </a:cubicBezTo>
                <a:cubicBezTo>
                  <a:pt x="649325" y="537888"/>
                  <a:pt x="682246" y="507393"/>
                  <a:pt x="709985" y="476056"/>
                </a:cubicBezTo>
                <a:cubicBezTo>
                  <a:pt x="711825" y="478585"/>
                  <a:pt x="713638" y="481116"/>
                  <a:pt x="715400" y="483649"/>
                </a:cubicBezTo>
                <a:cubicBezTo>
                  <a:pt x="760695" y="548789"/>
                  <a:pt x="773893" y="608282"/>
                  <a:pt x="751613" y="646875"/>
                </a:cubicBezTo>
                <a:close/>
              </a:path>
            </a:pathLst>
          </a:custGeom>
          <a:gradFill flip="none" rotWithShape="1">
            <a:gsLst>
              <a:gs pos="100000">
                <a:schemeClr val="accent1"/>
              </a:gs>
              <a:gs pos="1000">
                <a:schemeClr val="accent2"/>
              </a:gs>
            </a:gsLst>
            <a:lin ang="2700000" scaled="1"/>
            <a:tileRect/>
          </a:gradFill>
          <a:ln w="986" cap="flat">
            <a:noFill/>
            <a:prstDash val="solid"/>
            <a:miter/>
          </a:ln>
        </p:spPr>
        <p:txBody>
          <a:bodyPr rtlCol="0" anchor="ctr"/>
          <a:lstStyle/>
          <a:p>
            <a:endParaRPr lang="zh-CN" altLang="en-US"/>
          </a:p>
        </p:txBody>
      </p:sp>
      <p:grpSp>
        <p:nvGrpSpPr>
          <p:cNvPr id="28" name="组合 27">
            <a:extLst>
              <a:ext uri="{FF2B5EF4-FFF2-40B4-BE49-F238E27FC236}">
                <a16:creationId xmlns:a16="http://schemas.microsoft.com/office/drawing/2014/main" id="{5CF78114-222A-6B1E-B5D8-7D9DE1A6CD31}"/>
              </a:ext>
            </a:extLst>
          </p:cNvPr>
          <p:cNvGrpSpPr/>
          <p:nvPr/>
        </p:nvGrpSpPr>
        <p:grpSpPr>
          <a:xfrm>
            <a:off x="3643971" y="1989575"/>
            <a:ext cx="2109459" cy="2109459"/>
            <a:chOff x="5142309" y="1521618"/>
            <a:chExt cx="1907382" cy="1907382"/>
          </a:xfrm>
        </p:grpSpPr>
        <p:sp>
          <p:nvSpPr>
            <p:cNvPr id="29" name="椭圆 28">
              <a:extLst>
                <a:ext uri="{FF2B5EF4-FFF2-40B4-BE49-F238E27FC236}">
                  <a16:creationId xmlns:a16="http://schemas.microsoft.com/office/drawing/2014/main" id="{7491BC41-7E73-E7A3-3C11-D8A3F214F06E}"/>
                </a:ext>
              </a:extLst>
            </p:cNvPr>
            <p:cNvSpPr/>
            <p:nvPr/>
          </p:nvSpPr>
          <p:spPr>
            <a:xfrm>
              <a:off x="5142309" y="1521618"/>
              <a:ext cx="1907382" cy="1907382"/>
            </a:xfrm>
            <a:prstGeom prst="ellipse">
              <a:avLst/>
            </a:prstGeom>
            <a:gradFill flip="none" rotWithShape="1">
              <a:gsLst>
                <a:gs pos="100000">
                  <a:schemeClr val="accent1"/>
                </a:gs>
                <a:gs pos="51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7C7D08E3-0D6A-F0A2-7A32-914019E114EF}"/>
                </a:ext>
              </a:extLst>
            </p:cNvPr>
            <p:cNvSpPr/>
            <p:nvPr/>
          </p:nvSpPr>
          <p:spPr>
            <a:xfrm>
              <a:off x="5142309" y="1521618"/>
              <a:ext cx="1907382" cy="1907382"/>
            </a:xfrm>
            <a:prstGeom prst="ellipse">
              <a:avLst/>
            </a:prstGeom>
            <a:gradFill flip="none" rotWithShape="1">
              <a:gsLst>
                <a:gs pos="100000">
                  <a:schemeClr val="accent1"/>
                </a:gs>
                <a:gs pos="57000">
                  <a:schemeClr val="accent1">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4ADAFD0A-E916-BF64-18B3-50EC7B435601}"/>
                </a:ext>
              </a:extLst>
            </p:cNvPr>
            <p:cNvSpPr/>
            <p:nvPr/>
          </p:nvSpPr>
          <p:spPr>
            <a:xfrm>
              <a:off x="5142309" y="1521618"/>
              <a:ext cx="1907382" cy="1907382"/>
            </a:xfrm>
            <a:prstGeom prst="ellipse">
              <a:avLst/>
            </a:prstGeom>
            <a:gradFill flip="none" rotWithShape="1">
              <a:gsLst>
                <a:gs pos="100000">
                  <a:schemeClr val="accent2"/>
                </a:gs>
                <a:gs pos="57000">
                  <a:schemeClr val="accent1">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a:extLst>
              <a:ext uri="{FF2B5EF4-FFF2-40B4-BE49-F238E27FC236}">
                <a16:creationId xmlns:a16="http://schemas.microsoft.com/office/drawing/2014/main" id="{4C2CE277-2437-A68F-2C4A-C30AD04F903B}"/>
              </a:ext>
            </a:extLst>
          </p:cNvPr>
          <p:cNvGrpSpPr/>
          <p:nvPr/>
        </p:nvGrpSpPr>
        <p:grpSpPr>
          <a:xfrm>
            <a:off x="4378892" y="2403125"/>
            <a:ext cx="639616" cy="639612"/>
            <a:chOff x="5203278" y="2535908"/>
            <a:chExt cx="832851" cy="832845"/>
          </a:xfrm>
          <a:gradFill>
            <a:gsLst>
              <a:gs pos="100000">
                <a:schemeClr val="accent1"/>
              </a:gs>
              <a:gs pos="1000">
                <a:schemeClr val="accent2"/>
              </a:gs>
            </a:gsLst>
            <a:lin ang="2700000" scaled="1"/>
          </a:gradFill>
        </p:grpSpPr>
        <p:sp>
          <p:nvSpPr>
            <p:cNvPr id="48" name="任意多边形: 形状 47">
              <a:extLst>
                <a:ext uri="{FF2B5EF4-FFF2-40B4-BE49-F238E27FC236}">
                  <a16:creationId xmlns:a16="http://schemas.microsoft.com/office/drawing/2014/main" id="{11EFE008-5186-AFA0-1052-6E88FCAFE020}"/>
                </a:ext>
              </a:extLst>
            </p:cNvPr>
            <p:cNvSpPr/>
            <p:nvPr/>
          </p:nvSpPr>
          <p:spPr>
            <a:xfrm>
              <a:off x="5486959" y="2535908"/>
              <a:ext cx="58105" cy="86448"/>
            </a:xfrm>
            <a:custGeom>
              <a:avLst/>
              <a:gdLst>
                <a:gd name="connsiteX0" fmla="*/ 29052 w 58105"/>
                <a:gd name="connsiteY0" fmla="*/ 86448 h 86448"/>
                <a:gd name="connsiteX1" fmla="*/ 58105 w 58105"/>
                <a:gd name="connsiteY1" fmla="*/ 57396 h 86448"/>
                <a:gd name="connsiteX2" fmla="*/ 58105 w 58105"/>
                <a:gd name="connsiteY2" fmla="*/ 29053 h 86448"/>
                <a:gd name="connsiteX3" fmla="*/ 29052 w 58105"/>
                <a:gd name="connsiteY3" fmla="*/ 0 h 86448"/>
                <a:gd name="connsiteX4" fmla="*/ 0 w 58105"/>
                <a:gd name="connsiteY4" fmla="*/ 29053 h 86448"/>
                <a:gd name="connsiteX5" fmla="*/ 0 w 58105"/>
                <a:gd name="connsiteY5" fmla="*/ 57396 h 86448"/>
                <a:gd name="connsiteX6" fmla="*/ 29052 w 58105"/>
                <a:gd name="connsiteY6" fmla="*/ 86448 h 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5" h="86448">
                  <a:moveTo>
                    <a:pt x="29052" y="86448"/>
                  </a:moveTo>
                  <a:cubicBezTo>
                    <a:pt x="45097" y="86448"/>
                    <a:pt x="58105" y="73439"/>
                    <a:pt x="58105" y="57396"/>
                  </a:cubicBezTo>
                  <a:lnTo>
                    <a:pt x="58105" y="29053"/>
                  </a:lnTo>
                  <a:cubicBezTo>
                    <a:pt x="58105" y="13008"/>
                    <a:pt x="45096" y="0"/>
                    <a:pt x="29052" y="0"/>
                  </a:cubicBezTo>
                  <a:cubicBezTo>
                    <a:pt x="13009" y="0"/>
                    <a:pt x="0" y="13009"/>
                    <a:pt x="0" y="29053"/>
                  </a:cubicBezTo>
                  <a:lnTo>
                    <a:pt x="0" y="57396"/>
                  </a:lnTo>
                  <a:cubicBezTo>
                    <a:pt x="-1" y="73440"/>
                    <a:pt x="13008" y="86448"/>
                    <a:pt x="29052" y="86448"/>
                  </a:cubicBezTo>
                  <a:close/>
                </a:path>
              </a:pathLst>
            </a:custGeom>
            <a:grpFill/>
            <a:ln w="930"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474D3675-4B8E-91A1-2D7F-AFC946015493}"/>
                </a:ext>
              </a:extLst>
            </p:cNvPr>
            <p:cNvSpPr/>
            <p:nvPr/>
          </p:nvSpPr>
          <p:spPr>
            <a:xfrm>
              <a:off x="5694344" y="2535908"/>
              <a:ext cx="58106" cy="86448"/>
            </a:xfrm>
            <a:custGeom>
              <a:avLst/>
              <a:gdLst>
                <a:gd name="connsiteX0" fmla="*/ 29054 w 58106"/>
                <a:gd name="connsiteY0" fmla="*/ 86448 h 86448"/>
                <a:gd name="connsiteX1" fmla="*/ 58106 w 58106"/>
                <a:gd name="connsiteY1" fmla="*/ 57396 h 86448"/>
                <a:gd name="connsiteX2" fmla="*/ 58106 w 58106"/>
                <a:gd name="connsiteY2" fmla="*/ 29053 h 86448"/>
                <a:gd name="connsiteX3" fmla="*/ 29053 w 58106"/>
                <a:gd name="connsiteY3" fmla="*/ 0 h 86448"/>
                <a:gd name="connsiteX4" fmla="*/ 0 w 58106"/>
                <a:gd name="connsiteY4" fmla="*/ 29053 h 86448"/>
                <a:gd name="connsiteX5" fmla="*/ 0 w 58106"/>
                <a:gd name="connsiteY5" fmla="*/ 57396 h 86448"/>
                <a:gd name="connsiteX6" fmla="*/ 29054 w 58106"/>
                <a:gd name="connsiteY6" fmla="*/ 86448 h 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6" h="86448">
                  <a:moveTo>
                    <a:pt x="29054" y="86448"/>
                  </a:moveTo>
                  <a:cubicBezTo>
                    <a:pt x="45098" y="86448"/>
                    <a:pt x="58106" y="73439"/>
                    <a:pt x="58106" y="57396"/>
                  </a:cubicBezTo>
                  <a:lnTo>
                    <a:pt x="58106" y="29053"/>
                  </a:lnTo>
                  <a:cubicBezTo>
                    <a:pt x="58106" y="13008"/>
                    <a:pt x="45097" y="0"/>
                    <a:pt x="29053" y="0"/>
                  </a:cubicBezTo>
                  <a:cubicBezTo>
                    <a:pt x="13009" y="0"/>
                    <a:pt x="0" y="13009"/>
                    <a:pt x="0" y="29053"/>
                  </a:cubicBezTo>
                  <a:lnTo>
                    <a:pt x="0" y="57396"/>
                  </a:lnTo>
                  <a:cubicBezTo>
                    <a:pt x="0" y="73440"/>
                    <a:pt x="13009" y="86448"/>
                    <a:pt x="29054" y="86448"/>
                  </a:cubicBezTo>
                  <a:close/>
                </a:path>
              </a:pathLst>
            </a:custGeom>
            <a:grpFill/>
            <a:ln w="930"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EDD50E35-3F38-B0D0-F104-4EAD9C04013A}"/>
                </a:ext>
              </a:extLst>
            </p:cNvPr>
            <p:cNvSpPr/>
            <p:nvPr/>
          </p:nvSpPr>
          <p:spPr>
            <a:xfrm>
              <a:off x="5537889" y="2643157"/>
              <a:ext cx="169641" cy="89585"/>
            </a:xfrm>
            <a:custGeom>
              <a:avLst/>
              <a:gdLst>
                <a:gd name="connsiteX0" fmla="*/ 4379 w 169641"/>
                <a:gd name="connsiteY0" fmla="*/ 44389 h 89585"/>
                <a:gd name="connsiteX1" fmla="*/ 84521 w 169641"/>
                <a:gd name="connsiteY1" fmla="*/ 89586 h 89585"/>
                <a:gd name="connsiteX2" fmla="*/ 165051 w 169641"/>
                <a:gd name="connsiteY2" fmla="*/ 44730 h 89585"/>
                <a:gd name="connsiteX3" fmla="*/ 156255 w 169641"/>
                <a:gd name="connsiteY3" fmla="*/ 4593 h 89585"/>
                <a:gd name="connsiteX4" fmla="*/ 116119 w 169641"/>
                <a:gd name="connsiteY4" fmla="*/ 13388 h 89585"/>
                <a:gd name="connsiteX5" fmla="*/ 84522 w 169641"/>
                <a:gd name="connsiteY5" fmla="*/ 31480 h 89585"/>
                <a:gd name="connsiteX6" fmla="*/ 53568 w 169641"/>
                <a:gd name="connsiteY6" fmla="*/ 13459 h 89585"/>
                <a:gd name="connsiteX7" fmla="*/ 13729 w 169641"/>
                <a:gd name="connsiteY7" fmla="*/ 4381 h 89585"/>
                <a:gd name="connsiteX8" fmla="*/ 4379 w 169641"/>
                <a:gd name="connsiteY8" fmla="*/ 44389 h 8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41" h="89585">
                  <a:moveTo>
                    <a:pt x="4379" y="44389"/>
                  </a:moveTo>
                  <a:cubicBezTo>
                    <a:pt x="14806" y="61176"/>
                    <a:pt x="43425" y="89586"/>
                    <a:pt x="84521" y="89586"/>
                  </a:cubicBezTo>
                  <a:cubicBezTo>
                    <a:pt x="125410" y="89586"/>
                    <a:pt x="154377" y="61389"/>
                    <a:pt x="165051" y="44730"/>
                  </a:cubicBezTo>
                  <a:cubicBezTo>
                    <a:pt x="173704" y="31215"/>
                    <a:pt x="169765" y="13246"/>
                    <a:pt x="156255" y="4593"/>
                  </a:cubicBezTo>
                  <a:cubicBezTo>
                    <a:pt x="142722" y="-4065"/>
                    <a:pt x="124772" y="-122"/>
                    <a:pt x="116119" y="13388"/>
                  </a:cubicBezTo>
                  <a:cubicBezTo>
                    <a:pt x="116005" y="13573"/>
                    <a:pt x="103673" y="31480"/>
                    <a:pt x="84522" y="31480"/>
                  </a:cubicBezTo>
                  <a:cubicBezTo>
                    <a:pt x="65910" y="31480"/>
                    <a:pt x="54343" y="14618"/>
                    <a:pt x="53568" y="13459"/>
                  </a:cubicBezTo>
                  <a:cubicBezTo>
                    <a:pt x="45042" y="44"/>
                    <a:pt x="27262" y="-4032"/>
                    <a:pt x="13729" y="4381"/>
                  </a:cubicBezTo>
                  <a:cubicBezTo>
                    <a:pt x="95" y="12849"/>
                    <a:pt x="-4089" y="30761"/>
                    <a:pt x="4379" y="44389"/>
                  </a:cubicBezTo>
                  <a:close/>
                </a:path>
              </a:pathLst>
            </a:custGeom>
            <a:grpFill/>
            <a:ln w="930"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547E0881-0510-311C-B1E8-18E6126422F3}"/>
                </a:ext>
              </a:extLst>
            </p:cNvPr>
            <p:cNvSpPr/>
            <p:nvPr/>
          </p:nvSpPr>
          <p:spPr>
            <a:xfrm>
              <a:off x="5203278" y="2602064"/>
              <a:ext cx="832851" cy="766689"/>
            </a:xfrm>
            <a:custGeom>
              <a:avLst/>
              <a:gdLst>
                <a:gd name="connsiteX0" fmla="*/ 649271 w 832851"/>
                <a:gd name="connsiteY0" fmla="*/ 4981 h 766689"/>
                <a:gd name="connsiteX1" fmla="*/ 608935 w 832851"/>
                <a:gd name="connsiteY1" fmla="*/ 12793 h 766689"/>
                <a:gd name="connsiteX2" fmla="*/ 616747 w 832851"/>
                <a:gd name="connsiteY2" fmla="*/ 53128 h 766689"/>
                <a:gd name="connsiteX3" fmla="*/ 774746 w 832851"/>
                <a:gd name="connsiteY3" fmla="*/ 350269 h 766689"/>
                <a:gd name="connsiteX4" fmla="*/ 445478 w 832851"/>
                <a:gd name="connsiteY4" fmla="*/ 707305 h 766689"/>
                <a:gd name="connsiteX5" fmla="*/ 445478 w 832851"/>
                <a:gd name="connsiteY5" fmla="*/ 477087 h 766689"/>
                <a:gd name="connsiteX6" fmla="*/ 525857 w 832851"/>
                <a:gd name="connsiteY6" fmla="*/ 371690 h 766689"/>
                <a:gd name="connsiteX7" fmla="*/ 416426 w 832851"/>
                <a:gd name="connsiteY7" fmla="*/ 262259 h 766689"/>
                <a:gd name="connsiteX8" fmla="*/ 306990 w 832851"/>
                <a:gd name="connsiteY8" fmla="*/ 371690 h 766689"/>
                <a:gd name="connsiteX9" fmla="*/ 387373 w 832851"/>
                <a:gd name="connsiteY9" fmla="*/ 477087 h 766689"/>
                <a:gd name="connsiteX10" fmla="*/ 387373 w 832851"/>
                <a:gd name="connsiteY10" fmla="*/ 707305 h 766689"/>
                <a:gd name="connsiteX11" fmla="*/ 58106 w 832851"/>
                <a:gd name="connsiteY11" fmla="*/ 350269 h 766689"/>
                <a:gd name="connsiteX12" fmla="*/ 216101 w 832851"/>
                <a:gd name="connsiteY12" fmla="*/ 53128 h 766689"/>
                <a:gd name="connsiteX13" fmla="*/ 223912 w 832851"/>
                <a:gd name="connsiteY13" fmla="*/ 12793 h 766689"/>
                <a:gd name="connsiteX14" fmla="*/ 183577 w 832851"/>
                <a:gd name="connsiteY14" fmla="*/ 4981 h 766689"/>
                <a:gd name="connsiteX15" fmla="*/ 0 w 832851"/>
                <a:gd name="connsiteY15" fmla="*/ 350269 h 766689"/>
                <a:gd name="connsiteX16" fmla="*/ 416426 w 832851"/>
                <a:gd name="connsiteY16" fmla="*/ 766690 h 766689"/>
                <a:gd name="connsiteX17" fmla="*/ 832852 w 832851"/>
                <a:gd name="connsiteY17" fmla="*/ 350269 h 766689"/>
                <a:gd name="connsiteX18" fmla="*/ 649271 w 832851"/>
                <a:gd name="connsiteY18" fmla="*/ 4981 h 766689"/>
                <a:gd name="connsiteX19" fmla="*/ 365096 w 832851"/>
                <a:gd name="connsiteY19" fmla="*/ 371689 h 766689"/>
                <a:gd name="connsiteX20" fmla="*/ 416426 w 832851"/>
                <a:gd name="connsiteY20" fmla="*/ 320364 h 766689"/>
                <a:gd name="connsiteX21" fmla="*/ 467751 w 832851"/>
                <a:gd name="connsiteY21" fmla="*/ 371689 h 766689"/>
                <a:gd name="connsiteX22" fmla="*/ 416426 w 832851"/>
                <a:gd name="connsiteY22" fmla="*/ 423019 h 766689"/>
                <a:gd name="connsiteX23" fmla="*/ 365096 w 832851"/>
                <a:gd name="connsiteY23" fmla="*/ 371689 h 76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2851" h="766689">
                  <a:moveTo>
                    <a:pt x="649271" y="4981"/>
                  </a:moveTo>
                  <a:cubicBezTo>
                    <a:pt x="635973" y="-3999"/>
                    <a:pt x="617910" y="-505"/>
                    <a:pt x="608935" y="12793"/>
                  </a:cubicBezTo>
                  <a:cubicBezTo>
                    <a:pt x="599950" y="26085"/>
                    <a:pt x="603449" y="44148"/>
                    <a:pt x="616747" y="53128"/>
                  </a:cubicBezTo>
                  <a:cubicBezTo>
                    <a:pt x="715680" y="119964"/>
                    <a:pt x="774746" y="231044"/>
                    <a:pt x="774746" y="350269"/>
                  </a:cubicBezTo>
                  <a:cubicBezTo>
                    <a:pt x="774746" y="538053"/>
                    <a:pt x="629508" y="692454"/>
                    <a:pt x="445478" y="707305"/>
                  </a:cubicBezTo>
                  <a:lnTo>
                    <a:pt x="445478" y="477087"/>
                  </a:lnTo>
                  <a:cubicBezTo>
                    <a:pt x="491741" y="464313"/>
                    <a:pt x="525857" y="421961"/>
                    <a:pt x="525857" y="371690"/>
                  </a:cubicBezTo>
                  <a:cubicBezTo>
                    <a:pt x="525857" y="311347"/>
                    <a:pt x="476769" y="262259"/>
                    <a:pt x="416426" y="262259"/>
                  </a:cubicBezTo>
                  <a:cubicBezTo>
                    <a:pt x="356083" y="262259"/>
                    <a:pt x="306990" y="311347"/>
                    <a:pt x="306990" y="371690"/>
                  </a:cubicBezTo>
                  <a:cubicBezTo>
                    <a:pt x="306990" y="421962"/>
                    <a:pt x="341109" y="464313"/>
                    <a:pt x="387373" y="477087"/>
                  </a:cubicBezTo>
                  <a:lnTo>
                    <a:pt x="387373" y="707305"/>
                  </a:lnTo>
                  <a:cubicBezTo>
                    <a:pt x="203344" y="692454"/>
                    <a:pt x="58106" y="538053"/>
                    <a:pt x="58106" y="350269"/>
                  </a:cubicBezTo>
                  <a:cubicBezTo>
                    <a:pt x="58106" y="231045"/>
                    <a:pt x="117171" y="119964"/>
                    <a:pt x="216101" y="53128"/>
                  </a:cubicBezTo>
                  <a:cubicBezTo>
                    <a:pt x="229398" y="44148"/>
                    <a:pt x="232897" y="26085"/>
                    <a:pt x="223912" y="12793"/>
                  </a:cubicBezTo>
                  <a:cubicBezTo>
                    <a:pt x="214933" y="-505"/>
                    <a:pt x="196869" y="-3999"/>
                    <a:pt x="183577" y="4981"/>
                  </a:cubicBezTo>
                  <a:cubicBezTo>
                    <a:pt x="68628" y="82636"/>
                    <a:pt x="0" y="211714"/>
                    <a:pt x="0" y="350269"/>
                  </a:cubicBezTo>
                  <a:cubicBezTo>
                    <a:pt x="0" y="579884"/>
                    <a:pt x="186806" y="766690"/>
                    <a:pt x="416426" y="766690"/>
                  </a:cubicBezTo>
                  <a:cubicBezTo>
                    <a:pt x="646046" y="766690"/>
                    <a:pt x="832852" y="579884"/>
                    <a:pt x="832852" y="350269"/>
                  </a:cubicBezTo>
                  <a:cubicBezTo>
                    <a:pt x="832852" y="211714"/>
                    <a:pt x="764225" y="82636"/>
                    <a:pt x="649271" y="4981"/>
                  </a:cubicBezTo>
                  <a:close/>
                  <a:moveTo>
                    <a:pt x="365096" y="371689"/>
                  </a:moveTo>
                  <a:cubicBezTo>
                    <a:pt x="365096" y="343388"/>
                    <a:pt x="388124" y="320364"/>
                    <a:pt x="416426" y="320364"/>
                  </a:cubicBezTo>
                  <a:cubicBezTo>
                    <a:pt x="444727" y="320364"/>
                    <a:pt x="467751" y="343388"/>
                    <a:pt x="467751" y="371689"/>
                  </a:cubicBezTo>
                  <a:cubicBezTo>
                    <a:pt x="467751" y="399991"/>
                    <a:pt x="444727" y="423019"/>
                    <a:pt x="416426" y="423019"/>
                  </a:cubicBezTo>
                  <a:cubicBezTo>
                    <a:pt x="388124" y="423019"/>
                    <a:pt x="365096" y="399991"/>
                    <a:pt x="365096" y="371689"/>
                  </a:cubicBezTo>
                  <a:close/>
                </a:path>
              </a:pathLst>
            </a:custGeom>
            <a:grpFill/>
            <a:ln w="930"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9C4E9B96-8F93-B7F9-32FC-1160B35C1B9A}"/>
                </a:ext>
              </a:extLst>
            </p:cNvPr>
            <p:cNvSpPr/>
            <p:nvPr/>
          </p:nvSpPr>
          <p:spPr>
            <a:xfrm>
              <a:off x="5377596" y="2779764"/>
              <a:ext cx="168352" cy="387983"/>
            </a:xfrm>
            <a:custGeom>
              <a:avLst/>
              <a:gdLst>
                <a:gd name="connsiteX0" fmla="*/ 127977 w 168352"/>
                <a:gd name="connsiteY0" fmla="*/ 385681 h 387983"/>
                <a:gd name="connsiteX1" fmla="*/ 139278 w 168352"/>
                <a:gd name="connsiteY1" fmla="*/ 387983 h 387983"/>
                <a:gd name="connsiteX2" fmla="*/ 166052 w 168352"/>
                <a:gd name="connsiteY2" fmla="*/ 370237 h 387983"/>
                <a:gd name="connsiteX3" fmla="*/ 150608 w 168352"/>
                <a:gd name="connsiteY3" fmla="*/ 332162 h 387983"/>
                <a:gd name="connsiteX4" fmla="*/ 58106 w 168352"/>
                <a:gd name="connsiteY4" fmla="*/ 192609 h 387983"/>
                <a:gd name="connsiteX5" fmla="*/ 145411 w 168352"/>
                <a:gd name="connsiteY5" fmla="*/ 55369 h 387983"/>
                <a:gd name="connsiteX6" fmla="*/ 159399 w 168352"/>
                <a:gd name="connsiteY6" fmla="*/ 16736 h 387983"/>
                <a:gd name="connsiteX7" fmla="*/ 120766 w 168352"/>
                <a:gd name="connsiteY7" fmla="*/ 2749 h 387983"/>
                <a:gd name="connsiteX8" fmla="*/ 0 w 168352"/>
                <a:gd name="connsiteY8" fmla="*/ 192609 h 387983"/>
                <a:gd name="connsiteX9" fmla="*/ 127977 w 168352"/>
                <a:gd name="connsiteY9" fmla="*/ 385681 h 38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52" h="387983">
                  <a:moveTo>
                    <a:pt x="127977" y="385681"/>
                  </a:moveTo>
                  <a:cubicBezTo>
                    <a:pt x="131670" y="387241"/>
                    <a:pt x="135505" y="387983"/>
                    <a:pt x="139278" y="387983"/>
                  </a:cubicBezTo>
                  <a:cubicBezTo>
                    <a:pt x="150603" y="387983"/>
                    <a:pt x="161361" y="381320"/>
                    <a:pt x="166052" y="370237"/>
                  </a:cubicBezTo>
                  <a:cubicBezTo>
                    <a:pt x="172299" y="355459"/>
                    <a:pt x="165386" y="338413"/>
                    <a:pt x="150608" y="332162"/>
                  </a:cubicBezTo>
                  <a:cubicBezTo>
                    <a:pt x="94417" y="308396"/>
                    <a:pt x="58106" y="253618"/>
                    <a:pt x="58106" y="192609"/>
                  </a:cubicBezTo>
                  <a:cubicBezTo>
                    <a:pt x="58106" y="134078"/>
                    <a:pt x="92375" y="80204"/>
                    <a:pt x="145411" y="55369"/>
                  </a:cubicBezTo>
                  <a:cubicBezTo>
                    <a:pt x="159942" y="48564"/>
                    <a:pt x="166203" y="31267"/>
                    <a:pt x="159399" y="16736"/>
                  </a:cubicBezTo>
                  <a:cubicBezTo>
                    <a:pt x="152603" y="2210"/>
                    <a:pt x="135301" y="-4056"/>
                    <a:pt x="120766" y="2749"/>
                  </a:cubicBezTo>
                  <a:cubicBezTo>
                    <a:pt x="47405" y="37102"/>
                    <a:pt x="0" y="111631"/>
                    <a:pt x="0" y="192609"/>
                  </a:cubicBezTo>
                  <a:cubicBezTo>
                    <a:pt x="0" y="277016"/>
                    <a:pt x="50233" y="352803"/>
                    <a:pt x="127977" y="385681"/>
                  </a:cubicBezTo>
                  <a:close/>
                </a:path>
              </a:pathLst>
            </a:custGeom>
            <a:grpFill/>
            <a:ln w="930"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2F5C8539-A4F2-0658-60CE-CB7BF079AB26}"/>
                </a:ext>
              </a:extLst>
            </p:cNvPr>
            <p:cNvSpPr/>
            <p:nvPr/>
          </p:nvSpPr>
          <p:spPr>
            <a:xfrm>
              <a:off x="5693459" y="2779755"/>
              <a:ext cx="168352" cy="387992"/>
            </a:xfrm>
            <a:custGeom>
              <a:avLst/>
              <a:gdLst>
                <a:gd name="connsiteX0" fmla="*/ 17744 w 168352"/>
                <a:gd name="connsiteY0" fmla="*/ 332171 h 387992"/>
                <a:gd name="connsiteX1" fmla="*/ 2300 w 168352"/>
                <a:gd name="connsiteY1" fmla="*/ 370246 h 387992"/>
                <a:gd name="connsiteX2" fmla="*/ 29074 w 168352"/>
                <a:gd name="connsiteY2" fmla="*/ 387992 h 387992"/>
                <a:gd name="connsiteX3" fmla="*/ 40376 w 168352"/>
                <a:gd name="connsiteY3" fmla="*/ 385690 h 387992"/>
                <a:gd name="connsiteX4" fmla="*/ 168352 w 168352"/>
                <a:gd name="connsiteY4" fmla="*/ 192618 h 387992"/>
                <a:gd name="connsiteX5" fmla="*/ 47582 w 168352"/>
                <a:gd name="connsiteY5" fmla="*/ 2758 h 387992"/>
                <a:gd name="connsiteX6" fmla="*/ 8949 w 168352"/>
                <a:gd name="connsiteY6" fmla="*/ 16745 h 387992"/>
                <a:gd name="connsiteX7" fmla="*/ 22937 w 168352"/>
                <a:gd name="connsiteY7" fmla="*/ 55378 h 387992"/>
                <a:gd name="connsiteX8" fmla="*/ 110246 w 168352"/>
                <a:gd name="connsiteY8" fmla="*/ 192618 h 387992"/>
                <a:gd name="connsiteX9" fmla="*/ 17744 w 168352"/>
                <a:gd name="connsiteY9" fmla="*/ 332171 h 38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352" h="387992">
                  <a:moveTo>
                    <a:pt x="17744" y="332171"/>
                  </a:moveTo>
                  <a:cubicBezTo>
                    <a:pt x="2967" y="338423"/>
                    <a:pt x="-3947" y="355469"/>
                    <a:pt x="2300" y="370246"/>
                  </a:cubicBezTo>
                  <a:cubicBezTo>
                    <a:pt x="6991" y="381330"/>
                    <a:pt x="17749" y="387992"/>
                    <a:pt x="29074" y="387992"/>
                  </a:cubicBezTo>
                  <a:cubicBezTo>
                    <a:pt x="32847" y="387992"/>
                    <a:pt x="36682" y="387250"/>
                    <a:pt x="40376" y="385690"/>
                  </a:cubicBezTo>
                  <a:cubicBezTo>
                    <a:pt x="118119" y="352811"/>
                    <a:pt x="168352" y="277025"/>
                    <a:pt x="168352" y="192618"/>
                  </a:cubicBezTo>
                  <a:cubicBezTo>
                    <a:pt x="168352" y="111640"/>
                    <a:pt x="120947" y="37116"/>
                    <a:pt x="47582" y="2758"/>
                  </a:cubicBezTo>
                  <a:cubicBezTo>
                    <a:pt x="33037" y="-4066"/>
                    <a:pt x="15748" y="2214"/>
                    <a:pt x="8949" y="16745"/>
                  </a:cubicBezTo>
                  <a:cubicBezTo>
                    <a:pt x="2144" y="31276"/>
                    <a:pt x="8406" y="48574"/>
                    <a:pt x="22937" y="55378"/>
                  </a:cubicBezTo>
                  <a:cubicBezTo>
                    <a:pt x="75978" y="80218"/>
                    <a:pt x="110246" y="134087"/>
                    <a:pt x="110246" y="192618"/>
                  </a:cubicBezTo>
                  <a:cubicBezTo>
                    <a:pt x="110246" y="253627"/>
                    <a:pt x="73935" y="308405"/>
                    <a:pt x="17744" y="332171"/>
                  </a:cubicBezTo>
                  <a:close/>
                </a:path>
              </a:pathLst>
            </a:custGeom>
            <a:grpFill/>
            <a:ln w="930" cap="flat">
              <a:noFill/>
              <a:prstDash val="solid"/>
              <a:miter/>
            </a:ln>
          </p:spPr>
          <p:txBody>
            <a:bodyPr rtlCol="0" anchor="ctr"/>
            <a:lstStyle/>
            <a:p>
              <a:endParaRPr lang="zh-CN" altLang="en-US"/>
            </a:p>
          </p:txBody>
        </p:sp>
      </p:grpSp>
      <p:sp>
        <p:nvSpPr>
          <p:cNvPr id="55" name="文本框 54">
            <a:extLst>
              <a:ext uri="{FF2B5EF4-FFF2-40B4-BE49-F238E27FC236}">
                <a16:creationId xmlns:a16="http://schemas.microsoft.com/office/drawing/2014/main" id="{DD3D4A79-D488-4CB4-3C1D-C4A893E41EA1}"/>
              </a:ext>
            </a:extLst>
          </p:cNvPr>
          <p:cNvSpPr txBox="1"/>
          <p:nvPr/>
        </p:nvSpPr>
        <p:spPr>
          <a:xfrm>
            <a:off x="3821059" y="3124020"/>
            <a:ext cx="1755282" cy="707886"/>
          </a:xfrm>
          <a:prstGeom prst="rect">
            <a:avLst/>
          </a:prstGeom>
          <a:noFill/>
        </p:spPr>
        <p:txBody>
          <a:bodyPr wrap="square" rtlCol="0">
            <a:noAutofit/>
          </a:bodyPr>
          <a:lstStyle/>
          <a:p>
            <a:pPr algn="ctr"/>
            <a:r>
              <a:rPr lang="zh-CN" altLang="en-US" sz="2400" b="1" dirty="0">
                <a:gradFill flip="none" rotWithShape="1">
                  <a:gsLst>
                    <a:gs pos="100000">
                      <a:schemeClr val="accent1">
                        <a:lumMod val="60000"/>
                        <a:lumOff val="40000"/>
                      </a:schemeClr>
                    </a:gs>
                    <a:gs pos="1000">
                      <a:schemeClr val="accent4"/>
                    </a:gs>
                  </a:gsLst>
                  <a:lin ang="2700000" scaled="1"/>
                  <a:tileRect/>
                </a:gradFill>
                <a:latin typeface="+mj-ea"/>
                <a:ea typeface="+mj-ea"/>
              </a:rPr>
              <a:t>定制服务</a:t>
            </a:r>
          </a:p>
        </p:txBody>
      </p:sp>
      <p:grpSp>
        <p:nvGrpSpPr>
          <p:cNvPr id="32" name="组合 31">
            <a:extLst>
              <a:ext uri="{FF2B5EF4-FFF2-40B4-BE49-F238E27FC236}">
                <a16:creationId xmlns:a16="http://schemas.microsoft.com/office/drawing/2014/main" id="{5D2BF207-47C2-8527-4B31-D61996DD0A0D}"/>
              </a:ext>
            </a:extLst>
          </p:cNvPr>
          <p:cNvGrpSpPr/>
          <p:nvPr/>
        </p:nvGrpSpPr>
        <p:grpSpPr>
          <a:xfrm>
            <a:off x="6448154" y="1989575"/>
            <a:ext cx="2109459" cy="2109459"/>
            <a:chOff x="5142309" y="1521618"/>
            <a:chExt cx="1907382" cy="1907382"/>
          </a:xfrm>
        </p:grpSpPr>
        <p:sp>
          <p:nvSpPr>
            <p:cNvPr id="33" name="椭圆 32">
              <a:extLst>
                <a:ext uri="{FF2B5EF4-FFF2-40B4-BE49-F238E27FC236}">
                  <a16:creationId xmlns:a16="http://schemas.microsoft.com/office/drawing/2014/main" id="{31F0509C-648F-B7E2-EF1C-C2B64F5E169F}"/>
                </a:ext>
              </a:extLst>
            </p:cNvPr>
            <p:cNvSpPr/>
            <p:nvPr/>
          </p:nvSpPr>
          <p:spPr>
            <a:xfrm>
              <a:off x="5142309" y="1521618"/>
              <a:ext cx="1907382" cy="1907382"/>
            </a:xfrm>
            <a:prstGeom prst="ellipse">
              <a:avLst/>
            </a:prstGeom>
            <a:gradFill flip="none" rotWithShape="1">
              <a:gsLst>
                <a:gs pos="100000">
                  <a:schemeClr val="accent1"/>
                </a:gs>
                <a:gs pos="51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7CAB763D-19FA-4AE5-90E8-0C209CA32484}"/>
                </a:ext>
              </a:extLst>
            </p:cNvPr>
            <p:cNvSpPr/>
            <p:nvPr/>
          </p:nvSpPr>
          <p:spPr>
            <a:xfrm>
              <a:off x="5142309" y="1521618"/>
              <a:ext cx="1907382" cy="1907382"/>
            </a:xfrm>
            <a:prstGeom prst="ellipse">
              <a:avLst/>
            </a:prstGeom>
            <a:gradFill flip="none" rotWithShape="1">
              <a:gsLst>
                <a:gs pos="100000">
                  <a:schemeClr val="accent1"/>
                </a:gs>
                <a:gs pos="57000">
                  <a:schemeClr val="accent1">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B54047FC-6AB5-AB65-7497-4AF87A26D53B}"/>
                </a:ext>
              </a:extLst>
            </p:cNvPr>
            <p:cNvSpPr/>
            <p:nvPr/>
          </p:nvSpPr>
          <p:spPr>
            <a:xfrm>
              <a:off x="5142309" y="1521618"/>
              <a:ext cx="1907382" cy="1907382"/>
            </a:xfrm>
            <a:prstGeom prst="ellipse">
              <a:avLst/>
            </a:prstGeom>
            <a:gradFill flip="none" rotWithShape="1">
              <a:gsLst>
                <a:gs pos="100000">
                  <a:schemeClr val="accent2"/>
                </a:gs>
                <a:gs pos="57000">
                  <a:schemeClr val="accent1">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文本框 55">
            <a:extLst>
              <a:ext uri="{FF2B5EF4-FFF2-40B4-BE49-F238E27FC236}">
                <a16:creationId xmlns:a16="http://schemas.microsoft.com/office/drawing/2014/main" id="{16B42EB9-EDD8-34FB-AD81-BCEDB8A59855}"/>
              </a:ext>
            </a:extLst>
          </p:cNvPr>
          <p:cNvSpPr txBox="1"/>
          <p:nvPr/>
        </p:nvSpPr>
        <p:spPr>
          <a:xfrm>
            <a:off x="6625243" y="3124020"/>
            <a:ext cx="1755282" cy="707886"/>
          </a:xfrm>
          <a:prstGeom prst="rect">
            <a:avLst/>
          </a:prstGeom>
          <a:noFill/>
        </p:spPr>
        <p:txBody>
          <a:bodyPr wrap="square" rtlCol="0">
            <a:noAutofit/>
          </a:bodyPr>
          <a:lstStyle/>
          <a:p>
            <a:pPr algn="ctr"/>
            <a:r>
              <a:rPr lang="zh-CN" altLang="en-US" sz="2400" b="1" dirty="0">
                <a:gradFill flip="none" rotWithShape="1">
                  <a:gsLst>
                    <a:gs pos="100000">
                      <a:schemeClr val="accent1">
                        <a:lumMod val="60000"/>
                        <a:lumOff val="40000"/>
                      </a:schemeClr>
                    </a:gs>
                    <a:gs pos="1000">
                      <a:schemeClr val="accent4"/>
                    </a:gs>
                  </a:gsLst>
                  <a:lin ang="2700000" scaled="1"/>
                  <a:tileRect/>
                </a:gradFill>
                <a:latin typeface="+mj-ea"/>
                <a:ea typeface="+mj-ea"/>
              </a:rPr>
              <a:t>团队协作</a:t>
            </a:r>
          </a:p>
        </p:txBody>
      </p:sp>
      <p:sp>
        <p:nvSpPr>
          <p:cNvPr id="62" name="任意多边形: 形状 61">
            <a:extLst>
              <a:ext uri="{FF2B5EF4-FFF2-40B4-BE49-F238E27FC236}">
                <a16:creationId xmlns:a16="http://schemas.microsoft.com/office/drawing/2014/main" id="{0FC83FF6-56FA-5036-DEA4-315D9B7D1E9E}"/>
              </a:ext>
            </a:extLst>
          </p:cNvPr>
          <p:cNvSpPr/>
          <p:nvPr/>
        </p:nvSpPr>
        <p:spPr>
          <a:xfrm>
            <a:off x="7230090" y="2338217"/>
            <a:ext cx="545588" cy="659945"/>
          </a:xfrm>
          <a:custGeom>
            <a:avLst/>
            <a:gdLst>
              <a:gd name="connsiteX0" fmla="*/ 843756 w 1349375"/>
              <a:gd name="connsiteY0" fmla="*/ 0 h 1750777"/>
              <a:gd name="connsiteX1" fmla="*/ 1109663 w 1349375"/>
              <a:gd name="connsiteY1" fmla="*/ 238125 h 1750777"/>
              <a:gd name="connsiteX2" fmla="*/ 1230313 w 1349375"/>
              <a:gd name="connsiteY2" fmla="*/ 238125 h 1750777"/>
              <a:gd name="connsiteX3" fmla="*/ 1349375 w 1349375"/>
              <a:gd name="connsiteY3" fmla="*/ 357188 h 1750777"/>
              <a:gd name="connsiteX4" fmla="*/ 1349375 w 1349375"/>
              <a:gd name="connsiteY4" fmla="*/ 1627188 h 1750777"/>
              <a:gd name="connsiteX5" fmla="*/ 1230313 w 1349375"/>
              <a:gd name="connsiteY5" fmla="*/ 1746250 h 1750777"/>
              <a:gd name="connsiteX6" fmla="*/ 912813 w 1349375"/>
              <a:gd name="connsiteY6" fmla="*/ 1746250 h 1750777"/>
              <a:gd name="connsiteX7" fmla="*/ 793750 w 1349375"/>
              <a:gd name="connsiteY7" fmla="*/ 1627188 h 1750777"/>
              <a:gd name="connsiteX8" fmla="*/ 793750 w 1349375"/>
              <a:gd name="connsiteY8" fmla="*/ 357188 h 1750777"/>
              <a:gd name="connsiteX9" fmla="*/ 912813 w 1349375"/>
              <a:gd name="connsiteY9" fmla="*/ 238125 h 1750777"/>
              <a:gd name="connsiteX10" fmla="*/ 1029613 w 1349375"/>
              <a:gd name="connsiteY10" fmla="*/ 238125 h 1750777"/>
              <a:gd name="connsiteX11" fmla="*/ 814291 w 1349375"/>
              <a:gd name="connsiteY11" fmla="*/ 81875 h 1750777"/>
              <a:gd name="connsiteX12" fmla="*/ 655915 w 1349375"/>
              <a:gd name="connsiteY12" fmla="*/ 258842 h 1750777"/>
              <a:gd name="connsiteX13" fmla="*/ 655717 w 1349375"/>
              <a:gd name="connsiteY13" fmla="*/ 267454 h 1750777"/>
              <a:gd name="connsiteX14" fmla="*/ 655717 w 1349375"/>
              <a:gd name="connsiteY14" fmla="*/ 1497767 h 1750777"/>
              <a:gd name="connsiteX15" fmla="*/ 411877 w 1349375"/>
              <a:gd name="connsiteY15" fmla="*/ 1750735 h 1750777"/>
              <a:gd name="connsiteX16" fmla="*/ 158909 w 1349375"/>
              <a:gd name="connsiteY16" fmla="*/ 1506895 h 1750777"/>
              <a:gd name="connsiteX17" fmla="*/ 158750 w 1349375"/>
              <a:gd name="connsiteY17" fmla="*/ 1497767 h 1750777"/>
              <a:gd name="connsiteX18" fmla="*/ 158750 w 1349375"/>
              <a:gd name="connsiteY18" fmla="*/ 392906 h 1750777"/>
              <a:gd name="connsiteX19" fmla="*/ 0 w 1349375"/>
              <a:gd name="connsiteY19" fmla="*/ 198437 h 1750777"/>
              <a:gd name="connsiteX20" fmla="*/ 0 w 1349375"/>
              <a:gd name="connsiteY20" fmla="*/ 119062 h 1750777"/>
              <a:gd name="connsiteX21" fmla="*/ 39687 w 1349375"/>
              <a:gd name="connsiteY21" fmla="*/ 79375 h 1750777"/>
              <a:gd name="connsiteX22" fmla="*/ 79375 w 1349375"/>
              <a:gd name="connsiteY22" fmla="*/ 79375 h 1750777"/>
              <a:gd name="connsiteX23" fmla="*/ 79375 w 1349375"/>
              <a:gd name="connsiteY23" fmla="*/ 39688 h 1750777"/>
              <a:gd name="connsiteX24" fmla="*/ 119063 w 1349375"/>
              <a:gd name="connsiteY24" fmla="*/ 0 h 1750777"/>
              <a:gd name="connsiteX25" fmla="*/ 158750 w 1349375"/>
              <a:gd name="connsiteY25" fmla="*/ 39688 h 1750777"/>
              <a:gd name="connsiteX26" fmla="*/ 158750 w 1349375"/>
              <a:gd name="connsiteY26" fmla="*/ 79375 h 1750777"/>
              <a:gd name="connsiteX27" fmla="*/ 238125 w 1349375"/>
              <a:gd name="connsiteY27" fmla="*/ 79375 h 1750777"/>
              <a:gd name="connsiteX28" fmla="*/ 238125 w 1349375"/>
              <a:gd name="connsiteY28" fmla="*/ 39688 h 1750777"/>
              <a:gd name="connsiteX29" fmla="*/ 277813 w 1349375"/>
              <a:gd name="connsiteY29" fmla="*/ 0 h 1750777"/>
              <a:gd name="connsiteX30" fmla="*/ 317500 w 1349375"/>
              <a:gd name="connsiteY30" fmla="*/ 39688 h 1750777"/>
              <a:gd name="connsiteX31" fmla="*/ 317500 w 1349375"/>
              <a:gd name="connsiteY31" fmla="*/ 79375 h 1750777"/>
              <a:gd name="connsiteX32" fmla="*/ 357188 w 1349375"/>
              <a:gd name="connsiteY32" fmla="*/ 79375 h 1750777"/>
              <a:gd name="connsiteX33" fmla="*/ 396875 w 1349375"/>
              <a:gd name="connsiteY33" fmla="*/ 119062 h 1750777"/>
              <a:gd name="connsiteX34" fmla="*/ 396875 w 1349375"/>
              <a:gd name="connsiteY34" fmla="*/ 198437 h 1750777"/>
              <a:gd name="connsiteX35" fmla="*/ 238165 w 1349375"/>
              <a:gd name="connsiteY35" fmla="*/ 392906 h 1750777"/>
              <a:gd name="connsiteX36" fmla="*/ 238125 w 1349375"/>
              <a:gd name="connsiteY36" fmla="*/ 1497806 h 1750777"/>
              <a:gd name="connsiteX37" fmla="*/ 404939 w 1349375"/>
              <a:gd name="connsiteY37" fmla="*/ 1669100 h 1750777"/>
              <a:gd name="connsiteX38" fmla="*/ 576143 w 1349375"/>
              <a:gd name="connsiteY38" fmla="*/ 1505982 h 1750777"/>
              <a:gd name="connsiteX39" fmla="*/ 576342 w 1349375"/>
              <a:gd name="connsiteY39" fmla="*/ 1497767 h 1750777"/>
              <a:gd name="connsiteX40" fmla="*/ 576342 w 1349375"/>
              <a:gd name="connsiteY40" fmla="*/ 267454 h 1750777"/>
              <a:gd name="connsiteX41" fmla="*/ 843756 w 1349375"/>
              <a:gd name="connsiteY41" fmla="*/ 0 h 1750777"/>
              <a:gd name="connsiteX42" fmla="*/ 1230313 w 1349375"/>
              <a:gd name="connsiteY42" fmla="*/ 317500 h 1750777"/>
              <a:gd name="connsiteX43" fmla="*/ 912813 w 1349375"/>
              <a:gd name="connsiteY43" fmla="*/ 317500 h 1750777"/>
              <a:gd name="connsiteX44" fmla="*/ 873125 w 1349375"/>
              <a:gd name="connsiteY44" fmla="*/ 357187 h 1750777"/>
              <a:gd name="connsiteX45" fmla="*/ 873125 w 1349375"/>
              <a:gd name="connsiteY45" fmla="*/ 1627188 h 1750777"/>
              <a:gd name="connsiteX46" fmla="*/ 912813 w 1349375"/>
              <a:gd name="connsiteY46" fmla="*/ 1666875 h 1750777"/>
              <a:gd name="connsiteX47" fmla="*/ 1230313 w 1349375"/>
              <a:gd name="connsiteY47" fmla="*/ 1666875 h 1750777"/>
              <a:gd name="connsiteX48" fmla="*/ 1270000 w 1349375"/>
              <a:gd name="connsiteY48" fmla="*/ 1627188 h 1750777"/>
              <a:gd name="connsiteX49" fmla="*/ 1270000 w 1349375"/>
              <a:gd name="connsiteY49" fmla="*/ 357188 h 1750777"/>
              <a:gd name="connsiteX50" fmla="*/ 1230313 w 1349375"/>
              <a:gd name="connsiteY50" fmla="*/ 317500 h 1750777"/>
              <a:gd name="connsiteX51" fmla="*/ 1111250 w 1349375"/>
              <a:gd name="connsiteY51" fmla="*/ 1508125 h 1750777"/>
              <a:gd name="connsiteX52" fmla="*/ 1150938 w 1349375"/>
              <a:gd name="connsiteY52" fmla="*/ 1547812 h 1750777"/>
              <a:gd name="connsiteX53" fmla="*/ 1111250 w 1349375"/>
              <a:gd name="connsiteY53" fmla="*/ 1587500 h 1750777"/>
              <a:gd name="connsiteX54" fmla="*/ 1031875 w 1349375"/>
              <a:gd name="connsiteY54" fmla="*/ 1587500 h 1750777"/>
              <a:gd name="connsiteX55" fmla="*/ 992188 w 1349375"/>
              <a:gd name="connsiteY55" fmla="*/ 1547813 h 1750777"/>
              <a:gd name="connsiteX56" fmla="*/ 1031875 w 1349375"/>
              <a:gd name="connsiteY56" fmla="*/ 1508125 h 1750777"/>
              <a:gd name="connsiteX57" fmla="*/ 1111250 w 1349375"/>
              <a:gd name="connsiteY57" fmla="*/ 1508125 h 1750777"/>
              <a:gd name="connsiteX58" fmla="*/ 1111250 w 1349375"/>
              <a:gd name="connsiteY58" fmla="*/ 1349375 h 1750777"/>
              <a:gd name="connsiteX59" fmla="*/ 1150938 w 1349375"/>
              <a:gd name="connsiteY59" fmla="*/ 1389063 h 1750777"/>
              <a:gd name="connsiteX60" fmla="*/ 1111250 w 1349375"/>
              <a:gd name="connsiteY60" fmla="*/ 1428750 h 1750777"/>
              <a:gd name="connsiteX61" fmla="*/ 1031875 w 1349375"/>
              <a:gd name="connsiteY61" fmla="*/ 1428750 h 1750777"/>
              <a:gd name="connsiteX62" fmla="*/ 992188 w 1349375"/>
              <a:gd name="connsiteY62" fmla="*/ 1389063 h 1750777"/>
              <a:gd name="connsiteX63" fmla="*/ 1031875 w 1349375"/>
              <a:gd name="connsiteY63" fmla="*/ 1349375 h 1750777"/>
              <a:gd name="connsiteX64" fmla="*/ 1111250 w 1349375"/>
              <a:gd name="connsiteY64" fmla="*/ 1349375 h 1750777"/>
              <a:gd name="connsiteX65" fmla="*/ 1111250 w 1349375"/>
              <a:gd name="connsiteY65" fmla="*/ 1190625 h 1750777"/>
              <a:gd name="connsiteX66" fmla="*/ 1150938 w 1349375"/>
              <a:gd name="connsiteY66" fmla="*/ 1230313 h 1750777"/>
              <a:gd name="connsiteX67" fmla="*/ 1111250 w 1349375"/>
              <a:gd name="connsiteY67" fmla="*/ 1270000 h 1750777"/>
              <a:gd name="connsiteX68" fmla="*/ 1031875 w 1349375"/>
              <a:gd name="connsiteY68" fmla="*/ 1270000 h 1750777"/>
              <a:gd name="connsiteX69" fmla="*/ 992188 w 1349375"/>
              <a:gd name="connsiteY69" fmla="*/ 1230313 h 1750777"/>
              <a:gd name="connsiteX70" fmla="*/ 1031875 w 1349375"/>
              <a:gd name="connsiteY70" fmla="*/ 1190625 h 1750777"/>
              <a:gd name="connsiteX71" fmla="*/ 1111250 w 1349375"/>
              <a:gd name="connsiteY71" fmla="*/ 1190625 h 1750777"/>
              <a:gd name="connsiteX72" fmla="*/ 992188 w 1349375"/>
              <a:gd name="connsiteY72" fmla="*/ 952500 h 1750777"/>
              <a:gd name="connsiteX73" fmla="*/ 1031875 w 1349375"/>
              <a:gd name="connsiteY73" fmla="*/ 992188 h 1750777"/>
              <a:gd name="connsiteX74" fmla="*/ 1031875 w 1349375"/>
              <a:gd name="connsiteY74" fmla="*/ 1071563 h 1750777"/>
              <a:gd name="connsiteX75" fmla="*/ 992188 w 1349375"/>
              <a:gd name="connsiteY75" fmla="*/ 1111250 h 1750777"/>
              <a:gd name="connsiteX76" fmla="*/ 952500 w 1349375"/>
              <a:gd name="connsiteY76" fmla="*/ 1071563 h 1750777"/>
              <a:gd name="connsiteX77" fmla="*/ 952500 w 1349375"/>
              <a:gd name="connsiteY77" fmla="*/ 992188 h 1750777"/>
              <a:gd name="connsiteX78" fmla="*/ 992187 w 1349375"/>
              <a:gd name="connsiteY78" fmla="*/ 952500 h 1750777"/>
              <a:gd name="connsiteX79" fmla="*/ 1150938 w 1349375"/>
              <a:gd name="connsiteY79" fmla="*/ 952500 h 1750777"/>
              <a:gd name="connsiteX80" fmla="*/ 1190625 w 1349375"/>
              <a:gd name="connsiteY80" fmla="*/ 992188 h 1750777"/>
              <a:gd name="connsiteX81" fmla="*/ 1190625 w 1349375"/>
              <a:gd name="connsiteY81" fmla="*/ 1071563 h 1750777"/>
              <a:gd name="connsiteX82" fmla="*/ 1150938 w 1349375"/>
              <a:gd name="connsiteY82" fmla="*/ 1111250 h 1750777"/>
              <a:gd name="connsiteX83" fmla="*/ 1111250 w 1349375"/>
              <a:gd name="connsiteY83" fmla="*/ 1071563 h 1750777"/>
              <a:gd name="connsiteX84" fmla="*/ 1111250 w 1349375"/>
              <a:gd name="connsiteY84" fmla="*/ 992188 h 1750777"/>
              <a:gd name="connsiteX85" fmla="*/ 1150938 w 1349375"/>
              <a:gd name="connsiteY85" fmla="*/ 952500 h 1750777"/>
              <a:gd name="connsiteX86" fmla="*/ 992188 w 1349375"/>
              <a:gd name="connsiteY86" fmla="*/ 714375 h 1750777"/>
              <a:gd name="connsiteX87" fmla="*/ 1031875 w 1349375"/>
              <a:gd name="connsiteY87" fmla="*/ 754063 h 1750777"/>
              <a:gd name="connsiteX88" fmla="*/ 1031875 w 1349375"/>
              <a:gd name="connsiteY88" fmla="*/ 833438 h 1750777"/>
              <a:gd name="connsiteX89" fmla="*/ 992188 w 1349375"/>
              <a:gd name="connsiteY89" fmla="*/ 873125 h 1750777"/>
              <a:gd name="connsiteX90" fmla="*/ 952500 w 1349375"/>
              <a:gd name="connsiteY90" fmla="*/ 833438 h 1750777"/>
              <a:gd name="connsiteX91" fmla="*/ 952500 w 1349375"/>
              <a:gd name="connsiteY91" fmla="*/ 754063 h 1750777"/>
              <a:gd name="connsiteX92" fmla="*/ 992187 w 1349375"/>
              <a:gd name="connsiteY92" fmla="*/ 714375 h 1750777"/>
              <a:gd name="connsiteX93" fmla="*/ 1150938 w 1349375"/>
              <a:gd name="connsiteY93" fmla="*/ 714375 h 1750777"/>
              <a:gd name="connsiteX94" fmla="*/ 1190625 w 1349375"/>
              <a:gd name="connsiteY94" fmla="*/ 754063 h 1750777"/>
              <a:gd name="connsiteX95" fmla="*/ 1190625 w 1349375"/>
              <a:gd name="connsiteY95" fmla="*/ 833438 h 1750777"/>
              <a:gd name="connsiteX96" fmla="*/ 1150938 w 1349375"/>
              <a:gd name="connsiteY96" fmla="*/ 873125 h 1750777"/>
              <a:gd name="connsiteX97" fmla="*/ 1111250 w 1349375"/>
              <a:gd name="connsiteY97" fmla="*/ 833438 h 1750777"/>
              <a:gd name="connsiteX98" fmla="*/ 1111250 w 1349375"/>
              <a:gd name="connsiteY98" fmla="*/ 754063 h 1750777"/>
              <a:gd name="connsiteX99" fmla="*/ 1150938 w 1349375"/>
              <a:gd name="connsiteY99" fmla="*/ 714375 h 1750777"/>
              <a:gd name="connsiteX100" fmla="*/ 1071563 w 1349375"/>
              <a:gd name="connsiteY100" fmla="*/ 396875 h 1750777"/>
              <a:gd name="connsiteX101" fmla="*/ 1190625 w 1349375"/>
              <a:gd name="connsiteY101" fmla="*/ 515938 h 1750777"/>
              <a:gd name="connsiteX102" fmla="*/ 1071563 w 1349375"/>
              <a:gd name="connsiteY102" fmla="*/ 635000 h 1750777"/>
              <a:gd name="connsiteX103" fmla="*/ 952500 w 1349375"/>
              <a:gd name="connsiteY103" fmla="*/ 515938 h 1750777"/>
              <a:gd name="connsiteX104" fmla="*/ 1071563 w 1349375"/>
              <a:gd name="connsiteY104" fmla="*/ 396875 h 1750777"/>
              <a:gd name="connsiteX105" fmla="*/ 1071563 w 1349375"/>
              <a:gd name="connsiteY105" fmla="*/ 476250 h 1750777"/>
              <a:gd name="connsiteX106" fmla="*/ 1031875 w 1349375"/>
              <a:gd name="connsiteY106" fmla="*/ 515938 h 1750777"/>
              <a:gd name="connsiteX107" fmla="*/ 1071563 w 1349375"/>
              <a:gd name="connsiteY107" fmla="*/ 555625 h 1750777"/>
              <a:gd name="connsiteX108" fmla="*/ 1111250 w 1349375"/>
              <a:gd name="connsiteY108" fmla="*/ 515938 h 1750777"/>
              <a:gd name="connsiteX109" fmla="*/ 1071563 w 1349375"/>
              <a:gd name="connsiteY109" fmla="*/ 476250 h 1750777"/>
              <a:gd name="connsiteX110" fmla="*/ 317500 w 1349375"/>
              <a:gd name="connsiteY110" fmla="*/ 158750 h 1750777"/>
              <a:gd name="connsiteX111" fmla="*/ 79375 w 1349375"/>
              <a:gd name="connsiteY111" fmla="*/ 158750 h 1750777"/>
              <a:gd name="connsiteX112" fmla="*/ 79375 w 1349375"/>
              <a:gd name="connsiteY112" fmla="*/ 198437 h 1750777"/>
              <a:gd name="connsiteX113" fmla="*/ 198438 w 1349375"/>
              <a:gd name="connsiteY113" fmla="*/ 317500 h 1750777"/>
              <a:gd name="connsiteX114" fmla="*/ 317500 w 1349375"/>
              <a:gd name="connsiteY114" fmla="*/ 198437 h 1750777"/>
              <a:gd name="connsiteX115" fmla="*/ 317500 w 1349375"/>
              <a:gd name="connsiteY115" fmla="*/ 158750 h 175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349375" h="1750777">
                <a:moveTo>
                  <a:pt x="843756" y="0"/>
                </a:moveTo>
                <a:cubicBezTo>
                  <a:pt x="980135" y="-15"/>
                  <a:pt x="1094689" y="102571"/>
                  <a:pt x="1109663" y="238125"/>
                </a:cubicBezTo>
                <a:lnTo>
                  <a:pt x="1230313" y="238125"/>
                </a:lnTo>
                <a:cubicBezTo>
                  <a:pt x="1296069" y="238125"/>
                  <a:pt x="1349375" y="291431"/>
                  <a:pt x="1349375" y="357188"/>
                </a:cubicBezTo>
                <a:lnTo>
                  <a:pt x="1349375" y="1627188"/>
                </a:lnTo>
                <a:cubicBezTo>
                  <a:pt x="1349375" y="1692944"/>
                  <a:pt x="1296069" y="1746250"/>
                  <a:pt x="1230313" y="1746250"/>
                </a:cubicBezTo>
                <a:lnTo>
                  <a:pt x="912813" y="1746250"/>
                </a:lnTo>
                <a:cubicBezTo>
                  <a:pt x="847056" y="1746250"/>
                  <a:pt x="793750" y="1692944"/>
                  <a:pt x="793750" y="1627188"/>
                </a:cubicBezTo>
                <a:lnTo>
                  <a:pt x="793750" y="357188"/>
                </a:lnTo>
                <a:cubicBezTo>
                  <a:pt x="793750" y="291431"/>
                  <a:pt x="847056" y="238125"/>
                  <a:pt x="912813" y="238125"/>
                </a:cubicBezTo>
                <a:lnTo>
                  <a:pt x="1029613" y="238125"/>
                </a:lnTo>
                <a:cubicBezTo>
                  <a:pt x="1013300" y="135518"/>
                  <a:pt x="916898" y="65563"/>
                  <a:pt x="814291" y="81875"/>
                </a:cubicBezTo>
                <a:cubicBezTo>
                  <a:pt x="726231" y="95875"/>
                  <a:pt x="660096" y="169774"/>
                  <a:pt x="655915" y="258842"/>
                </a:cubicBezTo>
                <a:lnTo>
                  <a:pt x="655717" y="267454"/>
                </a:lnTo>
                <a:lnTo>
                  <a:pt x="655717" y="1497767"/>
                </a:lnTo>
                <a:cubicBezTo>
                  <a:pt x="658238" y="1634956"/>
                  <a:pt x="549067" y="1748214"/>
                  <a:pt x="411877" y="1750735"/>
                </a:cubicBezTo>
                <a:cubicBezTo>
                  <a:pt x="274687" y="1753255"/>
                  <a:pt x="161429" y="1644084"/>
                  <a:pt x="158909" y="1506895"/>
                </a:cubicBezTo>
                <a:lnTo>
                  <a:pt x="158750" y="1497767"/>
                </a:lnTo>
                <a:lnTo>
                  <a:pt x="158750" y="392906"/>
                </a:lnTo>
                <a:cubicBezTo>
                  <a:pt x="66361" y="374016"/>
                  <a:pt x="12" y="292738"/>
                  <a:pt x="0" y="198437"/>
                </a:cubicBezTo>
                <a:lnTo>
                  <a:pt x="0" y="119062"/>
                </a:lnTo>
                <a:cubicBezTo>
                  <a:pt x="0" y="97144"/>
                  <a:pt x="17769" y="79375"/>
                  <a:pt x="39687" y="79375"/>
                </a:cubicBezTo>
                <a:lnTo>
                  <a:pt x="79375" y="79375"/>
                </a:lnTo>
                <a:lnTo>
                  <a:pt x="79375" y="39688"/>
                </a:lnTo>
                <a:cubicBezTo>
                  <a:pt x="79375" y="17769"/>
                  <a:pt x="97144" y="0"/>
                  <a:pt x="119063" y="0"/>
                </a:cubicBezTo>
                <a:cubicBezTo>
                  <a:pt x="140981" y="0"/>
                  <a:pt x="158750" y="17769"/>
                  <a:pt x="158750" y="39688"/>
                </a:cubicBezTo>
                <a:lnTo>
                  <a:pt x="158750" y="79375"/>
                </a:lnTo>
                <a:lnTo>
                  <a:pt x="238125" y="79375"/>
                </a:lnTo>
                <a:lnTo>
                  <a:pt x="238125" y="39688"/>
                </a:lnTo>
                <a:cubicBezTo>
                  <a:pt x="238125" y="17769"/>
                  <a:pt x="255894" y="0"/>
                  <a:pt x="277813" y="0"/>
                </a:cubicBezTo>
                <a:cubicBezTo>
                  <a:pt x="299731" y="0"/>
                  <a:pt x="317500" y="17769"/>
                  <a:pt x="317500" y="39688"/>
                </a:cubicBezTo>
                <a:lnTo>
                  <a:pt x="317500" y="79375"/>
                </a:lnTo>
                <a:lnTo>
                  <a:pt x="357188" y="79375"/>
                </a:lnTo>
                <a:cubicBezTo>
                  <a:pt x="379106" y="79375"/>
                  <a:pt x="396875" y="97144"/>
                  <a:pt x="396875" y="119062"/>
                </a:cubicBezTo>
                <a:lnTo>
                  <a:pt x="396875" y="198437"/>
                </a:lnTo>
                <a:cubicBezTo>
                  <a:pt x="396867" y="292725"/>
                  <a:pt x="330538" y="374000"/>
                  <a:pt x="238165" y="392906"/>
                </a:cubicBezTo>
                <a:lnTo>
                  <a:pt x="238125" y="1497806"/>
                </a:lnTo>
                <a:cubicBezTo>
                  <a:pt x="236888" y="1591172"/>
                  <a:pt x="311573" y="1667863"/>
                  <a:pt x="404939" y="1669100"/>
                </a:cubicBezTo>
                <a:cubicBezTo>
                  <a:pt x="496864" y="1670319"/>
                  <a:pt x="572916" y="1597859"/>
                  <a:pt x="576143" y="1505982"/>
                </a:cubicBezTo>
                <a:lnTo>
                  <a:pt x="576342" y="1497767"/>
                </a:lnTo>
                <a:lnTo>
                  <a:pt x="576342" y="267454"/>
                </a:lnTo>
                <a:cubicBezTo>
                  <a:pt x="576364" y="119768"/>
                  <a:pt x="696070" y="44"/>
                  <a:pt x="843756" y="0"/>
                </a:cubicBezTo>
                <a:close/>
                <a:moveTo>
                  <a:pt x="1230313" y="317500"/>
                </a:moveTo>
                <a:lnTo>
                  <a:pt x="912813" y="317500"/>
                </a:lnTo>
                <a:cubicBezTo>
                  <a:pt x="890894" y="317500"/>
                  <a:pt x="873125" y="335269"/>
                  <a:pt x="873125" y="357187"/>
                </a:cubicBezTo>
                <a:lnTo>
                  <a:pt x="873125" y="1627188"/>
                </a:lnTo>
                <a:cubicBezTo>
                  <a:pt x="873125" y="1649106"/>
                  <a:pt x="890894" y="1666875"/>
                  <a:pt x="912813" y="1666875"/>
                </a:cubicBezTo>
                <a:lnTo>
                  <a:pt x="1230313" y="1666875"/>
                </a:lnTo>
                <a:cubicBezTo>
                  <a:pt x="1252231" y="1666875"/>
                  <a:pt x="1270000" y="1649106"/>
                  <a:pt x="1270000" y="1627188"/>
                </a:cubicBezTo>
                <a:lnTo>
                  <a:pt x="1270000" y="357188"/>
                </a:lnTo>
                <a:cubicBezTo>
                  <a:pt x="1270000" y="335269"/>
                  <a:pt x="1252231" y="317500"/>
                  <a:pt x="1230313" y="317500"/>
                </a:cubicBezTo>
                <a:close/>
                <a:moveTo>
                  <a:pt x="1111250" y="1508125"/>
                </a:moveTo>
                <a:cubicBezTo>
                  <a:pt x="1133169" y="1508125"/>
                  <a:pt x="1150938" y="1525894"/>
                  <a:pt x="1150938" y="1547812"/>
                </a:cubicBezTo>
                <a:cubicBezTo>
                  <a:pt x="1150938" y="1569731"/>
                  <a:pt x="1133169" y="1587500"/>
                  <a:pt x="1111250" y="1587500"/>
                </a:cubicBezTo>
                <a:lnTo>
                  <a:pt x="1031875" y="1587500"/>
                </a:lnTo>
                <a:cubicBezTo>
                  <a:pt x="1009956" y="1587500"/>
                  <a:pt x="992188" y="1569731"/>
                  <a:pt x="992188" y="1547813"/>
                </a:cubicBezTo>
                <a:cubicBezTo>
                  <a:pt x="992188" y="1525894"/>
                  <a:pt x="1009956" y="1508125"/>
                  <a:pt x="1031875" y="1508125"/>
                </a:cubicBezTo>
                <a:lnTo>
                  <a:pt x="1111250" y="1508125"/>
                </a:lnTo>
                <a:close/>
                <a:moveTo>
                  <a:pt x="1111250" y="1349375"/>
                </a:moveTo>
                <a:cubicBezTo>
                  <a:pt x="1133169" y="1349375"/>
                  <a:pt x="1150938" y="1367144"/>
                  <a:pt x="1150938" y="1389063"/>
                </a:cubicBezTo>
                <a:cubicBezTo>
                  <a:pt x="1150938" y="1410981"/>
                  <a:pt x="1133169" y="1428750"/>
                  <a:pt x="1111250" y="1428750"/>
                </a:cubicBezTo>
                <a:lnTo>
                  <a:pt x="1031875" y="1428750"/>
                </a:lnTo>
                <a:cubicBezTo>
                  <a:pt x="1009956" y="1428750"/>
                  <a:pt x="992188" y="1410981"/>
                  <a:pt x="992188" y="1389063"/>
                </a:cubicBezTo>
                <a:cubicBezTo>
                  <a:pt x="992188" y="1367144"/>
                  <a:pt x="1009956" y="1349375"/>
                  <a:pt x="1031875" y="1349375"/>
                </a:cubicBezTo>
                <a:lnTo>
                  <a:pt x="1111250" y="1349375"/>
                </a:lnTo>
                <a:close/>
                <a:moveTo>
                  <a:pt x="1111250" y="1190625"/>
                </a:moveTo>
                <a:cubicBezTo>
                  <a:pt x="1133169" y="1190625"/>
                  <a:pt x="1150938" y="1208394"/>
                  <a:pt x="1150938" y="1230313"/>
                </a:cubicBezTo>
                <a:cubicBezTo>
                  <a:pt x="1150938" y="1252231"/>
                  <a:pt x="1133169" y="1270000"/>
                  <a:pt x="1111250" y="1270000"/>
                </a:cubicBezTo>
                <a:lnTo>
                  <a:pt x="1031875" y="1270000"/>
                </a:lnTo>
                <a:cubicBezTo>
                  <a:pt x="1009956" y="1270000"/>
                  <a:pt x="992188" y="1252231"/>
                  <a:pt x="992188" y="1230313"/>
                </a:cubicBezTo>
                <a:cubicBezTo>
                  <a:pt x="992188" y="1208394"/>
                  <a:pt x="1009956" y="1190625"/>
                  <a:pt x="1031875" y="1190625"/>
                </a:cubicBezTo>
                <a:lnTo>
                  <a:pt x="1111250" y="1190625"/>
                </a:lnTo>
                <a:close/>
                <a:moveTo>
                  <a:pt x="992188" y="952500"/>
                </a:moveTo>
                <a:cubicBezTo>
                  <a:pt x="1014106" y="952500"/>
                  <a:pt x="1031875" y="970269"/>
                  <a:pt x="1031875" y="992188"/>
                </a:cubicBezTo>
                <a:lnTo>
                  <a:pt x="1031875" y="1071563"/>
                </a:lnTo>
                <a:cubicBezTo>
                  <a:pt x="1031875" y="1093481"/>
                  <a:pt x="1014106" y="1111250"/>
                  <a:pt x="992188" y="1111250"/>
                </a:cubicBezTo>
                <a:cubicBezTo>
                  <a:pt x="970269" y="1111250"/>
                  <a:pt x="952500" y="1093481"/>
                  <a:pt x="952500" y="1071563"/>
                </a:cubicBezTo>
                <a:lnTo>
                  <a:pt x="952500" y="992188"/>
                </a:lnTo>
                <a:cubicBezTo>
                  <a:pt x="952500" y="970269"/>
                  <a:pt x="970269" y="952500"/>
                  <a:pt x="992187" y="952500"/>
                </a:cubicBezTo>
                <a:close/>
                <a:moveTo>
                  <a:pt x="1150938" y="952500"/>
                </a:moveTo>
                <a:cubicBezTo>
                  <a:pt x="1172856" y="952500"/>
                  <a:pt x="1190625" y="970269"/>
                  <a:pt x="1190625" y="992188"/>
                </a:cubicBezTo>
                <a:lnTo>
                  <a:pt x="1190625" y="1071563"/>
                </a:lnTo>
                <a:cubicBezTo>
                  <a:pt x="1190625" y="1093481"/>
                  <a:pt x="1172856" y="1111250"/>
                  <a:pt x="1150938" y="1111250"/>
                </a:cubicBezTo>
                <a:cubicBezTo>
                  <a:pt x="1129019" y="1111250"/>
                  <a:pt x="1111250" y="1093481"/>
                  <a:pt x="1111250" y="1071563"/>
                </a:cubicBezTo>
                <a:lnTo>
                  <a:pt x="1111250" y="992188"/>
                </a:lnTo>
                <a:cubicBezTo>
                  <a:pt x="1111250" y="970269"/>
                  <a:pt x="1129019" y="952500"/>
                  <a:pt x="1150938" y="952500"/>
                </a:cubicBezTo>
                <a:close/>
                <a:moveTo>
                  <a:pt x="992188" y="714375"/>
                </a:moveTo>
                <a:cubicBezTo>
                  <a:pt x="1014106" y="714375"/>
                  <a:pt x="1031875" y="732144"/>
                  <a:pt x="1031875" y="754063"/>
                </a:cubicBezTo>
                <a:lnTo>
                  <a:pt x="1031875" y="833438"/>
                </a:lnTo>
                <a:cubicBezTo>
                  <a:pt x="1031875" y="855356"/>
                  <a:pt x="1014106" y="873125"/>
                  <a:pt x="992188" y="873125"/>
                </a:cubicBezTo>
                <a:cubicBezTo>
                  <a:pt x="970269" y="873125"/>
                  <a:pt x="952500" y="855356"/>
                  <a:pt x="952500" y="833438"/>
                </a:cubicBezTo>
                <a:lnTo>
                  <a:pt x="952500" y="754063"/>
                </a:lnTo>
                <a:cubicBezTo>
                  <a:pt x="952500" y="732144"/>
                  <a:pt x="970269" y="714375"/>
                  <a:pt x="992187" y="714375"/>
                </a:cubicBezTo>
                <a:close/>
                <a:moveTo>
                  <a:pt x="1150938" y="714375"/>
                </a:moveTo>
                <a:cubicBezTo>
                  <a:pt x="1172856" y="714375"/>
                  <a:pt x="1190625" y="732144"/>
                  <a:pt x="1190625" y="754063"/>
                </a:cubicBezTo>
                <a:lnTo>
                  <a:pt x="1190625" y="833438"/>
                </a:lnTo>
                <a:cubicBezTo>
                  <a:pt x="1190625" y="855356"/>
                  <a:pt x="1172856" y="873125"/>
                  <a:pt x="1150938" y="873125"/>
                </a:cubicBezTo>
                <a:cubicBezTo>
                  <a:pt x="1129019" y="873125"/>
                  <a:pt x="1111250" y="855356"/>
                  <a:pt x="1111250" y="833438"/>
                </a:cubicBezTo>
                <a:lnTo>
                  <a:pt x="1111250" y="754063"/>
                </a:lnTo>
                <a:cubicBezTo>
                  <a:pt x="1111250" y="732144"/>
                  <a:pt x="1129019" y="714375"/>
                  <a:pt x="1150938" y="714375"/>
                </a:cubicBezTo>
                <a:close/>
                <a:moveTo>
                  <a:pt x="1071563" y="396875"/>
                </a:moveTo>
                <a:cubicBezTo>
                  <a:pt x="1137319" y="396875"/>
                  <a:pt x="1190625" y="450181"/>
                  <a:pt x="1190625" y="515938"/>
                </a:cubicBezTo>
                <a:cubicBezTo>
                  <a:pt x="1190625" y="581694"/>
                  <a:pt x="1137319" y="635000"/>
                  <a:pt x="1071563" y="635000"/>
                </a:cubicBezTo>
                <a:cubicBezTo>
                  <a:pt x="1005806" y="635000"/>
                  <a:pt x="952500" y="581694"/>
                  <a:pt x="952500" y="515938"/>
                </a:cubicBezTo>
                <a:cubicBezTo>
                  <a:pt x="952500" y="450181"/>
                  <a:pt x="1005806" y="396875"/>
                  <a:pt x="1071563" y="396875"/>
                </a:cubicBezTo>
                <a:close/>
                <a:moveTo>
                  <a:pt x="1071563" y="476250"/>
                </a:moveTo>
                <a:cubicBezTo>
                  <a:pt x="1049644" y="476250"/>
                  <a:pt x="1031875" y="494019"/>
                  <a:pt x="1031875" y="515938"/>
                </a:cubicBezTo>
                <a:cubicBezTo>
                  <a:pt x="1031875" y="537856"/>
                  <a:pt x="1049644" y="555625"/>
                  <a:pt x="1071563" y="555625"/>
                </a:cubicBezTo>
                <a:cubicBezTo>
                  <a:pt x="1093481" y="555625"/>
                  <a:pt x="1111250" y="537856"/>
                  <a:pt x="1111250" y="515938"/>
                </a:cubicBezTo>
                <a:cubicBezTo>
                  <a:pt x="1111250" y="494019"/>
                  <a:pt x="1093481" y="476250"/>
                  <a:pt x="1071563" y="476250"/>
                </a:cubicBezTo>
                <a:close/>
                <a:moveTo>
                  <a:pt x="317500" y="158750"/>
                </a:moveTo>
                <a:lnTo>
                  <a:pt x="79375" y="158750"/>
                </a:lnTo>
                <a:lnTo>
                  <a:pt x="79375" y="198437"/>
                </a:lnTo>
                <a:cubicBezTo>
                  <a:pt x="79375" y="264194"/>
                  <a:pt x="132681" y="317500"/>
                  <a:pt x="198438" y="317500"/>
                </a:cubicBezTo>
                <a:cubicBezTo>
                  <a:pt x="264194" y="317500"/>
                  <a:pt x="317500" y="264194"/>
                  <a:pt x="317500" y="198437"/>
                </a:cubicBezTo>
                <a:lnTo>
                  <a:pt x="317500" y="158750"/>
                </a:lnTo>
                <a:close/>
              </a:path>
            </a:pathLst>
          </a:custGeom>
          <a:gradFill flip="none" rotWithShape="1">
            <a:gsLst>
              <a:gs pos="100000">
                <a:schemeClr val="accent2"/>
              </a:gs>
              <a:gs pos="1000">
                <a:schemeClr val="accent1"/>
              </a:gs>
            </a:gsLst>
            <a:lin ang="13500000" scaled="1"/>
            <a:tileRect/>
          </a:gradFill>
          <a:ln w="1860" cap="flat">
            <a:noFill/>
            <a:prstDash val="solid"/>
            <a:miter/>
          </a:ln>
        </p:spPr>
        <p:txBody>
          <a:bodyPr rtlCol="0" anchor="ctr"/>
          <a:lstStyle/>
          <a:p>
            <a:endParaRPr lang="zh-CN" altLang="en-US"/>
          </a:p>
        </p:txBody>
      </p:sp>
      <p:grpSp>
        <p:nvGrpSpPr>
          <p:cNvPr id="36" name="组合 35">
            <a:extLst>
              <a:ext uri="{FF2B5EF4-FFF2-40B4-BE49-F238E27FC236}">
                <a16:creationId xmlns:a16="http://schemas.microsoft.com/office/drawing/2014/main" id="{5883C441-025C-68CA-F48C-65B7C608E8D8}"/>
              </a:ext>
            </a:extLst>
          </p:cNvPr>
          <p:cNvGrpSpPr/>
          <p:nvPr/>
        </p:nvGrpSpPr>
        <p:grpSpPr>
          <a:xfrm>
            <a:off x="9252337" y="1989575"/>
            <a:ext cx="2109459" cy="2109459"/>
            <a:chOff x="5142309" y="1521618"/>
            <a:chExt cx="1907382" cy="1907382"/>
          </a:xfrm>
        </p:grpSpPr>
        <p:sp>
          <p:nvSpPr>
            <p:cNvPr id="37" name="椭圆 36">
              <a:extLst>
                <a:ext uri="{FF2B5EF4-FFF2-40B4-BE49-F238E27FC236}">
                  <a16:creationId xmlns:a16="http://schemas.microsoft.com/office/drawing/2014/main" id="{3808E3CE-1BAE-6887-3535-68F7124D66E3}"/>
                </a:ext>
              </a:extLst>
            </p:cNvPr>
            <p:cNvSpPr/>
            <p:nvPr/>
          </p:nvSpPr>
          <p:spPr>
            <a:xfrm>
              <a:off x="5142309" y="1521618"/>
              <a:ext cx="1907382" cy="1907382"/>
            </a:xfrm>
            <a:prstGeom prst="ellipse">
              <a:avLst/>
            </a:prstGeom>
            <a:gradFill flip="none" rotWithShape="1">
              <a:gsLst>
                <a:gs pos="100000">
                  <a:schemeClr val="accent1"/>
                </a:gs>
                <a:gs pos="51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3700B1F7-17BA-A007-1A4D-6DFA749A3DF5}"/>
                </a:ext>
              </a:extLst>
            </p:cNvPr>
            <p:cNvSpPr/>
            <p:nvPr/>
          </p:nvSpPr>
          <p:spPr>
            <a:xfrm>
              <a:off x="5142309" y="1521618"/>
              <a:ext cx="1907382" cy="1907382"/>
            </a:xfrm>
            <a:prstGeom prst="ellipse">
              <a:avLst/>
            </a:prstGeom>
            <a:gradFill flip="none" rotWithShape="1">
              <a:gsLst>
                <a:gs pos="100000">
                  <a:schemeClr val="accent1"/>
                </a:gs>
                <a:gs pos="57000">
                  <a:schemeClr val="accent1">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4B65F7C9-D138-61CC-3B3A-6D7DC50B0B74}"/>
                </a:ext>
              </a:extLst>
            </p:cNvPr>
            <p:cNvSpPr/>
            <p:nvPr/>
          </p:nvSpPr>
          <p:spPr>
            <a:xfrm>
              <a:off x="5142309" y="1521618"/>
              <a:ext cx="1907382" cy="1907382"/>
            </a:xfrm>
            <a:prstGeom prst="ellipse">
              <a:avLst/>
            </a:prstGeom>
            <a:gradFill flip="none" rotWithShape="1">
              <a:gsLst>
                <a:gs pos="100000">
                  <a:schemeClr val="accent2"/>
                </a:gs>
                <a:gs pos="57000">
                  <a:schemeClr val="accent1">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文本框 69">
            <a:extLst>
              <a:ext uri="{FF2B5EF4-FFF2-40B4-BE49-F238E27FC236}">
                <a16:creationId xmlns:a16="http://schemas.microsoft.com/office/drawing/2014/main" id="{33F4B92E-4E35-E1D5-3D9D-BF464EE85AB7}"/>
              </a:ext>
            </a:extLst>
          </p:cNvPr>
          <p:cNvSpPr txBox="1"/>
          <p:nvPr/>
        </p:nvSpPr>
        <p:spPr>
          <a:xfrm>
            <a:off x="9445785" y="3124020"/>
            <a:ext cx="1755282" cy="707886"/>
          </a:xfrm>
          <a:prstGeom prst="rect">
            <a:avLst/>
          </a:prstGeom>
          <a:noFill/>
        </p:spPr>
        <p:txBody>
          <a:bodyPr wrap="square" rtlCol="0">
            <a:noAutofit/>
          </a:bodyPr>
          <a:lstStyle/>
          <a:p>
            <a:pPr algn="ctr"/>
            <a:r>
              <a:rPr lang="zh-CN" altLang="en-US" sz="2400" b="1" dirty="0">
                <a:gradFill flip="none" rotWithShape="1">
                  <a:gsLst>
                    <a:gs pos="100000">
                      <a:schemeClr val="accent1">
                        <a:lumMod val="60000"/>
                        <a:lumOff val="40000"/>
                      </a:schemeClr>
                    </a:gs>
                    <a:gs pos="1000">
                      <a:schemeClr val="accent4"/>
                    </a:gs>
                  </a:gsLst>
                  <a:lin ang="2700000" scaled="1"/>
                  <a:tileRect/>
                </a:gradFill>
                <a:latin typeface="+mj-ea"/>
                <a:ea typeface="+mj-ea"/>
              </a:rPr>
              <a:t>经验丰富</a:t>
            </a:r>
          </a:p>
        </p:txBody>
      </p:sp>
      <p:sp>
        <p:nvSpPr>
          <p:cNvPr id="73" name="图形 71">
            <a:extLst>
              <a:ext uri="{FF2B5EF4-FFF2-40B4-BE49-F238E27FC236}">
                <a16:creationId xmlns:a16="http://schemas.microsoft.com/office/drawing/2014/main" id="{9032000C-A266-5A45-BBA0-35152FDB82AB}"/>
              </a:ext>
            </a:extLst>
          </p:cNvPr>
          <p:cNvSpPr/>
          <p:nvPr/>
        </p:nvSpPr>
        <p:spPr>
          <a:xfrm>
            <a:off x="10026916" y="2403125"/>
            <a:ext cx="593020" cy="615965"/>
          </a:xfrm>
          <a:custGeom>
            <a:avLst/>
            <a:gdLst>
              <a:gd name="connsiteX0" fmla="*/ 762000 w 1905000"/>
              <a:gd name="connsiteY0" fmla="*/ 1396999 h 1905000"/>
              <a:gd name="connsiteX1" fmla="*/ 825499 w 1905000"/>
              <a:gd name="connsiteY1" fmla="*/ 1524000 h 1905000"/>
              <a:gd name="connsiteX2" fmla="*/ 317501 w 1905000"/>
              <a:gd name="connsiteY2" fmla="*/ 1524000 h 1905000"/>
              <a:gd name="connsiteX3" fmla="*/ 317501 w 1905000"/>
              <a:gd name="connsiteY3" fmla="*/ 1777999 h 1905000"/>
              <a:gd name="connsiteX4" fmla="*/ 1587499 w 1905000"/>
              <a:gd name="connsiteY4" fmla="*/ 1777999 h 1905000"/>
              <a:gd name="connsiteX5" fmla="*/ 1587499 w 1905000"/>
              <a:gd name="connsiteY5" fmla="*/ 1524000 h 1905000"/>
              <a:gd name="connsiteX6" fmla="*/ 1079501 w 1905000"/>
              <a:gd name="connsiteY6" fmla="*/ 1524000 h 1905000"/>
              <a:gd name="connsiteX7" fmla="*/ 1143000 w 1905000"/>
              <a:gd name="connsiteY7" fmla="*/ 1396999 h 1905000"/>
              <a:gd name="connsiteX8" fmla="*/ 1587499 w 1905000"/>
              <a:gd name="connsiteY8" fmla="*/ 1396999 h 1905000"/>
              <a:gd name="connsiteX9" fmla="*/ 1714500 w 1905000"/>
              <a:gd name="connsiteY9" fmla="*/ 1524000 h 1905000"/>
              <a:gd name="connsiteX10" fmla="*/ 1714500 w 1905000"/>
              <a:gd name="connsiteY10" fmla="*/ 1777999 h 1905000"/>
              <a:gd name="connsiteX11" fmla="*/ 1587499 w 1905000"/>
              <a:gd name="connsiteY11" fmla="*/ 1905000 h 1905000"/>
              <a:gd name="connsiteX12" fmla="*/ 317501 w 1905000"/>
              <a:gd name="connsiteY12" fmla="*/ 1905000 h 1905000"/>
              <a:gd name="connsiteX13" fmla="*/ 190500 w 1905000"/>
              <a:gd name="connsiteY13" fmla="*/ 1777999 h 1905000"/>
              <a:gd name="connsiteX14" fmla="*/ 190500 w 1905000"/>
              <a:gd name="connsiteY14" fmla="*/ 1524000 h 1905000"/>
              <a:gd name="connsiteX15" fmla="*/ 317501 w 1905000"/>
              <a:gd name="connsiteY15" fmla="*/ 1396999 h 1905000"/>
              <a:gd name="connsiteX16" fmla="*/ 762000 w 1905000"/>
              <a:gd name="connsiteY16" fmla="*/ 1396999 h 1905000"/>
              <a:gd name="connsiteX17" fmla="*/ 508001 w 1905000"/>
              <a:gd name="connsiteY17" fmla="*/ 127001 h 1905000"/>
              <a:gd name="connsiteX18" fmla="*/ 1396999 w 1905000"/>
              <a:gd name="connsiteY18" fmla="*/ 127001 h 1905000"/>
              <a:gd name="connsiteX19" fmla="*/ 1524000 w 1905000"/>
              <a:gd name="connsiteY19" fmla="*/ 253999 h 1905000"/>
              <a:gd name="connsiteX20" fmla="*/ 1524000 w 1905000"/>
              <a:gd name="connsiteY20" fmla="*/ 1143000 h 1905000"/>
              <a:gd name="connsiteX21" fmla="*/ 1396999 w 1905000"/>
              <a:gd name="connsiteY21" fmla="*/ 1270001 h 1905000"/>
              <a:gd name="connsiteX22" fmla="*/ 508001 w 1905000"/>
              <a:gd name="connsiteY22" fmla="*/ 1270001 h 1905000"/>
              <a:gd name="connsiteX23" fmla="*/ 381000 w 1905000"/>
              <a:gd name="connsiteY23" fmla="*/ 1143000 h 1905000"/>
              <a:gd name="connsiteX24" fmla="*/ 381000 w 1905000"/>
              <a:gd name="connsiteY24" fmla="*/ 253999 h 1905000"/>
              <a:gd name="connsiteX25" fmla="*/ 508001 w 1905000"/>
              <a:gd name="connsiteY25" fmla="*/ 127001 h 1905000"/>
              <a:gd name="connsiteX26" fmla="*/ 508001 w 1905000"/>
              <a:gd name="connsiteY26" fmla="*/ 253999 h 1905000"/>
              <a:gd name="connsiteX27" fmla="*/ 508001 w 1905000"/>
              <a:gd name="connsiteY27" fmla="*/ 1143000 h 1905000"/>
              <a:gd name="connsiteX28" fmla="*/ 1396999 w 1905000"/>
              <a:gd name="connsiteY28" fmla="*/ 1143000 h 1905000"/>
              <a:gd name="connsiteX29" fmla="*/ 1396999 w 1905000"/>
              <a:gd name="connsiteY29" fmla="*/ 253999 h 1905000"/>
              <a:gd name="connsiteX30" fmla="*/ 508001 w 1905000"/>
              <a:gd name="connsiteY30" fmla="*/ 253999 h 1905000"/>
              <a:gd name="connsiteX31" fmla="*/ 1651001 w 1905000"/>
              <a:gd name="connsiteY31" fmla="*/ 444499 h 1905000"/>
              <a:gd name="connsiteX32" fmla="*/ 1714500 w 1905000"/>
              <a:gd name="connsiteY32" fmla="*/ 507999 h 1905000"/>
              <a:gd name="connsiteX33" fmla="*/ 1714500 w 1905000"/>
              <a:gd name="connsiteY33" fmla="*/ 508001 h 1905000"/>
              <a:gd name="connsiteX34" fmla="*/ 1714500 w 1905000"/>
              <a:gd name="connsiteY34" fmla="*/ 889001 h 1905000"/>
              <a:gd name="connsiteX35" fmla="*/ 1651000 w 1905000"/>
              <a:gd name="connsiteY35" fmla="*/ 952501 h 1905000"/>
              <a:gd name="connsiteX36" fmla="*/ 1587499 w 1905000"/>
              <a:gd name="connsiteY36" fmla="*/ 889001 h 1905000"/>
              <a:gd name="connsiteX37" fmla="*/ 1587499 w 1905000"/>
              <a:gd name="connsiteY37" fmla="*/ 508001 h 1905000"/>
              <a:gd name="connsiteX38" fmla="*/ 1650997 w 1905000"/>
              <a:gd name="connsiteY38" fmla="*/ 444499 h 1905000"/>
              <a:gd name="connsiteX39" fmla="*/ 1651001 w 1905000"/>
              <a:gd name="connsiteY39" fmla="*/ 444499 h 1905000"/>
              <a:gd name="connsiteX40" fmla="*/ 253999 w 1905000"/>
              <a:gd name="connsiteY40" fmla="*/ 444499 h 1905000"/>
              <a:gd name="connsiteX41" fmla="*/ 317501 w 1905000"/>
              <a:gd name="connsiteY41" fmla="*/ 507997 h 1905000"/>
              <a:gd name="connsiteX42" fmla="*/ 317501 w 1905000"/>
              <a:gd name="connsiteY42" fmla="*/ 508001 h 1905000"/>
              <a:gd name="connsiteX43" fmla="*/ 317501 w 1905000"/>
              <a:gd name="connsiteY43" fmla="*/ 889001 h 1905000"/>
              <a:gd name="connsiteX44" fmla="*/ 254000 w 1905000"/>
              <a:gd name="connsiteY44" fmla="*/ 952501 h 1905000"/>
              <a:gd name="connsiteX45" fmla="*/ 190500 w 1905000"/>
              <a:gd name="connsiteY45" fmla="*/ 889001 h 1905000"/>
              <a:gd name="connsiteX46" fmla="*/ 190500 w 1905000"/>
              <a:gd name="connsiteY46" fmla="*/ 508001 h 1905000"/>
              <a:gd name="connsiteX47" fmla="*/ 253998 w 1905000"/>
              <a:gd name="connsiteY47" fmla="*/ 444499 h 1905000"/>
              <a:gd name="connsiteX48" fmla="*/ 253999 w 1905000"/>
              <a:gd name="connsiteY48" fmla="*/ 444499 h 1905000"/>
              <a:gd name="connsiteX49" fmla="*/ 1841501 w 1905000"/>
              <a:gd name="connsiteY49" fmla="*/ 571500 h 1905000"/>
              <a:gd name="connsiteX50" fmla="*/ 1905000 w 1905000"/>
              <a:gd name="connsiteY50" fmla="*/ 634999 h 1905000"/>
              <a:gd name="connsiteX51" fmla="*/ 1905000 w 1905000"/>
              <a:gd name="connsiteY51" fmla="*/ 762000 h 1905000"/>
              <a:gd name="connsiteX52" fmla="*/ 1841500 w 1905000"/>
              <a:gd name="connsiteY52" fmla="*/ 825500 h 1905000"/>
              <a:gd name="connsiteX53" fmla="*/ 1778000 w 1905000"/>
              <a:gd name="connsiteY53" fmla="*/ 762000 h 1905000"/>
              <a:gd name="connsiteX54" fmla="*/ 1777999 w 1905000"/>
              <a:gd name="connsiteY54" fmla="*/ 634999 h 1905000"/>
              <a:gd name="connsiteX55" fmla="*/ 1841499 w 1905000"/>
              <a:gd name="connsiteY55" fmla="*/ 571500 h 1905000"/>
              <a:gd name="connsiteX56" fmla="*/ 1841501 w 1905000"/>
              <a:gd name="connsiteY56" fmla="*/ 571500 h 1905000"/>
              <a:gd name="connsiteX57" fmla="*/ 63499 w 1905000"/>
              <a:gd name="connsiteY57" fmla="*/ 571500 h 1905000"/>
              <a:gd name="connsiteX58" fmla="*/ 127001 w 1905000"/>
              <a:gd name="connsiteY58" fmla="*/ 634998 h 1905000"/>
              <a:gd name="connsiteX59" fmla="*/ 127001 w 1905000"/>
              <a:gd name="connsiteY59" fmla="*/ 634999 h 1905000"/>
              <a:gd name="connsiteX60" fmla="*/ 127001 w 1905000"/>
              <a:gd name="connsiteY60" fmla="*/ 762000 h 1905000"/>
              <a:gd name="connsiteX61" fmla="*/ 63500 w 1905000"/>
              <a:gd name="connsiteY61" fmla="*/ 825500 h 1905000"/>
              <a:gd name="connsiteX62" fmla="*/ 0 w 1905000"/>
              <a:gd name="connsiteY62" fmla="*/ 762000 h 1905000"/>
              <a:gd name="connsiteX63" fmla="*/ 0 w 1905000"/>
              <a:gd name="connsiteY63" fmla="*/ 634999 h 1905000"/>
              <a:gd name="connsiteX64" fmla="*/ 63499 w 1905000"/>
              <a:gd name="connsiteY64" fmla="*/ 571500 h 1905000"/>
              <a:gd name="connsiteX65" fmla="*/ 698501 w 1905000"/>
              <a:gd name="connsiteY65" fmla="*/ 762000 h 1905000"/>
              <a:gd name="connsiteX66" fmla="*/ 793751 w 1905000"/>
              <a:gd name="connsiteY66" fmla="*/ 666750 h 1905000"/>
              <a:gd name="connsiteX67" fmla="*/ 698501 w 1905000"/>
              <a:gd name="connsiteY67" fmla="*/ 571500 h 1905000"/>
              <a:gd name="connsiteX68" fmla="*/ 603251 w 1905000"/>
              <a:gd name="connsiteY68" fmla="*/ 666750 h 1905000"/>
              <a:gd name="connsiteX69" fmla="*/ 698501 w 1905000"/>
              <a:gd name="connsiteY69" fmla="*/ 762000 h 1905000"/>
              <a:gd name="connsiteX70" fmla="*/ 1206499 w 1905000"/>
              <a:gd name="connsiteY70" fmla="*/ 762000 h 1905000"/>
              <a:gd name="connsiteX71" fmla="*/ 1301750 w 1905000"/>
              <a:gd name="connsiteY71" fmla="*/ 666750 h 1905000"/>
              <a:gd name="connsiteX72" fmla="*/ 1206499 w 1905000"/>
              <a:gd name="connsiteY72" fmla="*/ 571500 h 1905000"/>
              <a:gd name="connsiteX73" fmla="*/ 1111249 w 1905000"/>
              <a:gd name="connsiteY73" fmla="*/ 666750 h 1905000"/>
              <a:gd name="connsiteX74" fmla="*/ 1206499 w 1905000"/>
              <a:gd name="connsiteY74" fmla="*/ 762000 h 1905000"/>
              <a:gd name="connsiteX75" fmla="*/ 952500 w 1905000"/>
              <a:gd name="connsiteY75" fmla="*/ 0 h 1905000"/>
              <a:gd name="connsiteX76" fmla="*/ 1015999 w 1905000"/>
              <a:gd name="connsiteY76" fmla="*/ 63499 h 1905000"/>
              <a:gd name="connsiteX77" fmla="*/ 1015999 w 1905000"/>
              <a:gd name="connsiteY77" fmla="*/ 190500 h 1905000"/>
              <a:gd name="connsiteX78" fmla="*/ 952500 w 1905000"/>
              <a:gd name="connsiteY78" fmla="*/ 253999 h 1905000"/>
              <a:gd name="connsiteX79" fmla="*/ 889001 w 1905000"/>
              <a:gd name="connsiteY79" fmla="*/ 190500 h 1905000"/>
              <a:gd name="connsiteX80" fmla="*/ 889001 w 1905000"/>
              <a:gd name="connsiteY80" fmla="*/ 63499 h 1905000"/>
              <a:gd name="connsiteX81" fmla="*/ 952500 w 1905000"/>
              <a:gd name="connsiteY81" fmla="*/ 0 h 1905000"/>
              <a:gd name="connsiteX82" fmla="*/ 825499 w 1905000"/>
              <a:gd name="connsiteY82" fmla="*/ 1143000 h 1905000"/>
              <a:gd name="connsiteX83" fmla="*/ 889001 w 1905000"/>
              <a:gd name="connsiteY83" fmla="*/ 1206498 h 1905000"/>
              <a:gd name="connsiteX84" fmla="*/ 889001 w 1905000"/>
              <a:gd name="connsiteY84" fmla="*/ 1206499 h 1905000"/>
              <a:gd name="connsiteX85" fmla="*/ 889001 w 1905000"/>
              <a:gd name="connsiteY85" fmla="*/ 1460501 h 1905000"/>
              <a:gd name="connsiteX86" fmla="*/ 825500 w 1905000"/>
              <a:gd name="connsiteY86" fmla="*/ 1524001 h 1905000"/>
              <a:gd name="connsiteX87" fmla="*/ 762000 w 1905000"/>
              <a:gd name="connsiteY87" fmla="*/ 1460501 h 1905000"/>
              <a:gd name="connsiteX88" fmla="*/ 762000 w 1905000"/>
              <a:gd name="connsiteY88" fmla="*/ 1206499 h 1905000"/>
              <a:gd name="connsiteX89" fmla="*/ 825499 w 1905000"/>
              <a:gd name="connsiteY89" fmla="*/ 1143000 h 1905000"/>
              <a:gd name="connsiteX90" fmla="*/ 1079501 w 1905000"/>
              <a:gd name="connsiteY90" fmla="*/ 1143000 h 1905000"/>
              <a:gd name="connsiteX91" fmla="*/ 1143000 w 1905000"/>
              <a:gd name="connsiteY91" fmla="*/ 1206499 h 1905000"/>
              <a:gd name="connsiteX92" fmla="*/ 1143000 w 1905000"/>
              <a:gd name="connsiteY92" fmla="*/ 1460501 h 1905000"/>
              <a:gd name="connsiteX93" fmla="*/ 1079500 w 1905000"/>
              <a:gd name="connsiteY93" fmla="*/ 1524001 h 1905000"/>
              <a:gd name="connsiteX94" fmla="*/ 1016000 w 1905000"/>
              <a:gd name="connsiteY94" fmla="*/ 1460501 h 1905000"/>
              <a:gd name="connsiteX95" fmla="*/ 1015999 w 1905000"/>
              <a:gd name="connsiteY95" fmla="*/ 1206499 h 1905000"/>
              <a:gd name="connsiteX96" fmla="*/ 1079499 w 1905000"/>
              <a:gd name="connsiteY96" fmla="*/ 1143000 h 1905000"/>
              <a:gd name="connsiteX97" fmla="*/ 1079501 w 1905000"/>
              <a:gd name="connsiteY97" fmla="*/ 114300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905000" h="1905000">
                <a:moveTo>
                  <a:pt x="762000" y="1396999"/>
                </a:moveTo>
                <a:lnTo>
                  <a:pt x="825499" y="1524000"/>
                </a:lnTo>
                <a:lnTo>
                  <a:pt x="317501" y="1524000"/>
                </a:lnTo>
                <a:lnTo>
                  <a:pt x="317501" y="1777999"/>
                </a:lnTo>
                <a:lnTo>
                  <a:pt x="1587499" y="1777999"/>
                </a:lnTo>
                <a:lnTo>
                  <a:pt x="1587499" y="1524000"/>
                </a:lnTo>
                <a:lnTo>
                  <a:pt x="1079501" y="1524000"/>
                </a:lnTo>
                <a:lnTo>
                  <a:pt x="1143000" y="1396999"/>
                </a:lnTo>
                <a:lnTo>
                  <a:pt x="1587499" y="1396999"/>
                </a:lnTo>
                <a:cubicBezTo>
                  <a:pt x="1657640" y="1396999"/>
                  <a:pt x="1714500" y="1453859"/>
                  <a:pt x="1714500" y="1524000"/>
                </a:cubicBezTo>
                <a:lnTo>
                  <a:pt x="1714500" y="1777999"/>
                </a:lnTo>
                <a:cubicBezTo>
                  <a:pt x="1714500" y="1848140"/>
                  <a:pt x="1657640" y="1905000"/>
                  <a:pt x="1587499" y="1905000"/>
                </a:cubicBezTo>
                <a:lnTo>
                  <a:pt x="317501" y="1905000"/>
                </a:lnTo>
                <a:cubicBezTo>
                  <a:pt x="247360" y="1905000"/>
                  <a:pt x="190500" y="1848140"/>
                  <a:pt x="190500" y="1777999"/>
                </a:cubicBezTo>
                <a:lnTo>
                  <a:pt x="190500" y="1524000"/>
                </a:lnTo>
                <a:cubicBezTo>
                  <a:pt x="190500" y="1453860"/>
                  <a:pt x="247360" y="1396999"/>
                  <a:pt x="317501" y="1396999"/>
                </a:cubicBezTo>
                <a:lnTo>
                  <a:pt x="762000" y="1396999"/>
                </a:lnTo>
                <a:close/>
                <a:moveTo>
                  <a:pt x="508001" y="127001"/>
                </a:moveTo>
                <a:lnTo>
                  <a:pt x="1396999" y="127001"/>
                </a:lnTo>
                <a:cubicBezTo>
                  <a:pt x="1467139" y="127001"/>
                  <a:pt x="1523999" y="183860"/>
                  <a:pt x="1524000" y="253999"/>
                </a:cubicBezTo>
                <a:lnTo>
                  <a:pt x="1524000" y="1143000"/>
                </a:lnTo>
                <a:cubicBezTo>
                  <a:pt x="1524000" y="1213141"/>
                  <a:pt x="1467140" y="1270001"/>
                  <a:pt x="1396999" y="1270001"/>
                </a:cubicBezTo>
                <a:lnTo>
                  <a:pt x="508001" y="1270001"/>
                </a:lnTo>
                <a:cubicBezTo>
                  <a:pt x="437860" y="1270001"/>
                  <a:pt x="381000" y="1213141"/>
                  <a:pt x="381000" y="1143000"/>
                </a:cubicBezTo>
                <a:lnTo>
                  <a:pt x="381000" y="253999"/>
                </a:lnTo>
                <a:cubicBezTo>
                  <a:pt x="381001" y="183860"/>
                  <a:pt x="437861" y="127001"/>
                  <a:pt x="508001" y="127001"/>
                </a:cubicBezTo>
                <a:close/>
                <a:moveTo>
                  <a:pt x="508001" y="253999"/>
                </a:moveTo>
                <a:lnTo>
                  <a:pt x="508001" y="1143000"/>
                </a:lnTo>
                <a:lnTo>
                  <a:pt x="1396999" y="1143000"/>
                </a:lnTo>
                <a:lnTo>
                  <a:pt x="1396999" y="253999"/>
                </a:lnTo>
                <a:lnTo>
                  <a:pt x="508001" y="253999"/>
                </a:lnTo>
                <a:close/>
                <a:moveTo>
                  <a:pt x="1651001" y="444499"/>
                </a:moveTo>
                <a:cubicBezTo>
                  <a:pt x="1686070" y="444499"/>
                  <a:pt x="1714500" y="472929"/>
                  <a:pt x="1714500" y="507999"/>
                </a:cubicBezTo>
                <a:cubicBezTo>
                  <a:pt x="1714500" y="507999"/>
                  <a:pt x="1714500" y="508000"/>
                  <a:pt x="1714500" y="508001"/>
                </a:cubicBezTo>
                <a:lnTo>
                  <a:pt x="1714500" y="889001"/>
                </a:lnTo>
                <a:cubicBezTo>
                  <a:pt x="1714500" y="924071"/>
                  <a:pt x="1686070" y="952501"/>
                  <a:pt x="1651000" y="952501"/>
                </a:cubicBezTo>
                <a:cubicBezTo>
                  <a:pt x="1615929" y="952501"/>
                  <a:pt x="1587499" y="924071"/>
                  <a:pt x="1587499" y="889001"/>
                </a:cubicBezTo>
                <a:lnTo>
                  <a:pt x="1587499" y="508001"/>
                </a:lnTo>
                <a:cubicBezTo>
                  <a:pt x="1587498" y="472931"/>
                  <a:pt x="1615927" y="444500"/>
                  <a:pt x="1650997" y="444499"/>
                </a:cubicBezTo>
                <a:cubicBezTo>
                  <a:pt x="1650998" y="444499"/>
                  <a:pt x="1651000" y="444499"/>
                  <a:pt x="1651001" y="444499"/>
                </a:cubicBezTo>
                <a:close/>
                <a:moveTo>
                  <a:pt x="253999" y="444499"/>
                </a:moveTo>
                <a:cubicBezTo>
                  <a:pt x="289069" y="444498"/>
                  <a:pt x="317500" y="472927"/>
                  <a:pt x="317501" y="507997"/>
                </a:cubicBezTo>
                <a:cubicBezTo>
                  <a:pt x="317501" y="507998"/>
                  <a:pt x="317501" y="507999"/>
                  <a:pt x="317501" y="508001"/>
                </a:cubicBezTo>
                <a:lnTo>
                  <a:pt x="317501" y="889001"/>
                </a:lnTo>
                <a:cubicBezTo>
                  <a:pt x="317501" y="924071"/>
                  <a:pt x="289071" y="952501"/>
                  <a:pt x="254000" y="952501"/>
                </a:cubicBezTo>
                <a:cubicBezTo>
                  <a:pt x="218930" y="952501"/>
                  <a:pt x="190500" y="924071"/>
                  <a:pt x="190500" y="889001"/>
                </a:cubicBezTo>
                <a:lnTo>
                  <a:pt x="190500" y="508001"/>
                </a:lnTo>
                <a:cubicBezTo>
                  <a:pt x="190499" y="472931"/>
                  <a:pt x="218928" y="444500"/>
                  <a:pt x="253998" y="444499"/>
                </a:cubicBezTo>
                <a:cubicBezTo>
                  <a:pt x="253998" y="444499"/>
                  <a:pt x="253999" y="444499"/>
                  <a:pt x="253999" y="444499"/>
                </a:cubicBezTo>
                <a:close/>
                <a:moveTo>
                  <a:pt x="1841501" y="571500"/>
                </a:moveTo>
                <a:cubicBezTo>
                  <a:pt x="1876570" y="571500"/>
                  <a:pt x="1905000" y="599930"/>
                  <a:pt x="1905000" y="634999"/>
                </a:cubicBezTo>
                <a:lnTo>
                  <a:pt x="1905000" y="762000"/>
                </a:lnTo>
                <a:cubicBezTo>
                  <a:pt x="1905000" y="797070"/>
                  <a:pt x="1876570" y="825500"/>
                  <a:pt x="1841500" y="825500"/>
                </a:cubicBezTo>
                <a:cubicBezTo>
                  <a:pt x="1806429" y="825500"/>
                  <a:pt x="1778000" y="797070"/>
                  <a:pt x="1778000" y="762000"/>
                </a:cubicBezTo>
                <a:lnTo>
                  <a:pt x="1777999" y="634999"/>
                </a:lnTo>
                <a:cubicBezTo>
                  <a:pt x="1777999" y="599930"/>
                  <a:pt x="1806429" y="571500"/>
                  <a:pt x="1841499" y="571500"/>
                </a:cubicBezTo>
                <a:cubicBezTo>
                  <a:pt x="1841499" y="571500"/>
                  <a:pt x="1841500" y="571500"/>
                  <a:pt x="1841501" y="571500"/>
                </a:cubicBezTo>
                <a:close/>
                <a:moveTo>
                  <a:pt x="63499" y="571500"/>
                </a:moveTo>
                <a:cubicBezTo>
                  <a:pt x="98569" y="571499"/>
                  <a:pt x="127000" y="599928"/>
                  <a:pt x="127001" y="634998"/>
                </a:cubicBezTo>
                <a:cubicBezTo>
                  <a:pt x="127001" y="634998"/>
                  <a:pt x="127001" y="634999"/>
                  <a:pt x="127001" y="634999"/>
                </a:cubicBezTo>
                <a:lnTo>
                  <a:pt x="127001" y="762000"/>
                </a:lnTo>
                <a:cubicBezTo>
                  <a:pt x="127001" y="797070"/>
                  <a:pt x="98571" y="825500"/>
                  <a:pt x="63500" y="825500"/>
                </a:cubicBezTo>
                <a:cubicBezTo>
                  <a:pt x="28430" y="825500"/>
                  <a:pt x="0" y="797070"/>
                  <a:pt x="0" y="762000"/>
                </a:cubicBezTo>
                <a:lnTo>
                  <a:pt x="0" y="634999"/>
                </a:lnTo>
                <a:cubicBezTo>
                  <a:pt x="0" y="599930"/>
                  <a:pt x="28430" y="571500"/>
                  <a:pt x="63499" y="571500"/>
                </a:cubicBezTo>
                <a:close/>
                <a:moveTo>
                  <a:pt x="698501" y="762000"/>
                </a:moveTo>
                <a:cubicBezTo>
                  <a:pt x="751106" y="762000"/>
                  <a:pt x="793751" y="719355"/>
                  <a:pt x="793751" y="666750"/>
                </a:cubicBezTo>
                <a:cubicBezTo>
                  <a:pt x="793751" y="614145"/>
                  <a:pt x="751106" y="571500"/>
                  <a:pt x="698501" y="571500"/>
                </a:cubicBezTo>
                <a:cubicBezTo>
                  <a:pt x="645896" y="571500"/>
                  <a:pt x="603251" y="614145"/>
                  <a:pt x="603251" y="666750"/>
                </a:cubicBezTo>
                <a:cubicBezTo>
                  <a:pt x="603251" y="719355"/>
                  <a:pt x="645896" y="762000"/>
                  <a:pt x="698501" y="762000"/>
                </a:cubicBezTo>
                <a:close/>
                <a:moveTo>
                  <a:pt x="1206499" y="762000"/>
                </a:moveTo>
                <a:cubicBezTo>
                  <a:pt x="1259105" y="762000"/>
                  <a:pt x="1301750" y="719355"/>
                  <a:pt x="1301750" y="666750"/>
                </a:cubicBezTo>
                <a:cubicBezTo>
                  <a:pt x="1301750" y="614145"/>
                  <a:pt x="1259105" y="571500"/>
                  <a:pt x="1206499" y="571500"/>
                </a:cubicBezTo>
                <a:cubicBezTo>
                  <a:pt x="1153894" y="571500"/>
                  <a:pt x="1111249" y="614145"/>
                  <a:pt x="1111249" y="666750"/>
                </a:cubicBezTo>
                <a:cubicBezTo>
                  <a:pt x="1111249" y="719355"/>
                  <a:pt x="1153894" y="762000"/>
                  <a:pt x="1206499" y="762000"/>
                </a:cubicBezTo>
                <a:close/>
                <a:moveTo>
                  <a:pt x="952500" y="0"/>
                </a:moveTo>
                <a:cubicBezTo>
                  <a:pt x="987570" y="0"/>
                  <a:pt x="1015999" y="28430"/>
                  <a:pt x="1015999" y="63499"/>
                </a:cubicBezTo>
                <a:lnTo>
                  <a:pt x="1015999" y="190500"/>
                </a:lnTo>
                <a:cubicBezTo>
                  <a:pt x="1015999" y="225570"/>
                  <a:pt x="987570" y="253999"/>
                  <a:pt x="952500" y="253999"/>
                </a:cubicBezTo>
                <a:cubicBezTo>
                  <a:pt x="917430" y="253999"/>
                  <a:pt x="889001" y="225570"/>
                  <a:pt x="889001" y="190500"/>
                </a:cubicBezTo>
                <a:lnTo>
                  <a:pt x="889001" y="63499"/>
                </a:lnTo>
                <a:cubicBezTo>
                  <a:pt x="889001" y="28430"/>
                  <a:pt x="917430" y="0"/>
                  <a:pt x="952500" y="0"/>
                </a:cubicBezTo>
                <a:close/>
                <a:moveTo>
                  <a:pt x="825499" y="1143000"/>
                </a:moveTo>
                <a:cubicBezTo>
                  <a:pt x="860569" y="1142999"/>
                  <a:pt x="889000" y="1171428"/>
                  <a:pt x="889001" y="1206498"/>
                </a:cubicBezTo>
                <a:cubicBezTo>
                  <a:pt x="889001" y="1206498"/>
                  <a:pt x="889001" y="1206499"/>
                  <a:pt x="889001" y="1206499"/>
                </a:cubicBezTo>
                <a:lnTo>
                  <a:pt x="889001" y="1460501"/>
                </a:lnTo>
                <a:cubicBezTo>
                  <a:pt x="889001" y="1495571"/>
                  <a:pt x="860571" y="1524001"/>
                  <a:pt x="825500" y="1524001"/>
                </a:cubicBezTo>
                <a:cubicBezTo>
                  <a:pt x="790430" y="1524001"/>
                  <a:pt x="762000" y="1495571"/>
                  <a:pt x="762000" y="1460501"/>
                </a:cubicBezTo>
                <a:lnTo>
                  <a:pt x="762000" y="1206499"/>
                </a:lnTo>
                <a:cubicBezTo>
                  <a:pt x="762000" y="1171430"/>
                  <a:pt x="790430" y="1143000"/>
                  <a:pt x="825499" y="1143000"/>
                </a:cubicBezTo>
                <a:close/>
                <a:moveTo>
                  <a:pt x="1079501" y="1143000"/>
                </a:moveTo>
                <a:cubicBezTo>
                  <a:pt x="1114570" y="1143000"/>
                  <a:pt x="1143000" y="1171430"/>
                  <a:pt x="1143000" y="1206499"/>
                </a:cubicBezTo>
                <a:lnTo>
                  <a:pt x="1143000" y="1460501"/>
                </a:lnTo>
                <a:cubicBezTo>
                  <a:pt x="1143000" y="1495571"/>
                  <a:pt x="1114570" y="1524001"/>
                  <a:pt x="1079500" y="1524001"/>
                </a:cubicBezTo>
                <a:cubicBezTo>
                  <a:pt x="1044429" y="1524001"/>
                  <a:pt x="1016000" y="1495571"/>
                  <a:pt x="1016000" y="1460501"/>
                </a:cubicBezTo>
                <a:lnTo>
                  <a:pt x="1015999" y="1206499"/>
                </a:lnTo>
                <a:cubicBezTo>
                  <a:pt x="1015999" y="1171430"/>
                  <a:pt x="1044429" y="1143000"/>
                  <a:pt x="1079499" y="1143000"/>
                </a:cubicBezTo>
                <a:cubicBezTo>
                  <a:pt x="1079499" y="1143000"/>
                  <a:pt x="1079500" y="1143000"/>
                  <a:pt x="1079501" y="1143000"/>
                </a:cubicBezTo>
                <a:close/>
              </a:path>
            </a:pathLst>
          </a:custGeom>
          <a:gradFill flip="none" rotWithShape="1">
            <a:gsLst>
              <a:gs pos="100000">
                <a:schemeClr val="accent2"/>
              </a:gs>
              <a:gs pos="1000">
                <a:schemeClr val="accent1"/>
              </a:gs>
            </a:gsLst>
            <a:lin ang="13500000" scaled="1"/>
            <a:tileRect/>
          </a:gradFill>
          <a:ln w="1860" cap="flat">
            <a:noFill/>
            <a:prstDash val="solid"/>
            <a:miter/>
          </a:ln>
        </p:spPr>
        <p:txBody>
          <a:bodyPr rtlCol="0" anchor="ctr"/>
          <a:lstStyle/>
          <a:p>
            <a:endParaRPr lang="zh-CN" altLang="en-US"/>
          </a:p>
        </p:txBody>
      </p:sp>
      <p:sp>
        <p:nvSpPr>
          <p:cNvPr id="74" name="文本框 73">
            <a:extLst>
              <a:ext uri="{FF2B5EF4-FFF2-40B4-BE49-F238E27FC236}">
                <a16:creationId xmlns:a16="http://schemas.microsoft.com/office/drawing/2014/main" id="{243BD0DF-07DE-79E6-DFA0-7120BBCBDE4F}"/>
              </a:ext>
            </a:extLst>
          </p:cNvPr>
          <p:cNvSpPr txBox="1"/>
          <p:nvPr/>
        </p:nvSpPr>
        <p:spPr>
          <a:xfrm>
            <a:off x="708867" y="4557907"/>
            <a:ext cx="2412705" cy="908262"/>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请输入文字替换请输入文字替换请输入文字替换请输入文字替换请输入文字替换</a:t>
            </a:r>
            <a:endParaRPr lang="zh-CN" altLang="en-US" dirty="0">
              <a:solidFill>
                <a:schemeClr val="bg1"/>
              </a:solidFill>
            </a:endParaRPr>
          </a:p>
        </p:txBody>
      </p:sp>
      <p:sp>
        <p:nvSpPr>
          <p:cNvPr id="83" name="文本框 82">
            <a:extLst>
              <a:ext uri="{FF2B5EF4-FFF2-40B4-BE49-F238E27FC236}">
                <a16:creationId xmlns:a16="http://schemas.microsoft.com/office/drawing/2014/main" id="{CD0A7692-94D4-2CA6-9184-F96E169E2648}"/>
              </a:ext>
            </a:extLst>
          </p:cNvPr>
          <p:cNvSpPr txBox="1"/>
          <p:nvPr/>
        </p:nvSpPr>
        <p:spPr>
          <a:xfrm>
            <a:off x="3492347" y="4557907"/>
            <a:ext cx="2412705" cy="908262"/>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请输入文字替换请输入文字替换请输入文字替换请输入文字替换请输入文字替换</a:t>
            </a:r>
            <a:endParaRPr lang="zh-CN" altLang="en-US" dirty="0">
              <a:solidFill>
                <a:schemeClr val="bg1"/>
              </a:solidFill>
            </a:endParaRPr>
          </a:p>
        </p:txBody>
      </p:sp>
      <p:sp>
        <p:nvSpPr>
          <p:cNvPr id="84" name="文本框 83">
            <a:extLst>
              <a:ext uri="{FF2B5EF4-FFF2-40B4-BE49-F238E27FC236}">
                <a16:creationId xmlns:a16="http://schemas.microsoft.com/office/drawing/2014/main" id="{9D6DD8BB-ACE0-8715-4154-0D4DB86F6D0E}"/>
              </a:ext>
            </a:extLst>
          </p:cNvPr>
          <p:cNvSpPr txBox="1"/>
          <p:nvPr/>
        </p:nvSpPr>
        <p:spPr>
          <a:xfrm>
            <a:off x="6275827" y="4557907"/>
            <a:ext cx="2412705" cy="908262"/>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请输入文字替换请输入文字替换请输入文字替换请输入文字替换请输入文字替换</a:t>
            </a:r>
            <a:endParaRPr lang="zh-CN" altLang="en-US" dirty="0">
              <a:solidFill>
                <a:schemeClr val="bg1"/>
              </a:solidFill>
            </a:endParaRPr>
          </a:p>
        </p:txBody>
      </p:sp>
      <p:sp>
        <p:nvSpPr>
          <p:cNvPr id="85" name="文本框 84">
            <a:extLst>
              <a:ext uri="{FF2B5EF4-FFF2-40B4-BE49-F238E27FC236}">
                <a16:creationId xmlns:a16="http://schemas.microsoft.com/office/drawing/2014/main" id="{D2BC37B8-D90D-AB7F-0F4F-A0D111667185}"/>
              </a:ext>
            </a:extLst>
          </p:cNvPr>
          <p:cNvSpPr txBox="1"/>
          <p:nvPr/>
        </p:nvSpPr>
        <p:spPr>
          <a:xfrm>
            <a:off x="9059307" y="4557907"/>
            <a:ext cx="2412705" cy="908262"/>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请输入文字替换请输入文字替换请输入文字替换请输入文字替换请输入文字替换</a:t>
            </a:r>
            <a:endParaRPr lang="zh-CN" altLang="en-US" dirty="0">
              <a:solidFill>
                <a:schemeClr val="bg1"/>
              </a:solidFill>
            </a:endParaRPr>
          </a:p>
        </p:txBody>
      </p:sp>
    </p:spTree>
    <p:extLst>
      <p:ext uri="{BB962C8B-B14F-4D97-AF65-F5344CB8AC3E}">
        <p14:creationId xmlns:p14="http://schemas.microsoft.com/office/powerpoint/2010/main" val="28109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任意多边形: 形状 56">
            <a:extLst>
              <a:ext uri="{FF2B5EF4-FFF2-40B4-BE49-F238E27FC236}">
                <a16:creationId xmlns:a16="http://schemas.microsoft.com/office/drawing/2014/main" id="{0FDB2A83-0E8C-6C59-D29A-49E0105F5011}"/>
              </a:ext>
            </a:extLst>
          </p:cNvPr>
          <p:cNvSpPr/>
          <p:nvPr/>
        </p:nvSpPr>
        <p:spPr>
          <a:xfrm>
            <a:off x="839788" y="1869619"/>
            <a:ext cx="5111976" cy="4367669"/>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solidFill>
            <a:schemeClr val="accent1">
              <a:alpha val="1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矩形 26">
            <a:extLst>
              <a:ext uri="{FF2B5EF4-FFF2-40B4-BE49-F238E27FC236}">
                <a16:creationId xmlns:a16="http://schemas.microsoft.com/office/drawing/2014/main" id="{30C85DC9-000A-785B-5BCB-172EE44641F4}"/>
              </a:ext>
            </a:extLst>
          </p:cNvPr>
          <p:cNvSpPr/>
          <p:nvPr/>
        </p:nvSpPr>
        <p:spPr>
          <a:xfrm>
            <a:off x="839788" y="973944"/>
            <a:ext cx="1692530"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4292887"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经营现状</a:t>
            </a:r>
          </a:p>
        </p:txBody>
      </p:sp>
      <p:graphicFrame>
        <p:nvGraphicFramePr>
          <p:cNvPr id="7" name="图表 6">
            <a:extLst>
              <a:ext uri="{FF2B5EF4-FFF2-40B4-BE49-F238E27FC236}">
                <a16:creationId xmlns:a16="http://schemas.microsoft.com/office/drawing/2014/main" id="{54C8EA09-B3E0-0E69-3638-B9DDE9D15331}"/>
              </a:ext>
            </a:extLst>
          </p:cNvPr>
          <p:cNvGraphicFramePr/>
          <p:nvPr>
            <p:extLst>
              <p:ext uri="{D42A27DB-BD31-4B8C-83A1-F6EECF244321}">
                <p14:modId xmlns:p14="http://schemas.microsoft.com/office/powerpoint/2010/main" val="1810295692"/>
              </p:ext>
            </p:extLst>
          </p:nvPr>
        </p:nvGraphicFramePr>
        <p:xfrm>
          <a:off x="839787" y="1869620"/>
          <a:ext cx="5017569" cy="4319788"/>
        </p:xfrm>
        <a:graphic>
          <a:graphicData uri="http://schemas.openxmlformats.org/drawingml/2006/chart">
            <c:chart xmlns:c="http://schemas.openxmlformats.org/drawingml/2006/chart" xmlns:r="http://schemas.openxmlformats.org/officeDocument/2006/relationships" r:id="rId3"/>
          </a:graphicData>
        </a:graphic>
      </p:graphicFrame>
      <p:sp>
        <p:nvSpPr>
          <p:cNvPr id="10" name="形状 9">
            <a:extLst>
              <a:ext uri="{FF2B5EF4-FFF2-40B4-BE49-F238E27FC236}">
                <a16:creationId xmlns:a16="http://schemas.microsoft.com/office/drawing/2014/main" id="{A8F28E58-4C4E-00B1-B464-48AA3E80A156}"/>
              </a:ext>
            </a:extLst>
          </p:cNvPr>
          <p:cNvSpPr/>
          <p:nvPr/>
        </p:nvSpPr>
        <p:spPr>
          <a:xfrm rot="18316104" flipV="1">
            <a:off x="1296728" y="2295621"/>
            <a:ext cx="3506050" cy="2391561"/>
          </a:xfrm>
          <a:prstGeom prst="swooshArrow">
            <a:avLst>
              <a:gd name="adj1" fmla="val 25142"/>
              <a:gd name="adj2" fmla="val 25000"/>
            </a:avLst>
          </a:prstGeom>
          <a:gradFill flip="none" rotWithShape="1">
            <a:gsLst>
              <a:gs pos="0">
                <a:schemeClr val="accent1"/>
              </a:gs>
              <a:gs pos="100000">
                <a:schemeClr val="accent1">
                  <a:alpha val="0"/>
                </a:schemeClr>
              </a:gs>
            </a:gsLst>
            <a:lin ang="8100000" scaled="1"/>
            <a:tileRect/>
          </a:gra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8" name="任意多边形: 形状 57">
            <a:extLst>
              <a:ext uri="{FF2B5EF4-FFF2-40B4-BE49-F238E27FC236}">
                <a16:creationId xmlns:a16="http://schemas.microsoft.com/office/drawing/2014/main" id="{AB369E08-5BC8-E664-05DF-C85BEBD25122}"/>
              </a:ext>
            </a:extLst>
          </p:cNvPr>
          <p:cNvSpPr/>
          <p:nvPr/>
        </p:nvSpPr>
        <p:spPr>
          <a:xfrm>
            <a:off x="6240236" y="1869619"/>
            <a:ext cx="5111976" cy="4367670"/>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solidFill>
            <a:schemeClr val="accent1">
              <a:alpha val="1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矩形: 圆角 58">
            <a:extLst>
              <a:ext uri="{FF2B5EF4-FFF2-40B4-BE49-F238E27FC236}">
                <a16:creationId xmlns:a16="http://schemas.microsoft.com/office/drawing/2014/main" id="{2814DB5D-E636-3025-75B3-A08BBE59275A}"/>
              </a:ext>
            </a:extLst>
          </p:cNvPr>
          <p:cNvSpPr/>
          <p:nvPr/>
        </p:nvSpPr>
        <p:spPr>
          <a:xfrm>
            <a:off x="1984642" y="1655500"/>
            <a:ext cx="2727858" cy="418982"/>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18D1BDBF-B509-7D5C-92AB-BC88E4B1CEF2}"/>
              </a:ext>
            </a:extLst>
          </p:cNvPr>
          <p:cNvSpPr txBox="1"/>
          <p:nvPr/>
        </p:nvSpPr>
        <p:spPr>
          <a:xfrm>
            <a:off x="2025461" y="1681130"/>
            <a:ext cx="2622444" cy="338554"/>
          </a:xfrm>
          <a:prstGeom prst="rect">
            <a:avLst/>
          </a:prstGeom>
          <a:noFill/>
        </p:spPr>
        <p:txBody>
          <a:bodyPr wrap="square" rtlCol="0">
            <a:noAutofit/>
          </a:bodyPr>
          <a:lstStyle/>
          <a:p>
            <a:pPr algn="ctr"/>
            <a:r>
              <a:rPr lang="zh-CN" altLang="en-US" sz="1600" b="1" dirty="0">
                <a:solidFill>
                  <a:schemeClr val="accent3"/>
                </a:solidFill>
              </a:rPr>
              <a:t>近年业务量呈快速增长趋势</a:t>
            </a:r>
          </a:p>
        </p:txBody>
      </p:sp>
      <p:sp>
        <p:nvSpPr>
          <p:cNvPr id="61" name="矩形: 圆角 60">
            <a:extLst>
              <a:ext uri="{FF2B5EF4-FFF2-40B4-BE49-F238E27FC236}">
                <a16:creationId xmlns:a16="http://schemas.microsoft.com/office/drawing/2014/main" id="{7502A410-04E7-D9A0-22EE-EC5B65415E9C}"/>
              </a:ext>
            </a:extLst>
          </p:cNvPr>
          <p:cNvSpPr/>
          <p:nvPr/>
        </p:nvSpPr>
        <p:spPr>
          <a:xfrm>
            <a:off x="7438681" y="1655500"/>
            <a:ext cx="2727858" cy="418982"/>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D722A4A1-4C67-E4EC-8C45-7E8EF077DDCF}"/>
              </a:ext>
            </a:extLst>
          </p:cNvPr>
          <p:cNvSpPr txBox="1"/>
          <p:nvPr/>
        </p:nvSpPr>
        <p:spPr>
          <a:xfrm>
            <a:off x="7479500" y="1681130"/>
            <a:ext cx="2622444" cy="338554"/>
          </a:xfrm>
          <a:prstGeom prst="rect">
            <a:avLst/>
          </a:prstGeom>
          <a:noFill/>
        </p:spPr>
        <p:txBody>
          <a:bodyPr wrap="square" rtlCol="0">
            <a:noAutofit/>
          </a:bodyPr>
          <a:lstStyle/>
          <a:p>
            <a:pPr algn="ctr"/>
            <a:r>
              <a:rPr lang="zh-CN" altLang="en-US" sz="1600" b="1" dirty="0">
                <a:solidFill>
                  <a:schemeClr val="accent3"/>
                </a:solidFill>
              </a:rPr>
              <a:t>原因分析</a:t>
            </a:r>
          </a:p>
        </p:txBody>
      </p:sp>
      <p:sp>
        <p:nvSpPr>
          <p:cNvPr id="64" name="文本框 63">
            <a:extLst>
              <a:ext uri="{FF2B5EF4-FFF2-40B4-BE49-F238E27FC236}">
                <a16:creationId xmlns:a16="http://schemas.microsoft.com/office/drawing/2014/main" id="{6921707C-5EB9-5013-016D-5D7E19E9D2CB}"/>
              </a:ext>
            </a:extLst>
          </p:cNvPr>
          <p:cNvSpPr txBox="1"/>
          <p:nvPr/>
        </p:nvSpPr>
        <p:spPr>
          <a:xfrm>
            <a:off x="6972680" y="2456006"/>
            <a:ext cx="4073600"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请输入文字替换请输入文字替换请输入文字替换请输入文字替换请输入文字替换</a:t>
            </a:r>
            <a:endParaRPr lang="zh-CN" altLang="en-US" dirty="0">
              <a:solidFill>
                <a:schemeClr val="bg1"/>
              </a:solidFill>
            </a:endParaRPr>
          </a:p>
        </p:txBody>
      </p:sp>
      <p:sp>
        <p:nvSpPr>
          <p:cNvPr id="65" name="椭圆 64">
            <a:extLst>
              <a:ext uri="{FF2B5EF4-FFF2-40B4-BE49-F238E27FC236}">
                <a16:creationId xmlns:a16="http://schemas.microsoft.com/office/drawing/2014/main" id="{A84F0F4F-B28A-11EF-FE8B-0DA591F1F237}"/>
              </a:ext>
            </a:extLst>
          </p:cNvPr>
          <p:cNvSpPr/>
          <p:nvPr/>
        </p:nvSpPr>
        <p:spPr>
          <a:xfrm>
            <a:off x="6679329" y="2563736"/>
            <a:ext cx="206353" cy="206353"/>
          </a:xfrm>
          <a:prstGeom prst="ellipse">
            <a:avLst/>
          </a:prstGeom>
          <a:gradFill flip="none" rotWithShape="1">
            <a:gsLst>
              <a:gs pos="100000">
                <a:schemeClr val="accent2"/>
              </a:gs>
              <a:gs pos="1000">
                <a:schemeClr val="accent1"/>
              </a:gs>
            </a:gsLst>
            <a:lin ang="13500000" scaled="1"/>
            <a:tileRect/>
          </a:gradFill>
          <a:ln w="25400">
            <a:solidFill>
              <a:schemeClr val="bg1"/>
            </a:solidFill>
          </a:ln>
          <a:effectLst>
            <a:outerShdw blurRad="114300" dist="88900" dir="5400000" sx="92000" sy="92000" algn="t"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3EB561CE-D2EB-E26E-1348-0B0D42A3543F}"/>
              </a:ext>
            </a:extLst>
          </p:cNvPr>
          <p:cNvSpPr txBox="1"/>
          <p:nvPr/>
        </p:nvSpPr>
        <p:spPr>
          <a:xfrm>
            <a:off x="6972679" y="3375122"/>
            <a:ext cx="4073601"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请输入文字替换请输入文字替换请输入文字替换请输入文字替换请输入文字替换</a:t>
            </a:r>
            <a:endParaRPr lang="zh-CN" altLang="en-US" dirty="0">
              <a:solidFill>
                <a:schemeClr val="bg1"/>
              </a:solidFill>
            </a:endParaRPr>
          </a:p>
        </p:txBody>
      </p:sp>
      <p:sp>
        <p:nvSpPr>
          <p:cNvPr id="67" name="椭圆 66">
            <a:extLst>
              <a:ext uri="{FF2B5EF4-FFF2-40B4-BE49-F238E27FC236}">
                <a16:creationId xmlns:a16="http://schemas.microsoft.com/office/drawing/2014/main" id="{6ED51A6F-FC05-14CD-B829-2BE1C561206F}"/>
              </a:ext>
            </a:extLst>
          </p:cNvPr>
          <p:cNvSpPr/>
          <p:nvPr/>
        </p:nvSpPr>
        <p:spPr>
          <a:xfrm>
            <a:off x="6679329" y="3482852"/>
            <a:ext cx="206353" cy="206353"/>
          </a:xfrm>
          <a:prstGeom prst="ellipse">
            <a:avLst/>
          </a:prstGeom>
          <a:gradFill flip="none" rotWithShape="1">
            <a:gsLst>
              <a:gs pos="100000">
                <a:schemeClr val="accent2"/>
              </a:gs>
              <a:gs pos="1000">
                <a:schemeClr val="accent1"/>
              </a:gs>
            </a:gsLst>
            <a:lin ang="13500000" scaled="1"/>
            <a:tileRect/>
          </a:gradFill>
          <a:ln w="25400">
            <a:solidFill>
              <a:schemeClr val="bg1"/>
            </a:solidFill>
          </a:ln>
          <a:effectLst>
            <a:outerShdw blurRad="114300" dist="88900" dir="5400000" sx="92000" sy="92000" algn="t"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a:extLst>
              <a:ext uri="{FF2B5EF4-FFF2-40B4-BE49-F238E27FC236}">
                <a16:creationId xmlns:a16="http://schemas.microsoft.com/office/drawing/2014/main" id="{9CF339FA-C0A5-5D1F-CDF3-3A14BB9E99FA}"/>
              </a:ext>
            </a:extLst>
          </p:cNvPr>
          <p:cNvSpPr txBox="1"/>
          <p:nvPr/>
        </p:nvSpPr>
        <p:spPr>
          <a:xfrm>
            <a:off x="6972679" y="4294238"/>
            <a:ext cx="4073601"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请输入文字替换请输入文字替换请输入文字替换请输入文字替换请输入文字替换</a:t>
            </a:r>
            <a:endParaRPr lang="zh-CN" altLang="en-US" dirty="0">
              <a:solidFill>
                <a:schemeClr val="bg1"/>
              </a:solidFill>
            </a:endParaRPr>
          </a:p>
        </p:txBody>
      </p:sp>
      <p:sp>
        <p:nvSpPr>
          <p:cNvPr id="69" name="椭圆 68">
            <a:extLst>
              <a:ext uri="{FF2B5EF4-FFF2-40B4-BE49-F238E27FC236}">
                <a16:creationId xmlns:a16="http://schemas.microsoft.com/office/drawing/2014/main" id="{2CAD96AA-AC80-1083-A9D8-E4B141C62712}"/>
              </a:ext>
            </a:extLst>
          </p:cNvPr>
          <p:cNvSpPr/>
          <p:nvPr/>
        </p:nvSpPr>
        <p:spPr>
          <a:xfrm>
            <a:off x="6679329" y="4401968"/>
            <a:ext cx="206353" cy="206353"/>
          </a:xfrm>
          <a:prstGeom prst="ellipse">
            <a:avLst/>
          </a:prstGeom>
          <a:gradFill flip="none" rotWithShape="1">
            <a:gsLst>
              <a:gs pos="100000">
                <a:schemeClr val="accent2"/>
              </a:gs>
              <a:gs pos="1000">
                <a:schemeClr val="accent1"/>
              </a:gs>
            </a:gsLst>
            <a:lin ang="13500000" scaled="1"/>
            <a:tileRect/>
          </a:gradFill>
          <a:ln w="25400">
            <a:solidFill>
              <a:schemeClr val="bg1"/>
            </a:solidFill>
          </a:ln>
          <a:effectLst>
            <a:outerShdw blurRad="114300" dist="88900" dir="5400000" sx="92000" sy="92000" algn="t"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a:extLst>
              <a:ext uri="{FF2B5EF4-FFF2-40B4-BE49-F238E27FC236}">
                <a16:creationId xmlns:a16="http://schemas.microsoft.com/office/drawing/2014/main" id="{FC1E9379-9283-4C0A-3CA5-1A8A16DD1D6D}"/>
              </a:ext>
            </a:extLst>
          </p:cNvPr>
          <p:cNvSpPr txBox="1"/>
          <p:nvPr/>
        </p:nvSpPr>
        <p:spPr>
          <a:xfrm>
            <a:off x="6972679" y="5213354"/>
            <a:ext cx="4073601"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请输入文字替换请输入文字替换请输入文字替换请输入文字替换请输入文字替换</a:t>
            </a:r>
            <a:endParaRPr lang="zh-CN" altLang="en-US" dirty="0">
              <a:solidFill>
                <a:schemeClr val="bg1"/>
              </a:solidFill>
            </a:endParaRPr>
          </a:p>
        </p:txBody>
      </p:sp>
      <p:sp>
        <p:nvSpPr>
          <p:cNvPr id="72" name="椭圆 71">
            <a:extLst>
              <a:ext uri="{FF2B5EF4-FFF2-40B4-BE49-F238E27FC236}">
                <a16:creationId xmlns:a16="http://schemas.microsoft.com/office/drawing/2014/main" id="{D7A414CE-7233-7BA5-9808-9B5DAF8F22A1}"/>
              </a:ext>
            </a:extLst>
          </p:cNvPr>
          <p:cNvSpPr/>
          <p:nvPr/>
        </p:nvSpPr>
        <p:spPr>
          <a:xfrm>
            <a:off x="6679329" y="5321084"/>
            <a:ext cx="206353" cy="206353"/>
          </a:xfrm>
          <a:prstGeom prst="ellipse">
            <a:avLst/>
          </a:prstGeom>
          <a:gradFill flip="none" rotWithShape="1">
            <a:gsLst>
              <a:gs pos="100000">
                <a:schemeClr val="accent2"/>
              </a:gs>
              <a:gs pos="1000">
                <a:schemeClr val="accent1"/>
              </a:gs>
            </a:gsLst>
            <a:lin ang="13500000" scaled="1"/>
            <a:tileRect/>
          </a:gradFill>
          <a:ln w="25400">
            <a:solidFill>
              <a:schemeClr val="bg1"/>
            </a:solidFill>
          </a:ln>
          <a:effectLst>
            <a:outerShdw blurRad="114300" dist="88900" dir="5400000" sx="92000" sy="92000" algn="t"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975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8" y="973944"/>
            <a:ext cx="2926669"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3909171"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与传统模式相比</a:t>
            </a:r>
          </a:p>
        </p:txBody>
      </p:sp>
      <p:grpSp>
        <p:nvGrpSpPr>
          <p:cNvPr id="20" name="组合 19">
            <a:extLst>
              <a:ext uri="{FF2B5EF4-FFF2-40B4-BE49-F238E27FC236}">
                <a16:creationId xmlns:a16="http://schemas.microsoft.com/office/drawing/2014/main" id="{74B5509A-701A-06E6-2D43-ED9AC3614514}"/>
              </a:ext>
            </a:extLst>
          </p:cNvPr>
          <p:cNvGrpSpPr/>
          <p:nvPr/>
        </p:nvGrpSpPr>
        <p:grpSpPr>
          <a:xfrm>
            <a:off x="-2291718" y="1602827"/>
            <a:ext cx="8387718" cy="4369676"/>
            <a:chOff x="-2291718" y="1602827"/>
            <a:chExt cx="8387718" cy="4369676"/>
          </a:xfrm>
        </p:grpSpPr>
        <p:sp>
          <p:nvSpPr>
            <p:cNvPr id="14" name="矩形: 圆角 13">
              <a:extLst>
                <a:ext uri="{FF2B5EF4-FFF2-40B4-BE49-F238E27FC236}">
                  <a16:creationId xmlns:a16="http://schemas.microsoft.com/office/drawing/2014/main" id="{F25D6F09-CB4E-7D34-F7AD-D5074B19BE67}"/>
                </a:ext>
              </a:extLst>
            </p:cNvPr>
            <p:cNvSpPr/>
            <p:nvPr/>
          </p:nvSpPr>
          <p:spPr>
            <a:xfrm>
              <a:off x="-2291718" y="2103168"/>
              <a:ext cx="8387718" cy="3217694"/>
            </a:xfrm>
            <a:prstGeom prst="roundRect">
              <a:avLst>
                <a:gd name="adj" fmla="val 50000"/>
              </a:avLst>
            </a:prstGeom>
            <a:gradFill flip="none" rotWithShape="1">
              <a:gsLst>
                <a:gs pos="2000">
                  <a:schemeClr val="accent2">
                    <a:alpha val="0"/>
                  </a:schemeClr>
                </a:gs>
                <a:gs pos="100000">
                  <a:schemeClr val="accent2">
                    <a:alpha val="22000"/>
                  </a:schemeClr>
                </a:gs>
              </a:gsLst>
              <a:lin ang="0" scaled="1"/>
              <a:tileRect/>
            </a:gradFill>
            <a:ln w="9525">
              <a:gradFill flip="none" rotWithShape="1">
                <a:gsLst>
                  <a:gs pos="0">
                    <a:schemeClr val="accent2">
                      <a:alpha val="0"/>
                    </a:schemeClr>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a:extLst>
                <a:ext uri="{FF2B5EF4-FFF2-40B4-BE49-F238E27FC236}">
                  <a16:creationId xmlns:a16="http://schemas.microsoft.com/office/drawing/2014/main" id="{EBFDD4BF-A5AD-81EE-DFE6-1C8CD3D811C4}"/>
                </a:ext>
              </a:extLst>
            </p:cNvPr>
            <p:cNvCxnSpPr/>
            <p:nvPr/>
          </p:nvCxnSpPr>
          <p:spPr>
            <a:xfrm>
              <a:off x="95410" y="1907627"/>
              <a:ext cx="2104696" cy="0"/>
            </a:xfrm>
            <a:prstGeom prst="line">
              <a:avLst/>
            </a:prstGeom>
            <a:ln w="15875" cap="rnd">
              <a:gradFill flip="none" rotWithShape="1">
                <a:gsLst>
                  <a:gs pos="0">
                    <a:schemeClr val="accent2">
                      <a:alpha val="0"/>
                    </a:schemeClr>
                  </a:gs>
                  <a:gs pos="100000">
                    <a:schemeClr val="accent2">
                      <a:alpha val="6200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1AEE2414-E65E-6A65-9B3E-FD8CEE9014CF}"/>
                </a:ext>
              </a:extLst>
            </p:cNvPr>
            <p:cNvCxnSpPr>
              <a:cxnSpLocks/>
            </p:cNvCxnSpPr>
            <p:nvPr/>
          </p:nvCxnSpPr>
          <p:spPr>
            <a:xfrm>
              <a:off x="2447956" y="1602827"/>
              <a:ext cx="1206878" cy="0"/>
            </a:xfrm>
            <a:prstGeom prst="line">
              <a:avLst/>
            </a:prstGeom>
            <a:ln w="6350" cap="rnd">
              <a:gradFill flip="none" rotWithShape="1">
                <a:gsLst>
                  <a:gs pos="0">
                    <a:schemeClr val="accent2">
                      <a:alpha val="0"/>
                    </a:schemeClr>
                  </a:gs>
                  <a:gs pos="100000">
                    <a:schemeClr val="accent2">
                      <a:alpha val="6200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20051061-F045-9216-181A-5132AE58427A}"/>
                </a:ext>
              </a:extLst>
            </p:cNvPr>
            <p:cNvSpPr/>
            <p:nvPr/>
          </p:nvSpPr>
          <p:spPr>
            <a:xfrm>
              <a:off x="2200106" y="1990188"/>
              <a:ext cx="1820918" cy="225959"/>
            </a:xfrm>
            <a:prstGeom prst="rect">
              <a:avLst/>
            </a:prstGeom>
            <a:gradFill>
              <a:gsLst>
                <a:gs pos="0">
                  <a:schemeClr val="accent2">
                    <a:alpha val="0"/>
                  </a:schemeClr>
                </a:gs>
                <a:gs pos="100000">
                  <a:schemeClr val="accent2">
                    <a:alpha val="31000"/>
                  </a:schemeClr>
                </a:gs>
              </a:gsLst>
              <a:lin ang="0" scaled="1"/>
            </a:gradFill>
            <a:ln w="3175">
              <a:gradFill flip="none" rotWithShape="1">
                <a:gsLst>
                  <a:gs pos="0">
                    <a:schemeClr val="accent2">
                      <a:alpha val="0"/>
                    </a:schemeClr>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a16="http://schemas.microsoft.com/office/drawing/2014/main" id="{58712C7C-2E1E-78E8-FC01-1168CAB50F57}"/>
                </a:ext>
              </a:extLst>
            </p:cNvPr>
            <p:cNvCxnSpPr/>
            <p:nvPr/>
          </p:nvCxnSpPr>
          <p:spPr>
            <a:xfrm>
              <a:off x="2968676" y="5717626"/>
              <a:ext cx="2104696" cy="0"/>
            </a:xfrm>
            <a:prstGeom prst="line">
              <a:avLst/>
            </a:prstGeom>
            <a:ln w="15875" cap="rnd">
              <a:gradFill flip="none" rotWithShape="1">
                <a:gsLst>
                  <a:gs pos="0">
                    <a:schemeClr val="accent2">
                      <a:alpha val="0"/>
                    </a:schemeClr>
                  </a:gs>
                  <a:gs pos="100000">
                    <a:schemeClr val="accent2">
                      <a:alpha val="6200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D7504EFA-60C6-5996-AC78-51735A49AFC3}"/>
                </a:ext>
              </a:extLst>
            </p:cNvPr>
            <p:cNvCxnSpPr>
              <a:cxnSpLocks/>
            </p:cNvCxnSpPr>
            <p:nvPr/>
          </p:nvCxnSpPr>
          <p:spPr>
            <a:xfrm>
              <a:off x="1506709" y="5972503"/>
              <a:ext cx="1544686" cy="0"/>
            </a:xfrm>
            <a:prstGeom prst="line">
              <a:avLst/>
            </a:prstGeom>
            <a:ln w="6350" cap="rnd">
              <a:gradFill flip="none" rotWithShape="1">
                <a:gsLst>
                  <a:gs pos="0">
                    <a:schemeClr val="accent2">
                      <a:alpha val="0"/>
                    </a:schemeClr>
                  </a:gs>
                  <a:gs pos="100000">
                    <a:schemeClr val="accent2">
                      <a:alpha val="6200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59663E4C-A488-4FDF-EE7C-89348FAC5C6C}"/>
                </a:ext>
              </a:extLst>
            </p:cNvPr>
            <p:cNvSpPr/>
            <p:nvPr/>
          </p:nvSpPr>
          <p:spPr>
            <a:xfrm>
              <a:off x="379188" y="5207883"/>
              <a:ext cx="1820918" cy="225959"/>
            </a:xfrm>
            <a:prstGeom prst="rect">
              <a:avLst/>
            </a:prstGeom>
            <a:gradFill>
              <a:gsLst>
                <a:gs pos="0">
                  <a:schemeClr val="accent2">
                    <a:alpha val="0"/>
                  </a:schemeClr>
                </a:gs>
                <a:gs pos="100000">
                  <a:schemeClr val="accent2">
                    <a:alpha val="31000"/>
                  </a:schemeClr>
                </a:gs>
              </a:gsLst>
              <a:lin ang="0" scaled="1"/>
            </a:gradFill>
            <a:ln w="3175">
              <a:gradFill flip="none" rotWithShape="1">
                <a:gsLst>
                  <a:gs pos="0">
                    <a:schemeClr val="accent2">
                      <a:alpha val="0"/>
                    </a:schemeClr>
                  </a:gs>
                  <a:gs pos="100000">
                    <a:schemeClr val="accent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a16="http://schemas.microsoft.com/office/drawing/2014/main" id="{B3733525-8BC0-7D73-DABF-4214998A0F3E}"/>
              </a:ext>
            </a:extLst>
          </p:cNvPr>
          <p:cNvGrpSpPr/>
          <p:nvPr/>
        </p:nvGrpSpPr>
        <p:grpSpPr>
          <a:xfrm>
            <a:off x="6096000" y="1602827"/>
            <a:ext cx="8387718" cy="4369674"/>
            <a:chOff x="6096000" y="1602827"/>
            <a:chExt cx="8387718" cy="4369674"/>
          </a:xfrm>
        </p:grpSpPr>
        <p:sp>
          <p:nvSpPr>
            <p:cNvPr id="15" name="矩形: 圆角 14">
              <a:extLst>
                <a:ext uri="{FF2B5EF4-FFF2-40B4-BE49-F238E27FC236}">
                  <a16:creationId xmlns:a16="http://schemas.microsoft.com/office/drawing/2014/main" id="{F1725DCF-F82A-A958-3344-4E699E252FB3}"/>
                </a:ext>
              </a:extLst>
            </p:cNvPr>
            <p:cNvSpPr/>
            <p:nvPr/>
          </p:nvSpPr>
          <p:spPr>
            <a:xfrm flipH="1">
              <a:off x="6096000" y="2103168"/>
              <a:ext cx="8387718" cy="3217694"/>
            </a:xfrm>
            <a:prstGeom prst="roundRect">
              <a:avLst>
                <a:gd name="adj" fmla="val 50000"/>
              </a:avLst>
            </a:prstGeom>
            <a:gradFill flip="none" rotWithShape="1">
              <a:gsLst>
                <a:gs pos="2000">
                  <a:schemeClr val="accent1">
                    <a:alpha val="0"/>
                  </a:schemeClr>
                </a:gs>
                <a:gs pos="100000">
                  <a:schemeClr val="accent1">
                    <a:alpha val="34000"/>
                  </a:schemeClr>
                </a:gs>
              </a:gsLst>
              <a:lin ang="0" scaled="1"/>
              <a:tileRect/>
            </a:gradFill>
            <a:ln w="9525">
              <a:gradFill flip="none" rotWithShape="1">
                <a:gsLst>
                  <a:gs pos="0">
                    <a:schemeClr val="accent1">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33A48692-F57E-2AEE-B2CD-6DA6C878A65D}"/>
                </a:ext>
              </a:extLst>
            </p:cNvPr>
            <p:cNvSpPr/>
            <p:nvPr/>
          </p:nvSpPr>
          <p:spPr>
            <a:xfrm>
              <a:off x="10157027" y="1990187"/>
              <a:ext cx="1820918" cy="225959"/>
            </a:xfrm>
            <a:prstGeom prst="rect">
              <a:avLst/>
            </a:prstGeom>
            <a:gradFill>
              <a:gsLst>
                <a:gs pos="0">
                  <a:schemeClr val="accent1">
                    <a:alpha val="48000"/>
                  </a:schemeClr>
                </a:gs>
                <a:gs pos="100000">
                  <a:schemeClr val="accent1">
                    <a:alpha val="0"/>
                  </a:schemeClr>
                </a:gs>
              </a:gsLst>
              <a:lin ang="0" scaled="1"/>
            </a:gradFill>
            <a:ln w="3175">
              <a:gradFill flip="none" rotWithShape="1">
                <a:gsLst>
                  <a:gs pos="0">
                    <a:schemeClr val="accent1"/>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a:extLst>
                <a:ext uri="{FF2B5EF4-FFF2-40B4-BE49-F238E27FC236}">
                  <a16:creationId xmlns:a16="http://schemas.microsoft.com/office/drawing/2014/main" id="{DBFAAB64-7908-8240-C8F6-1204F44829B3}"/>
                </a:ext>
              </a:extLst>
            </p:cNvPr>
            <p:cNvCxnSpPr>
              <a:cxnSpLocks/>
            </p:cNvCxnSpPr>
            <p:nvPr/>
          </p:nvCxnSpPr>
          <p:spPr>
            <a:xfrm>
              <a:off x="7668843" y="1602827"/>
              <a:ext cx="1774702" cy="0"/>
            </a:xfrm>
            <a:prstGeom prst="line">
              <a:avLst/>
            </a:prstGeom>
            <a:ln w="6350" cap="rnd">
              <a:gradFill flip="none" rotWithShape="1">
                <a:gsLst>
                  <a:gs pos="0">
                    <a:schemeClr val="accent1"/>
                  </a:gs>
                  <a:gs pos="100000">
                    <a:schemeClr val="accent1">
                      <a:alpha val="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907BC899-2348-5D84-E0E7-4F57830325EC}"/>
                </a:ext>
              </a:extLst>
            </p:cNvPr>
            <p:cNvCxnSpPr>
              <a:cxnSpLocks/>
            </p:cNvCxnSpPr>
            <p:nvPr/>
          </p:nvCxnSpPr>
          <p:spPr>
            <a:xfrm>
              <a:off x="9443545" y="1857701"/>
              <a:ext cx="1333823" cy="0"/>
            </a:xfrm>
            <a:prstGeom prst="line">
              <a:avLst/>
            </a:prstGeom>
            <a:ln w="6350" cap="rnd">
              <a:gradFill flip="none" rotWithShape="1">
                <a:gsLst>
                  <a:gs pos="0">
                    <a:schemeClr val="accent1"/>
                  </a:gs>
                  <a:gs pos="100000">
                    <a:schemeClr val="accent1">
                      <a:alpha val="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DB9B9C06-8604-6CE8-4C57-D31127B08B15}"/>
                </a:ext>
              </a:extLst>
            </p:cNvPr>
            <p:cNvSpPr/>
            <p:nvPr/>
          </p:nvSpPr>
          <p:spPr>
            <a:xfrm>
              <a:off x="7856447" y="5240498"/>
              <a:ext cx="1820918" cy="225959"/>
            </a:xfrm>
            <a:prstGeom prst="rect">
              <a:avLst/>
            </a:prstGeom>
            <a:gradFill>
              <a:gsLst>
                <a:gs pos="0">
                  <a:schemeClr val="accent1">
                    <a:alpha val="48000"/>
                  </a:schemeClr>
                </a:gs>
                <a:gs pos="100000">
                  <a:schemeClr val="accent1">
                    <a:alpha val="0"/>
                  </a:schemeClr>
                </a:gs>
              </a:gsLst>
              <a:lin ang="0" scaled="1"/>
            </a:gradFill>
            <a:ln w="3175">
              <a:gradFill flip="none" rotWithShape="1">
                <a:gsLst>
                  <a:gs pos="0">
                    <a:schemeClr val="accent1"/>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69F9F994-384E-A3FC-1A5C-4F28F1314044}"/>
                </a:ext>
              </a:extLst>
            </p:cNvPr>
            <p:cNvCxnSpPr>
              <a:cxnSpLocks/>
            </p:cNvCxnSpPr>
            <p:nvPr/>
          </p:nvCxnSpPr>
          <p:spPr>
            <a:xfrm>
              <a:off x="7166974" y="5830613"/>
              <a:ext cx="2047971" cy="0"/>
            </a:xfrm>
            <a:prstGeom prst="line">
              <a:avLst/>
            </a:prstGeom>
            <a:ln w="6350" cap="rnd">
              <a:gradFill flip="none" rotWithShape="1">
                <a:gsLst>
                  <a:gs pos="0">
                    <a:schemeClr val="accent1"/>
                  </a:gs>
                  <a:gs pos="100000">
                    <a:schemeClr val="accent1">
                      <a:alpha val="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9F55F4C6-DF31-0416-3544-33A678CE6D05}"/>
                </a:ext>
              </a:extLst>
            </p:cNvPr>
            <p:cNvCxnSpPr>
              <a:cxnSpLocks/>
            </p:cNvCxnSpPr>
            <p:nvPr/>
          </p:nvCxnSpPr>
          <p:spPr>
            <a:xfrm>
              <a:off x="10444655" y="5972501"/>
              <a:ext cx="1533290" cy="0"/>
            </a:xfrm>
            <a:prstGeom prst="line">
              <a:avLst/>
            </a:prstGeom>
            <a:ln w="6350" cap="rnd">
              <a:gradFill flip="none" rotWithShape="1">
                <a:gsLst>
                  <a:gs pos="0">
                    <a:schemeClr val="accent1"/>
                  </a:gs>
                  <a:gs pos="100000">
                    <a:schemeClr val="accent1">
                      <a:alpha val="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grpSp>
      <p:sp>
        <p:nvSpPr>
          <p:cNvPr id="17" name="矩形: 圆角 16">
            <a:extLst>
              <a:ext uri="{FF2B5EF4-FFF2-40B4-BE49-F238E27FC236}">
                <a16:creationId xmlns:a16="http://schemas.microsoft.com/office/drawing/2014/main" id="{1E5CDC38-1025-C43E-2EAA-4FE9DEFB4DD4}"/>
              </a:ext>
            </a:extLst>
          </p:cNvPr>
          <p:cNvSpPr/>
          <p:nvPr/>
        </p:nvSpPr>
        <p:spPr>
          <a:xfrm>
            <a:off x="839788" y="2615229"/>
            <a:ext cx="2632842" cy="348523"/>
          </a:xfrm>
          <a:prstGeom prst="roundRect">
            <a:avLst>
              <a:gd name="adj" fmla="val 50000"/>
            </a:avLst>
          </a:prstGeom>
          <a:gradFill flip="none" rotWithShape="1">
            <a:gsLst>
              <a:gs pos="85000">
                <a:schemeClr val="accent2">
                  <a:alpha val="0"/>
                </a:schemeClr>
              </a:gs>
              <a:gs pos="100000">
                <a:schemeClr val="accent2">
                  <a:alpha val="67000"/>
                </a:schemeClr>
              </a:gs>
            </a:gsLst>
            <a:path path="shap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39088995-DA8E-AFA5-12C0-86935D1C67C1}"/>
              </a:ext>
            </a:extLst>
          </p:cNvPr>
          <p:cNvSpPr/>
          <p:nvPr/>
        </p:nvSpPr>
        <p:spPr>
          <a:xfrm>
            <a:off x="839788" y="3266870"/>
            <a:ext cx="2632842" cy="348523"/>
          </a:xfrm>
          <a:prstGeom prst="roundRect">
            <a:avLst>
              <a:gd name="adj" fmla="val 50000"/>
            </a:avLst>
          </a:prstGeom>
          <a:gradFill flip="none" rotWithShape="1">
            <a:gsLst>
              <a:gs pos="85000">
                <a:schemeClr val="accent2">
                  <a:alpha val="0"/>
                </a:schemeClr>
              </a:gs>
              <a:gs pos="100000">
                <a:schemeClr val="accent2">
                  <a:alpha val="67000"/>
                </a:schemeClr>
              </a:gs>
            </a:gsLst>
            <a:path path="shap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055EC2EE-E7B2-C2AA-5D83-3A21CF851E65}"/>
              </a:ext>
            </a:extLst>
          </p:cNvPr>
          <p:cNvSpPr/>
          <p:nvPr/>
        </p:nvSpPr>
        <p:spPr>
          <a:xfrm>
            <a:off x="839788" y="3924877"/>
            <a:ext cx="2632842" cy="348523"/>
          </a:xfrm>
          <a:prstGeom prst="roundRect">
            <a:avLst>
              <a:gd name="adj" fmla="val 50000"/>
            </a:avLst>
          </a:prstGeom>
          <a:gradFill flip="none" rotWithShape="1">
            <a:gsLst>
              <a:gs pos="85000">
                <a:schemeClr val="accent2">
                  <a:alpha val="0"/>
                </a:schemeClr>
              </a:gs>
              <a:gs pos="100000">
                <a:schemeClr val="accent2">
                  <a:alpha val="67000"/>
                </a:schemeClr>
              </a:gs>
            </a:gsLst>
            <a:path path="shap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a:extLst>
              <a:ext uri="{FF2B5EF4-FFF2-40B4-BE49-F238E27FC236}">
                <a16:creationId xmlns:a16="http://schemas.microsoft.com/office/drawing/2014/main" id="{181D4163-56F2-FEC2-E99B-37C385D5B31D}"/>
              </a:ext>
            </a:extLst>
          </p:cNvPr>
          <p:cNvSpPr/>
          <p:nvPr/>
        </p:nvSpPr>
        <p:spPr>
          <a:xfrm>
            <a:off x="839788" y="4576518"/>
            <a:ext cx="2632842" cy="348523"/>
          </a:xfrm>
          <a:prstGeom prst="roundRect">
            <a:avLst>
              <a:gd name="adj" fmla="val 50000"/>
            </a:avLst>
          </a:prstGeom>
          <a:gradFill flip="none" rotWithShape="1">
            <a:gsLst>
              <a:gs pos="85000">
                <a:schemeClr val="accent2">
                  <a:alpha val="0"/>
                </a:schemeClr>
              </a:gs>
              <a:gs pos="100000">
                <a:schemeClr val="accent2">
                  <a:alpha val="67000"/>
                </a:schemeClr>
              </a:gs>
            </a:gsLst>
            <a:path path="shap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4F74BCCC-62EF-54AA-96B4-A8C1BD434CA8}"/>
              </a:ext>
            </a:extLst>
          </p:cNvPr>
          <p:cNvSpPr txBox="1"/>
          <p:nvPr/>
        </p:nvSpPr>
        <p:spPr>
          <a:xfrm>
            <a:off x="1245999" y="2614517"/>
            <a:ext cx="1820421" cy="294951"/>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a:t>
            </a:r>
            <a:endParaRPr lang="zh-CN" altLang="en-US" dirty="0">
              <a:solidFill>
                <a:schemeClr val="bg1"/>
              </a:solidFill>
            </a:endParaRPr>
          </a:p>
        </p:txBody>
      </p:sp>
      <p:sp>
        <p:nvSpPr>
          <p:cNvPr id="45" name="文本框 44">
            <a:extLst>
              <a:ext uri="{FF2B5EF4-FFF2-40B4-BE49-F238E27FC236}">
                <a16:creationId xmlns:a16="http://schemas.microsoft.com/office/drawing/2014/main" id="{F7C55F0D-818C-EC81-0A15-325C9278738A}"/>
              </a:ext>
            </a:extLst>
          </p:cNvPr>
          <p:cNvSpPr txBox="1"/>
          <p:nvPr/>
        </p:nvSpPr>
        <p:spPr>
          <a:xfrm>
            <a:off x="1245999" y="3264562"/>
            <a:ext cx="1820421" cy="294951"/>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a:t>
            </a:r>
            <a:endParaRPr lang="zh-CN" altLang="en-US" dirty="0">
              <a:solidFill>
                <a:schemeClr val="bg1"/>
              </a:solidFill>
            </a:endParaRPr>
          </a:p>
        </p:txBody>
      </p:sp>
      <p:sp>
        <p:nvSpPr>
          <p:cNvPr id="46" name="文本框 45">
            <a:extLst>
              <a:ext uri="{FF2B5EF4-FFF2-40B4-BE49-F238E27FC236}">
                <a16:creationId xmlns:a16="http://schemas.microsoft.com/office/drawing/2014/main" id="{A52C9E81-4B32-A6B5-B8C1-CFC4131A0DE5}"/>
              </a:ext>
            </a:extLst>
          </p:cNvPr>
          <p:cNvSpPr txBox="1"/>
          <p:nvPr/>
        </p:nvSpPr>
        <p:spPr>
          <a:xfrm>
            <a:off x="1245999" y="3914607"/>
            <a:ext cx="1820421" cy="294951"/>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a:t>
            </a:r>
            <a:endParaRPr lang="zh-CN" altLang="en-US" dirty="0">
              <a:solidFill>
                <a:schemeClr val="bg1"/>
              </a:solidFill>
            </a:endParaRPr>
          </a:p>
        </p:txBody>
      </p:sp>
      <p:sp>
        <p:nvSpPr>
          <p:cNvPr id="48" name="文本框 47">
            <a:extLst>
              <a:ext uri="{FF2B5EF4-FFF2-40B4-BE49-F238E27FC236}">
                <a16:creationId xmlns:a16="http://schemas.microsoft.com/office/drawing/2014/main" id="{94C727B1-4B2E-7FB1-5BA6-953D35D7A9E4}"/>
              </a:ext>
            </a:extLst>
          </p:cNvPr>
          <p:cNvSpPr txBox="1"/>
          <p:nvPr/>
        </p:nvSpPr>
        <p:spPr>
          <a:xfrm>
            <a:off x="1245999" y="4564652"/>
            <a:ext cx="1820421" cy="294951"/>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a:t>
            </a:r>
            <a:endParaRPr lang="zh-CN" altLang="en-US" dirty="0">
              <a:solidFill>
                <a:schemeClr val="bg1"/>
              </a:solidFill>
            </a:endParaRPr>
          </a:p>
        </p:txBody>
      </p:sp>
      <p:sp>
        <p:nvSpPr>
          <p:cNvPr id="19" name="椭圆 18">
            <a:extLst>
              <a:ext uri="{FF2B5EF4-FFF2-40B4-BE49-F238E27FC236}">
                <a16:creationId xmlns:a16="http://schemas.microsoft.com/office/drawing/2014/main" id="{628EFC02-7C32-5467-D760-ADE4224CD699}"/>
              </a:ext>
            </a:extLst>
          </p:cNvPr>
          <p:cNvSpPr/>
          <p:nvPr/>
        </p:nvSpPr>
        <p:spPr>
          <a:xfrm>
            <a:off x="3618168" y="2592663"/>
            <a:ext cx="2238704" cy="2238704"/>
          </a:xfrm>
          <a:prstGeom prst="ellipse">
            <a:avLst/>
          </a:prstGeom>
          <a:gradFill>
            <a:gsLst>
              <a:gs pos="9000">
                <a:schemeClr val="accent2">
                  <a:alpha val="0"/>
                </a:schemeClr>
              </a:gs>
              <a:gs pos="100000">
                <a:schemeClr val="accent2">
                  <a:alpha val="67000"/>
                </a:schemeClr>
              </a:gs>
            </a:gsLst>
            <a:lin ang="0" scaled="1"/>
          </a:gradFill>
          <a:ln w="9525">
            <a:gradFill flip="none" rotWithShape="1">
              <a:gsLst>
                <a:gs pos="20000">
                  <a:schemeClr val="accent2">
                    <a:lumMod val="20000"/>
                    <a:lumOff val="80000"/>
                    <a:alpha val="0"/>
                  </a:schemeClr>
                </a:gs>
                <a:gs pos="100000">
                  <a:schemeClr val="accent2">
                    <a:lumMod val="20000"/>
                    <a:lumOff val="8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4AF998D8-FCAF-B116-A11B-F1B92A34ACB6}"/>
              </a:ext>
            </a:extLst>
          </p:cNvPr>
          <p:cNvSpPr txBox="1"/>
          <p:nvPr/>
        </p:nvSpPr>
        <p:spPr>
          <a:xfrm>
            <a:off x="4005747" y="3131776"/>
            <a:ext cx="1659062" cy="1200329"/>
          </a:xfrm>
          <a:prstGeom prst="rect">
            <a:avLst/>
          </a:prstGeom>
          <a:noFill/>
        </p:spPr>
        <p:txBody>
          <a:bodyPr wrap="square" rtlCol="0">
            <a:spAutoFit/>
          </a:bodyPr>
          <a:lstStyle/>
          <a:p>
            <a:pPr algn="ctr"/>
            <a:r>
              <a:rPr lang="zh-CN" altLang="en-US" sz="3600" b="1" dirty="0">
                <a:solidFill>
                  <a:schemeClr val="accent2">
                    <a:lumMod val="20000"/>
                    <a:lumOff val="80000"/>
                  </a:schemeClr>
                </a:solidFill>
                <a:latin typeface="+mn-ea"/>
              </a:rPr>
              <a:t>传统</a:t>
            </a:r>
            <a:endParaRPr lang="en-US" altLang="zh-CN" sz="3600" b="1" dirty="0">
              <a:solidFill>
                <a:schemeClr val="accent2">
                  <a:lumMod val="20000"/>
                  <a:lumOff val="80000"/>
                </a:schemeClr>
              </a:solidFill>
              <a:latin typeface="+mn-ea"/>
            </a:endParaRPr>
          </a:p>
          <a:p>
            <a:pPr algn="ctr"/>
            <a:r>
              <a:rPr lang="zh-CN" altLang="en-US" sz="3600" b="1" dirty="0">
                <a:solidFill>
                  <a:schemeClr val="accent2">
                    <a:lumMod val="20000"/>
                    <a:lumOff val="80000"/>
                  </a:schemeClr>
                </a:solidFill>
                <a:latin typeface="+mn-ea"/>
              </a:rPr>
              <a:t>模式</a:t>
            </a:r>
          </a:p>
        </p:txBody>
      </p:sp>
      <p:sp>
        <p:nvSpPr>
          <p:cNvPr id="49" name="矩形: 圆角 48">
            <a:extLst>
              <a:ext uri="{FF2B5EF4-FFF2-40B4-BE49-F238E27FC236}">
                <a16:creationId xmlns:a16="http://schemas.microsoft.com/office/drawing/2014/main" id="{BD182B0F-980A-0C2A-06AB-D48FBB200043}"/>
              </a:ext>
            </a:extLst>
          </p:cNvPr>
          <p:cNvSpPr/>
          <p:nvPr/>
        </p:nvSpPr>
        <p:spPr>
          <a:xfrm>
            <a:off x="8719371" y="2615229"/>
            <a:ext cx="2632842" cy="348523"/>
          </a:xfrm>
          <a:prstGeom prst="roundRect">
            <a:avLst>
              <a:gd name="adj" fmla="val 50000"/>
            </a:avLst>
          </a:prstGeom>
          <a:gradFill flip="none" rotWithShape="1">
            <a:gsLst>
              <a:gs pos="85000">
                <a:schemeClr val="accent1">
                  <a:alpha val="0"/>
                </a:schemeClr>
              </a:gs>
              <a:gs pos="100000">
                <a:schemeClr val="accent1"/>
              </a:gs>
            </a:gsLst>
            <a:path path="shape">
              <a:fillToRect l="50000" t="50000" r="50000" b="50000"/>
            </a:path>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422923E2-90D6-915A-A4B5-782FF4CD28AA}"/>
              </a:ext>
            </a:extLst>
          </p:cNvPr>
          <p:cNvSpPr/>
          <p:nvPr/>
        </p:nvSpPr>
        <p:spPr>
          <a:xfrm>
            <a:off x="8719371" y="3266870"/>
            <a:ext cx="2632842" cy="348523"/>
          </a:xfrm>
          <a:prstGeom prst="roundRect">
            <a:avLst>
              <a:gd name="adj" fmla="val 50000"/>
            </a:avLst>
          </a:prstGeom>
          <a:gradFill flip="none" rotWithShape="1">
            <a:gsLst>
              <a:gs pos="85000">
                <a:schemeClr val="accent1">
                  <a:alpha val="0"/>
                </a:schemeClr>
              </a:gs>
              <a:gs pos="100000">
                <a:schemeClr val="accent1"/>
              </a:gs>
            </a:gsLst>
            <a:path path="shape">
              <a:fillToRect l="50000" t="50000" r="50000" b="50000"/>
            </a:path>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id="{387B7823-8135-4ADC-1F6F-66B5750D3AB3}"/>
              </a:ext>
            </a:extLst>
          </p:cNvPr>
          <p:cNvSpPr/>
          <p:nvPr/>
        </p:nvSpPr>
        <p:spPr>
          <a:xfrm>
            <a:off x="8719371" y="3924877"/>
            <a:ext cx="2632842" cy="348523"/>
          </a:xfrm>
          <a:prstGeom prst="roundRect">
            <a:avLst>
              <a:gd name="adj" fmla="val 50000"/>
            </a:avLst>
          </a:prstGeom>
          <a:gradFill flip="none" rotWithShape="1">
            <a:gsLst>
              <a:gs pos="85000">
                <a:schemeClr val="accent1">
                  <a:alpha val="0"/>
                </a:schemeClr>
              </a:gs>
              <a:gs pos="100000">
                <a:schemeClr val="accent1"/>
              </a:gs>
            </a:gsLst>
            <a:path path="shape">
              <a:fillToRect l="50000" t="50000" r="50000" b="50000"/>
            </a:path>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圆角 51">
            <a:extLst>
              <a:ext uri="{FF2B5EF4-FFF2-40B4-BE49-F238E27FC236}">
                <a16:creationId xmlns:a16="http://schemas.microsoft.com/office/drawing/2014/main" id="{166E49ED-CDA7-88C3-77E7-476D0167B04B}"/>
              </a:ext>
            </a:extLst>
          </p:cNvPr>
          <p:cNvSpPr/>
          <p:nvPr/>
        </p:nvSpPr>
        <p:spPr>
          <a:xfrm>
            <a:off x="8719371" y="4576518"/>
            <a:ext cx="2632842" cy="348523"/>
          </a:xfrm>
          <a:prstGeom prst="roundRect">
            <a:avLst>
              <a:gd name="adj" fmla="val 50000"/>
            </a:avLst>
          </a:prstGeom>
          <a:gradFill flip="none" rotWithShape="1">
            <a:gsLst>
              <a:gs pos="85000">
                <a:schemeClr val="accent1">
                  <a:alpha val="0"/>
                </a:schemeClr>
              </a:gs>
              <a:gs pos="100000">
                <a:schemeClr val="accent1"/>
              </a:gs>
            </a:gsLst>
            <a:path path="shape">
              <a:fillToRect l="50000" t="50000" r="50000" b="50000"/>
            </a:path>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8F20127B-D3F9-A09E-542C-14CD9AA4CEEF}"/>
              </a:ext>
            </a:extLst>
          </p:cNvPr>
          <p:cNvSpPr txBox="1"/>
          <p:nvPr/>
        </p:nvSpPr>
        <p:spPr>
          <a:xfrm>
            <a:off x="9125580" y="2614517"/>
            <a:ext cx="1820421" cy="294951"/>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a:t>
            </a:r>
            <a:endParaRPr lang="zh-CN" altLang="en-US" dirty="0">
              <a:solidFill>
                <a:schemeClr val="bg1"/>
              </a:solidFill>
            </a:endParaRPr>
          </a:p>
        </p:txBody>
      </p:sp>
      <p:sp>
        <p:nvSpPr>
          <p:cNvPr id="56" name="文本框 55">
            <a:extLst>
              <a:ext uri="{FF2B5EF4-FFF2-40B4-BE49-F238E27FC236}">
                <a16:creationId xmlns:a16="http://schemas.microsoft.com/office/drawing/2014/main" id="{66E88E63-0E33-440B-7E08-A77BEA9270A2}"/>
              </a:ext>
            </a:extLst>
          </p:cNvPr>
          <p:cNvSpPr txBox="1"/>
          <p:nvPr/>
        </p:nvSpPr>
        <p:spPr>
          <a:xfrm>
            <a:off x="9125580" y="3264562"/>
            <a:ext cx="1820421" cy="294951"/>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a:t>
            </a:r>
            <a:endParaRPr lang="zh-CN" altLang="en-US" dirty="0">
              <a:solidFill>
                <a:schemeClr val="bg1"/>
              </a:solidFill>
            </a:endParaRPr>
          </a:p>
        </p:txBody>
      </p:sp>
      <p:sp>
        <p:nvSpPr>
          <p:cNvPr id="57" name="文本框 56">
            <a:extLst>
              <a:ext uri="{FF2B5EF4-FFF2-40B4-BE49-F238E27FC236}">
                <a16:creationId xmlns:a16="http://schemas.microsoft.com/office/drawing/2014/main" id="{70A0069D-35CC-A497-96A0-4652AD2C2E97}"/>
              </a:ext>
            </a:extLst>
          </p:cNvPr>
          <p:cNvSpPr txBox="1"/>
          <p:nvPr/>
        </p:nvSpPr>
        <p:spPr>
          <a:xfrm>
            <a:off x="9125580" y="3914607"/>
            <a:ext cx="1820421" cy="294951"/>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a:t>
            </a:r>
            <a:endParaRPr lang="zh-CN" altLang="en-US" dirty="0">
              <a:solidFill>
                <a:schemeClr val="bg1"/>
              </a:solidFill>
            </a:endParaRPr>
          </a:p>
        </p:txBody>
      </p:sp>
      <p:sp>
        <p:nvSpPr>
          <p:cNvPr id="60" name="文本框 59">
            <a:extLst>
              <a:ext uri="{FF2B5EF4-FFF2-40B4-BE49-F238E27FC236}">
                <a16:creationId xmlns:a16="http://schemas.microsoft.com/office/drawing/2014/main" id="{B915BC2D-F6E7-64CF-A400-D93FA1B2A9F6}"/>
              </a:ext>
            </a:extLst>
          </p:cNvPr>
          <p:cNvSpPr txBox="1"/>
          <p:nvPr/>
        </p:nvSpPr>
        <p:spPr>
          <a:xfrm>
            <a:off x="9125580" y="4564652"/>
            <a:ext cx="1820421" cy="294951"/>
          </a:xfrm>
          <a:prstGeom prst="rect">
            <a:avLst/>
          </a:prstGeom>
          <a:noFill/>
        </p:spPr>
        <p:txBody>
          <a:bodyPr wrap="square" rtlCol="0">
            <a:noAutofit/>
          </a:bodyPr>
          <a:lstStyle/>
          <a:p>
            <a:pPr algn="ctr">
              <a:lnSpc>
                <a:spcPct val="130000"/>
              </a:lnSpc>
            </a:pPr>
            <a:r>
              <a:rPr lang="zh-CN" altLang="en-US" sz="1400" dirty="0">
                <a:solidFill>
                  <a:schemeClr val="bg1"/>
                </a:solidFill>
              </a:rPr>
              <a:t>请输入文字替换</a:t>
            </a:r>
            <a:endParaRPr lang="zh-CN" altLang="en-US" dirty="0">
              <a:solidFill>
                <a:schemeClr val="bg1"/>
              </a:solidFill>
            </a:endParaRPr>
          </a:p>
        </p:txBody>
      </p:sp>
      <p:sp>
        <p:nvSpPr>
          <p:cNvPr id="53" name="椭圆 52">
            <a:extLst>
              <a:ext uri="{FF2B5EF4-FFF2-40B4-BE49-F238E27FC236}">
                <a16:creationId xmlns:a16="http://schemas.microsoft.com/office/drawing/2014/main" id="{2C0E5A79-3675-0836-2993-FBB0985A9115}"/>
              </a:ext>
            </a:extLst>
          </p:cNvPr>
          <p:cNvSpPr/>
          <p:nvPr/>
        </p:nvSpPr>
        <p:spPr>
          <a:xfrm>
            <a:off x="6319865" y="2592663"/>
            <a:ext cx="2238704" cy="2238704"/>
          </a:xfrm>
          <a:prstGeom prst="ellipse">
            <a:avLst/>
          </a:prstGeom>
          <a:gradFill>
            <a:gsLst>
              <a:gs pos="9000">
                <a:schemeClr val="accent1">
                  <a:alpha val="71000"/>
                </a:schemeClr>
              </a:gs>
              <a:gs pos="94000">
                <a:schemeClr val="accent1">
                  <a:alpha val="0"/>
                </a:schemeClr>
              </a:gs>
            </a:gsLst>
            <a:lin ang="0" scaled="1"/>
          </a:gradFill>
          <a:ln w="9525">
            <a:gradFill flip="none" rotWithShape="1">
              <a:gsLst>
                <a:gs pos="20000">
                  <a:schemeClr val="accent1">
                    <a:lumMod val="20000"/>
                    <a:lumOff val="80000"/>
                  </a:schemeClr>
                </a:gs>
                <a:gs pos="74000">
                  <a:schemeClr val="accent1">
                    <a:lumMod val="20000"/>
                    <a:lumOff val="80000"/>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a16="http://schemas.microsoft.com/office/drawing/2014/main" id="{1B5CAF88-2FFB-6148-2EC8-02939AACEB4C}"/>
              </a:ext>
            </a:extLst>
          </p:cNvPr>
          <p:cNvSpPr txBox="1"/>
          <p:nvPr/>
        </p:nvSpPr>
        <p:spPr>
          <a:xfrm>
            <a:off x="6408620" y="3131776"/>
            <a:ext cx="1659062" cy="1200329"/>
          </a:xfrm>
          <a:prstGeom prst="rect">
            <a:avLst/>
          </a:prstGeom>
          <a:noFill/>
        </p:spPr>
        <p:txBody>
          <a:bodyPr wrap="square" rtlCol="0">
            <a:spAutoFit/>
          </a:bodyPr>
          <a:lstStyle/>
          <a:p>
            <a:pPr algn="ctr"/>
            <a:r>
              <a:rPr lang="zh-CN" altLang="en-US" sz="3600" b="1" dirty="0">
                <a:solidFill>
                  <a:schemeClr val="accent2">
                    <a:lumMod val="20000"/>
                    <a:lumOff val="80000"/>
                  </a:schemeClr>
                </a:solidFill>
                <a:latin typeface="+mn-ea"/>
              </a:rPr>
              <a:t>现有</a:t>
            </a:r>
            <a:endParaRPr lang="en-US" altLang="zh-CN" sz="3600" b="1" dirty="0">
              <a:solidFill>
                <a:schemeClr val="accent2">
                  <a:lumMod val="20000"/>
                  <a:lumOff val="80000"/>
                </a:schemeClr>
              </a:solidFill>
              <a:latin typeface="+mn-ea"/>
            </a:endParaRPr>
          </a:p>
          <a:p>
            <a:pPr algn="ctr"/>
            <a:r>
              <a:rPr lang="zh-CN" altLang="en-US" sz="3600" b="1" dirty="0">
                <a:solidFill>
                  <a:schemeClr val="accent2">
                    <a:lumMod val="20000"/>
                    <a:lumOff val="80000"/>
                  </a:schemeClr>
                </a:solidFill>
                <a:latin typeface="+mn-ea"/>
              </a:rPr>
              <a:t>模式</a:t>
            </a:r>
          </a:p>
        </p:txBody>
      </p:sp>
    </p:spTree>
    <p:extLst>
      <p:ext uri="{BB962C8B-B14F-4D97-AF65-F5344CB8AC3E}">
        <p14:creationId xmlns:p14="http://schemas.microsoft.com/office/powerpoint/2010/main" val="3979216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7F46EC22-1806-BC72-1C03-C819DEA94692}"/>
              </a:ext>
            </a:extLst>
          </p:cNvPr>
          <p:cNvSpPr/>
          <p:nvPr/>
        </p:nvSpPr>
        <p:spPr>
          <a:xfrm flipH="1">
            <a:off x="3632055" y="3382963"/>
            <a:ext cx="4765964" cy="1047226"/>
          </a:xfrm>
          <a:prstGeom prst="rect">
            <a:avLst/>
          </a:prstGeom>
          <a:gradFill flip="none" rotWithShape="1">
            <a:gsLst>
              <a:gs pos="48888">
                <a:schemeClr val="accent1">
                  <a:alpha val="26000"/>
                </a:schemeClr>
              </a:gs>
              <a:gs pos="97000">
                <a:schemeClr val="accent1">
                  <a:alpha val="0"/>
                </a:schemeClr>
              </a:gs>
              <a:gs pos="0">
                <a:schemeClr val="accent2">
                  <a:alpha val="0"/>
                </a:schemeClr>
              </a:gs>
            </a:gsLst>
            <a:lin ang="0" scaled="1"/>
            <a:tileRect/>
          </a:gradFill>
          <a:ln>
            <a:gradFill flip="none" rotWithShape="1">
              <a:gsLst>
                <a:gs pos="53400">
                  <a:schemeClr val="accent1"/>
                </a:gs>
                <a:gs pos="0">
                  <a:schemeClr val="accent2">
                    <a:alpha val="0"/>
                  </a:schemeClr>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弧形 34">
            <a:extLst>
              <a:ext uri="{FF2B5EF4-FFF2-40B4-BE49-F238E27FC236}">
                <a16:creationId xmlns:a16="http://schemas.microsoft.com/office/drawing/2014/main" id="{B633EA28-CD39-74DA-EE62-A7935CDCE556}"/>
              </a:ext>
            </a:extLst>
          </p:cNvPr>
          <p:cNvSpPr/>
          <p:nvPr/>
        </p:nvSpPr>
        <p:spPr>
          <a:xfrm>
            <a:off x="3171825" y="528638"/>
            <a:ext cx="5686425" cy="5708650"/>
          </a:xfrm>
          <a:prstGeom prst="arc">
            <a:avLst>
              <a:gd name="adj1" fmla="val 499727"/>
              <a:gd name="adj2" fmla="val 7736836"/>
            </a:avLst>
          </a:prstGeom>
          <a:noFill/>
          <a:ln w="41275">
            <a:gradFill flip="none" rotWithShape="1">
              <a:gsLst>
                <a:gs pos="30000">
                  <a:schemeClr val="accent1">
                    <a:lumMod val="20000"/>
                    <a:lumOff val="80000"/>
                    <a:alpha val="0"/>
                  </a:schemeClr>
                </a:gs>
                <a:gs pos="100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弧形 36">
            <a:extLst>
              <a:ext uri="{FF2B5EF4-FFF2-40B4-BE49-F238E27FC236}">
                <a16:creationId xmlns:a16="http://schemas.microsoft.com/office/drawing/2014/main" id="{93A726D4-438E-FB20-2CFE-0391DC78A842}"/>
              </a:ext>
            </a:extLst>
          </p:cNvPr>
          <p:cNvSpPr/>
          <p:nvPr/>
        </p:nvSpPr>
        <p:spPr>
          <a:xfrm>
            <a:off x="3171825" y="528638"/>
            <a:ext cx="5686425" cy="5708650"/>
          </a:xfrm>
          <a:prstGeom prst="arc">
            <a:avLst>
              <a:gd name="adj1" fmla="val 9716766"/>
              <a:gd name="adj2" fmla="val 18932945"/>
            </a:avLst>
          </a:prstGeom>
          <a:noFill/>
          <a:ln w="41275" cap="rnd">
            <a:gradFill flip="none" rotWithShape="1">
              <a:gsLst>
                <a:gs pos="26000">
                  <a:schemeClr val="accent1">
                    <a:lumMod val="20000"/>
                    <a:lumOff val="80000"/>
                    <a:alpha val="0"/>
                  </a:schemeClr>
                </a:gs>
                <a:gs pos="100000">
                  <a:schemeClr val="accent1"/>
                </a:gs>
              </a:gsLst>
              <a:lin ang="189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7EF0680D-1504-F825-BC27-792617095D55}"/>
              </a:ext>
            </a:extLst>
          </p:cNvPr>
          <p:cNvSpPr txBox="1"/>
          <p:nvPr/>
        </p:nvSpPr>
        <p:spPr>
          <a:xfrm>
            <a:off x="3914775" y="3518241"/>
            <a:ext cx="4362450" cy="707886"/>
          </a:xfrm>
          <a:prstGeom prst="rect">
            <a:avLst/>
          </a:prstGeom>
          <a:noFill/>
        </p:spPr>
        <p:txBody>
          <a:bodyPr wrap="square" rtlCol="0">
            <a:noAutofit/>
          </a:bodyPr>
          <a:lstStyle/>
          <a:p>
            <a:pPr algn="ctr"/>
            <a:r>
              <a:rPr lang="zh-CN" altLang="en-US" sz="4800" b="1" dirty="0">
                <a:gradFill flip="none" rotWithShape="1">
                  <a:gsLst>
                    <a:gs pos="100000">
                      <a:schemeClr val="accent1">
                        <a:lumMod val="60000"/>
                        <a:lumOff val="40000"/>
                      </a:schemeClr>
                    </a:gs>
                    <a:gs pos="1000">
                      <a:schemeClr val="accent4"/>
                    </a:gs>
                  </a:gsLst>
                  <a:lin ang="2700000" scaled="1"/>
                  <a:tileRect/>
                </a:gradFill>
                <a:latin typeface="+mj-ea"/>
                <a:ea typeface="+mj-ea"/>
              </a:rPr>
              <a:t>公司架构</a:t>
            </a:r>
          </a:p>
        </p:txBody>
      </p:sp>
      <p:sp>
        <p:nvSpPr>
          <p:cNvPr id="44" name="弧形 43">
            <a:extLst>
              <a:ext uri="{FF2B5EF4-FFF2-40B4-BE49-F238E27FC236}">
                <a16:creationId xmlns:a16="http://schemas.microsoft.com/office/drawing/2014/main" id="{42991481-E4DA-4942-5D5C-F97C8B91885A}"/>
              </a:ext>
            </a:extLst>
          </p:cNvPr>
          <p:cNvSpPr/>
          <p:nvPr/>
        </p:nvSpPr>
        <p:spPr>
          <a:xfrm>
            <a:off x="2543175" y="-102469"/>
            <a:ext cx="6943726" cy="6970864"/>
          </a:xfrm>
          <a:prstGeom prst="arc">
            <a:avLst>
              <a:gd name="adj1" fmla="val 6773029"/>
              <a:gd name="adj2" fmla="val 11496611"/>
            </a:avLst>
          </a:prstGeom>
          <a:noFill/>
          <a:ln w="28575" cap="rnd">
            <a:gradFill flip="none" rotWithShape="1">
              <a:gsLst>
                <a:gs pos="6000">
                  <a:schemeClr val="accent1">
                    <a:lumMod val="20000"/>
                    <a:lumOff val="80000"/>
                    <a:alpha val="0"/>
                  </a:schemeClr>
                </a:gs>
                <a:gs pos="100000">
                  <a:schemeClr val="accent2"/>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弧形 44">
            <a:extLst>
              <a:ext uri="{FF2B5EF4-FFF2-40B4-BE49-F238E27FC236}">
                <a16:creationId xmlns:a16="http://schemas.microsoft.com/office/drawing/2014/main" id="{99F1C6CB-3112-F363-6314-623C1EADE536}"/>
              </a:ext>
            </a:extLst>
          </p:cNvPr>
          <p:cNvSpPr/>
          <p:nvPr/>
        </p:nvSpPr>
        <p:spPr>
          <a:xfrm>
            <a:off x="2543175" y="-102469"/>
            <a:ext cx="6943726" cy="6970864"/>
          </a:xfrm>
          <a:prstGeom prst="arc">
            <a:avLst>
              <a:gd name="adj1" fmla="val 18333288"/>
              <a:gd name="adj2" fmla="val 3064119"/>
            </a:avLst>
          </a:prstGeom>
          <a:noFill/>
          <a:ln w="28575" cap="rnd">
            <a:gradFill flip="none" rotWithShape="1">
              <a:gsLst>
                <a:gs pos="27000">
                  <a:schemeClr val="accent1">
                    <a:lumMod val="20000"/>
                    <a:lumOff val="80000"/>
                    <a:alpha val="0"/>
                  </a:schemeClr>
                </a:gs>
                <a:gs pos="100000">
                  <a:schemeClr val="accent2"/>
                </a:gs>
              </a:gsLst>
              <a:lin ang="162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4F7AFCDF-9299-9C1D-7423-73AA39EA1D9F}"/>
              </a:ext>
            </a:extLst>
          </p:cNvPr>
          <p:cNvSpPr txBox="1"/>
          <p:nvPr/>
        </p:nvSpPr>
        <p:spPr>
          <a:xfrm>
            <a:off x="4732410" y="1701906"/>
            <a:ext cx="2653290" cy="2323713"/>
          </a:xfrm>
          <a:prstGeom prst="rect">
            <a:avLst/>
          </a:prstGeom>
          <a:noFill/>
        </p:spPr>
        <p:txBody>
          <a:bodyPr wrap="square" rtlCol="0">
            <a:spAutoFit/>
          </a:bodyPr>
          <a:lstStyle/>
          <a:p>
            <a:pPr algn="ctr"/>
            <a:r>
              <a:rPr lang="en-US" altLang="zh-CN" sz="14500" dirty="0">
                <a:ln w="12700">
                  <a:gradFill>
                    <a:gsLst>
                      <a:gs pos="0">
                        <a:schemeClr val="accent1">
                          <a:lumMod val="40000"/>
                          <a:lumOff val="60000"/>
                        </a:schemeClr>
                      </a:gs>
                      <a:gs pos="79000">
                        <a:schemeClr val="accent2">
                          <a:lumMod val="60000"/>
                          <a:lumOff val="40000"/>
                          <a:alpha val="0"/>
                        </a:schemeClr>
                      </a:gs>
                    </a:gsLst>
                    <a:lin ang="5400000" scaled="1"/>
                  </a:gradFill>
                </a:ln>
                <a:gradFill flip="none" rotWithShape="1">
                  <a:gsLst>
                    <a:gs pos="89000">
                      <a:schemeClr val="accent1"/>
                    </a:gs>
                    <a:gs pos="27000">
                      <a:schemeClr val="accent2">
                        <a:alpha val="0"/>
                      </a:schemeClr>
                    </a:gs>
                  </a:gsLst>
                  <a:lin ang="16200000" scaled="1"/>
                  <a:tileRect/>
                </a:gradFill>
                <a:latin typeface="+mj-ea"/>
                <a:ea typeface="+mj-ea"/>
              </a:rPr>
              <a:t>03</a:t>
            </a:r>
            <a:endParaRPr lang="zh-CN" altLang="en-US" sz="14500" dirty="0">
              <a:ln w="12700">
                <a:gradFill>
                  <a:gsLst>
                    <a:gs pos="0">
                      <a:schemeClr val="accent1">
                        <a:lumMod val="40000"/>
                        <a:lumOff val="60000"/>
                      </a:schemeClr>
                    </a:gs>
                    <a:gs pos="79000">
                      <a:schemeClr val="accent2">
                        <a:lumMod val="60000"/>
                        <a:lumOff val="40000"/>
                        <a:alpha val="0"/>
                      </a:schemeClr>
                    </a:gs>
                  </a:gsLst>
                  <a:lin ang="5400000" scaled="1"/>
                </a:gradFill>
              </a:ln>
              <a:gradFill flip="none" rotWithShape="1">
                <a:gsLst>
                  <a:gs pos="89000">
                    <a:schemeClr val="accent1"/>
                  </a:gs>
                  <a:gs pos="27000">
                    <a:schemeClr val="accent2">
                      <a:alpha val="0"/>
                    </a:schemeClr>
                  </a:gs>
                </a:gsLst>
                <a:lin ang="16200000" scaled="1"/>
                <a:tileRect/>
              </a:gradFill>
              <a:latin typeface="+mj-ea"/>
              <a:ea typeface="+mj-ea"/>
            </a:endParaRPr>
          </a:p>
        </p:txBody>
      </p:sp>
      <p:sp>
        <p:nvSpPr>
          <p:cNvPr id="48" name="弧形 47">
            <a:extLst>
              <a:ext uri="{FF2B5EF4-FFF2-40B4-BE49-F238E27FC236}">
                <a16:creationId xmlns:a16="http://schemas.microsoft.com/office/drawing/2014/main" id="{DF3B27A5-9710-53C4-53DE-C906C38130E6}"/>
              </a:ext>
            </a:extLst>
          </p:cNvPr>
          <p:cNvSpPr/>
          <p:nvPr/>
        </p:nvSpPr>
        <p:spPr>
          <a:xfrm>
            <a:off x="1717964" y="-930905"/>
            <a:ext cx="8594148" cy="8627736"/>
          </a:xfrm>
          <a:prstGeom prst="arc">
            <a:avLst>
              <a:gd name="adj1" fmla="val 9785476"/>
              <a:gd name="adj2" fmla="val 13435980"/>
            </a:avLst>
          </a:prstGeom>
          <a:noFill/>
          <a:ln w="15875" cap="rnd">
            <a:gradFill flip="none" rotWithShape="1">
              <a:gsLst>
                <a:gs pos="6000">
                  <a:schemeClr val="accent1">
                    <a:lumMod val="20000"/>
                    <a:lumOff val="80000"/>
                    <a:alpha val="0"/>
                  </a:schemeClr>
                </a:gs>
                <a:gs pos="100000">
                  <a:schemeClr val="accent1"/>
                </a:gs>
              </a:gsLst>
              <a:lin ang="162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弧形 48">
            <a:extLst>
              <a:ext uri="{FF2B5EF4-FFF2-40B4-BE49-F238E27FC236}">
                <a16:creationId xmlns:a16="http://schemas.microsoft.com/office/drawing/2014/main" id="{8BFBB7AB-8741-6184-6550-BB61108F89BB}"/>
              </a:ext>
            </a:extLst>
          </p:cNvPr>
          <p:cNvSpPr/>
          <p:nvPr/>
        </p:nvSpPr>
        <p:spPr>
          <a:xfrm>
            <a:off x="1717964" y="-930905"/>
            <a:ext cx="8594148" cy="8627736"/>
          </a:xfrm>
          <a:prstGeom prst="arc">
            <a:avLst>
              <a:gd name="adj1" fmla="val 21282651"/>
              <a:gd name="adj2" fmla="val 2942704"/>
            </a:avLst>
          </a:prstGeom>
          <a:noFill/>
          <a:ln w="15875" cap="rnd">
            <a:gradFill flip="none" rotWithShape="1">
              <a:gsLst>
                <a:gs pos="15000">
                  <a:schemeClr val="accent1">
                    <a:lumMod val="20000"/>
                    <a:lumOff val="80000"/>
                    <a:alpha val="0"/>
                  </a:schemeClr>
                </a:gs>
                <a:gs pos="100000">
                  <a:schemeClr val="accent1"/>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8776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716376"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公司架构</a:t>
            </a:r>
          </a:p>
        </p:txBody>
      </p:sp>
      <p:sp>
        <p:nvSpPr>
          <p:cNvPr id="22" name="矩形: 圆角 21">
            <a:extLst>
              <a:ext uri="{FF2B5EF4-FFF2-40B4-BE49-F238E27FC236}">
                <a16:creationId xmlns:a16="http://schemas.microsoft.com/office/drawing/2014/main" id="{687B91A9-63EC-2B5B-69B3-9E8859E5C29E}"/>
              </a:ext>
            </a:extLst>
          </p:cNvPr>
          <p:cNvSpPr/>
          <p:nvPr/>
        </p:nvSpPr>
        <p:spPr>
          <a:xfrm>
            <a:off x="4743959" y="1552134"/>
            <a:ext cx="2727858" cy="418982"/>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9E32B083-BFBC-DE4A-880C-E472E7D22B65}"/>
              </a:ext>
            </a:extLst>
          </p:cNvPr>
          <p:cNvSpPr txBox="1"/>
          <p:nvPr/>
        </p:nvSpPr>
        <p:spPr>
          <a:xfrm>
            <a:off x="4784778" y="1577764"/>
            <a:ext cx="2622444" cy="338554"/>
          </a:xfrm>
          <a:prstGeom prst="rect">
            <a:avLst/>
          </a:prstGeom>
          <a:noFill/>
        </p:spPr>
        <p:txBody>
          <a:bodyPr wrap="square" rtlCol="0">
            <a:noAutofit/>
          </a:bodyPr>
          <a:lstStyle/>
          <a:p>
            <a:pPr algn="ctr"/>
            <a:r>
              <a:rPr lang="zh-CN" altLang="en-US" sz="2000" b="1" dirty="0">
                <a:solidFill>
                  <a:schemeClr val="accent3"/>
                </a:solidFill>
              </a:rPr>
              <a:t>董事长</a:t>
            </a:r>
          </a:p>
        </p:txBody>
      </p:sp>
      <p:sp>
        <p:nvSpPr>
          <p:cNvPr id="9" name="左大括号 8">
            <a:extLst>
              <a:ext uri="{FF2B5EF4-FFF2-40B4-BE49-F238E27FC236}">
                <a16:creationId xmlns:a16="http://schemas.microsoft.com/office/drawing/2014/main" id="{33AEE63A-8D97-32F5-B690-19A754ECF805}"/>
              </a:ext>
            </a:extLst>
          </p:cNvPr>
          <p:cNvSpPr/>
          <p:nvPr/>
        </p:nvSpPr>
        <p:spPr>
          <a:xfrm rot="5400000">
            <a:off x="5709533" y="-52912"/>
            <a:ext cx="772934" cy="4853796"/>
          </a:xfrm>
          <a:prstGeom prst="leftBrace">
            <a:avLst/>
          </a:prstGeom>
          <a:ln>
            <a:gradFill flip="none" rotWithShape="1">
              <a:gsLst>
                <a:gs pos="0">
                  <a:schemeClr val="accent2"/>
                </a:gs>
                <a:gs pos="100000">
                  <a:schemeClr val="accent1"/>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191E9949-00BB-F350-9F00-B8979CECEE5F}"/>
              </a:ext>
            </a:extLst>
          </p:cNvPr>
          <p:cNvSpPr/>
          <p:nvPr/>
        </p:nvSpPr>
        <p:spPr>
          <a:xfrm>
            <a:off x="2729595" y="2772523"/>
            <a:ext cx="1902790" cy="418982"/>
          </a:xfrm>
          <a:prstGeom prst="roundRect">
            <a:avLst>
              <a:gd name="adj" fmla="val 50000"/>
            </a:avLst>
          </a:prstGeom>
          <a:solidFill>
            <a:schemeClr val="accent1">
              <a:alpha val="50000"/>
            </a:schemeClr>
          </a:soli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E379CAB-5219-0968-AEE8-D23F420DF5AA}"/>
              </a:ext>
            </a:extLst>
          </p:cNvPr>
          <p:cNvSpPr txBox="1"/>
          <p:nvPr/>
        </p:nvSpPr>
        <p:spPr>
          <a:xfrm>
            <a:off x="2357880" y="2798153"/>
            <a:ext cx="2622444" cy="338554"/>
          </a:xfrm>
          <a:prstGeom prst="rect">
            <a:avLst/>
          </a:prstGeom>
          <a:noFill/>
        </p:spPr>
        <p:txBody>
          <a:bodyPr wrap="square" rtlCol="0">
            <a:noAutofit/>
          </a:bodyPr>
          <a:lstStyle/>
          <a:p>
            <a:pPr algn="ctr"/>
            <a:r>
              <a:rPr lang="zh-CN" altLang="en-US" b="1" dirty="0">
                <a:solidFill>
                  <a:schemeClr val="bg1"/>
                </a:solidFill>
              </a:rPr>
              <a:t>执行董事</a:t>
            </a:r>
          </a:p>
        </p:txBody>
      </p:sp>
      <p:sp>
        <p:nvSpPr>
          <p:cNvPr id="16" name="矩形: 圆角 15">
            <a:extLst>
              <a:ext uri="{FF2B5EF4-FFF2-40B4-BE49-F238E27FC236}">
                <a16:creationId xmlns:a16="http://schemas.microsoft.com/office/drawing/2014/main" id="{E7F9EE21-1102-B91C-C170-A5DFC267A601}"/>
              </a:ext>
            </a:extLst>
          </p:cNvPr>
          <p:cNvSpPr/>
          <p:nvPr/>
        </p:nvSpPr>
        <p:spPr>
          <a:xfrm>
            <a:off x="7583391" y="2772523"/>
            <a:ext cx="1902790" cy="418982"/>
          </a:xfrm>
          <a:prstGeom prst="roundRect">
            <a:avLst>
              <a:gd name="adj" fmla="val 50000"/>
            </a:avLst>
          </a:prstGeom>
          <a:solidFill>
            <a:schemeClr val="accent1">
              <a:alpha val="50000"/>
            </a:schemeClr>
          </a:soli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EED4B0A2-F474-2F3D-3165-08FCB629CF57}"/>
              </a:ext>
            </a:extLst>
          </p:cNvPr>
          <p:cNvSpPr txBox="1"/>
          <p:nvPr/>
        </p:nvSpPr>
        <p:spPr>
          <a:xfrm>
            <a:off x="7211676" y="2798153"/>
            <a:ext cx="2622444" cy="338554"/>
          </a:xfrm>
          <a:prstGeom prst="rect">
            <a:avLst/>
          </a:prstGeom>
          <a:noFill/>
        </p:spPr>
        <p:txBody>
          <a:bodyPr wrap="square" rtlCol="0">
            <a:noAutofit/>
          </a:bodyPr>
          <a:lstStyle/>
          <a:p>
            <a:pPr algn="ctr"/>
            <a:r>
              <a:rPr lang="zh-CN" altLang="en-US" b="1" dirty="0">
                <a:solidFill>
                  <a:schemeClr val="bg1"/>
                </a:solidFill>
              </a:rPr>
              <a:t>总经理</a:t>
            </a:r>
          </a:p>
        </p:txBody>
      </p:sp>
      <p:cxnSp>
        <p:nvCxnSpPr>
          <p:cNvPr id="12" name="直接连接符 11">
            <a:extLst>
              <a:ext uri="{FF2B5EF4-FFF2-40B4-BE49-F238E27FC236}">
                <a16:creationId xmlns:a16="http://schemas.microsoft.com/office/drawing/2014/main" id="{F36FD10B-BF88-4D59-05BE-8ADA48975E2C}"/>
              </a:ext>
            </a:extLst>
          </p:cNvPr>
          <p:cNvCxnSpPr>
            <a:cxnSpLocks/>
          </p:cNvCxnSpPr>
          <p:nvPr/>
        </p:nvCxnSpPr>
        <p:spPr>
          <a:xfrm>
            <a:off x="4632385" y="2982014"/>
            <a:ext cx="2951006" cy="0"/>
          </a:xfrm>
          <a:prstGeom prst="line">
            <a:avLst/>
          </a:prstGeom>
          <a:ln>
            <a:gradFill flip="none" rotWithShape="1">
              <a:gsLst>
                <a:gs pos="0">
                  <a:schemeClr val="accent1"/>
                </a:gs>
                <a:gs pos="100000">
                  <a:schemeClr val="accent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97BA663-2333-E9B5-F301-56963E06E1BB}"/>
              </a:ext>
            </a:extLst>
          </p:cNvPr>
          <p:cNvCxnSpPr/>
          <p:nvPr/>
        </p:nvCxnSpPr>
        <p:spPr>
          <a:xfrm>
            <a:off x="6096000" y="2982014"/>
            <a:ext cx="0" cy="658333"/>
          </a:xfrm>
          <a:prstGeom prst="line">
            <a:avLst/>
          </a:prstGeom>
          <a:ln>
            <a:gradFill flip="none" rotWithShape="1">
              <a:gsLst>
                <a:gs pos="0">
                  <a:schemeClr val="accent1">
                    <a:alpha val="0"/>
                  </a:schemeClr>
                </a:gs>
                <a:gs pos="100000">
                  <a:schemeClr val="accent2"/>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89183C8-CCF0-6BCD-9FA4-1CFE71896045}"/>
              </a:ext>
            </a:extLst>
          </p:cNvPr>
          <p:cNvCxnSpPr>
            <a:cxnSpLocks/>
          </p:cNvCxnSpPr>
          <p:nvPr/>
        </p:nvCxnSpPr>
        <p:spPr>
          <a:xfrm>
            <a:off x="1483743" y="3640347"/>
            <a:ext cx="9188581" cy="0"/>
          </a:xfrm>
          <a:prstGeom prst="line">
            <a:avLst/>
          </a:prstGeom>
          <a:ln>
            <a:gradFill flip="none" rotWithShape="1">
              <a:gsLst>
                <a:gs pos="0">
                  <a:schemeClr val="accent1"/>
                </a:gs>
                <a:gs pos="100000">
                  <a:schemeClr val="accent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860D1CC8-1A26-BD0C-E5FE-32693794382A}"/>
              </a:ext>
            </a:extLst>
          </p:cNvPr>
          <p:cNvSpPr/>
          <p:nvPr/>
        </p:nvSpPr>
        <p:spPr>
          <a:xfrm>
            <a:off x="839787" y="4710022"/>
            <a:ext cx="1290937" cy="1492369"/>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C3101C77-288F-FA41-4C24-105AF75BB4B0}"/>
              </a:ext>
            </a:extLst>
          </p:cNvPr>
          <p:cNvSpPr txBox="1"/>
          <p:nvPr/>
        </p:nvSpPr>
        <p:spPr>
          <a:xfrm>
            <a:off x="943303" y="4863597"/>
            <a:ext cx="1066651" cy="312242"/>
          </a:xfrm>
          <a:prstGeom prst="rect">
            <a:avLst/>
          </a:prstGeom>
          <a:noFill/>
        </p:spPr>
        <p:txBody>
          <a:bodyPr wrap="square" rtlCol="0">
            <a:noAutofit/>
          </a:bodyPr>
          <a:lstStyle/>
          <a:p>
            <a:pPr algn="ctr"/>
            <a:r>
              <a:rPr lang="zh-CN" altLang="en-US" sz="1600" dirty="0">
                <a:solidFill>
                  <a:schemeClr val="bg1"/>
                </a:solidFill>
              </a:rPr>
              <a:t>工程部</a:t>
            </a:r>
          </a:p>
        </p:txBody>
      </p:sp>
      <p:sp>
        <p:nvSpPr>
          <p:cNvPr id="34" name="文本框 33">
            <a:extLst>
              <a:ext uri="{FF2B5EF4-FFF2-40B4-BE49-F238E27FC236}">
                <a16:creationId xmlns:a16="http://schemas.microsoft.com/office/drawing/2014/main" id="{02CF5074-25C6-84F4-B986-9DFF9ADE8D86}"/>
              </a:ext>
            </a:extLst>
          </p:cNvPr>
          <p:cNvSpPr txBox="1"/>
          <p:nvPr/>
        </p:nvSpPr>
        <p:spPr>
          <a:xfrm>
            <a:off x="943303" y="5288801"/>
            <a:ext cx="1066651" cy="312242"/>
          </a:xfrm>
          <a:prstGeom prst="rect">
            <a:avLst/>
          </a:prstGeom>
          <a:noFill/>
        </p:spPr>
        <p:txBody>
          <a:bodyPr wrap="square" rtlCol="0">
            <a:noAutofit/>
          </a:bodyPr>
          <a:lstStyle/>
          <a:p>
            <a:pPr algn="ctr"/>
            <a:r>
              <a:rPr lang="zh-CN" altLang="en-US" sz="1600" dirty="0">
                <a:solidFill>
                  <a:schemeClr val="bg1"/>
                </a:solidFill>
              </a:rPr>
              <a:t>生产部</a:t>
            </a:r>
          </a:p>
        </p:txBody>
      </p:sp>
      <p:sp>
        <p:nvSpPr>
          <p:cNvPr id="35" name="文本框 34">
            <a:extLst>
              <a:ext uri="{FF2B5EF4-FFF2-40B4-BE49-F238E27FC236}">
                <a16:creationId xmlns:a16="http://schemas.microsoft.com/office/drawing/2014/main" id="{F61292E2-D090-4A31-2B4E-6E428CC05E33}"/>
              </a:ext>
            </a:extLst>
          </p:cNvPr>
          <p:cNvSpPr txBox="1"/>
          <p:nvPr/>
        </p:nvSpPr>
        <p:spPr>
          <a:xfrm>
            <a:off x="943303" y="5714005"/>
            <a:ext cx="1066651" cy="312242"/>
          </a:xfrm>
          <a:prstGeom prst="rect">
            <a:avLst/>
          </a:prstGeom>
          <a:noFill/>
        </p:spPr>
        <p:txBody>
          <a:bodyPr wrap="square" rtlCol="0">
            <a:noAutofit/>
          </a:bodyPr>
          <a:lstStyle/>
          <a:p>
            <a:pPr algn="ctr"/>
            <a:r>
              <a:rPr lang="zh-CN" altLang="en-US" sz="1600" dirty="0">
                <a:solidFill>
                  <a:schemeClr val="bg1"/>
                </a:solidFill>
              </a:rPr>
              <a:t>品质部</a:t>
            </a:r>
          </a:p>
        </p:txBody>
      </p:sp>
      <p:sp>
        <p:nvSpPr>
          <p:cNvPr id="37" name="文本框 36">
            <a:extLst>
              <a:ext uri="{FF2B5EF4-FFF2-40B4-BE49-F238E27FC236}">
                <a16:creationId xmlns:a16="http://schemas.microsoft.com/office/drawing/2014/main" id="{F3B17F9B-DAEB-6ECA-A022-8EE11F32CA6D}"/>
              </a:ext>
            </a:extLst>
          </p:cNvPr>
          <p:cNvSpPr txBox="1"/>
          <p:nvPr/>
        </p:nvSpPr>
        <p:spPr>
          <a:xfrm>
            <a:off x="943303" y="4261449"/>
            <a:ext cx="1187421" cy="369332"/>
          </a:xfrm>
          <a:prstGeom prst="rect">
            <a:avLst/>
          </a:prstGeom>
          <a:noFill/>
        </p:spPr>
        <p:txBody>
          <a:bodyPr wrap="square" rtlCol="0">
            <a:spAutoFit/>
          </a:bodyPr>
          <a:lstStyle/>
          <a:p>
            <a:r>
              <a:rPr lang="zh-CN" altLang="en-US" b="1" dirty="0">
                <a:gradFill flip="none" rotWithShape="1">
                  <a:gsLst>
                    <a:gs pos="0">
                      <a:schemeClr val="accent1"/>
                    </a:gs>
                    <a:gs pos="100000">
                      <a:schemeClr val="accent2"/>
                    </a:gs>
                  </a:gsLst>
                  <a:lin ang="13500000" scaled="1"/>
                  <a:tileRect/>
                </a:gradFill>
              </a:rPr>
              <a:t>生产研发</a:t>
            </a:r>
          </a:p>
        </p:txBody>
      </p:sp>
      <p:sp>
        <p:nvSpPr>
          <p:cNvPr id="38" name="矩形 37">
            <a:extLst>
              <a:ext uri="{FF2B5EF4-FFF2-40B4-BE49-F238E27FC236}">
                <a16:creationId xmlns:a16="http://schemas.microsoft.com/office/drawing/2014/main" id="{3C5081E5-3880-58FA-18D5-4406CC3331D8}"/>
              </a:ext>
            </a:extLst>
          </p:cNvPr>
          <p:cNvSpPr/>
          <p:nvPr/>
        </p:nvSpPr>
        <p:spPr>
          <a:xfrm>
            <a:off x="2687565" y="4710022"/>
            <a:ext cx="1290937" cy="1492369"/>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A7197E1A-6700-CD3F-5C9D-0EF7FF92A4A6}"/>
              </a:ext>
            </a:extLst>
          </p:cNvPr>
          <p:cNvSpPr txBox="1"/>
          <p:nvPr/>
        </p:nvSpPr>
        <p:spPr>
          <a:xfrm>
            <a:off x="2791081" y="4863597"/>
            <a:ext cx="1066651" cy="312242"/>
          </a:xfrm>
          <a:prstGeom prst="rect">
            <a:avLst/>
          </a:prstGeom>
          <a:noFill/>
        </p:spPr>
        <p:txBody>
          <a:bodyPr wrap="square" rtlCol="0">
            <a:noAutofit/>
          </a:bodyPr>
          <a:lstStyle/>
          <a:p>
            <a:pPr algn="ctr"/>
            <a:r>
              <a:rPr lang="zh-CN" altLang="en-US" sz="1600" dirty="0">
                <a:solidFill>
                  <a:schemeClr val="bg1"/>
                </a:solidFill>
              </a:rPr>
              <a:t>企宣部</a:t>
            </a:r>
          </a:p>
        </p:txBody>
      </p:sp>
      <p:sp>
        <p:nvSpPr>
          <p:cNvPr id="40" name="文本框 39">
            <a:extLst>
              <a:ext uri="{FF2B5EF4-FFF2-40B4-BE49-F238E27FC236}">
                <a16:creationId xmlns:a16="http://schemas.microsoft.com/office/drawing/2014/main" id="{5965B45C-DA15-2B46-7975-2FBF11562E14}"/>
              </a:ext>
            </a:extLst>
          </p:cNvPr>
          <p:cNvSpPr txBox="1"/>
          <p:nvPr/>
        </p:nvSpPr>
        <p:spPr>
          <a:xfrm>
            <a:off x="2791081" y="5288801"/>
            <a:ext cx="1066651" cy="312242"/>
          </a:xfrm>
          <a:prstGeom prst="rect">
            <a:avLst/>
          </a:prstGeom>
          <a:noFill/>
        </p:spPr>
        <p:txBody>
          <a:bodyPr wrap="square" rtlCol="0">
            <a:noAutofit/>
          </a:bodyPr>
          <a:lstStyle/>
          <a:p>
            <a:pPr algn="ctr"/>
            <a:r>
              <a:rPr lang="zh-CN" altLang="en-US" sz="1600" dirty="0">
                <a:solidFill>
                  <a:schemeClr val="bg1"/>
                </a:solidFill>
              </a:rPr>
              <a:t>营销部</a:t>
            </a:r>
          </a:p>
        </p:txBody>
      </p:sp>
      <p:sp>
        <p:nvSpPr>
          <p:cNvPr id="42" name="文本框 41">
            <a:extLst>
              <a:ext uri="{FF2B5EF4-FFF2-40B4-BE49-F238E27FC236}">
                <a16:creationId xmlns:a16="http://schemas.microsoft.com/office/drawing/2014/main" id="{EE8BA184-B928-0D01-EDFA-9BBBA34589C9}"/>
              </a:ext>
            </a:extLst>
          </p:cNvPr>
          <p:cNvSpPr txBox="1"/>
          <p:nvPr/>
        </p:nvSpPr>
        <p:spPr>
          <a:xfrm>
            <a:off x="2791081" y="4261449"/>
            <a:ext cx="1187421" cy="369332"/>
          </a:xfrm>
          <a:prstGeom prst="rect">
            <a:avLst/>
          </a:prstGeom>
          <a:noFill/>
        </p:spPr>
        <p:txBody>
          <a:bodyPr wrap="square" rtlCol="0">
            <a:spAutoFit/>
          </a:bodyPr>
          <a:lstStyle/>
          <a:p>
            <a:r>
              <a:rPr lang="zh-CN" altLang="en-US" b="1" dirty="0">
                <a:gradFill flip="none" rotWithShape="1">
                  <a:gsLst>
                    <a:gs pos="0">
                      <a:schemeClr val="accent1"/>
                    </a:gs>
                    <a:gs pos="100000">
                      <a:schemeClr val="accent2"/>
                    </a:gs>
                  </a:gsLst>
                  <a:lin ang="13500000" scaled="1"/>
                  <a:tileRect/>
                </a:gradFill>
              </a:rPr>
              <a:t>市场营销</a:t>
            </a:r>
          </a:p>
        </p:txBody>
      </p:sp>
      <p:sp>
        <p:nvSpPr>
          <p:cNvPr id="43" name="矩形 42">
            <a:extLst>
              <a:ext uri="{FF2B5EF4-FFF2-40B4-BE49-F238E27FC236}">
                <a16:creationId xmlns:a16="http://schemas.microsoft.com/office/drawing/2014/main" id="{DE1B1173-8534-538E-3FFF-FC1A6359425A}"/>
              </a:ext>
            </a:extLst>
          </p:cNvPr>
          <p:cNvSpPr/>
          <p:nvPr/>
        </p:nvSpPr>
        <p:spPr>
          <a:xfrm>
            <a:off x="4535343" y="4710022"/>
            <a:ext cx="1290937" cy="1492369"/>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7AC04F25-290E-1FA4-48B7-D0516A3A2F6E}"/>
              </a:ext>
            </a:extLst>
          </p:cNvPr>
          <p:cNvSpPr txBox="1"/>
          <p:nvPr/>
        </p:nvSpPr>
        <p:spPr>
          <a:xfrm>
            <a:off x="4638859" y="4863597"/>
            <a:ext cx="1066651" cy="312242"/>
          </a:xfrm>
          <a:prstGeom prst="rect">
            <a:avLst/>
          </a:prstGeom>
          <a:noFill/>
        </p:spPr>
        <p:txBody>
          <a:bodyPr wrap="square" rtlCol="0">
            <a:noAutofit/>
          </a:bodyPr>
          <a:lstStyle/>
          <a:p>
            <a:pPr algn="ctr"/>
            <a:r>
              <a:rPr lang="zh-CN" altLang="en-US" sz="1600" dirty="0">
                <a:solidFill>
                  <a:schemeClr val="bg1"/>
                </a:solidFill>
              </a:rPr>
              <a:t>商务部</a:t>
            </a:r>
          </a:p>
        </p:txBody>
      </p:sp>
      <p:sp>
        <p:nvSpPr>
          <p:cNvPr id="45" name="文本框 44">
            <a:extLst>
              <a:ext uri="{FF2B5EF4-FFF2-40B4-BE49-F238E27FC236}">
                <a16:creationId xmlns:a16="http://schemas.microsoft.com/office/drawing/2014/main" id="{13503A38-45A2-829D-B936-C99D524EF5A5}"/>
              </a:ext>
            </a:extLst>
          </p:cNvPr>
          <p:cNvSpPr txBox="1"/>
          <p:nvPr/>
        </p:nvSpPr>
        <p:spPr>
          <a:xfrm>
            <a:off x="4638859" y="5288801"/>
            <a:ext cx="1066651" cy="312242"/>
          </a:xfrm>
          <a:prstGeom prst="rect">
            <a:avLst/>
          </a:prstGeom>
          <a:noFill/>
        </p:spPr>
        <p:txBody>
          <a:bodyPr wrap="square" rtlCol="0">
            <a:noAutofit/>
          </a:bodyPr>
          <a:lstStyle/>
          <a:p>
            <a:pPr algn="ctr"/>
            <a:r>
              <a:rPr lang="zh-CN" altLang="en-US" sz="1600" dirty="0">
                <a:solidFill>
                  <a:schemeClr val="bg1"/>
                </a:solidFill>
              </a:rPr>
              <a:t>业务部</a:t>
            </a:r>
          </a:p>
        </p:txBody>
      </p:sp>
      <p:sp>
        <p:nvSpPr>
          <p:cNvPr id="47" name="文本框 46">
            <a:extLst>
              <a:ext uri="{FF2B5EF4-FFF2-40B4-BE49-F238E27FC236}">
                <a16:creationId xmlns:a16="http://schemas.microsoft.com/office/drawing/2014/main" id="{62F664CA-D4BA-0E9C-5AA4-90C35D11902E}"/>
              </a:ext>
            </a:extLst>
          </p:cNvPr>
          <p:cNvSpPr txBox="1"/>
          <p:nvPr/>
        </p:nvSpPr>
        <p:spPr>
          <a:xfrm>
            <a:off x="4638859" y="4261449"/>
            <a:ext cx="1187421" cy="369332"/>
          </a:xfrm>
          <a:prstGeom prst="rect">
            <a:avLst/>
          </a:prstGeom>
          <a:noFill/>
        </p:spPr>
        <p:txBody>
          <a:bodyPr wrap="square" rtlCol="0">
            <a:spAutoFit/>
          </a:bodyPr>
          <a:lstStyle/>
          <a:p>
            <a:r>
              <a:rPr lang="zh-CN" altLang="en-US" b="1" dirty="0">
                <a:gradFill flip="none" rotWithShape="1">
                  <a:gsLst>
                    <a:gs pos="0">
                      <a:schemeClr val="accent1"/>
                    </a:gs>
                    <a:gs pos="100000">
                      <a:schemeClr val="accent2"/>
                    </a:gs>
                  </a:gsLst>
                  <a:lin ang="13500000" scaled="1"/>
                  <a:tileRect/>
                </a:gradFill>
              </a:rPr>
              <a:t>业务服务</a:t>
            </a:r>
          </a:p>
        </p:txBody>
      </p:sp>
      <p:sp>
        <p:nvSpPr>
          <p:cNvPr id="48" name="矩形 47">
            <a:extLst>
              <a:ext uri="{FF2B5EF4-FFF2-40B4-BE49-F238E27FC236}">
                <a16:creationId xmlns:a16="http://schemas.microsoft.com/office/drawing/2014/main" id="{AC06F06A-55FB-89EF-C0B0-E4CE61FBCBD4}"/>
              </a:ext>
            </a:extLst>
          </p:cNvPr>
          <p:cNvSpPr/>
          <p:nvPr/>
        </p:nvSpPr>
        <p:spPr>
          <a:xfrm>
            <a:off x="6383121" y="4710022"/>
            <a:ext cx="1290937" cy="1492369"/>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0956BE07-2DDB-123E-87C5-9D4F677165EB}"/>
              </a:ext>
            </a:extLst>
          </p:cNvPr>
          <p:cNvSpPr txBox="1"/>
          <p:nvPr/>
        </p:nvSpPr>
        <p:spPr>
          <a:xfrm>
            <a:off x="6486637" y="4863597"/>
            <a:ext cx="1066651" cy="312242"/>
          </a:xfrm>
          <a:prstGeom prst="rect">
            <a:avLst/>
          </a:prstGeom>
          <a:noFill/>
        </p:spPr>
        <p:txBody>
          <a:bodyPr wrap="square" rtlCol="0">
            <a:noAutofit/>
          </a:bodyPr>
          <a:lstStyle/>
          <a:p>
            <a:pPr algn="ctr"/>
            <a:r>
              <a:rPr lang="zh-CN" altLang="en-US" sz="1600" dirty="0">
                <a:solidFill>
                  <a:schemeClr val="bg1"/>
                </a:solidFill>
              </a:rPr>
              <a:t>项目管理</a:t>
            </a:r>
          </a:p>
        </p:txBody>
      </p:sp>
      <p:sp>
        <p:nvSpPr>
          <p:cNvPr id="50" name="文本框 49">
            <a:extLst>
              <a:ext uri="{FF2B5EF4-FFF2-40B4-BE49-F238E27FC236}">
                <a16:creationId xmlns:a16="http://schemas.microsoft.com/office/drawing/2014/main" id="{D334A0C4-FC3A-6574-CE70-171DD63B7FCA}"/>
              </a:ext>
            </a:extLst>
          </p:cNvPr>
          <p:cNvSpPr txBox="1"/>
          <p:nvPr/>
        </p:nvSpPr>
        <p:spPr>
          <a:xfrm>
            <a:off x="6486637" y="5288801"/>
            <a:ext cx="1066651" cy="312242"/>
          </a:xfrm>
          <a:prstGeom prst="rect">
            <a:avLst/>
          </a:prstGeom>
          <a:noFill/>
        </p:spPr>
        <p:txBody>
          <a:bodyPr wrap="square" rtlCol="0">
            <a:noAutofit/>
          </a:bodyPr>
          <a:lstStyle/>
          <a:p>
            <a:pPr algn="ctr"/>
            <a:r>
              <a:rPr lang="zh-CN" altLang="en-US" sz="1600" dirty="0">
                <a:solidFill>
                  <a:schemeClr val="bg1"/>
                </a:solidFill>
              </a:rPr>
              <a:t>项目施工</a:t>
            </a:r>
          </a:p>
        </p:txBody>
      </p:sp>
      <p:sp>
        <p:nvSpPr>
          <p:cNvPr id="52" name="文本框 51">
            <a:extLst>
              <a:ext uri="{FF2B5EF4-FFF2-40B4-BE49-F238E27FC236}">
                <a16:creationId xmlns:a16="http://schemas.microsoft.com/office/drawing/2014/main" id="{BC8162A6-5F53-DAB1-29AB-F9EBD09F281B}"/>
              </a:ext>
            </a:extLst>
          </p:cNvPr>
          <p:cNvSpPr txBox="1"/>
          <p:nvPr/>
        </p:nvSpPr>
        <p:spPr>
          <a:xfrm>
            <a:off x="6486637" y="4261449"/>
            <a:ext cx="1187421" cy="369332"/>
          </a:xfrm>
          <a:prstGeom prst="rect">
            <a:avLst/>
          </a:prstGeom>
          <a:noFill/>
        </p:spPr>
        <p:txBody>
          <a:bodyPr wrap="square" rtlCol="0">
            <a:spAutoFit/>
          </a:bodyPr>
          <a:lstStyle/>
          <a:p>
            <a:r>
              <a:rPr lang="zh-CN" altLang="en-US" b="1" dirty="0">
                <a:gradFill flip="none" rotWithShape="1">
                  <a:gsLst>
                    <a:gs pos="0">
                      <a:schemeClr val="accent1"/>
                    </a:gs>
                    <a:gs pos="100000">
                      <a:schemeClr val="accent2"/>
                    </a:gs>
                  </a:gsLst>
                  <a:lin ang="13500000" scaled="1"/>
                  <a:tileRect/>
                </a:gradFill>
              </a:rPr>
              <a:t>项目发展</a:t>
            </a:r>
          </a:p>
        </p:txBody>
      </p:sp>
      <p:sp>
        <p:nvSpPr>
          <p:cNvPr id="53" name="矩形 52">
            <a:extLst>
              <a:ext uri="{FF2B5EF4-FFF2-40B4-BE49-F238E27FC236}">
                <a16:creationId xmlns:a16="http://schemas.microsoft.com/office/drawing/2014/main" id="{2A48A67F-047E-BFBA-0BA3-0E7C345736D2}"/>
              </a:ext>
            </a:extLst>
          </p:cNvPr>
          <p:cNvSpPr/>
          <p:nvPr/>
        </p:nvSpPr>
        <p:spPr>
          <a:xfrm>
            <a:off x="8230899" y="4710022"/>
            <a:ext cx="1290937" cy="1492369"/>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F5B5B77A-DDCB-C439-9CA4-56B6C72785E5}"/>
              </a:ext>
            </a:extLst>
          </p:cNvPr>
          <p:cNvSpPr txBox="1"/>
          <p:nvPr/>
        </p:nvSpPr>
        <p:spPr>
          <a:xfrm>
            <a:off x="8334415" y="4863597"/>
            <a:ext cx="1066651" cy="312242"/>
          </a:xfrm>
          <a:prstGeom prst="rect">
            <a:avLst/>
          </a:prstGeom>
          <a:noFill/>
        </p:spPr>
        <p:txBody>
          <a:bodyPr wrap="square" rtlCol="0">
            <a:noAutofit/>
          </a:bodyPr>
          <a:lstStyle/>
          <a:p>
            <a:pPr algn="ctr"/>
            <a:r>
              <a:rPr lang="zh-CN" altLang="en-US" sz="1600" dirty="0">
                <a:solidFill>
                  <a:schemeClr val="bg1"/>
                </a:solidFill>
              </a:rPr>
              <a:t>成本控制</a:t>
            </a:r>
          </a:p>
        </p:txBody>
      </p:sp>
      <p:sp>
        <p:nvSpPr>
          <p:cNvPr id="55" name="文本框 54">
            <a:extLst>
              <a:ext uri="{FF2B5EF4-FFF2-40B4-BE49-F238E27FC236}">
                <a16:creationId xmlns:a16="http://schemas.microsoft.com/office/drawing/2014/main" id="{D02E7D45-6311-A0D5-D536-C9C6CBC7D757}"/>
              </a:ext>
            </a:extLst>
          </p:cNvPr>
          <p:cNvSpPr txBox="1"/>
          <p:nvPr/>
        </p:nvSpPr>
        <p:spPr>
          <a:xfrm>
            <a:off x="8334415" y="5288801"/>
            <a:ext cx="1066651" cy="312242"/>
          </a:xfrm>
          <a:prstGeom prst="rect">
            <a:avLst/>
          </a:prstGeom>
          <a:noFill/>
        </p:spPr>
        <p:txBody>
          <a:bodyPr wrap="square" rtlCol="0">
            <a:noAutofit/>
          </a:bodyPr>
          <a:lstStyle/>
          <a:p>
            <a:pPr algn="ctr"/>
            <a:r>
              <a:rPr lang="zh-CN" altLang="en-US" sz="1600" dirty="0">
                <a:solidFill>
                  <a:schemeClr val="bg1"/>
                </a:solidFill>
              </a:rPr>
              <a:t>采购结算</a:t>
            </a:r>
          </a:p>
        </p:txBody>
      </p:sp>
      <p:sp>
        <p:nvSpPr>
          <p:cNvPr id="56" name="文本框 55">
            <a:extLst>
              <a:ext uri="{FF2B5EF4-FFF2-40B4-BE49-F238E27FC236}">
                <a16:creationId xmlns:a16="http://schemas.microsoft.com/office/drawing/2014/main" id="{9B56CC51-CBDA-3547-0D29-938E83D644FB}"/>
              </a:ext>
            </a:extLst>
          </p:cNvPr>
          <p:cNvSpPr txBox="1"/>
          <p:nvPr/>
        </p:nvSpPr>
        <p:spPr>
          <a:xfrm>
            <a:off x="8334415" y="5714005"/>
            <a:ext cx="1066651" cy="312242"/>
          </a:xfrm>
          <a:prstGeom prst="rect">
            <a:avLst/>
          </a:prstGeom>
          <a:noFill/>
        </p:spPr>
        <p:txBody>
          <a:bodyPr wrap="square" rtlCol="0">
            <a:noAutofit/>
          </a:bodyPr>
          <a:lstStyle/>
          <a:p>
            <a:pPr algn="ctr"/>
            <a:r>
              <a:rPr lang="zh-CN" altLang="en-US" sz="1600" dirty="0">
                <a:solidFill>
                  <a:schemeClr val="bg1"/>
                </a:solidFill>
              </a:rPr>
              <a:t>供应质量</a:t>
            </a:r>
          </a:p>
        </p:txBody>
      </p:sp>
      <p:sp>
        <p:nvSpPr>
          <p:cNvPr id="57" name="文本框 56">
            <a:extLst>
              <a:ext uri="{FF2B5EF4-FFF2-40B4-BE49-F238E27FC236}">
                <a16:creationId xmlns:a16="http://schemas.microsoft.com/office/drawing/2014/main" id="{5E1F68D7-998E-0CBA-3E5D-342FEE51B8DB}"/>
              </a:ext>
            </a:extLst>
          </p:cNvPr>
          <p:cNvSpPr txBox="1"/>
          <p:nvPr/>
        </p:nvSpPr>
        <p:spPr>
          <a:xfrm>
            <a:off x="8334415" y="4261449"/>
            <a:ext cx="1187421" cy="369332"/>
          </a:xfrm>
          <a:prstGeom prst="rect">
            <a:avLst/>
          </a:prstGeom>
          <a:noFill/>
        </p:spPr>
        <p:txBody>
          <a:bodyPr wrap="square" rtlCol="0">
            <a:spAutoFit/>
          </a:bodyPr>
          <a:lstStyle/>
          <a:p>
            <a:r>
              <a:rPr lang="zh-CN" altLang="en-US" b="1" dirty="0">
                <a:gradFill flip="none" rotWithShape="1">
                  <a:gsLst>
                    <a:gs pos="0">
                      <a:schemeClr val="accent1"/>
                    </a:gs>
                    <a:gs pos="100000">
                      <a:schemeClr val="accent2"/>
                    </a:gs>
                  </a:gsLst>
                  <a:lin ang="13500000" scaled="1"/>
                  <a:tileRect/>
                </a:gradFill>
              </a:rPr>
              <a:t>采购管理</a:t>
            </a:r>
          </a:p>
        </p:txBody>
      </p:sp>
      <p:sp>
        <p:nvSpPr>
          <p:cNvPr id="58" name="矩形 57">
            <a:extLst>
              <a:ext uri="{FF2B5EF4-FFF2-40B4-BE49-F238E27FC236}">
                <a16:creationId xmlns:a16="http://schemas.microsoft.com/office/drawing/2014/main" id="{0ED81EC4-A468-AFF9-5A5C-9808CF4AAC85}"/>
              </a:ext>
            </a:extLst>
          </p:cNvPr>
          <p:cNvSpPr/>
          <p:nvPr/>
        </p:nvSpPr>
        <p:spPr>
          <a:xfrm>
            <a:off x="10078677" y="4710022"/>
            <a:ext cx="1290937" cy="1492369"/>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F183DC98-5819-9D89-9B03-09ED36131EFD}"/>
              </a:ext>
            </a:extLst>
          </p:cNvPr>
          <p:cNvSpPr txBox="1"/>
          <p:nvPr/>
        </p:nvSpPr>
        <p:spPr>
          <a:xfrm>
            <a:off x="10182193" y="4863597"/>
            <a:ext cx="1066651" cy="312242"/>
          </a:xfrm>
          <a:prstGeom prst="rect">
            <a:avLst/>
          </a:prstGeom>
          <a:noFill/>
        </p:spPr>
        <p:txBody>
          <a:bodyPr wrap="square" rtlCol="0">
            <a:noAutofit/>
          </a:bodyPr>
          <a:lstStyle/>
          <a:p>
            <a:pPr algn="ctr"/>
            <a:r>
              <a:rPr lang="zh-CN" altLang="en-US" sz="1600" dirty="0">
                <a:solidFill>
                  <a:schemeClr val="bg1"/>
                </a:solidFill>
              </a:rPr>
              <a:t>行政部</a:t>
            </a:r>
          </a:p>
        </p:txBody>
      </p:sp>
      <p:sp>
        <p:nvSpPr>
          <p:cNvPr id="60" name="文本框 59">
            <a:extLst>
              <a:ext uri="{FF2B5EF4-FFF2-40B4-BE49-F238E27FC236}">
                <a16:creationId xmlns:a16="http://schemas.microsoft.com/office/drawing/2014/main" id="{8951AF00-E666-A797-B3E4-CFD8793609EB}"/>
              </a:ext>
            </a:extLst>
          </p:cNvPr>
          <p:cNvSpPr txBox="1"/>
          <p:nvPr/>
        </p:nvSpPr>
        <p:spPr>
          <a:xfrm>
            <a:off x="10182193" y="5288801"/>
            <a:ext cx="1066651" cy="312242"/>
          </a:xfrm>
          <a:prstGeom prst="rect">
            <a:avLst/>
          </a:prstGeom>
          <a:noFill/>
        </p:spPr>
        <p:txBody>
          <a:bodyPr wrap="square" rtlCol="0">
            <a:noAutofit/>
          </a:bodyPr>
          <a:lstStyle/>
          <a:p>
            <a:pPr algn="ctr"/>
            <a:r>
              <a:rPr lang="zh-CN" altLang="en-US" sz="1600" dirty="0">
                <a:solidFill>
                  <a:schemeClr val="bg1"/>
                </a:solidFill>
              </a:rPr>
              <a:t>财务部</a:t>
            </a:r>
          </a:p>
        </p:txBody>
      </p:sp>
      <p:sp>
        <p:nvSpPr>
          <p:cNvPr id="61" name="文本框 60">
            <a:extLst>
              <a:ext uri="{FF2B5EF4-FFF2-40B4-BE49-F238E27FC236}">
                <a16:creationId xmlns:a16="http://schemas.microsoft.com/office/drawing/2014/main" id="{12FB8486-6927-7F97-70F1-D6F29C623009}"/>
              </a:ext>
            </a:extLst>
          </p:cNvPr>
          <p:cNvSpPr txBox="1"/>
          <p:nvPr/>
        </p:nvSpPr>
        <p:spPr>
          <a:xfrm>
            <a:off x="10182193" y="5714005"/>
            <a:ext cx="1066651" cy="312242"/>
          </a:xfrm>
          <a:prstGeom prst="rect">
            <a:avLst/>
          </a:prstGeom>
          <a:noFill/>
        </p:spPr>
        <p:txBody>
          <a:bodyPr wrap="square" rtlCol="0">
            <a:noAutofit/>
          </a:bodyPr>
          <a:lstStyle/>
          <a:p>
            <a:pPr algn="ctr"/>
            <a:r>
              <a:rPr lang="zh-CN" altLang="en-US" sz="1600" dirty="0">
                <a:solidFill>
                  <a:schemeClr val="bg1"/>
                </a:solidFill>
              </a:rPr>
              <a:t>人事部</a:t>
            </a:r>
          </a:p>
        </p:txBody>
      </p:sp>
      <p:sp>
        <p:nvSpPr>
          <p:cNvPr id="62" name="文本框 61">
            <a:extLst>
              <a:ext uri="{FF2B5EF4-FFF2-40B4-BE49-F238E27FC236}">
                <a16:creationId xmlns:a16="http://schemas.microsoft.com/office/drawing/2014/main" id="{EB6AAD9A-BEF8-1E8B-763D-203142E95931}"/>
              </a:ext>
            </a:extLst>
          </p:cNvPr>
          <p:cNvSpPr txBox="1"/>
          <p:nvPr/>
        </p:nvSpPr>
        <p:spPr>
          <a:xfrm>
            <a:off x="10182193" y="4261449"/>
            <a:ext cx="1187421" cy="369332"/>
          </a:xfrm>
          <a:prstGeom prst="rect">
            <a:avLst/>
          </a:prstGeom>
          <a:noFill/>
        </p:spPr>
        <p:txBody>
          <a:bodyPr wrap="square" rtlCol="0">
            <a:spAutoFit/>
          </a:bodyPr>
          <a:lstStyle/>
          <a:p>
            <a:r>
              <a:rPr lang="zh-CN" altLang="en-US" b="1" dirty="0">
                <a:gradFill flip="none" rotWithShape="1">
                  <a:gsLst>
                    <a:gs pos="0">
                      <a:schemeClr val="accent1"/>
                    </a:gs>
                    <a:gs pos="100000">
                      <a:schemeClr val="accent2"/>
                    </a:gs>
                  </a:gsLst>
                  <a:lin ang="13500000" scaled="1"/>
                  <a:tileRect/>
                </a:gradFill>
              </a:rPr>
              <a:t>人事行政</a:t>
            </a:r>
          </a:p>
        </p:txBody>
      </p:sp>
      <p:cxnSp>
        <p:nvCxnSpPr>
          <p:cNvPr id="63" name="直接连接符 62">
            <a:extLst>
              <a:ext uri="{FF2B5EF4-FFF2-40B4-BE49-F238E27FC236}">
                <a16:creationId xmlns:a16="http://schemas.microsoft.com/office/drawing/2014/main" id="{C052343D-D8A0-57C6-EE9B-9C00174DE022}"/>
              </a:ext>
            </a:extLst>
          </p:cNvPr>
          <p:cNvCxnSpPr/>
          <p:nvPr/>
        </p:nvCxnSpPr>
        <p:spPr>
          <a:xfrm>
            <a:off x="1485192" y="3531229"/>
            <a:ext cx="0" cy="658333"/>
          </a:xfrm>
          <a:prstGeom prst="line">
            <a:avLst/>
          </a:prstGeom>
          <a:ln>
            <a:gradFill flip="none" rotWithShape="1">
              <a:gsLst>
                <a:gs pos="0">
                  <a:schemeClr val="accent1">
                    <a:alpha val="0"/>
                  </a:schemeClr>
                </a:gs>
                <a:gs pos="100000">
                  <a:schemeClr val="accent2"/>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2E2BC788-62AB-266A-3D0D-94DC5CACEEFD}"/>
              </a:ext>
            </a:extLst>
          </p:cNvPr>
          <p:cNvCxnSpPr/>
          <p:nvPr/>
        </p:nvCxnSpPr>
        <p:spPr>
          <a:xfrm>
            <a:off x="3331245" y="3531229"/>
            <a:ext cx="0" cy="658333"/>
          </a:xfrm>
          <a:prstGeom prst="line">
            <a:avLst/>
          </a:prstGeom>
          <a:ln>
            <a:gradFill flip="none" rotWithShape="1">
              <a:gsLst>
                <a:gs pos="0">
                  <a:schemeClr val="accent1">
                    <a:alpha val="0"/>
                  </a:schemeClr>
                </a:gs>
                <a:gs pos="100000">
                  <a:schemeClr val="accent2"/>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7B45E518-E1AD-2B59-6CDE-3643DAEB6569}"/>
              </a:ext>
            </a:extLst>
          </p:cNvPr>
          <p:cNvCxnSpPr/>
          <p:nvPr/>
        </p:nvCxnSpPr>
        <p:spPr>
          <a:xfrm>
            <a:off x="5185924" y="3531229"/>
            <a:ext cx="0" cy="658333"/>
          </a:xfrm>
          <a:prstGeom prst="line">
            <a:avLst/>
          </a:prstGeom>
          <a:ln>
            <a:gradFill flip="none" rotWithShape="1">
              <a:gsLst>
                <a:gs pos="0">
                  <a:schemeClr val="accent1">
                    <a:alpha val="0"/>
                  </a:schemeClr>
                </a:gs>
                <a:gs pos="100000">
                  <a:schemeClr val="accent2"/>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1274FC94-3F40-027E-D711-B35024CF5E1B}"/>
              </a:ext>
            </a:extLst>
          </p:cNvPr>
          <p:cNvCxnSpPr/>
          <p:nvPr/>
        </p:nvCxnSpPr>
        <p:spPr>
          <a:xfrm>
            <a:off x="7006098" y="3531229"/>
            <a:ext cx="0" cy="658333"/>
          </a:xfrm>
          <a:prstGeom prst="line">
            <a:avLst/>
          </a:prstGeom>
          <a:ln>
            <a:gradFill flip="none" rotWithShape="1">
              <a:gsLst>
                <a:gs pos="0">
                  <a:schemeClr val="accent1">
                    <a:alpha val="0"/>
                  </a:schemeClr>
                </a:gs>
                <a:gs pos="100000">
                  <a:schemeClr val="accent2"/>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6AFE212E-DA2F-01D0-68D7-C2BBAE50197B}"/>
              </a:ext>
            </a:extLst>
          </p:cNvPr>
          <p:cNvCxnSpPr/>
          <p:nvPr/>
        </p:nvCxnSpPr>
        <p:spPr>
          <a:xfrm>
            <a:off x="8869404" y="3531229"/>
            <a:ext cx="0" cy="658333"/>
          </a:xfrm>
          <a:prstGeom prst="line">
            <a:avLst/>
          </a:prstGeom>
          <a:ln>
            <a:gradFill flip="none" rotWithShape="1">
              <a:gsLst>
                <a:gs pos="0">
                  <a:schemeClr val="accent1">
                    <a:alpha val="0"/>
                  </a:schemeClr>
                </a:gs>
                <a:gs pos="100000">
                  <a:schemeClr val="accent2"/>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6B2C9118-CD9E-8645-9CC6-D8AEEAFA6B72}"/>
              </a:ext>
            </a:extLst>
          </p:cNvPr>
          <p:cNvCxnSpPr/>
          <p:nvPr/>
        </p:nvCxnSpPr>
        <p:spPr>
          <a:xfrm>
            <a:off x="10672324" y="3531229"/>
            <a:ext cx="0" cy="658333"/>
          </a:xfrm>
          <a:prstGeom prst="line">
            <a:avLst/>
          </a:prstGeom>
          <a:ln>
            <a:gradFill flip="none" rotWithShape="1">
              <a:gsLst>
                <a:gs pos="0">
                  <a:schemeClr val="accent1">
                    <a:alpha val="0"/>
                  </a:schemeClr>
                </a:gs>
                <a:gs pos="100000">
                  <a:schemeClr val="accent2"/>
                </a:gs>
              </a:gsLst>
              <a:lin ang="54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494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7F46EC22-1806-BC72-1C03-C819DEA94692}"/>
              </a:ext>
            </a:extLst>
          </p:cNvPr>
          <p:cNvSpPr/>
          <p:nvPr/>
        </p:nvSpPr>
        <p:spPr>
          <a:xfrm flipH="1">
            <a:off x="3632055" y="3382963"/>
            <a:ext cx="4765964" cy="1047226"/>
          </a:xfrm>
          <a:prstGeom prst="rect">
            <a:avLst/>
          </a:prstGeom>
          <a:gradFill flip="none" rotWithShape="1">
            <a:gsLst>
              <a:gs pos="48888">
                <a:schemeClr val="accent1">
                  <a:alpha val="26000"/>
                </a:schemeClr>
              </a:gs>
              <a:gs pos="97000">
                <a:schemeClr val="accent1">
                  <a:alpha val="0"/>
                </a:schemeClr>
              </a:gs>
              <a:gs pos="0">
                <a:schemeClr val="accent2">
                  <a:alpha val="0"/>
                </a:schemeClr>
              </a:gs>
            </a:gsLst>
            <a:lin ang="0" scaled="1"/>
            <a:tileRect/>
          </a:gradFill>
          <a:ln>
            <a:gradFill flip="none" rotWithShape="1">
              <a:gsLst>
                <a:gs pos="53400">
                  <a:schemeClr val="accent1"/>
                </a:gs>
                <a:gs pos="0">
                  <a:schemeClr val="accent2">
                    <a:alpha val="0"/>
                  </a:schemeClr>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弧形 34">
            <a:extLst>
              <a:ext uri="{FF2B5EF4-FFF2-40B4-BE49-F238E27FC236}">
                <a16:creationId xmlns:a16="http://schemas.microsoft.com/office/drawing/2014/main" id="{B633EA28-CD39-74DA-EE62-A7935CDCE556}"/>
              </a:ext>
            </a:extLst>
          </p:cNvPr>
          <p:cNvSpPr/>
          <p:nvPr/>
        </p:nvSpPr>
        <p:spPr>
          <a:xfrm>
            <a:off x="3171825" y="528638"/>
            <a:ext cx="5686425" cy="5708650"/>
          </a:xfrm>
          <a:prstGeom prst="arc">
            <a:avLst>
              <a:gd name="adj1" fmla="val 499727"/>
              <a:gd name="adj2" fmla="val 7736836"/>
            </a:avLst>
          </a:prstGeom>
          <a:noFill/>
          <a:ln w="41275">
            <a:gradFill flip="none" rotWithShape="1">
              <a:gsLst>
                <a:gs pos="30000">
                  <a:schemeClr val="accent1">
                    <a:lumMod val="20000"/>
                    <a:lumOff val="80000"/>
                    <a:alpha val="0"/>
                  </a:schemeClr>
                </a:gs>
                <a:gs pos="100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弧形 36">
            <a:extLst>
              <a:ext uri="{FF2B5EF4-FFF2-40B4-BE49-F238E27FC236}">
                <a16:creationId xmlns:a16="http://schemas.microsoft.com/office/drawing/2014/main" id="{93A726D4-438E-FB20-2CFE-0391DC78A842}"/>
              </a:ext>
            </a:extLst>
          </p:cNvPr>
          <p:cNvSpPr/>
          <p:nvPr/>
        </p:nvSpPr>
        <p:spPr>
          <a:xfrm>
            <a:off x="3171825" y="528638"/>
            <a:ext cx="5686425" cy="5708650"/>
          </a:xfrm>
          <a:prstGeom prst="arc">
            <a:avLst>
              <a:gd name="adj1" fmla="val 9716766"/>
              <a:gd name="adj2" fmla="val 18932945"/>
            </a:avLst>
          </a:prstGeom>
          <a:noFill/>
          <a:ln w="41275" cap="rnd">
            <a:gradFill flip="none" rotWithShape="1">
              <a:gsLst>
                <a:gs pos="26000">
                  <a:schemeClr val="accent1">
                    <a:lumMod val="20000"/>
                    <a:lumOff val="80000"/>
                    <a:alpha val="0"/>
                  </a:schemeClr>
                </a:gs>
                <a:gs pos="100000">
                  <a:schemeClr val="accent1"/>
                </a:gs>
              </a:gsLst>
              <a:lin ang="189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7EF0680D-1504-F825-BC27-792617095D55}"/>
              </a:ext>
            </a:extLst>
          </p:cNvPr>
          <p:cNvSpPr txBox="1"/>
          <p:nvPr/>
        </p:nvSpPr>
        <p:spPr>
          <a:xfrm>
            <a:off x="3914775" y="3518241"/>
            <a:ext cx="4362450" cy="707886"/>
          </a:xfrm>
          <a:prstGeom prst="rect">
            <a:avLst/>
          </a:prstGeom>
          <a:noFill/>
        </p:spPr>
        <p:txBody>
          <a:bodyPr wrap="square" rtlCol="0">
            <a:noAutofit/>
          </a:bodyPr>
          <a:lstStyle/>
          <a:p>
            <a:pPr algn="ctr"/>
            <a:r>
              <a:rPr lang="zh-CN" altLang="en-US" sz="4800" b="1" dirty="0">
                <a:gradFill flip="none" rotWithShape="1">
                  <a:gsLst>
                    <a:gs pos="100000">
                      <a:schemeClr val="accent1">
                        <a:lumMod val="60000"/>
                        <a:lumOff val="40000"/>
                      </a:schemeClr>
                    </a:gs>
                    <a:gs pos="1000">
                      <a:schemeClr val="accent4"/>
                    </a:gs>
                  </a:gsLst>
                  <a:lin ang="2700000" scaled="1"/>
                  <a:tileRect/>
                </a:gradFill>
                <a:latin typeface="+mj-ea"/>
                <a:ea typeface="+mj-ea"/>
              </a:rPr>
              <a:t>发展规划</a:t>
            </a:r>
          </a:p>
        </p:txBody>
      </p:sp>
      <p:sp>
        <p:nvSpPr>
          <p:cNvPr id="44" name="弧形 43">
            <a:extLst>
              <a:ext uri="{FF2B5EF4-FFF2-40B4-BE49-F238E27FC236}">
                <a16:creationId xmlns:a16="http://schemas.microsoft.com/office/drawing/2014/main" id="{42991481-E4DA-4942-5D5C-F97C8B91885A}"/>
              </a:ext>
            </a:extLst>
          </p:cNvPr>
          <p:cNvSpPr/>
          <p:nvPr/>
        </p:nvSpPr>
        <p:spPr>
          <a:xfrm>
            <a:off x="2543175" y="-102469"/>
            <a:ext cx="6943726" cy="6970864"/>
          </a:xfrm>
          <a:prstGeom prst="arc">
            <a:avLst>
              <a:gd name="adj1" fmla="val 6773029"/>
              <a:gd name="adj2" fmla="val 11496611"/>
            </a:avLst>
          </a:prstGeom>
          <a:noFill/>
          <a:ln w="28575" cap="rnd">
            <a:gradFill flip="none" rotWithShape="1">
              <a:gsLst>
                <a:gs pos="6000">
                  <a:schemeClr val="accent1">
                    <a:lumMod val="20000"/>
                    <a:lumOff val="80000"/>
                    <a:alpha val="0"/>
                  </a:schemeClr>
                </a:gs>
                <a:gs pos="100000">
                  <a:schemeClr val="accent2"/>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弧形 44">
            <a:extLst>
              <a:ext uri="{FF2B5EF4-FFF2-40B4-BE49-F238E27FC236}">
                <a16:creationId xmlns:a16="http://schemas.microsoft.com/office/drawing/2014/main" id="{99F1C6CB-3112-F363-6314-623C1EADE536}"/>
              </a:ext>
            </a:extLst>
          </p:cNvPr>
          <p:cNvSpPr/>
          <p:nvPr/>
        </p:nvSpPr>
        <p:spPr>
          <a:xfrm>
            <a:off x="2543175" y="-102469"/>
            <a:ext cx="6943726" cy="6970864"/>
          </a:xfrm>
          <a:prstGeom prst="arc">
            <a:avLst>
              <a:gd name="adj1" fmla="val 18333288"/>
              <a:gd name="adj2" fmla="val 3064119"/>
            </a:avLst>
          </a:prstGeom>
          <a:noFill/>
          <a:ln w="28575" cap="rnd">
            <a:gradFill flip="none" rotWithShape="1">
              <a:gsLst>
                <a:gs pos="27000">
                  <a:schemeClr val="accent1">
                    <a:lumMod val="20000"/>
                    <a:lumOff val="80000"/>
                    <a:alpha val="0"/>
                  </a:schemeClr>
                </a:gs>
                <a:gs pos="100000">
                  <a:schemeClr val="accent2"/>
                </a:gs>
              </a:gsLst>
              <a:lin ang="162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4F7AFCDF-9299-9C1D-7423-73AA39EA1D9F}"/>
              </a:ext>
            </a:extLst>
          </p:cNvPr>
          <p:cNvSpPr txBox="1"/>
          <p:nvPr/>
        </p:nvSpPr>
        <p:spPr>
          <a:xfrm>
            <a:off x="4732410" y="1701906"/>
            <a:ext cx="2653290" cy="2323713"/>
          </a:xfrm>
          <a:prstGeom prst="rect">
            <a:avLst/>
          </a:prstGeom>
          <a:noFill/>
        </p:spPr>
        <p:txBody>
          <a:bodyPr wrap="square" rtlCol="0">
            <a:spAutoFit/>
          </a:bodyPr>
          <a:lstStyle/>
          <a:p>
            <a:pPr algn="ctr"/>
            <a:r>
              <a:rPr lang="en-US" altLang="zh-CN" sz="14500" dirty="0">
                <a:ln w="12700">
                  <a:gradFill>
                    <a:gsLst>
                      <a:gs pos="0">
                        <a:schemeClr val="accent1">
                          <a:lumMod val="40000"/>
                          <a:lumOff val="60000"/>
                        </a:schemeClr>
                      </a:gs>
                      <a:gs pos="79000">
                        <a:schemeClr val="accent2">
                          <a:lumMod val="60000"/>
                          <a:lumOff val="40000"/>
                          <a:alpha val="0"/>
                        </a:schemeClr>
                      </a:gs>
                    </a:gsLst>
                    <a:lin ang="5400000" scaled="1"/>
                  </a:gradFill>
                </a:ln>
                <a:gradFill flip="none" rotWithShape="1">
                  <a:gsLst>
                    <a:gs pos="89000">
                      <a:schemeClr val="accent1"/>
                    </a:gs>
                    <a:gs pos="27000">
                      <a:schemeClr val="accent2">
                        <a:alpha val="0"/>
                      </a:schemeClr>
                    </a:gs>
                  </a:gsLst>
                  <a:lin ang="16200000" scaled="1"/>
                  <a:tileRect/>
                </a:gradFill>
                <a:latin typeface="+mj-ea"/>
                <a:ea typeface="+mj-ea"/>
              </a:rPr>
              <a:t>04</a:t>
            </a:r>
            <a:endParaRPr lang="zh-CN" altLang="en-US" sz="14500" dirty="0">
              <a:ln w="12700">
                <a:gradFill>
                  <a:gsLst>
                    <a:gs pos="0">
                      <a:schemeClr val="accent1">
                        <a:lumMod val="40000"/>
                        <a:lumOff val="60000"/>
                      </a:schemeClr>
                    </a:gs>
                    <a:gs pos="79000">
                      <a:schemeClr val="accent2">
                        <a:lumMod val="60000"/>
                        <a:lumOff val="40000"/>
                        <a:alpha val="0"/>
                      </a:schemeClr>
                    </a:gs>
                  </a:gsLst>
                  <a:lin ang="5400000" scaled="1"/>
                </a:gradFill>
              </a:ln>
              <a:gradFill flip="none" rotWithShape="1">
                <a:gsLst>
                  <a:gs pos="89000">
                    <a:schemeClr val="accent1"/>
                  </a:gs>
                  <a:gs pos="27000">
                    <a:schemeClr val="accent2">
                      <a:alpha val="0"/>
                    </a:schemeClr>
                  </a:gs>
                </a:gsLst>
                <a:lin ang="16200000" scaled="1"/>
                <a:tileRect/>
              </a:gradFill>
              <a:latin typeface="+mj-ea"/>
              <a:ea typeface="+mj-ea"/>
            </a:endParaRPr>
          </a:p>
        </p:txBody>
      </p:sp>
      <p:sp>
        <p:nvSpPr>
          <p:cNvPr id="48" name="弧形 47">
            <a:extLst>
              <a:ext uri="{FF2B5EF4-FFF2-40B4-BE49-F238E27FC236}">
                <a16:creationId xmlns:a16="http://schemas.microsoft.com/office/drawing/2014/main" id="{DF3B27A5-9710-53C4-53DE-C906C38130E6}"/>
              </a:ext>
            </a:extLst>
          </p:cNvPr>
          <p:cNvSpPr/>
          <p:nvPr/>
        </p:nvSpPr>
        <p:spPr>
          <a:xfrm>
            <a:off x="1717964" y="-930905"/>
            <a:ext cx="8594148" cy="8627736"/>
          </a:xfrm>
          <a:prstGeom prst="arc">
            <a:avLst>
              <a:gd name="adj1" fmla="val 9785476"/>
              <a:gd name="adj2" fmla="val 13435980"/>
            </a:avLst>
          </a:prstGeom>
          <a:noFill/>
          <a:ln w="15875" cap="rnd">
            <a:gradFill flip="none" rotWithShape="1">
              <a:gsLst>
                <a:gs pos="6000">
                  <a:schemeClr val="accent1">
                    <a:lumMod val="20000"/>
                    <a:lumOff val="80000"/>
                    <a:alpha val="0"/>
                  </a:schemeClr>
                </a:gs>
                <a:gs pos="100000">
                  <a:schemeClr val="accent1"/>
                </a:gs>
              </a:gsLst>
              <a:lin ang="162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弧形 48">
            <a:extLst>
              <a:ext uri="{FF2B5EF4-FFF2-40B4-BE49-F238E27FC236}">
                <a16:creationId xmlns:a16="http://schemas.microsoft.com/office/drawing/2014/main" id="{8BFBB7AB-8741-6184-6550-BB61108F89BB}"/>
              </a:ext>
            </a:extLst>
          </p:cNvPr>
          <p:cNvSpPr/>
          <p:nvPr/>
        </p:nvSpPr>
        <p:spPr>
          <a:xfrm>
            <a:off x="1717964" y="-930905"/>
            <a:ext cx="8594148" cy="8627736"/>
          </a:xfrm>
          <a:prstGeom prst="arc">
            <a:avLst>
              <a:gd name="adj1" fmla="val 21282651"/>
              <a:gd name="adj2" fmla="val 2942704"/>
            </a:avLst>
          </a:prstGeom>
          <a:noFill/>
          <a:ln w="15875" cap="rnd">
            <a:gradFill flip="none" rotWithShape="1">
              <a:gsLst>
                <a:gs pos="15000">
                  <a:schemeClr val="accent1">
                    <a:lumMod val="20000"/>
                    <a:lumOff val="80000"/>
                    <a:alpha val="0"/>
                  </a:schemeClr>
                </a:gs>
                <a:gs pos="100000">
                  <a:schemeClr val="accent1"/>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40926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716376"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规划举措</a:t>
            </a:r>
          </a:p>
        </p:txBody>
      </p:sp>
      <p:sp>
        <p:nvSpPr>
          <p:cNvPr id="4" name="矩形 3">
            <a:extLst>
              <a:ext uri="{FF2B5EF4-FFF2-40B4-BE49-F238E27FC236}">
                <a16:creationId xmlns:a16="http://schemas.microsoft.com/office/drawing/2014/main" id="{C5B31657-5D40-D925-1145-428C97F3E227}"/>
              </a:ext>
            </a:extLst>
          </p:cNvPr>
          <p:cNvSpPr/>
          <p:nvPr/>
        </p:nvSpPr>
        <p:spPr>
          <a:xfrm>
            <a:off x="839789" y="2416558"/>
            <a:ext cx="1989098" cy="3820730"/>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菱形 1">
            <a:extLst>
              <a:ext uri="{FF2B5EF4-FFF2-40B4-BE49-F238E27FC236}">
                <a16:creationId xmlns:a16="http://schemas.microsoft.com/office/drawing/2014/main" id="{B776BAA1-5BAE-FE74-D346-62DE9513AC8A}"/>
              </a:ext>
            </a:extLst>
          </p:cNvPr>
          <p:cNvSpPr/>
          <p:nvPr/>
        </p:nvSpPr>
        <p:spPr>
          <a:xfrm>
            <a:off x="839789" y="1464499"/>
            <a:ext cx="1989098" cy="1822163"/>
          </a:xfrm>
          <a:custGeom>
            <a:avLst/>
            <a:gdLst>
              <a:gd name="connsiteX0" fmla="*/ 38916 w 2480673"/>
              <a:gd name="connsiteY0" fmla="*/ 967079 h 2100202"/>
              <a:gd name="connsiteX1" fmla="*/ 1171262 w 2480673"/>
              <a:gd name="connsiteY1" fmla="*/ 24957 h 2100202"/>
              <a:gd name="connsiteX2" fmla="*/ 1309412 w 2480673"/>
              <a:gd name="connsiteY2" fmla="*/ 24957 h 2100202"/>
              <a:gd name="connsiteX3" fmla="*/ 2441757 w 2480673"/>
              <a:gd name="connsiteY3" fmla="*/ 967079 h 2100202"/>
              <a:gd name="connsiteX4" fmla="*/ 2441757 w 2480673"/>
              <a:gd name="connsiteY4" fmla="*/ 1133123 h 2100202"/>
              <a:gd name="connsiteX5" fmla="*/ 1309412 w 2480673"/>
              <a:gd name="connsiteY5" fmla="*/ 2075245 h 2100202"/>
              <a:gd name="connsiteX6" fmla="*/ 1171262 w 2480673"/>
              <a:gd name="connsiteY6" fmla="*/ 2075245 h 2100202"/>
              <a:gd name="connsiteX7" fmla="*/ 38916 w 2480673"/>
              <a:gd name="connsiteY7" fmla="*/ 1133123 h 2100202"/>
              <a:gd name="connsiteX8" fmla="*/ 38916 w 2480673"/>
              <a:gd name="connsiteY8" fmla="*/ 967079 h 2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673" h="2100202">
                <a:moveTo>
                  <a:pt x="38916" y="967079"/>
                </a:moveTo>
                <a:lnTo>
                  <a:pt x="1171262" y="24957"/>
                </a:lnTo>
                <a:cubicBezTo>
                  <a:pt x="1211256" y="-8319"/>
                  <a:pt x="1269418" y="-8319"/>
                  <a:pt x="1309412" y="24957"/>
                </a:cubicBezTo>
                <a:lnTo>
                  <a:pt x="2441757" y="967079"/>
                </a:lnTo>
                <a:cubicBezTo>
                  <a:pt x="2493645" y="1010251"/>
                  <a:pt x="2493645" y="1089952"/>
                  <a:pt x="2441757" y="1133123"/>
                </a:cubicBezTo>
                <a:lnTo>
                  <a:pt x="1309412" y="2075245"/>
                </a:lnTo>
                <a:cubicBezTo>
                  <a:pt x="1269418" y="2108521"/>
                  <a:pt x="1211256" y="2108521"/>
                  <a:pt x="1171262" y="2075245"/>
                </a:cubicBezTo>
                <a:lnTo>
                  <a:pt x="38916" y="1133123"/>
                </a:lnTo>
                <a:cubicBezTo>
                  <a:pt x="-12972" y="1089952"/>
                  <a:pt x="-12972" y="1010251"/>
                  <a:pt x="38916" y="967079"/>
                </a:cubicBezTo>
              </a:path>
            </a:pathLst>
          </a:custGeom>
          <a:gradFill flip="none" rotWithShape="1">
            <a:gsLst>
              <a:gs pos="0">
                <a:schemeClr val="accent1"/>
              </a:gs>
              <a:gs pos="100000">
                <a:schemeClr val="accent2"/>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 name="文本框 6">
            <a:extLst>
              <a:ext uri="{FF2B5EF4-FFF2-40B4-BE49-F238E27FC236}">
                <a16:creationId xmlns:a16="http://schemas.microsoft.com/office/drawing/2014/main" id="{9269DB03-01A6-FE3C-6809-094B297D2F19}"/>
              </a:ext>
            </a:extLst>
          </p:cNvPr>
          <p:cNvSpPr txBox="1"/>
          <p:nvPr/>
        </p:nvSpPr>
        <p:spPr>
          <a:xfrm>
            <a:off x="1189854" y="1990832"/>
            <a:ext cx="1288969" cy="379033"/>
          </a:xfrm>
          <a:prstGeom prst="rect">
            <a:avLst/>
          </a:prstGeom>
          <a:noFill/>
        </p:spPr>
        <p:txBody>
          <a:bodyPr wrap="square" rtlCol="0">
            <a:noAutofit/>
          </a:bodyPr>
          <a:lstStyle/>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项目</a:t>
            </a:r>
            <a:endParaRPr lang="en-US" altLang="zh-CN" sz="2400" b="1" dirty="0">
              <a:gradFill flip="none" rotWithShape="1">
                <a:gsLst>
                  <a:gs pos="22000">
                    <a:schemeClr val="accent3"/>
                  </a:gs>
                  <a:gs pos="100000">
                    <a:schemeClr val="accent3">
                      <a:lumMod val="90000"/>
                      <a:lumOff val="10000"/>
                    </a:schemeClr>
                  </a:gs>
                </a:gsLst>
                <a:lin ang="13500000" scaled="1"/>
                <a:tileRect/>
              </a:gradFill>
              <a:latin typeface="+mj-ea"/>
              <a:ea typeface="+mj-ea"/>
            </a:endParaRPr>
          </a:p>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区域化</a:t>
            </a:r>
          </a:p>
        </p:txBody>
      </p:sp>
      <p:sp>
        <p:nvSpPr>
          <p:cNvPr id="8" name="文本框 7">
            <a:extLst>
              <a:ext uri="{FF2B5EF4-FFF2-40B4-BE49-F238E27FC236}">
                <a16:creationId xmlns:a16="http://schemas.microsoft.com/office/drawing/2014/main" id="{42D31E86-B786-91DE-5EF8-55B99CFE27F8}"/>
              </a:ext>
            </a:extLst>
          </p:cNvPr>
          <p:cNvSpPr txBox="1"/>
          <p:nvPr/>
        </p:nvSpPr>
        <p:spPr>
          <a:xfrm>
            <a:off x="1048119" y="3715462"/>
            <a:ext cx="1714169" cy="908262"/>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请输入文字替换请输入文字替换请输入文字替换请输入文字替换请输入文字替换请输入文字替换请输入文字替替换请输入文字替</a:t>
            </a:r>
            <a:endParaRPr lang="en-US" altLang="zh-CN" sz="1400" dirty="0">
              <a:solidFill>
                <a:schemeClr val="bg1"/>
              </a:solidFill>
              <a:latin typeface="+mn-ea"/>
            </a:endParaRPr>
          </a:p>
          <a:p>
            <a:pPr>
              <a:lnSpc>
                <a:spcPct val="130000"/>
              </a:lnSpc>
            </a:pPr>
            <a:endParaRPr lang="zh-CN" altLang="en-US" dirty="0">
              <a:solidFill>
                <a:schemeClr val="bg1"/>
              </a:solidFill>
              <a:latin typeface="+mn-ea"/>
            </a:endParaRPr>
          </a:p>
        </p:txBody>
      </p:sp>
      <p:sp>
        <p:nvSpPr>
          <p:cNvPr id="9" name="矩形 8">
            <a:extLst>
              <a:ext uri="{FF2B5EF4-FFF2-40B4-BE49-F238E27FC236}">
                <a16:creationId xmlns:a16="http://schemas.microsoft.com/office/drawing/2014/main" id="{389365D3-A696-DE33-6D35-9A6402E66716}"/>
              </a:ext>
            </a:extLst>
          </p:cNvPr>
          <p:cNvSpPr/>
          <p:nvPr/>
        </p:nvSpPr>
        <p:spPr>
          <a:xfrm>
            <a:off x="2970620" y="2416558"/>
            <a:ext cx="1989098" cy="3820730"/>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1">
            <a:extLst>
              <a:ext uri="{FF2B5EF4-FFF2-40B4-BE49-F238E27FC236}">
                <a16:creationId xmlns:a16="http://schemas.microsoft.com/office/drawing/2014/main" id="{B6F5F24B-8C0F-ABBD-B971-5E6DF23F45FC}"/>
              </a:ext>
            </a:extLst>
          </p:cNvPr>
          <p:cNvSpPr/>
          <p:nvPr/>
        </p:nvSpPr>
        <p:spPr>
          <a:xfrm>
            <a:off x="2970620" y="1464499"/>
            <a:ext cx="1989098" cy="1822163"/>
          </a:xfrm>
          <a:custGeom>
            <a:avLst/>
            <a:gdLst>
              <a:gd name="connsiteX0" fmla="*/ 38916 w 2480673"/>
              <a:gd name="connsiteY0" fmla="*/ 967079 h 2100202"/>
              <a:gd name="connsiteX1" fmla="*/ 1171262 w 2480673"/>
              <a:gd name="connsiteY1" fmla="*/ 24957 h 2100202"/>
              <a:gd name="connsiteX2" fmla="*/ 1309412 w 2480673"/>
              <a:gd name="connsiteY2" fmla="*/ 24957 h 2100202"/>
              <a:gd name="connsiteX3" fmla="*/ 2441757 w 2480673"/>
              <a:gd name="connsiteY3" fmla="*/ 967079 h 2100202"/>
              <a:gd name="connsiteX4" fmla="*/ 2441757 w 2480673"/>
              <a:gd name="connsiteY4" fmla="*/ 1133123 h 2100202"/>
              <a:gd name="connsiteX5" fmla="*/ 1309412 w 2480673"/>
              <a:gd name="connsiteY5" fmla="*/ 2075245 h 2100202"/>
              <a:gd name="connsiteX6" fmla="*/ 1171262 w 2480673"/>
              <a:gd name="connsiteY6" fmla="*/ 2075245 h 2100202"/>
              <a:gd name="connsiteX7" fmla="*/ 38916 w 2480673"/>
              <a:gd name="connsiteY7" fmla="*/ 1133123 h 2100202"/>
              <a:gd name="connsiteX8" fmla="*/ 38916 w 2480673"/>
              <a:gd name="connsiteY8" fmla="*/ 967079 h 2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673" h="2100202">
                <a:moveTo>
                  <a:pt x="38916" y="967079"/>
                </a:moveTo>
                <a:lnTo>
                  <a:pt x="1171262" y="24957"/>
                </a:lnTo>
                <a:cubicBezTo>
                  <a:pt x="1211256" y="-8319"/>
                  <a:pt x="1269418" y="-8319"/>
                  <a:pt x="1309412" y="24957"/>
                </a:cubicBezTo>
                <a:lnTo>
                  <a:pt x="2441757" y="967079"/>
                </a:lnTo>
                <a:cubicBezTo>
                  <a:pt x="2493645" y="1010251"/>
                  <a:pt x="2493645" y="1089952"/>
                  <a:pt x="2441757" y="1133123"/>
                </a:cubicBezTo>
                <a:lnTo>
                  <a:pt x="1309412" y="2075245"/>
                </a:lnTo>
                <a:cubicBezTo>
                  <a:pt x="1269418" y="2108521"/>
                  <a:pt x="1211256" y="2108521"/>
                  <a:pt x="1171262" y="2075245"/>
                </a:cubicBezTo>
                <a:lnTo>
                  <a:pt x="38916" y="1133123"/>
                </a:lnTo>
                <a:cubicBezTo>
                  <a:pt x="-12972" y="1089952"/>
                  <a:pt x="-12972" y="1010251"/>
                  <a:pt x="38916" y="967079"/>
                </a:cubicBezTo>
              </a:path>
            </a:pathLst>
          </a:custGeom>
          <a:gradFill flip="none" rotWithShape="1">
            <a:gsLst>
              <a:gs pos="0">
                <a:schemeClr val="accent1"/>
              </a:gs>
              <a:gs pos="100000">
                <a:schemeClr val="accent2"/>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文本框 10">
            <a:extLst>
              <a:ext uri="{FF2B5EF4-FFF2-40B4-BE49-F238E27FC236}">
                <a16:creationId xmlns:a16="http://schemas.microsoft.com/office/drawing/2014/main" id="{4505B952-1664-9DA0-136F-A5ED53D797C5}"/>
              </a:ext>
            </a:extLst>
          </p:cNvPr>
          <p:cNvSpPr txBox="1"/>
          <p:nvPr/>
        </p:nvSpPr>
        <p:spPr>
          <a:xfrm>
            <a:off x="3320685" y="1990832"/>
            <a:ext cx="1288969" cy="379033"/>
          </a:xfrm>
          <a:prstGeom prst="rect">
            <a:avLst/>
          </a:prstGeom>
          <a:noFill/>
        </p:spPr>
        <p:txBody>
          <a:bodyPr wrap="square" rtlCol="0">
            <a:noAutofit/>
          </a:bodyPr>
          <a:lstStyle/>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划小</a:t>
            </a:r>
            <a:endParaRPr lang="en-US" altLang="zh-CN" sz="2400" b="1" dirty="0">
              <a:gradFill flip="none" rotWithShape="1">
                <a:gsLst>
                  <a:gs pos="22000">
                    <a:schemeClr val="accent3"/>
                  </a:gs>
                  <a:gs pos="100000">
                    <a:schemeClr val="accent3">
                      <a:lumMod val="90000"/>
                      <a:lumOff val="10000"/>
                    </a:schemeClr>
                  </a:gs>
                </a:gsLst>
                <a:lin ang="13500000" scaled="1"/>
                <a:tileRect/>
              </a:gradFill>
              <a:latin typeface="+mj-ea"/>
              <a:ea typeface="+mj-ea"/>
            </a:endParaRPr>
          </a:p>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经营</a:t>
            </a:r>
          </a:p>
        </p:txBody>
      </p:sp>
      <p:sp>
        <p:nvSpPr>
          <p:cNvPr id="13" name="矩形 12">
            <a:extLst>
              <a:ext uri="{FF2B5EF4-FFF2-40B4-BE49-F238E27FC236}">
                <a16:creationId xmlns:a16="http://schemas.microsoft.com/office/drawing/2014/main" id="{D2421023-EF53-3898-9E66-35E1BC48B0C5}"/>
              </a:ext>
            </a:extLst>
          </p:cNvPr>
          <p:cNvSpPr/>
          <p:nvPr/>
        </p:nvSpPr>
        <p:spPr>
          <a:xfrm>
            <a:off x="5101452" y="2416558"/>
            <a:ext cx="1989098" cy="3820730"/>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
            <a:extLst>
              <a:ext uri="{FF2B5EF4-FFF2-40B4-BE49-F238E27FC236}">
                <a16:creationId xmlns:a16="http://schemas.microsoft.com/office/drawing/2014/main" id="{B383889C-AD0F-71E6-5B85-1C9D90E02739}"/>
              </a:ext>
            </a:extLst>
          </p:cNvPr>
          <p:cNvSpPr/>
          <p:nvPr/>
        </p:nvSpPr>
        <p:spPr>
          <a:xfrm>
            <a:off x="5101452" y="1464499"/>
            <a:ext cx="1989098" cy="1822163"/>
          </a:xfrm>
          <a:custGeom>
            <a:avLst/>
            <a:gdLst>
              <a:gd name="connsiteX0" fmla="*/ 38916 w 2480673"/>
              <a:gd name="connsiteY0" fmla="*/ 967079 h 2100202"/>
              <a:gd name="connsiteX1" fmla="*/ 1171262 w 2480673"/>
              <a:gd name="connsiteY1" fmla="*/ 24957 h 2100202"/>
              <a:gd name="connsiteX2" fmla="*/ 1309412 w 2480673"/>
              <a:gd name="connsiteY2" fmla="*/ 24957 h 2100202"/>
              <a:gd name="connsiteX3" fmla="*/ 2441757 w 2480673"/>
              <a:gd name="connsiteY3" fmla="*/ 967079 h 2100202"/>
              <a:gd name="connsiteX4" fmla="*/ 2441757 w 2480673"/>
              <a:gd name="connsiteY4" fmla="*/ 1133123 h 2100202"/>
              <a:gd name="connsiteX5" fmla="*/ 1309412 w 2480673"/>
              <a:gd name="connsiteY5" fmla="*/ 2075245 h 2100202"/>
              <a:gd name="connsiteX6" fmla="*/ 1171262 w 2480673"/>
              <a:gd name="connsiteY6" fmla="*/ 2075245 h 2100202"/>
              <a:gd name="connsiteX7" fmla="*/ 38916 w 2480673"/>
              <a:gd name="connsiteY7" fmla="*/ 1133123 h 2100202"/>
              <a:gd name="connsiteX8" fmla="*/ 38916 w 2480673"/>
              <a:gd name="connsiteY8" fmla="*/ 967079 h 2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673" h="2100202">
                <a:moveTo>
                  <a:pt x="38916" y="967079"/>
                </a:moveTo>
                <a:lnTo>
                  <a:pt x="1171262" y="24957"/>
                </a:lnTo>
                <a:cubicBezTo>
                  <a:pt x="1211256" y="-8319"/>
                  <a:pt x="1269418" y="-8319"/>
                  <a:pt x="1309412" y="24957"/>
                </a:cubicBezTo>
                <a:lnTo>
                  <a:pt x="2441757" y="967079"/>
                </a:lnTo>
                <a:cubicBezTo>
                  <a:pt x="2493645" y="1010251"/>
                  <a:pt x="2493645" y="1089952"/>
                  <a:pt x="2441757" y="1133123"/>
                </a:cubicBezTo>
                <a:lnTo>
                  <a:pt x="1309412" y="2075245"/>
                </a:lnTo>
                <a:cubicBezTo>
                  <a:pt x="1269418" y="2108521"/>
                  <a:pt x="1211256" y="2108521"/>
                  <a:pt x="1171262" y="2075245"/>
                </a:cubicBezTo>
                <a:lnTo>
                  <a:pt x="38916" y="1133123"/>
                </a:lnTo>
                <a:cubicBezTo>
                  <a:pt x="-12972" y="1089952"/>
                  <a:pt x="-12972" y="1010251"/>
                  <a:pt x="38916" y="967079"/>
                </a:cubicBezTo>
              </a:path>
            </a:pathLst>
          </a:custGeom>
          <a:gradFill flip="none" rotWithShape="1">
            <a:gsLst>
              <a:gs pos="0">
                <a:schemeClr val="accent1"/>
              </a:gs>
              <a:gs pos="100000">
                <a:schemeClr val="accent2"/>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5" name="文本框 14">
            <a:extLst>
              <a:ext uri="{FF2B5EF4-FFF2-40B4-BE49-F238E27FC236}">
                <a16:creationId xmlns:a16="http://schemas.microsoft.com/office/drawing/2014/main" id="{0BDE10F7-48ED-F818-92C8-DF1AFB96C843}"/>
              </a:ext>
            </a:extLst>
          </p:cNvPr>
          <p:cNvSpPr txBox="1"/>
          <p:nvPr/>
        </p:nvSpPr>
        <p:spPr>
          <a:xfrm>
            <a:off x="5451516" y="1990832"/>
            <a:ext cx="1288969" cy="379033"/>
          </a:xfrm>
          <a:prstGeom prst="rect">
            <a:avLst/>
          </a:prstGeom>
          <a:noFill/>
        </p:spPr>
        <p:txBody>
          <a:bodyPr wrap="square" rtlCol="0">
            <a:noAutofit/>
          </a:bodyPr>
          <a:lstStyle/>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业务</a:t>
            </a:r>
            <a:endParaRPr lang="en-US" altLang="zh-CN" sz="2400" b="1" dirty="0">
              <a:gradFill flip="none" rotWithShape="1">
                <a:gsLst>
                  <a:gs pos="22000">
                    <a:schemeClr val="accent3"/>
                  </a:gs>
                  <a:gs pos="100000">
                    <a:schemeClr val="accent3">
                      <a:lumMod val="90000"/>
                      <a:lumOff val="10000"/>
                    </a:schemeClr>
                  </a:gs>
                </a:gsLst>
                <a:lin ang="13500000" scaled="1"/>
                <a:tileRect/>
              </a:gradFill>
              <a:latin typeface="+mj-ea"/>
              <a:ea typeface="+mj-ea"/>
            </a:endParaRPr>
          </a:p>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集约化</a:t>
            </a:r>
          </a:p>
        </p:txBody>
      </p:sp>
      <p:sp>
        <p:nvSpPr>
          <p:cNvPr id="17" name="矩形 16">
            <a:extLst>
              <a:ext uri="{FF2B5EF4-FFF2-40B4-BE49-F238E27FC236}">
                <a16:creationId xmlns:a16="http://schemas.microsoft.com/office/drawing/2014/main" id="{E5F65736-18DA-991A-ABC9-7E9ADB922241}"/>
              </a:ext>
            </a:extLst>
          </p:cNvPr>
          <p:cNvSpPr/>
          <p:nvPr/>
        </p:nvSpPr>
        <p:spPr>
          <a:xfrm>
            <a:off x="7232283" y="2416558"/>
            <a:ext cx="1989098" cy="3820730"/>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菱形 1">
            <a:extLst>
              <a:ext uri="{FF2B5EF4-FFF2-40B4-BE49-F238E27FC236}">
                <a16:creationId xmlns:a16="http://schemas.microsoft.com/office/drawing/2014/main" id="{626F6E56-2AED-2DF5-3E45-F8A1DB4110C8}"/>
              </a:ext>
            </a:extLst>
          </p:cNvPr>
          <p:cNvSpPr/>
          <p:nvPr/>
        </p:nvSpPr>
        <p:spPr>
          <a:xfrm>
            <a:off x="7232283" y="1464499"/>
            <a:ext cx="1989098" cy="1822163"/>
          </a:xfrm>
          <a:custGeom>
            <a:avLst/>
            <a:gdLst>
              <a:gd name="connsiteX0" fmla="*/ 38916 w 2480673"/>
              <a:gd name="connsiteY0" fmla="*/ 967079 h 2100202"/>
              <a:gd name="connsiteX1" fmla="*/ 1171262 w 2480673"/>
              <a:gd name="connsiteY1" fmla="*/ 24957 h 2100202"/>
              <a:gd name="connsiteX2" fmla="*/ 1309412 w 2480673"/>
              <a:gd name="connsiteY2" fmla="*/ 24957 h 2100202"/>
              <a:gd name="connsiteX3" fmla="*/ 2441757 w 2480673"/>
              <a:gd name="connsiteY3" fmla="*/ 967079 h 2100202"/>
              <a:gd name="connsiteX4" fmla="*/ 2441757 w 2480673"/>
              <a:gd name="connsiteY4" fmla="*/ 1133123 h 2100202"/>
              <a:gd name="connsiteX5" fmla="*/ 1309412 w 2480673"/>
              <a:gd name="connsiteY5" fmla="*/ 2075245 h 2100202"/>
              <a:gd name="connsiteX6" fmla="*/ 1171262 w 2480673"/>
              <a:gd name="connsiteY6" fmla="*/ 2075245 h 2100202"/>
              <a:gd name="connsiteX7" fmla="*/ 38916 w 2480673"/>
              <a:gd name="connsiteY7" fmla="*/ 1133123 h 2100202"/>
              <a:gd name="connsiteX8" fmla="*/ 38916 w 2480673"/>
              <a:gd name="connsiteY8" fmla="*/ 967079 h 2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673" h="2100202">
                <a:moveTo>
                  <a:pt x="38916" y="967079"/>
                </a:moveTo>
                <a:lnTo>
                  <a:pt x="1171262" y="24957"/>
                </a:lnTo>
                <a:cubicBezTo>
                  <a:pt x="1211256" y="-8319"/>
                  <a:pt x="1269418" y="-8319"/>
                  <a:pt x="1309412" y="24957"/>
                </a:cubicBezTo>
                <a:lnTo>
                  <a:pt x="2441757" y="967079"/>
                </a:lnTo>
                <a:cubicBezTo>
                  <a:pt x="2493645" y="1010251"/>
                  <a:pt x="2493645" y="1089952"/>
                  <a:pt x="2441757" y="1133123"/>
                </a:cubicBezTo>
                <a:lnTo>
                  <a:pt x="1309412" y="2075245"/>
                </a:lnTo>
                <a:cubicBezTo>
                  <a:pt x="1269418" y="2108521"/>
                  <a:pt x="1211256" y="2108521"/>
                  <a:pt x="1171262" y="2075245"/>
                </a:cubicBezTo>
                <a:lnTo>
                  <a:pt x="38916" y="1133123"/>
                </a:lnTo>
                <a:cubicBezTo>
                  <a:pt x="-12972" y="1089952"/>
                  <a:pt x="-12972" y="1010251"/>
                  <a:pt x="38916" y="967079"/>
                </a:cubicBezTo>
              </a:path>
            </a:pathLst>
          </a:custGeom>
          <a:gradFill flip="none" rotWithShape="1">
            <a:gsLst>
              <a:gs pos="0">
                <a:schemeClr val="accent1"/>
              </a:gs>
              <a:gs pos="100000">
                <a:schemeClr val="accent2"/>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文本框 18">
            <a:extLst>
              <a:ext uri="{FF2B5EF4-FFF2-40B4-BE49-F238E27FC236}">
                <a16:creationId xmlns:a16="http://schemas.microsoft.com/office/drawing/2014/main" id="{FD07163A-71A4-0434-E9F0-5114EBE361F8}"/>
              </a:ext>
            </a:extLst>
          </p:cNvPr>
          <p:cNvSpPr txBox="1"/>
          <p:nvPr/>
        </p:nvSpPr>
        <p:spPr>
          <a:xfrm>
            <a:off x="7582348" y="1990832"/>
            <a:ext cx="1288969" cy="379033"/>
          </a:xfrm>
          <a:prstGeom prst="rect">
            <a:avLst/>
          </a:prstGeom>
          <a:noFill/>
        </p:spPr>
        <p:txBody>
          <a:bodyPr wrap="square" rtlCol="0">
            <a:noAutofit/>
          </a:bodyPr>
          <a:lstStyle/>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管理</a:t>
            </a:r>
            <a:endParaRPr lang="en-US" altLang="zh-CN" sz="2400" b="1" dirty="0">
              <a:gradFill flip="none" rotWithShape="1">
                <a:gsLst>
                  <a:gs pos="22000">
                    <a:schemeClr val="accent3"/>
                  </a:gs>
                  <a:gs pos="100000">
                    <a:schemeClr val="accent3">
                      <a:lumMod val="90000"/>
                      <a:lumOff val="10000"/>
                    </a:schemeClr>
                  </a:gs>
                </a:gsLst>
                <a:lin ang="13500000" scaled="1"/>
                <a:tileRect/>
              </a:gradFill>
              <a:latin typeface="+mj-ea"/>
              <a:ea typeface="+mj-ea"/>
            </a:endParaRPr>
          </a:p>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模块化</a:t>
            </a:r>
            <a:endParaRPr lang="en-US" altLang="zh-CN" sz="2400" b="1" dirty="0">
              <a:gradFill flip="none" rotWithShape="1">
                <a:gsLst>
                  <a:gs pos="22000">
                    <a:schemeClr val="accent3"/>
                  </a:gs>
                  <a:gs pos="100000">
                    <a:schemeClr val="accent3">
                      <a:lumMod val="90000"/>
                      <a:lumOff val="10000"/>
                    </a:schemeClr>
                  </a:gs>
                </a:gsLst>
                <a:lin ang="13500000" scaled="1"/>
                <a:tileRect/>
              </a:gradFill>
              <a:latin typeface="+mj-ea"/>
              <a:ea typeface="+mj-ea"/>
            </a:endParaRPr>
          </a:p>
        </p:txBody>
      </p:sp>
      <p:sp>
        <p:nvSpPr>
          <p:cNvPr id="21" name="矩形 20">
            <a:extLst>
              <a:ext uri="{FF2B5EF4-FFF2-40B4-BE49-F238E27FC236}">
                <a16:creationId xmlns:a16="http://schemas.microsoft.com/office/drawing/2014/main" id="{B8EF4703-FE02-DD10-4D5C-B4E711A5F827}"/>
              </a:ext>
            </a:extLst>
          </p:cNvPr>
          <p:cNvSpPr/>
          <p:nvPr/>
        </p:nvSpPr>
        <p:spPr>
          <a:xfrm>
            <a:off x="9363115" y="2416558"/>
            <a:ext cx="1989098" cy="3820730"/>
          </a:xfrm>
          <a:prstGeom prst="rect">
            <a:avLst/>
          </a:prstGeom>
          <a:gradFill flip="none" rotWithShape="1">
            <a:gsLst>
              <a:gs pos="0">
                <a:schemeClr val="accent1">
                  <a:alpha val="41000"/>
                </a:schemeClr>
              </a:gs>
              <a:gs pos="100000">
                <a:schemeClr val="accent1">
                  <a:alpha val="0"/>
                </a:schemeClr>
              </a:gs>
            </a:gsLst>
            <a:lin ang="5400000" scaled="1"/>
            <a:tileRect/>
          </a:gradFill>
          <a:ln>
            <a:gradFill flip="none" rotWithShape="1">
              <a:gsLst>
                <a:gs pos="52200">
                  <a:schemeClr val="accent1"/>
                </a:gs>
                <a:gs pos="0">
                  <a:schemeClr val="accent1">
                    <a:alpha val="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菱形 1">
            <a:extLst>
              <a:ext uri="{FF2B5EF4-FFF2-40B4-BE49-F238E27FC236}">
                <a16:creationId xmlns:a16="http://schemas.microsoft.com/office/drawing/2014/main" id="{AA544E8D-2419-459B-10B9-052067057507}"/>
              </a:ext>
            </a:extLst>
          </p:cNvPr>
          <p:cNvSpPr/>
          <p:nvPr/>
        </p:nvSpPr>
        <p:spPr>
          <a:xfrm>
            <a:off x="9363115" y="1464499"/>
            <a:ext cx="1989098" cy="1822163"/>
          </a:xfrm>
          <a:custGeom>
            <a:avLst/>
            <a:gdLst>
              <a:gd name="connsiteX0" fmla="*/ 38916 w 2480673"/>
              <a:gd name="connsiteY0" fmla="*/ 967079 h 2100202"/>
              <a:gd name="connsiteX1" fmla="*/ 1171262 w 2480673"/>
              <a:gd name="connsiteY1" fmla="*/ 24957 h 2100202"/>
              <a:gd name="connsiteX2" fmla="*/ 1309412 w 2480673"/>
              <a:gd name="connsiteY2" fmla="*/ 24957 h 2100202"/>
              <a:gd name="connsiteX3" fmla="*/ 2441757 w 2480673"/>
              <a:gd name="connsiteY3" fmla="*/ 967079 h 2100202"/>
              <a:gd name="connsiteX4" fmla="*/ 2441757 w 2480673"/>
              <a:gd name="connsiteY4" fmla="*/ 1133123 h 2100202"/>
              <a:gd name="connsiteX5" fmla="*/ 1309412 w 2480673"/>
              <a:gd name="connsiteY5" fmla="*/ 2075245 h 2100202"/>
              <a:gd name="connsiteX6" fmla="*/ 1171262 w 2480673"/>
              <a:gd name="connsiteY6" fmla="*/ 2075245 h 2100202"/>
              <a:gd name="connsiteX7" fmla="*/ 38916 w 2480673"/>
              <a:gd name="connsiteY7" fmla="*/ 1133123 h 2100202"/>
              <a:gd name="connsiteX8" fmla="*/ 38916 w 2480673"/>
              <a:gd name="connsiteY8" fmla="*/ 967079 h 2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673" h="2100202">
                <a:moveTo>
                  <a:pt x="38916" y="967079"/>
                </a:moveTo>
                <a:lnTo>
                  <a:pt x="1171262" y="24957"/>
                </a:lnTo>
                <a:cubicBezTo>
                  <a:pt x="1211256" y="-8319"/>
                  <a:pt x="1269418" y="-8319"/>
                  <a:pt x="1309412" y="24957"/>
                </a:cubicBezTo>
                <a:lnTo>
                  <a:pt x="2441757" y="967079"/>
                </a:lnTo>
                <a:cubicBezTo>
                  <a:pt x="2493645" y="1010251"/>
                  <a:pt x="2493645" y="1089952"/>
                  <a:pt x="2441757" y="1133123"/>
                </a:cubicBezTo>
                <a:lnTo>
                  <a:pt x="1309412" y="2075245"/>
                </a:lnTo>
                <a:cubicBezTo>
                  <a:pt x="1269418" y="2108521"/>
                  <a:pt x="1211256" y="2108521"/>
                  <a:pt x="1171262" y="2075245"/>
                </a:cubicBezTo>
                <a:lnTo>
                  <a:pt x="38916" y="1133123"/>
                </a:lnTo>
                <a:cubicBezTo>
                  <a:pt x="-12972" y="1089952"/>
                  <a:pt x="-12972" y="1010251"/>
                  <a:pt x="38916" y="967079"/>
                </a:cubicBezTo>
              </a:path>
            </a:pathLst>
          </a:custGeom>
          <a:gradFill flip="none" rotWithShape="1">
            <a:gsLst>
              <a:gs pos="0">
                <a:schemeClr val="accent1"/>
              </a:gs>
              <a:gs pos="100000">
                <a:schemeClr val="accent2"/>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文本框 22">
            <a:extLst>
              <a:ext uri="{FF2B5EF4-FFF2-40B4-BE49-F238E27FC236}">
                <a16:creationId xmlns:a16="http://schemas.microsoft.com/office/drawing/2014/main" id="{E6194C6D-D948-91D6-D808-C4ED86B7B3BA}"/>
              </a:ext>
            </a:extLst>
          </p:cNvPr>
          <p:cNvSpPr txBox="1"/>
          <p:nvPr/>
        </p:nvSpPr>
        <p:spPr>
          <a:xfrm>
            <a:off x="9713179" y="1990832"/>
            <a:ext cx="1288969" cy="379033"/>
          </a:xfrm>
          <a:prstGeom prst="rect">
            <a:avLst/>
          </a:prstGeom>
          <a:noFill/>
        </p:spPr>
        <p:txBody>
          <a:bodyPr wrap="square" rtlCol="0">
            <a:noAutofit/>
          </a:bodyPr>
          <a:lstStyle/>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人才</a:t>
            </a:r>
            <a:endParaRPr lang="en-US" altLang="zh-CN" sz="2400" b="1" dirty="0">
              <a:gradFill flip="none" rotWithShape="1">
                <a:gsLst>
                  <a:gs pos="22000">
                    <a:schemeClr val="accent3"/>
                  </a:gs>
                  <a:gs pos="100000">
                    <a:schemeClr val="accent3">
                      <a:lumMod val="90000"/>
                      <a:lumOff val="10000"/>
                    </a:schemeClr>
                  </a:gs>
                </a:gsLst>
                <a:lin ang="13500000" scaled="1"/>
                <a:tileRect/>
              </a:gradFill>
              <a:latin typeface="+mj-ea"/>
              <a:ea typeface="+mj-ea"/>
            </a:endParaRPr>
          </a:p>
          <a:p>
            <a:pPr algn="ctr"/>
            <a:r>
              <a:rPr lang="zh-CN" altLang="en-US" sz="2400" b="1" dirty="0">
                <a:gradFill flip="none" rotWithShape="1">
                  <a:gsLst>
                    <a:gs pos="22000">
                      <a:schemeClr val="accent3"/>
                    </a:gs>
                    <a:gs pos="100000">
                      <a:schemeClr val="accent3">
                        <a:lumMod val="90000"/>
                        <a:lumOff val="10000"/>
                      </a:schemeClr>
                    </a:gs>
                  </a:gsLst>
                  <a:lin ang="13500000" scaled="1"/>
                  <a:tileRect/>
                </a:gradFill>
                <a:latin typeface="+mj-ea"/>
                <a:ea typeface="+mj-ea"/>
              </a:rPr>
              <a:t>梯队</a:t>
            </a:r>
          </a:p>
        </p:txBody>
      </p:sp>
      <p:sp>
        <p:nvSpPr>
          <p:cNvPr id="28" name="文本框 27">
            <a:extLst>
              <a:ext uri="{FF2B5EF4-FFF2-40B4-BE49-F238E27FC236}">
                <a16:creationId xmlns:a16="http://schemas.microsoft.com/office/drawing/2014/main" id="{0E7C9F4C-278F-32D0-EA1D-D9E71C842CA5}"/>
              </a:ext>
            </a:extLst>
          </p:cNvPr>
          <p:cNvSpPr txBox="1"/>
          <p:nvPr/>
        </p:nvSpPr>
        <p:spPr>
          <a:xfrm>
            <a:off x="3108084" y="3715462"/>
            <a:ext cx="1714169" cy="908262"/>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请输入文字替换请输入文字替换请输入文字替换请输入文字替换请输入文字替换请输入文字替换请输入文字替替换请输入文字替</a:t>
            </a:r>
            <a:endParaRPr lang="en-US" altLang="zh-CN" sz="1400" dirty="0">
              <a:solidFill>
                <a:schemeClr val="bg1"/>
              </a:solidFill>
              <a:latin typeface="+mn-ea"/>
            </a:endParaRPr>
          </a:p>
          <a:p>
            <a:pPr>
              <a:lnSpc>
                <a:spcPct val="130000"/>
              </a:lnSpc>
            </a:pPr>
            <a:endParaRPr lang="zh-CN" altLang="en-US" dirty="0">
              <a:solidFill>
                <a:schemeClr val="bg1"/>
              </a:solidFill>
              <a:latin typeface="+mn-ea"/>
            </a:endParaRPr>
          </a:p>
        </p:txBody>
      </p:sp>
      <p:sp>
        <p:nvSpPr>
          <p:cNvPr id="29" name="文本框 28">
            <a:extLst>
              <a:ext uri="{FF2B5EF4-FFF2-40B4-BE49-F238E27FC236}">
                <a16:creationId xmlns:a16="http://schemas.microsoft.com/office/drawing/2014/main" id="{6C77BD7A-6952-EE5B-FD0A-9C76E779C693}"/>
              </a:ext>
            </a:extLst>
          </p:cNvPr>
          <p:cNvSpPr txBox="1"/>
          <p:nvPr/>
        </p:nvSpPr>
        <p:spPr>
          <a:xfrm>
            <a:off x="5309782" y="3715462"/>
            <a:ext cx="1714169" cy="908262"/>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请输入文字替换请输入文字替换请输入文字替换请输入文字替换请输入文字替换请输入文字替换请输入文字替替换请输入文字替</a:t>
            </a:r>
            <a:endParaRPr lang="en-US" altLang="zh-CN" sz="1400" dirty="0">
              <a:solidFill>
                <a:schemeClr val="bg1"/>
              </a:solidFill>
              <a:latin typeface="+mn-ea"/>
            </a:endParaRPr>
          </a:p>
          <a:p>
            <a:pPr>
              <a:lnSpc>
                <a:spcPct val="130000"/>
              </a:lnSpc>
            </a:pPr>
            <a:endParaRPr lang="zh-CN" altLang="en-US" dirty="0">
              <a:solidFill>
                <a:schemeClr val="bg1"/>
              </a:solidFill>
              <a:latin typeface="+mn-ea"/>
            </a:endParaRPr>
          </a:p>
        </p:txBody>
      </p:sp>
      <p:sp>
        <p:nvSpPr>
          <p:cNvPr id="30" name="文本框 29">
            <a:extLst>
              <a:ext uri="{FF2B5EF4-FFF2-40B4-BE49-F238E27FC236}">
                <a16:creationId xmlns:a16="http://schemas.microsoft.com/office/drawing/2014/main" id="{7A6F5A04-A53A-751A-96F7-59D46DCCC7C1}"/>
              </a:ext>
            </a:extLst>
          </p:cNvPr>
          <p:cNvSpPr txBox="1"/>
          <p:nvPr/>
        </p:nvSpPr>
        <p:spPr>
          <a:xfrm>
            <a:off x="7431988" y="3715462"/>
            <a:ext cx="1714169" cy="908262"/>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请输入文字替换请输入文字替换请输入文字替换请输入文字替换请输入文字替换请输入文字替换请输入文字替替换请输入文字替</a:t>
            </a:r>
            <a:endParaRPr lang="en-US" altLang="zh-CN" sz="1400" dirty="0">
              <a:solidFill>
                <a:schemeClr val="bg1"/>
              </a:solidFill>
              <a:latin typeface="+mn-ea"/>
            </a:endParaRPr>
          </a:p>
          <a:p>
            <a:pPr>
              <a:lnSpc>
                <a:spcPct val="130000"/>
              </a:lnSpc>
            </a:pPr>
            <a:endParaRPr lang="zh-CN" altLang="en-US" dirty="0">
              <a:solidFill>
                <a:schemeClr val="bg1"/>
              </a:solidFill>
              <a:latin typeface="+mn-ea"/>
            </a:endParaRPr>
          </a:p>
        </p:txBody>
      </p:sp>
      <p:sp>
        <p:nvSpPr>
          <p:cNvPr id="31" name="文本框 30">
            <a:extLst>
              <a:ext uri="{FF2B5EF4-FFF2-40B4-BE49-F238E27FC236}">
                <a16:creationId xmlns:a16="http://schemas.microsoft.com/office/drawing/2014/main" id="{E0476CDA-A729-91F3-824A-183B68A30003}"/>
              </a:ext>
            </a:extLst>
          </p:cNvPr>
          <p:cNvSpPr txBox="1"/>
          <p:nvPr/>
        </p:nvSpPr>
        <p:spPr>
          <a:xfrm>
            <a:off x="9500578" y="3715462"/>
            <a:ext cx="1714169" cy="908262"/>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请输入文字替换请输入文字替换请输入文字替换请输入文字替换请输入文字替换请输入文字替换请输入文字替替换请输入文字替</a:t>
            </a:r>
            <a:endParaRPr lang="en-US" altLang="zh-CN" sz="1400" dirty="0">
              <a:solidFill>
                <a:schemeClr val="bg1"/>
              </a:solidFill>
              <a:latin typeface="+mn-ea"/>
            </a:endParaRPr>
          </a:p>
          <a:p>
            <a:pPr>
              <a:lnSpc>
                <a:spcPct val="130000"/>
              </a:lnSpc>
            </a:pPr>
            <a:endParaRPr lang="zh-CN" altLang="en-US" dirty="0">
              <a:solidFill>
                <a:schemeClr val="bg1"/>
              </a:solidFill>
              <a:latin typeface="+mn-ea"/>
            </a:endParaRPr>
          </a:p>
        </p:txBody>
      </p:sp>
    </p:spTree>
    <p:extLst>
      <p:ext uri="{BB962C8B-B14F-4D97-AF65-F5344CB8AC3E}">
        <p14:creationId xmlns:p14="http://schemas.microsoft.com/office/powerpoint/2010/main" val="2257099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tx1"/>
            </a:gs>
            <a:gs pos="1000">
              <a:srgbClr val="010C39"/>
            </a:gs>
          </a:gsLst>
          <a:path path="circle">
            <a:fillToRect l="50000" t="130000" r="50000" b="-30000"/>
          </a:path>
        </a:gradFill>
        <a:effectLst/>
      </p:bgPr>
    </p:bg>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F771820E-DF34-C661-C05E-813D04BC6777}"/>
              </a:ext>
            </a:extLst>
          </p:cNvPr>
          <p:cNvSpPr txBox="1"/>
          <p:nvPr/>
        </p:nvSpPr>
        <p:spPr>
          <a:xfrm>
            <a:off x="0" y="0"/>
            <a:ext cx="12192000" cy="1488202"/>
          </a:xfrm>
          <a:custGeom>
            <a:avLst/>
            <a:gdLst/>
            <a:ahLst/>
            <a:cxnLst/>
            <a:rect l="l" t="t" r="r" b="b"/>
            <a:pathLst>
              <a:path w="12192000" h="1488202">
                <a:moveTo>
                  <a:pt x="797607" y="791849"/>
                </a:moveTo>
                <a:lnTo>
                  <a:pt x="1151329" y="904005"/>
                </a:lnTo>
                <a:cubicBezTo>
                  <a:pt x="1097100" y="1101202"/>
                  <a:pt x="1006924" y="1247662"/>
                  <a:pt x="880799" y="1343385"/>
                </a:cubicBezTo>
                <a:cubicBezTo>
                  <a:pt x="754675" y="1439108"/>
                  <a:pt x="594658" y="1486969"/>
                  <a:pt x="400747" y="1486969"/>
                </a:cubicBezTo>
                <a:cubicBezTo>
                  <a:pt x="250795" y="1486969"/>
                  <a:pt x="117533" y="1454953"/>
                  <a:pt x="961" y="1390922"/>
                </a:cubicBezTo>
                <a:lnTo>
                  <a:pt x="0" y="1390325"/>
                </a:lnTo>
                <a:lnTo>
                  <a:pt x="0" y="880076"/>
                </a:lnTo>
                <a:lnTo>
                  <a:pt x="22683" y="944677"/>
                </a:lnTo>
                <a:cubicBezTo>
                  <a:pt x="38089" y="977132"/>
                  <a:pt x="56063" y="1005479"/>
                  <a:pt x="76605" y="1029718"/>
                </a:cubicBezTo>
                <a:cubicBezTo>
                  <a:pt x="158770" y="1126673"/>
                  <a:pt x="265585" y="1175151"/>
                  <a:pt x="397050" y="1175151"/>
                </a:cubicBezTo>
                <a:cubicBezTo>
                  <a:pt x="494005" y="1175151"/>
                  <a:pt x="577403" y="1144339"/>
                  <a:pt x="647244" y="1082715"/>
                </a:cubicBezTo>
                <a:cubicBezTo>
                  <a:pt x="717085" y="1021091"/>
                  <a:pt x="767206" y="924135"/>
                  <a:pt x="797607" y="791849"/>
                </a:cubicBezTo>
                <a:close/>
                <a:moveTo>
                  <a:pt x="11978158" y="0"/>
                </a:moveTo>
                <a:lnTo>
                  <a:pt x="12192000" y="0"/>
                </a:lnTo>
                <a:lnTo>
                  <a:pt x="12192000" y="175982"/>
                </a:lnTo>
                <a:lnTo>
                  <a:pt x="12060217" y="181770"/>
                </a:lnTo>
                <a:cubicBezTo>
                  <a:pt x="12048508" y="112135"/>
                  <a:pt x="12026747" y="57173"/>
                  <a:pt x="11994934" y="16887"/>
                </a:cubicBezTo>
                <a:close/>
                <a:moveTo>
                  <a:pt x="11090958" y="0"/>
                </a:moveTo>
                <a:lnTo>
                  <a:pt x="11467130" y="0"/>
                </a:lnTo>
                <a:lnTo>
                  <a:pt x="11436272" y="34796"/>
                </a:lnTo>
                <a:cubicBezTo>
                  <a:pt x="11426618" y="53489"/>
                  <a:pt x="11421791" y="74544"/>
                  <a:pt x="11421791" y="97961"/>
                </a:cubicBezTo>
                <a:cubicBezTo>
                  <a:pt x="11421791" y="140687"/>
                  <a:pt x="11439867" y="177251"/>
                  <a:pt x="11476020" y="207652"/>
                </a:cubicBezTo>
                <a:cubicBezTo>
                  <a:pt x="11522033" y="246270"/>
                  <a:pt x="11633778" y="286531"/>
                  <a:pt x="11811256" y="328435"/>
                </a:cubicBezTo>
                <a:cubicBezTo>
                  <a:pt x="11944364" y="359864"/>
                  <a:pt x="12051474" y="392101"/>
                  <a:pt x="12132587" y="425147"/>
                </a:cubicBezTo>
                <a:lnTo>
                  <a:pt x="12192000" y="452468"/>
                </a:lnTo>
                <a:lnTo>
                  <a:pt x="12192000" y="1399438"/>
                </a:lnTo>
                <a:lnTo>
                  <a:pt x="12146491" y="1422264"/>
                </a:lnTo>
                <a:cubicBezTo>
                  <a:pt x="12041318" y="1466222"/>
                  <a:pt x="11910265" y="1488202"/>
                  <a:pt x="11753329" y="1488202"/>
                </a:cubicBezTo>
                <a:cubicBezTo>
                  <a:pt x="11524908" y="1488202"/>
                  <a:pt x="11349485" y="1435410"/>
                  <a:pt x="11227059" y="1329828"/>
                </a:cubicBezTo>
                <a:cubicBezTo>
                  <a:pt x="11104631" y="1224245"/>
                  <a:pt x="11031504" y="1070390"/>
                  <a:pt x="11007677" y="868263"/>
                </a:cubicBezTo>
                <a:lnTo>
                  <a:pt x="11362632" y="833753"/>
                </a:lnTo>
                <a:cubicBezTo>
                  <a:pt x="11383995" y="952893"/>
                  <a:pt x="11427337" y="1040400"/>
                  <a:pt x="11492659" y="1096272"/>
                </a:cubicBezTo>
                <a:cubicBezTo>
                  <a:pt x="11557980" y="1152145"/>
                  <a:pt x="11646103" y="1180081"/>
                  <a:pt x="11757026" y="1180081"/>
                </a:cubicBezTo>
                <a:cubicBezTo>
                  <a:pt x="11874523" y="1180081"/>
                  <a:pt x="11963056" y="1155226"/>
                  <a:pt x="12022626" y="1105516"/>
                </a:cubicBezTo>
                <a:cubicBezTo>
                  <a:pt x="12082196" y="1055806"/>
                  <a:pt x="12111981" y="997674"/>
                  <a:pt x="12111981" y="931119"/>
                </a:cubicBezTo>
                <a:cubicBezTo>
                  <a:pt x="12111981" y="888393"/>
                  <a:pt x="12099451" y="852035"/>
                  <a:pt x="12074391" y="822045"/>
                </a:cubicBezTo>
                <a:cubicBezTo>
                  <a:pt x="12049329" y="792054"/>
                  <a:pt x="12005576" y="765967"/>
                  <a:pt x="11943131" y="743782"/>
                </a:cubicBezTo>
                <a:cubicBezTo>
                  <a:pt x="11900405" y="728992"/>
                  <a:pt x="11803039" y="702699"/>
                  <a:pt x="11651033" y="664903"/>
                </a:cubicBezTo>
                <a:cubicBezTo>
                  <a:pt x="11455479" y="616425"/>
                  <a:pt x="11318262" y="556855"/>
                  <a:pt x="11239384" y="486193"/>
                </a:cubicBezTo>
                <a:cubicBezTo>
                  <a:pt x="11128460" y="386773"/>
                  <a:pt x="11072998" y="265579"/>
                  <a:pt x="11072998" y="122611"/>
                </a:cubicBezTo>
                <a:close/>
                <a:moveTo>
                  <a:pt x="10068557" y="0"/>
                </a:moveTo>
                <a:lnTo>
                  <a:pt x="10433372" y="0"/>
                </a:lnTo>
                <a:lnTo>
                  <a:pt x="10433372" y="1456157"/>
                </a:lnTo>
                <a:lnTo>
                  <a:pt x="10068557" y="1456157"/>
                </a:lnTo>
                <a:close/>
                <a:moveTo>
                  <a:pt x="7951035" y="0"/>
                </a:moveTo>
                <a:lnTo>
                  <a:pt x="8520901" y="0"/>
                </a:lnTo>
                <a:lnTo>
                  <a:pt x="9045480" y="855938"/>
                </a:lnTo>
                <a:lnTo>
                  <a:pt x="9045480" y="0"/>
                </a:lnTo>
                <a:lnTo>
                  <a:pt x="9384413" y="0"/>
                </a:lnTo>
                <a:lnTo>
                  <a:pt x="9384413" y="1456157"/>
                </a:lnTo>
                <a:lnTo>
                  <a:pt x="9018366" y="1456157"/>
                </a:lnTo>
                <a:lnTo>
                  <a:pt x="8289968" y="277903"/>
                </a:lnTo>
                <a:lnTo>
                  <a:pt x="8289968" y="1456157"/>
                </a:lnTo>
                <a:lnTo>
                  <a:pt x="7951035" y="1456157"/>
                </a:lnTo>
                <a:close/>
                <a:moveTo>
                  <a:pt x="6366188" y="0"/>
                </a:moveTo>
                <a:lnTo>
                  <a:pt x="6731003" y="0"/>
                </a:lnTo>
                <a:lnTo>
                  <a:pt x="6731003" y="355550"/>
                </a:lnTo>
                <a:lnTo>
                  <a:pt x="7638110" y="355550"/>
                </a:lnTo>
                <a:lnTo>
                  <a:pt x="7638110" y="659973"/>
                </a:lnTo>
                <a:lnTo>
                  <a:pt x="6731003" y="659973"/>
                </a:lnTo>
                <a:lnTo>
                  <a:pt x="6731003" y="1151734"/>
                </a:lnTo>
                <a:lnTo>
                  <a:pt x="7740406" y="1151734"/>
                </a:lnTo>
                <a:lnTo>
                  <a:pt x="7740406" y="1456157"/>
                </a:lnTo>
                <a:lnTo>
                  <a:pt x="6366188" y="1456157"/>
                </a:lnTo>
                <a:close/>
                <a:moveTo>
                  <a:pt x="5334632" y="0"/>
                </a:moveTo>
                <a:lnTo>
                  <a:pt x="5699447" y="0"/>
                </a:lnTo>
                <a:lnTo>
                  <a:pt x="5699447" y="1456157"/>
                </a:lnTo>
                <a:lnTo>
                  <a:pt x="5334632" y="1456157"/>
                </a:lnTo>
                <a:close/>
                <a:moveTo>
                  <a:pt x="3217110" y="0"/>
                </a:moveTo>
                <a:lnTo>
                  <a:pt x="3786976" y="0"/>
                </a:lnTo>
                <a:lnTo>
                  <a:pt x="4311556" y="855938"/>
                </a:lnTo>
                <a:lnTo>
                  <a:pt x="4311556" y="0"/>
                </a:lnTo>
                <a:lnTo>
                  <a:pt x="4650488" y="0"/>
                </a:lnTo>
                <a:lnTo>
                  <a:pt x="4650488" y="1456157"/>
                </a:lnTo>
                <a:lnTo>
                  <a:pt x="4284441" y="1456157"/>
                </a:lnTo>
                <a:lnTo>
                  <a:pt x="3556043" y="277903"/>
                </a:lnTo>
                <a:lnTo>
                  <a:pt x="3556043" y="1456157"/>
                </a:lnTo>
                <a:lnTo>
                  <a:pt x="3217110" y="1456157"/>
                </a:lnTo>
                <a:close/>
                <a:moveTo>
                  <a:pt x="1420549" y="0"/>
                </a:moveTo>
                <a:lnTo>
                  <a:pt x="1901184" y="0"/>
                </a:lnTo>
                <a:lnTo>
                  <a:pt x="1870522" y="17349"/>
                </a:lnTo>
                <a:cubicBezTo>
                  <a:pt x="1843870" y="36683"/>
                  <a:pt x="1819041" y="59240"/>
                  <a:pt x="1796034" y="85020"/>
                </a:cubicBezTo>
                <a:cubicBezTo>
                  <a:pt x="1704009" y="188138"/>
                  <a:pt x="1657996" y="343636"/>
                  <a:pt x="1657996" y="551515"/>
                </a:cubicBezTo>
                <a:cubicBezTo>
                  <a:pt x="1657996" y="756107"/>
                  <a:pt x="1705241" y="911194"/>
                  <a:pt x="1799732" y="1016777"/>
                </a:cubicBezTo>
                <a:cubicBezTo>
                  <a:pt x="1894222" y="1122360"/>
                  <a:pt x="2014184" y="1175151"/>
                  <a:pt x="2159617" y="1175151"/>
                </a:cubicBezTo>
                <a:cubicBezTo>
                  <a:pt x="2305050" y="1175151"/>
                  <a:pt x="2424396" y="1122771"/>
                  <a:pt x="2517653" y="1018010"/>
                </a:cubicBezTo>
                <a:cubicBezTo>
                  <a:pt x="2610911" y="913248"/>
                  <a:pt x="2657540" y="756107"/>
                  <a:pt x="2657540" y="546585"/>
                </a:cubicBezTo>
                <a:cubicBezTo>
                  <a:pt x="2657540" y="339528"/>
                  <a:pt x="2612144" y="185056"/>
                  <a:pt x="2521351" y="83171"/>
                </a:cubicBezTo>
                <a:cubicBezTo>
                  <a:pt x="2498652" y="57700"/>
                  <a:pt x="2474093" y="35413"/>
                  <a:pt x="2447671" y="16309"/>
                </a:cubicBezTo>
                <a:lnTo>
                  <a:pt x="2418697" y="0"/>
                </a:lnTo>
                <a:lnTo>
                  <a:pt x="2898132" y="0"/>
                </a:lnTo>
                <a:lnTo>
                  <a:pt x="2899838" y="2212"/>
                </a:lnTo>
                <a:cubicBezTo>
                  <a:pt x="2989733" y="150264"/>
                  <a:pt x="3034680" y="334598"/>
                  <a:pt x="3034680" y="555212"/>
                </a:cubicBezTo>
                <a:cubicBezTo>
                  <a:pt x="3034680" y="846900"/>
                  <a:pt x="2955390" y="1075115"/>
                  <a:pt x="2796810" y="1239856"/>
                </a:cubicBezTo>
                <a:cubicBezTo>
                  <a:pt x="2638231" y="1404598"/>
                  <a:pt x="2426244" y="1486969"/>
                  <a:pt x="2160849" y="1486969"/>
                </a:cubicBezTo>
                <a:cubicBezTo>
                  <a:pt x="1892168" y="1486969"/>
                  <a:pt x="1678537" y="1405009"/>
                  <a:pt x="1519958" y="1241089"/>
                </a:cubicBezTo>
                <a:cubicBezTo>
                  <a:pt x="1361379" y="1077169"/>
                  <a:pt x="1282089" y="851419"/>
                  <a:pt x="1282089" y="563840"/>
                </a:cubicBezTo>
                <a:cubicBezTo>
                  <a:pt x="1282089" y="379789"/>
                  <a:pt x="1309614" y="225318"/>
                  <a:pt x="1364665" y="100426"/>
                </a:cubicBezTo>
                <a:close/>
                <a:moveTo>
                  <a:pt x="633964" y="0"/>
                </a:moveTo>
                <a:lnTo>
                  <a:pt x="1090381" y="0"/>
                </a:lnTo>
                <a:lnTo>
                  <a:pt x="1111736" y="45118"/>
                </a:lnTo>
                <a:cubicBezTo>
                  <a:pt x="1124574" y="77060"/>
                  <a:pt x="1136129" y="111107"/>
                  <a:pt x="1146400" y="147260"/>
                </a:cubicBezTo>
                <a:lnTo>
                  <a:pt x="785282" y="233534"/>
                </a:lnTo>
                <a:cubicBezTo>
                  <a:pt x="763919" y="139865"/>
                  <a:pt x="719344" y="65916"/>
                  <a:pt x="651558" y="11687"/>
                </a:cubicBezTo>
                <a:close/>
                <a:moveTo>
                  <a:pt x="0" y="0"/>
                </a:moveTo>
                <a:lnTo>
                  <a:pt x="165253" y="0"/>
                </a:lnTo>
                <a:lnTo>
                  <a:pt x="145739" y="11456"/>
                </a:lnTo>
                <a:cubicBezTo>
                  <a:pt x="121731" y="29481"/>
                  <a:pt x="99303" y="50510"/>
                  <a:pt x="78453" y="74544"/>
                </a:cubicBezTo>
                <a:cubicBezTo>
                  <a:pt x="57604" y="98577"/>
                  <a:pt x="39360" y="126334"/>
                  <a:pt x="23723" y="157813"/>
                </a:cubicBezTo>
                <a:lnTo>
                  <a:pt x="0" y="221900"/>
                </a:lnTo>
                <a:close/>
              </a:path>
            </a:pathLst>
          </a:custGeom>
          <a:gradFill flip="none" rotWithShape="1">
            <a:gsLst>
              <a:gs pos="79000">
                <a:schemeClr val="accent1">
                  <a:lumMod val="20000"/>
                  <a:lumOff val="80000"/>
                  <a:alpha val="0"/>
                </a:schemeClr>
              </a:gs>
              <a:gs pos="1000">
                <a:schemeClr val="accent1">
                  <a:lumMod val="20000"/>
                  <a:lumOff val="80000"/>
                  <a:alpha val="18000"/>
                </a:schemeClr>
              </a:gs>
            </a:gsLst>
            <a:lin ang="5400000" scaled="1"/>
            <a:tileRect/>
          </a:gradFill>
          <a:ln w="3175">
            <a:gradFill>
              <a:gsLst>
                <a:gs pos="0">
                  <a:schemeClr val="accent1">
                    <a:lumMod val="20000"/>
                    <a:lumOff val="80000"/>
                    <a:alpha val="42000"/>
                  </a:schemeClr>
                </a:gs>
                <a:gs pos="62000">
                  <a:schemeClr val="accent1">
                    <a:alpha val="0"/>
                  </a:schemeClr>
                </a:gs>
              </a:gsLst>
              <a:lin ang="5400000" scaled="1"/>
            </a:gra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9900" b="1" spc="-800" dirty="0">
              <a:ln w="3175">
                <a:gradFill>
                  <a:gsLst>
                    <a:gs pos="0">
                      <a:schemeClr val="accent1">
                        <a:lumMod val="20000"/>
                        <a:lumOff val="80000"/>
                        <a:alpha val="42000"/>
                      </a:schemeClr>
                    </a:gs>
                    <a:gs pos="62000">
                      <a:schemeClr val="accent1">
                        <a:alpha val="0"/>
                      </a:schemeClr>
                    </a:gs>
                  </a:gsLst>
                  <a:lin ang="5400000" scaled="1"/>
                </a:gradFill>
              </a:ln>
              <a:gradFill flip="none" rotWithShape="1">
                <a:gsLst>
                  <a:gs pos="79000">
                    <a:schemeClr val="accent1">
                      <a:lumMod val="20000"/>
                      <a:lumOff val="80000"/>
                      <a:alpha val="0"/>
                    </a:schemeClr>
                  </a:gs>
                  <a:gs pos="1000">
                    <a:schemeClr val="accent1">
                      <a:lumMod val="20000"/>
                      <a:lumOff val="80000"/>
                      <a:alpha val="18000"/>
                    </a:schemeClr>
                  </a:gs>
                </a:gsLst>
                <a:lin ang="5400000" scaled="1"/>
                <a:tileRect/>
              </a:gradFill>
            </a:endParaRPr>
          </a:p>
        </p:txBody>
      </p:sp>
      <p:sp>
        <p:nvSpPr>
          <p:cNvPr id="21" name="文本框 20">
            <a:extLst>
              <a:ext uri="{FF2B5EF4-FFF2-40B4-BE49-F238E27FC236}">
                <a16:creationId xmlns:a16="http://schemas.microsoft.com/office/drawing/2014/main" id="{A9B5E54E-328F-C6BB-DB61-2B565C871743}"/>
              </a:ext>
            </a:extLst>
          </p:cNvPr>
          <p:cNvSpPr txBox="1"/>
          <p:nvPr/>
        </p:nvSpPr>
        <p:spPr>
          <a:xfrm>
            <a:off x="4833257" y="530342"/>
            <a:ext cx="2525486" cy="923330"/>
          </a:xfrm>
          <a:prstGeom prst="rect">
            <a:avLst/>
          </a:prstGeom>
          <a:noFill/>
        </p:spPr>
        <p:txBody>
          <a:bodyPr wrap="square" rtlCol="0">
            <a:noAutofit/>
            <a:scene3d>
              <a:camera prst="perspectiveFront"/>
              <a:lightRig rig="threePt" dir="t"/>
            </a:scene3d>
            <a:sp3d extrusionH="63500"/>
          </a:bodyPr>
          <a:lstStyle/>
          <a:p>
            <a:pPr algn="ctr"/>
            <a:r>
              <a:rPr lang="zh-CN" altLang="en-US" sz="5400" b="1" dirty="0">
                <a:ln w="3175">
                  <a:gradFill>
                    <a:gsLst>
                      <a:gs pos="0">
                        <a:schemeClr val="accent1">
                          <a:lumMod val="60000"/>
                          <a:lumOff val="40000"/>
                        </a:schemeClr>
                      </a:gs>
                      <a:gs pos="100000">
                        <a:schemeClr val="accent2"/>
                      </a:gs>
                    </a:gsLst>
                    <a:lin ang="5400000" scaled="1"/>
                  </a:gradFill>
                </a:ln>
                <a:gradFill flip="none" rotWithShape="1">
                  <a:gsLst>
                    <a:gs pos="95000">
                      <a:schemeClr val="accent2"/>
                    </a:gs>
                    <a:gs pos="1000">
                      <a:schemeClr val="accent1"/>
                    </a:gs>
                  </a:gsLst>
                  <a:lin ang="2700000" scaled="1"/>
                  <a:tileRect/>
                </a:gradFill>
                <a:latin typeface="+mj-ea"/>
                <a:ea typeface="+mj-ea"/>
              </a:rPr>
              <a:t>目 录</a:t>
            </a:r>
          </a:p>
        </p:txBody>
      </p:sp>
      <p:sp>
        <p:nvSpPr>
          <p:cNvPr id="23" name="矩形: 圆角 22">
            <a:extLst>
              <a:ext uri="{FF2B5EF4-FFF2-40B4-BE49-F238E27FC236}">
                <a16:creationId xmlns:a16="http://schemas.microsoft.com/office/drawing/2014/main" id="{7F1FAA98-37DC-53EB-AD99-1365A6562FBE}"/>
              </a:ext>
            </a:extLst>
          </p:cNvPr>
          <p:cNvSpPr/>
          <p:nvPr/>
        </p:nvSpPr>
        <p:spPr>
          <a:xfrm>
            <a:off x="839789" y="2009727"/>
            <a:ext cx="5082040" cy="1484589"/>
          </a:xfrm>
          <a:prstGeom prst="roundRect">
            <a:avLst>
              <a:gd name="adj" fmla="val 10068"/>
            </a:avLst>
          </a:prstGeom>
          <a:gradFill flip="none" rotWithShape="1">
            <a:gsLst>
              <a:gs pos="96000">
                <a:schemeClr val="accent1">
                  <a:alpha val="0"/>
                </a:schemeClr>
              </a:gs>
              <a:gs pos="1000">
                <a:schemeClr val="accent1">
                  <a:alpha val="60000"/>
                </a:schemeClr>
              </a:gs>
            </a:gsLst>
            <a:lin ang="0" scaled="1"/>
            <a:tileRect/>
          </a:gradFill>
          <a:ln w="15875">
            <a:gradFill flip="none" rotWithShape="1">
              <a:gsLst>
                <a:gs pos="55100">
                  <a:schemeClr val="accent1"/>
                </a:gs>
                <a:gs pos="0">
                  <a:schemeClr val="accent1">
                    <a:alpha val="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10A27DE6-E14A-3712-541B-BAAECD59CA59}"/>
              </a:ext>
            </a:extLst>
          </p:cNvPr>
          <p:cNvSpPr/>
          <p:nvPr/>
        </p:nvSpPr>
        <p:spPr>
          <a:xfrm>
            <a:off x="839788" y="2009727"/>
            <a:ext cx="1108754" cy="1484589"/>
          </a:xfrm>
          <a:prstGeom prst="roundRect">
            <a:avLst>
              <a:gd name="adj" fmla="val 10068"/>
            </a:avLst>
          </a:prstGeom>
          <a:gradFill flip="none" rotWithShape="1">
            <a:gsLst>
              <a:gs pos="100000">
                <a:schemeClr val="accent2"/>
              </a:gs>
              <a:gs pos="35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F723F706-DB78-754C-98A2-B194A737E7C9}"/>
              </a:ext>
            </a:extLst>
          </p:cNvPr>
          <p:cNvSpPr txBox="1"/>
          <p:nvPr/>
        </p:nvSpPr>
        <p:spPr>
          <a:xfrm>
            <a:off x="905102" y="2389073"/>
            <a:ext cx="978126" cy="769441"/>
          </a:xfrm>
          <a:prstGeom prst="rect">
            <a:avLst/>
          </a:prstGeom>
          <a:noFill/>
        </p:spPr>
        <p:txBody>
          <a:bodyPr wrap="square" rtlCol="0">
            <a:spAutoFit/>
          </a:bodyPr>
          <a:lstStyle/>
          <a:p>
            <a:pPr algn="ctr"/>
            <a:r>
              <a:rPr lang="en-US" altLang="zh-CN" sz="4400" b="1" dirty="0">
                <a:solidFill>
                  <a:schemeClr val="bg1"/>
                </a:solidFill>
                <a:latin typeface="+mj-ea"/>
                <a:ea typeface="+mj-ea"/>
              </a:rPr>
              <a:t>01</a:t>
            </a:r>
            <a:endParaRPr lang="zh-CN" altLang="en-US" sz="4400" b="1" dirty="0">
              <a:solidFill>
                <a:schemeClr val="bg1"/>
              </a:solidFill>
              <a:latin typeface="+mj-ea"/>
              <a:ea typeface="+mj-ea"/>
            </a:endParaRPr>
          </a:p>
        </p:txBody>
      </p:sp>
      <p:sp>
        <p:nvSpPr>
          <p:cNvPr id="30" name="文本框 29">
            <a:extLst>
              <a:ext uri="{FF2B5EF4-FFF2-40B4-BE49-F238E27FC236}">
                <a16:creationId xmlns:a16="http://schemas.microsoft.com/office/drawing/2014/main" id="{3FBD84C5-C9BE-8643-A0BB-884F8030927A}"/>
              </a:ext>
            </a:extLst>
          </p:cNvPr>
          <p:cNvSpPr txBox="1"/>
          <p:nvPr/>
        </p:nvSpPr>
        <p:spPr>
          <a:xfrm>
            <a:off x="2220686" y="2389073"/>
            <a:ext cx="3592286" cy="707886"/>
          </a:xfrm>
          <a:prstGeom prst="rect">
            <a:avLst/>
          </a:prstGeom>
          <a:noFill/>
        </p:spPr>
        <p:txBody>
          <a:bodyPr wrap="square" rtlCol="0">
            <a:noAutofit/>
          </a:bodyPr>
          <a:lstStyle/>
          <a:p>
            <a:r>
              <a:rPr lang="zh-CN" altLang="en-US" sz="4000" b="1" dirty="0">
                <a:gradFill flip="none" rotWithShape="1">
                  <a:gsLst>
                    <a:gs pos="100000">
                      <a:schemeClr val="accent1">
                        <a:lumMod val="60000"/>
                        <a:lumOff val="40000"/>
                      </a:schemeClr>
                    </a:gs>
                    <a:gs pos="1000">
                      <a:schemeClr val="accent4"/>
                    </a:gs>
                  </a:gsLst>
                  <a:lin ang="2700000" scaled="1"/>
                  <a:tileRect/>
                </a:gradFill>
              </a:rPr>
              <a:t>企业概况</a:t>
            </a:r>
          </a:p>
        </p:txBody>
      </p:sp>
      <p:sp>
        <p:nvSpPr>
          <p:cNvPr id="31" name="矩形: 圆角 30">
            <a:extLst>
              <a:ext uri="{FF2B5EF4-FFF2-40B4-BE49-F238E27FC236}">
                <a16:creationId xmlns:a16="http://schemas.microsoft.com/office/drawing/2014/main" id="{463C14B4-CE38-EFBA-D15B-D987462C18E5}"/>
              </a:ext>
            </a:extLst>
          </p:cNvPr>
          <p:cNvSpPr/>
          <p:nvPr/>
        </p:nvSpPr>
        <p:spPr>
          <a:xfrm>
            <a:off x="6270171" y="2009727"/>
            <a:ext cx="5082040" cy="1484589"/>
          </a:xfrm>
          <a:prstGeom prst="roundRect">
            <a:avLst>
              <a:gd name="adj" fmla="val 10068"/>
            </a:avLst>
          </a:prstGeom>
          <a:gradFill flip="none" rotWithShape="1">
            <a:gsLst>
              <a:gs pos="96000">
                <a:schemeClr val="accent1">
                  <a:alpha val="0"/>
                </a:schemeClr>
              </a:gs>
              <a:gs pos="1000">
                <a:schemeClr val="accent1">
                  <a:alpha val="60000"/>
                </a:schemeClr>
              </a:gs>
            </a:gsLst>
            <a:lin ang="0" scaled="1"/>
            <a:tileRect/>
          </a:gradFill>
          <a:ln w="15875">
            <a:gradFill flip="none" rotWithShape="1">
              <a:gsLst>
                <a:gs pos="55100">
                  <a:schemeClr val="accent1"/>
                </a:gs>
                <a:gs pos="0">
                  <a:schemeClr val="accent1">
                    <a:alpha val="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84EE8943-4928-A4F2-8740-5B6FB727389D}"/>
              </a:ext>
            </a:extLst>
          </p:cNvPr>
          <p:cNvSpPr/>
          <p:nvPr/>
        </p:nvSpPr>
        <p:spPr>
          <a:xfrm>
            <a:off x="6270170" y="2009727"/>
            <a:ext cx="1108754" cy="1484589"/>
          </a:xfrm>
          <a:prstGeom prst="roundRect">
            <a:avLst>
              <a:gd name="adj" fmla="val 10068"/>
            </a:avLst>
          </a:prstGeom>
          <a:gradFill flip="none" rotWithShape="1">
            <a:gsLst>
              <a:gs pos="100000">
                <a:schemeClr val="accent2"/>
              </a:gs>
              <a:gs pos="35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A1CF365A-AC79-C68C-4B92-2C8ADCAFE232}"/>
              </a:ext>
            </a:extLst>
          </p:cNvPr>
          <p:cNvSpPr txBox="1"/>
          <p:nvPr/>
        </p:nvSpPr>
        <p:spPr>
          <a:xfrm>
            <a:off x="6335484" y="2389073"/>
            <a:ext cx="978126" cy="769441"/>
          </a:xfrm>
          <a:prstGeom prst="rect">
            <a:avLst/>
          </a:prstGeom>
          <a:noFill/>
        </p:spPr>
        <p:txBody>
          <a:bodyPr wrap="square" rtlCol="0">
            <a:spAutoFit/>
          </a:bodyPr>
          <a:lstStyle/>
          <a:p>
            <a:pPr algn="ctr"/>
            <a:r>
              <a:rPr lang="en-US" altLang="zh-CN" sz="4400" b="1" dirty="0">
                <a:solidFill>
                  <a:schemeClr val="bg1"/>
                </a:solidFill>
                <a:latin typeface="+mj-ea"/>
                <a:ea typeface="+mj-ea"/>
              </a:rPr>
              <a:t>02</a:t>
            </a:r>
            <a:endParaRPr lang="zh-CN" altLang="en-US" sz="4400" b="1" dirty="0">
              <a:solidFill>
                <a:schemeClr val="bg1"/>
              </a:solidFill>
              <a:latin typeface="+mj-ea"/>
              <a:ea typeface="+mj-ea"/>
            </a:endParaRPr>
          </a:p>
        </p:txBody>
      </p:sp>
      <p:sp>
        <p:nvSpPr>
          <p:cNvPr id="34" name="文本框 33">
            <a:extLst>
              <a:ext uri="{FF2B5EF4-FFF2-40B4-BE49-F238E27FC236}">
                <a16:creationId xmlns:a16="http://schemas.microsoft.com/office/drawing/2014/main" id="{E782CC20-8D73-F208-F332-D9BB62D7947E}"/>
              </a:ext>
            </a:extLst>
          </p:cNvPr>
          <p:cNvSpPr txBox="1"/>
          <p:nvPr/>
        </p:nvSpPr>
        <p:spPr>
          <a:xfrm>
            <a:off x="7651068" y="2389073"/>
            <a:ext cx="3592286" cy="707886"/>
          </a:xfrm>
          <a:prstGeom prst="rect">
            <a:avLst/>
          </a:prstGeom>
          <a:noFill/>
        </p:spPr>
        <p:txBody>
          <a:bodyPr wrap="square" rtlCol="0">
            <a:noAutofit/>
          </a:bodyPr>
          <a:lstStyle/>
          <a:p>
            <a:r>
              <a:rPr lang="zh-CN" altLang="en-US" sz="4000" b="1" dirty="0">
                <a:gradFill flip="none" rotWithShape="1">
                  <a:gsLst>
                    <a:gs pos="100000">
                      <a:schemeClr val="accent1">
                        <a:lumMod val="60000"/>
                        <a:lumOff val="40000"/>
                      </a:schemeClr>
                    </a:gs>
                    <a:gs pos="1000">
                      <a:schemeClr val="accent4"/>
                    </a:gs>
                  </a:gsLst>
                  <a:lin ang="2700000" scaled="1"/>
                  <a:tileRect/>
                </a:gradFill>
              </a:rPr>
              <a:t>业务分析</a:t>
            </a:r>
          </a:p>
        </p:txBody>
      </p:sp>
      <p:sp>
        <p:nvSpPr>
          <p:cNvPr id="35" name="矩形: 圆角 34">
            <a:extLst>
              <a:ext uri="{FF2B5EF4-FFF2-40B4-BE49-F238E27FC236}">
                <a16:creationId xmlns:a16="http://schemas.microsoft.com/office/drawing/2014/main" id="{FFCD0841-1958-AE55-1D67-C059C220559A}"/>
              </a:ext>
            </a:extLst>
          </p:cNvPr>
          <p:cNvSpPr/>
          <p:nvPr/>
        </p:nvSpPr>
        <p:spPr>
          <a:xfrm>
            <a:off x="839789" y="3903842"/>
            <a:ext cx="5082040" cy="1484589"/>
          </a:xfrm>
          <a:prstGeom prst="roundRect">
            <a:avLst>
              <a:gd name="adj" fmla="val 10068"/>
            </a:avLst>
          </a:prstGeom>
          <a:gradFill flip="none" rotWithShape="1">
            <a:gsLst>
              <a:gs pos="96000">
                <a:schemeClr val="accent1">
                  <a:alpha val="0"/>
                </a:schemeClr>
              </a:gs>
              <a:gs pos="1000">
                <a:schemeClr val="accent1">
                  <a:alpha val="60000"/>
                </a:schemeClr>
              </a:gs>
            </a:gsLst>
            <a:lin ang="0" scaled="1"/>
            <a:tileRect/>
          </a:gradFill>
          <a:ln w="15875">
            <a:gradFill flip="none" rotWithShape="1">
              <a:gsLst>
                <a:gs pos="55100">
                  <a:schemeClr val="accent1"/>
                </a:gs>
                <a:gs pos="0">
                  <a:schemeClr val="accent1">
                    <a:alpha val="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角 35">
            <a:extLst>
              <a:ext uri="{FF2B5EF4-FFF2-40B4-BE49-F238E27FC236}">
                <a16:creationId xmlns:a16="http://schemas.microsoft.com/office/drawing/2014/main" id="{89E111A8-C2EF-DA7D-E2F7-E5805CEC2782}"/>
              </a:ext>
            </a:extLst>
          </p:cNvPr>
          <p:cNvSpPr/>
          <p:nvPr/>
        </p:nvSpPr>
        <p:spPr>
          <a:xfrm>
            <a:off x="839788" y="3903842"/>
            <a:ext cx="1108754" cy="1484589"/>
          </a:xfrm>
          <a:prstGeom prst="roundRect">
            <a:avLst>
              <a:gd name="adj" fmla="val 10068"/>
            </a:avLst>
          </a:prstGeom>
          <a:gradFill flip="none" rotWithShape="1">
            <a:gsLst>
              <a:gs pos="100000">
                <a:schemeClr val="accent2"/>
              </a:gs>
              <a:gs pos="35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11560E5C-B8E7-3935-5832-A73814A77D82}"/>
              </a:ext>
            </a:extLst>
          </p:cNvPr>
          <p:cNvSpPr txBox="1"/>
          <p:nvPr/>
        </p:nvSpPr>
        <p:spPr>
          <a:xfrm>
            <a:off x="905102" y="4283188"/>
            <a:ext cx="978126" cy="769441"/>
          </a:xfrm>
          <a:prstGeom prst="rect">
            <a:avLst/>
          </a:prstGeom>
          <a:noFill/>
        </p:spPr>
        <p:txBody>
          <a:bodyPr wrap="square" rtlCol="0">
            <a:spAutoFit/>
          </a:bodyPr>
          <a:lstStyle/>
          <a:p>
            <a:pPr algn="ctr"/>
            <a:r>
              <a:rPr lang="en-US" altLang="zh-CN" sz="4400" b="1" dirty="0">
                <a:solidFill>
                  <a:schemeClr val="bg1"/>
                </a:solidFill>
                <a:latin typeface="+mj-ea"/>
                <a:ea typeface="+mj-ea"/>
              </a:rPr>
              <a:t>03</a:t>
            </a:r>
            <a:endParaRPr lang="zh-CN" altLang="en-US" sz="4400" b="1" dirty="0">
              <a:solidFill>
                <a:schemeClr val="bg1"/>
              </a:solidFill>
              <a:latin typeface="+mj-ea"/>
              <a:ea typeface="+mj-ea"/>
            </a:endParaRPr>
          </a:p>
        </p:txBody>
      </p:sp>
      <p:sp>
        <p:nvSpPr>
          <p:cNvPr id="38" name="文本框 37">
            <a:extLst>
              <a:ext uri="{FF2B5EF4-FFF2-40B4-BE49-F238E27FC236}">
                <a16:creationId xmlns:a16="http://schemas.microsoft.com/office/drawing/2014/main" id="{196DAE52-2E92-F8B7-20AF-739998213132}"/>
              </a:ext>
            </a:extLst>
          </p:cNvPr>
          <p:cNvSpPr txBox="1"/>
          <p:nvPr/>
        </p:nvSpPr>
        <p:spPr>
          <a:xfrm>
            <a:off x="2220686" y="4283188"/>
            <a:ext cx="3592286" cy="707886"/>
          </a:xfrm>
          <a:prstGeom prst="rect">
            <a:avLst/>
          </a:prstGeom>
          <a:noFill/>
        </p:spPr>
        <p:txBody>
          <a:bodyPr wrap="square" rtlCol="0">
            <a:noAutofit/>
          </a:bodyPr>
          <a:lstStyle/>
          <a:p>
            <a:r>
              <a:rPr lang="zh-CN" altLang="en-US" sz="4000" b="1" dirty="0">
                <a:gradFill flip="none" rotWithShape="1">
                  <a:gsLst>
                    <a:gs pos="100000">
                      <a:schemeClr val="accent1">
                        <a:lumMod val="60000"/>
                        <a:lumOff val="40000"/>
                      </a:schemeClr>
                    </a:gs>
                    <a:gs pos="1000">
                      <a:schemeClr val="accent4"/>
                    </a:gs>
                  </a:gsLst>
                  <a:lin ang="2700000" scaled="1"/>
                  <a:tileRect/>
                </a:gradFill>
              </a:rPr>
              <a:t>公司架构</a:t>
            </a:r>
          </a:p>
        </p:txBody>
      </p:sp>
      <p:sp>
        <p:nvSpPr>
          <p:cNvPr id="39" name="矩形: 圆角 38">
            <a:extLst>
              <a:ext uri="{FF2B5EF4-FFF2-40B4-BE49-F238E27FC236}">
                <a16:creationId xmlns:a16="http://schemas.microsoft.com/office/drawing/2014/main" id="{787C9F0D-855B-2878-04AA-7C20A1FAA22D}"/>
              </a:ext>
            </a:extLst>
          </p:cNvPr>
          <p:cNvSpPr/>
          <p:nvPr/>
        </p:nvSpPr>
        <p:spPr>
          <a:xfrm>
            <a:off x="6270171" y="3903842"/>
            <a:ext cx="5082040" cy="1484589"/>
          </a:xfrm>
          <a:prstGeom prst="roundRect">
            <a:avLst>
              <a:gd name="adj" fmla="val 10068"/>
            </a:avLst>
          </a:prstGeom>
          <a:gradFill flip="none" rotWithShape="1">
            <a:gsLst>
              <a:gs pos="96000">
                <a:schemeClr val="accent1">
                  <a:alpha val="0"/>
                </a:schemeClr>
              </a:gs>
              <a:gs pos="1000">
                <a:schemeClr val="accent1">
                  <a:alpha val="60000"/>
                </a:schemeClr>
              </a:gs>
            </a:gsLst>
            <a:lin ang="0" scaled="1"/>
            <a:tileRect/>
          </a:gradFill>
          <a:ln w="15875">
            <a:gradFill flip="none" rotWithShape="1">
              <a:gsLst>
                <a:gs pos="55100">
                  <a:schemeClr val="accent1"/>
                </a:gs>
                <a:gs pos="0">
                  <a:schemeClr val="accent1">
                    <a:alpha val="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E97F4D70-B0A2-1E1A-9EA6-9264C0A2CC8F}"/>
              </a:ext>
            </a:extLst>
          </p:cNvPr>
          <p:cNvSpPr/>
          <p:nvPr/>
        </p:nvSpPr>
        <p:spPr>
          <a:xfrm>
            <a:off x="6270170" y="3903842"/>
            <a:ext cx="1108754" cy="1484589"/>
          </a:xfrm>
          <a:prstGeom prst="roundRect">
            <a:avLst>
              <a:gd name="adj" fmla="val 10068"/>
            </a:avLst>
          </a:prstGeom>
          <a:gradFill flip="none" rotWithShape="1">
            <a:gsLst>
              <a:gs pos="100000">
                <a:schemeClr val="accent2"/>
              </a:gs>
              <a:gs pos="35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6C530014-D32C-C761-273E-49FDE62CB5B5}"/>
              </a:ext>
            </a:extLst>
          </p:cNvPr>
          <p:cNvSpPr txBox="1"/>
          <p:nvPr/>
        </p:nvSpPr>
        <p:spPr>
          <a:xfrm>
            <a:off x="6335484" y="4283188"/>
            <a:ext cx="978126" cy="769441"/>
          </a:xfrm>
          <a:prstGeom prst="rect">
            <a:avLst/>
          </a:prstGeom>
          <a:noFill/>
        </p:spPr>
        <p:txBody>
          <a:bodyPr wrap="square" rtlCol="0">
            <a:spAutoFit/>
          </a:bodyPr>
          <a:lstStyle/>
          <a:p>
            <a:pPr algn="ctr"/>
            <a:r>
              <a:rPr lang="en-US" altLang="zh-CN" sz="4400" b="1" dirty="0">
                <a:solidFill>
                  <a:schemeClr val="bg1"/>
                </a:solidFill>
                <a:latin typeface="+mj-ea"/>
                <a:ea typeface="+mj-ea"/>
              </a:rPr>
              <a:t>04</a:t>
            </a:r>
            <a:endParaRPr lang="zh-CN" altLang="en-US" sz="4400" b="1" dirty="0">
              <a:solidFill>
                <a:schemeClr val="bg1"/>
              </a:solidFill>
              <a:latin typeface="+mj-ea"/>
              <a:ea typeface="+mj-ea"/>
            </a:endParaRPr>
          </a:p>
        </p:txBody>
      </p:sp>
      <p:sp>
        <p:nvSpPr>
          <p:cNvPr id="42" name="文本框 41">
            <a:extLst>
              <a:ext uri="{FF2B5EF4-FFF2-40B4-BE49-F238E27FC236}">
                <a16:creationId xmlns:a16="http://schemas.microsoft.com/office/drawing/2014/main" id="{58AFCC14-5EC0-201E-3434-2BCDE14AE5E8}"/>
              </a:ext>
            </a:extLst>
          </p:cNvPr>
          <p:cNvSpPr txBox="1"/>
          <p:nvPr/>
        </p:nvSpPr>
        <p:spPr>
          <a:xfrm>
            <a:off x="7651068" y="4283188"/>
            <a:ext cx="3592286" cy="707886"/>
          </a:xfrm>
          <a:prstGeom prst="rect">
            <a:avLst/>
          </a:prstGeom>
          <a:noFill/>
        </p:spPr>
        <p:txBody>
          <a:bodyPr wrap="square" rtlCol="0">
            <a:noAutofit/>
          </a:bodyPr>
          <a:lstStyle/>
          <a:p>
            <a:r>
              <a:rPr lang="zh-CN" altLang="en-US" sz="4000" b="1" dirty="0">
                <a:gradFill flip="none" rotWithShape="1">
                  <a:gsLst>
                    <a:gs pos="100000">
                      <a:schemeClr val="accent1">
                        <a:lumMod val="60000"/>
                        <a:lumOff val="40000"/>
                      </a:schemeClr>
                    </a:gs>
                    <a:gs pos="1000">
                      <a:schemeClr val="accent4"/>
                    </a:gs>
                  </a:gsLst>
                  <a:lin ang="2700000" scaled="1"/>
                  <a:tileRect/>
                </a:gradFill>
              </a:rPr>
              <a:t>发展规划</a:t>
            </a:r>
          </a:p>
        </p:txBody>
      </p:sp>
    </p:spTree>
    <p:extLst>
      <p:ext uri="{BB962C8B-B14F-4D97-AF65-F5344CB8AC3E}">
        <p14:creationId xmlns:p14="http://schemas.microsoft.com/office/powerpoint/2010/main" val="16363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716376"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发展目标</a:t>
            </a:r>
          </a:p>
        </p:txBody>
      </p:sp>
      <p:pic>
        <p:nvPicPr>
          <p:cNvPr id="60" name="图片 59">
            <a:extLst>
              <a:ext uri="{FF2B5EF4-FFF2-40B4-BE49-F238E27FC236}">
                <a16:creationId xmlns:a16="http://schemas.microsoft.com/office/drawing/2014/main" id="{3F38499D-F1C9-2B94-21A1-1798BD48463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20852" r="34167" b="77190"/>
          <a:stretch>
            <a:fillRect/>
          </a:stretch>
        </p:blipFill>
        <p:spPr>
          <a:xfrm rot="20989542">
            <a:off x="11409" y="4744600"/>
            <a:ext cx="12557310" cy="3147450"/>
          </a:xfrm>
          <a:custGeom>
            <a:avLst/>
            <a:gdLst>
              <a:gd name="connsiteX0" fmla="*/ 12557310 w 12557310"/>
              <a:gd name="connsiteY0" fmla="*/ 0 h 3147450"/>
              <a:gd name="connsiteX1" fmla="*/ 11992452 w 12557310"/>
              <a:gd name="connsiteY1" fmla="*/ 3147450 h 3147450"/>
              <a:gd name="connsiteX2" fmla="*/ 0 w 12557310"/>
              <a:gd name="connsiteY2" fmla="*/ 995220 h 3147450"/>
              <a:gd name="connsiteX3" fmla="*/ 178607 w 12557310"/>
              <a:gd name="connsiteY3" fmla="*/ 0 h 3147450"/>
            </a:gdLst>
            <a:ahLst/>
            <a:cxnLst>
              <a:cxn ang="0">
                <a:pos x="connsiteX0" y="connsiteY0"/>
              </a:cxn>
              <a:cxn ang="0">
                <a:pos x="connsiteX1" y="connsiteY1"/>
              </a:cxn>
              <a:cxn ang="0">
                <a:pos x="connsiteX2" y="connsiteY2"/>
              </a:cxn>
              <a:cxn ang="0">
                <a:pos x="connsiteX3" y="connsiteY3"/>
              </a:cxn>
            </a:cxnLst>
            <a:rect l="l" t="t" r="r" b="b"/>
            <a:pathLst>
              <a:path w="12557310" h="3147450">
                <a:moveTo>
                  <a:pt x="12557310" y="0"/>
                </a:moveTo>
                <a:lnTo>
                  <a:pt x="11992452" y="3147450"/>
                </a:lnTo>
                <a:lnTo>
                  <a:pt x="0" y="995220"/>
                </a:lnTo>
                <a:lnTo>
                  <a:pt x="178607" y="0"/>
                </a:lnTo>
                <a:close/>
              </a:path>
            </a:pathLst>
          </a:custGeom>
        </p:spPr>
      </p:pic>
      <p:sp>
        <p:nvSpPr>
          <p:cNvPr id="4" name="弧形 3">
            <a:extLst>
              <a:ext uri="{FF2B5EF4-FFF2-40B4-BE49-F238E27FC236}">
                <a16:creationId xmlns:a16="http://schemas.microsoft.com/office/drawing/2014/main" id="{29B7C256-AE2F-9C9A-F50D-BB78FC3E28ED}"/>
              </a:ext>
            </a:extLst>
          </p:cNvPr>
          <p:cNvSpPr/>
          <p:nvPr/>
        </p:nvSpPr>
        <p:spPr>
          <a:xfrm rot="21081182">
            <a:off x="-3381451" y="3877941"/>
            <a:ext cx="24775886" cy="9637486"/>
          </a:xfrm>
          <a:prstGeom prst="arc">
            <a:avLst>
              <a:gd name="adj1" fmla="val 12399524"/>
              <a:gd name="adj2" fmla="val 18224292"/>
            </a:avLst>
          </a:prstGeom>
          <a:noFill/>
          <a:ln w="73025">
            <a:gradFill flip="none" rotWithShape="1">
              <a:gsLst>
                <a:gs pos="2247">
                  <a:schemeClr val="accent1">
                    <a:alpha val="14000"/>
                  </a:schemeClr>
                </a:gs>
                <a:gs pos="48000">
                  <a:schemeClr val="accent1"/>
                </a:gs>
                <a:gs pos="100000">
                  <a:schemeClr val="accent2">
                    <a:alpha val="16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96125421-195E-9CC6-005D-B7A2FFBC476E}"/>
              </a:ext>
            </a:extLst>
          </p:cNvPr>
          <p:cNvCxnSpPr>
            <a:cxnSpLocks/>
          </p:cNvCxnSpPr>
          <p:nvPr/>
        </p:nvCxnSpPr>
        <p:spPr>
          <a:xfrm>
            <a:off x="839788" y="4050022"/>
            <a:ext cx="0" cy="2373106"/>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58FDFD79-3D9E-9B8F-B4E2-81344A9406A8}"/>
              </a:ext>
            </a:extLst>
          </p:cNvPr>
          <p:cNvSpPr txBox="1"/>
          <p:nvPr/>
        </p:nvSpPr>
        <p:spPr>
          <a:xfrm>
            <a:off x="975124" y="4415950"/>
            <a:ext cx="1581040"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12" name="矩形: 圆角 11">
            <a:extLst>
              <a:ext uri="{FF2B5EF4-FFF2-40B4-BE49-F238E27FC236}">
                <a16:creationId xmlns:a16="http://schemas.microsoft.com/office/drawing/2014/main" id="{5A71A391-6041-092D-88EB-D3CFFD49F51D}"/>
              </a:ext>
            </a:extLst>
          </p:cNvPr>
          <p:cNvSpPr/>
          <p:nvPr/>
        </p:nvSpPr>
        <p:spPr>
          <a:xfrm>
            <a:off x="1037037" y="4070557"/>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9F27860A-3159-9EA3-0493-E291522A44A6}"/>
              </a:ext>
            </a:extLst>
          </p:cNvPr>
          <p:cNvSpPr txBox="1"/>
          <p:nvPr/>
        </p:nvSpPr>
        <p:spPr>
          <a:xfrm>
            <a:off x="975126" y="4050022"/>
            <a:ext cx="1216791" cy="338554"/>
          </a:xfrm>
          <a:prstGeom prst="rect">
            <a:avLst/>
          </a:prstGeom>
          <a:noFill/>
        </p:spPr>
        <p:txBody>
          <a:bodyPr wrap="square" rtlCol="0">
            <a:noAutofit/>
          </a:bodyPr>
          <a:lstStyle/>
          <a:p>
            <a:pPr algn="ctr"/>
            <a:r>
              <a:rPr lang="en-US" altLang="zh-CN" sz="1600" b="1" dirty="0">
                <a:solidFill>
                  <a:schemeClr val="accent3"/>
                </a:solidFill>
              </a:rPr>
              <a:t>20XX</a:t>
            </a:r>
            <a:endParaRPr lang="zh-CN" altLang="en-US" sz="1600" b="1" dirty="0">
              <a:solidFill>
                <a:schemeClr val="accent3"/>
              </a:solidFill>
            </a:endParaRPr>
          </a:p>
        </p:txBody>
      </p:sp>
      <p:cxnSp>
        <p:nvCxnSpPr>
          <p:cNvPr id="40" name="直接连接符 39">
            <a:extLst>
              <a:ext uri="{FF2B5EF4-FFF2-40B4-BE49-F238E27FC236}">
                <a16:creationId xmlns:a16="http://schemas.microsoft.com/office/drawing/2014/main" id="{305EFDEE-AAB1-8FCF-DB66-060A739336B5}"/>
              </a:ext>
            </a:extLst>
          </p:cNvPr>
          <p:cNvCxnSpPr>
            <a:cxnSpLocks/>
          </p:cNvCxnSpPr>
          <p:nvPr/>
        </p:nvCxnSpPr>
        <p:spPr>
          <a:xfrm>
            <a:off x="2598352" y="3063072"/>
            <a:ext cx="0" cy="2373106"/>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F03D18FB-3C3D-3320-9926-8E74428EA6CA}"/>
              </a:ext>
            </a:extLst>
          </p:cNvPr>
          <p:cNvSpPr txBox="1"/>
          <p:nvPr/>
        </p:nvSpPr>
        <p:spPr>
          <a:xfrm>
            <a:off x="2733688" y="3429000"/>
            <a:ext cx="1581040"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42" name="矩形: 圆角 41">
            <a:extLst>
              <a:ext uri="{FF2B5EF4-FFF2-40B4-BE49-F238E27FC236}">
                <a16:creationId xmlns:a16="http://schemas.microsoft.com/office/drawing/2014/main" id="{8367F74E-C089-7335-254A-D9FD02BFD7DA}"/>
              </a:ext>
            </a:extLst>
          </p:cNvPr>
          <p:cNvSpPr/>
          <p:nvPr/>
        </p:nvSpPr>
        <p:spPr>
          <a:xfrm>
            <a:off x="2795601" y="3083607"/>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37A62F7B-93DF-9FDD-27B4-0472B13B86D6}"/>
              </a:ext>
            </a:extLst>
          </p:cNvPr>
          <p:cNvSpPr txBox="1"/>
          <p:nvPr/>
        </p:nvSpPr>
        <p:spPr>
          <a:xfrm>
            <a:off x="2733690" y="3063072"/>
            <a:ext cx="1216791" cy="338554"/>
          </a:xfrm>
          <a:prstGeom prst="rect">
            <a:avLst/>
          </a:prstGeom>
          <a:noFill/>
        </p:spPr>
        <p:txBody>
          <a:bodyPr wrap="square" rtlCol="0">
            <a:noAutofit/>
          </a:bodyPr>
          <a:lstStyle/>
          <a:p>
            <a:pPr algn="ctr"/>
            <a:r>
              <a:rPr lang="en-US" altLang="zh-CN" sz="1600" b="1" dirty="0">
                <a:solidFill>
                  <a:schemeClr val="accent3"/>
                </a:solidFill>
              </a:rPr>
              <a:t>20XX</a:t>
            </a:r>
            <a:endParaRPr lang="zh-CN" altLang="en-US" sz="1600" b="1" dirty="0">
              <a:solidFill>
                <a:schemeClr val="accent3"/>
              </a:solidFill>
            </a:endParaRPr>
          </a:p>
        </p:txBody>
      </p:sp>
      <p:cxnSp>
        <p:nvCxnSpPr>
          <p:cNvPr id="44" name="直接连接符 43">
            <a:extLst>
              <a:ext uri="{FF2B5EF4-FFF2-40B4-BE49-F238E27FC236}">
                <a16:creationId xmlns:a16="http://schemas.microsoft.com/office/drawing/2014/main" id="{6A45E307-E8CE-A8C8-0BEA-A89E70E37BC5}"/>
              </a:ext>
            </a:extLst>
          </p:cNvPr>
          <p:cNvCxnSpPr>
            <a:cxnSpLocks/>
          </p:cNvCxnSpPr>
          <p:nvPr/>
        </p:nvCxnSpPr>
        <p:spPr>
          <a:xfrm>
            <a:off x="4379225" y="2436466"/>
            <a:ext cx="0" cy="2373106"/>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3C9A1767-9824-9506-88CE-5D5AB93039A0}"/>
              </a:ext>
            </a:extLst>
          </p:cNvPr>
          <p:cNvSpPr txBox="1"/>
          <p:nvPr/>
        </p:nvSpPr>
        <p:spPr>
          <a:xfrm>
            <a:off x="4514561" y="2802394"/>
            <a:ext cx="1581040"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46" name="矩形: 圆角 45">
            <a:extLst>
              <a:ext uri="{FF2B5EF4-FFF2-40B4-BE49-F238E27FC236}">
                <a16:creationId xmlns:a16="http://schemas.microsoft.com/office/drawing/2014/main" id="{1A50C9B7-27C8-7143-25BD-B568A726AB6A}"/>
              </a:ext>
            </a:extLst>
          </p:cNvPr>
          <p:cNvSpPr/>
          <p:nvPr/>
        </p:nvSpPr>
        <p:spPr>
          <a:xfrm>
            <a:off x="4576474" y="2457001"/>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5D45C803-3BCB-F8C7-529D-9AE30C2708C3}"/>
              </a:ext>
            </a:extLst>
          </p:cNvPr>
          <p:cNvSpPr txBox="1"/>
          <p:nvPr/>
        </p:nvSpPr>
        <p:spPr>
          <a:xfrm>
            <a:off x="4514563" y="2436466"/>
            <a:ext cx="1216791" cy="338554"/>
          </a:xfrm>
          <a:prstGeom prst="rect">
            <a:avLst/>
          </a:prstGeom>
          <a:noFill/>
        </p:spPr>
        <p:txBody>
          <a:bodyPr wrap="square" rtlCol="0">
            <a:noAutofit/>
          </a:bodyPr>
          <a:lstStyle/>
          <a:p>
            <a:pPr algn="ctr"/>
            <a:r>
              <a:rPr lang="en-US" altLang="zh-CN" sz="1600" b="1" dirty="0">
                <a:solidFill>
                  <a:schemeClr val="accent3"/>
                </a:solidFill>
              </a:rPr>
              <a:t>20XX</a:t>
            </a:r>
            <a:endParaRPr lang="zh-CN" altLang="en-US" sz="1600" b="1" dirty="0">
              <a:solidFill>
                <a:schemeClr val="accent3"/>
              </a:solidFill>
            </a:endParaRPr>
          </a:p>
        </p:txBody>
      </p:sp>
      <p:cxnSp>
        <p:nvCxnSpPr>
          <p:cNvPr id="48" name="直接连接符 47">
            <a:extLst>
              <a:ext uri="{FF2B5EF4-FFF2-40B4-BE49-F238E27FC236}">
                <a16:creationId xmlns:a16="http://schemas.microsoft.com/office/drawing/2014/main" id="{5CED34BB-010C-A72F-E478-2B18E58E56DF}"/>
              </a:ext>
            </a:extLst>
          </p:cNvPr>
          <p:cNvCxnSpPr>
            <a:cxnSpLocks/>
          </p:cNvCxnSpPr>
          <p:nvPr/>
        </p:nvCxnSpPr>
        <p:spPr>
          <a:xfrm>
            <a:off x="6099988" y="1974222"/>
            <a:ext cx="0" cy="2373106"/>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D87E3524-AF2A-7FF4-1C31-070B2CB24D7B}"/>
              </a:ext>
            </a:extLst>
          </p:cNvPr>
          <p:cNvSpPr txBox="1"/>
          <p:nvPr/>
        </p:nvSpPr>
        <p:spPr>
          <a:xfrm>
            <a:off x="6235324" y="2340150"/>
            <a:ext cx="1581040"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50" name="矩形: 圆角 49">
            <a:extLst>
              <a:ext uri="{FF2B5EF4-FFF2-40B4-BE49-F238E27FC236}">
                <a16:creationId xmlns:a16="http://schemas.microsoft.com/office/drawing/2014/main" id="{E7ADE6AF-C216-E743-CF6D-A597DC1DA420}"/>
              </a:ext>
            </a:extLst>
          </p:cNvPr>
          <p:cNvSpPr/>
          <p:nvPr/>
        </p:nvSpPr>
        <p:spPr>
          <a:xfrm>
            <a:off x="6297237" y="1994757"/>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E730486C-3DEA-0A61-9771-42C10CBB0EE4}"/>
              </a:ext>
            </a:extLst>
          </p:cNvPr>
          <p:cNvSpPr txBox="1"/>
          <p:nvPr/>
        </p:nvSpPr>
        <p:spPr>
          <a:xfrm>
            <a:off x="6235326" y="1974222"/>
            <a:ext cx="1216791" cy="338554"/>
          </a:xfrm>
          <a:prstGeom prst="rect">
            <a:avLst/>
          </a:prstGeom>
          <a:noFill/>
        </p:spPr>
        <p:txBody>
          <a:bodyPr wrap="square" rtlCol="0">
            <a:noAutofit/>
          </a:bodyPr>
          <a:lstStyle/>
          <a:p>
            <a:pPr algn="ctr"/>
            <a:r>
              <a:rPr lang="en-US" altLang="zh-CN" sz="1600" b="1" dirty="0">
                <a:solidFill>
                  <a:schemeClr val="accent3"/>
                </a:solidFill>
              </a:rPr>
              <a:t>20XX</a:t>
            </a:r>
            <a:endParaRPr lang="zh-CN" altLang="en-US" sz="1600" b="1" dirty="0">
              <a:solidFill>
                <a:schemeClr val="accent3"/>
              </a:solidFill>
            </a:endParaRPr>
          </a:p>
        </p:txBody>
      </p:sp>
      <p:cxnSp>
        <p:nvCxnSpPr>
          <p:cNvPr id="52" name="直接连接符 51">
            <a:extLst>
              <a:ext uri="{FF2B5EF4-FFF2-40B4-BE49-F238E27FC236}">
                <a16:creationId xmlns:a16="http://schemas.microsoft.com/office/drawing/2014/main" id="{21CA1FE3-2F7C-1083-5B29-11D9484A26C2}"/>
              </a:ext>
            </a:extLst>
          </p:cNvPr>
          <p:cNvCxnSpPr>
            <a:cxnSpLocks/>
          </p:cNvCxnSpPr>
          <p:nvPr/>
        </p:nvCxnSpPr>
        <p:spPr>
          <a:xfrm>
            <a:off x="7935525" y="1647032"/>
            <a:ext cx="0" cy="2373106"/>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80C0C823-3FD5-C201-B382-3A6B49572DB5}"/>
              </a:ext>
            </a:extLst>
          </p:cNvPr>
          <p:cNvSpPr txBox="1"/>
          <p:nvPr/>
        </p:nvSpPr>
        <p:spPr>
          <a:xfrm>
            <a:off x="8070861" y="2012960"/>
            <a:ext cx="1581040"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54" name="矩形: 圆角 53">
            <a:extLst>
              <a:ext uri="{FF2B5EF4-FFF2-40B4-BE49-F238E27FC236}">
                <a16:creationId xmlns:a16="http://schemas.microsoft.com/office/drawing/2014/main" id="{17B5B116-E806-690A-9FC6-C16FD790E8A7}"/>
              </a:ext>
            </a:extLst>
          </p:cNvPr>
          <p:cNvSpPr/>
          <p:nvPr/>
        </p:nvSpPr>
        <p:spPr>
          <a:xfrm>
            <a:off x="8132774" y="1667567"/>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8DBB622F-6E70-9BFF-2C73-89C5E98D36F4}"/>
              </a:ext>
            </a:extLst>
          </p:cNvPr>
          <p:cNvSpPr txBox="1"/>
          <p:nvPr/>
        </p:nvSpPr>
        <p:spPr>
          <a:xfrm>
            <a:off x="8070863" y="1647032"/>
            <a:ext cx="1216791" cy="338554"/>
          </a:xfrm>
          <a:prstGeom prst="rect">
            <a:avLst/>
          </a:prstGeom>
          <a:noFill/>
        </p:spPr>
        <p:txBody>
          <a:bodyPr wrap="square" rtlCol="0">
            <a:noAutofit/>
          </a:bodyPr>
          <a:lstStyle/>
          <a:p>
            <a:pPr algn="ctr"/>
            <a:r>
              <a:rPr lang="en-US" altLang="zh-CN" sz="1600" b="1" dirty="0">
                <a:solidFill>
                  <a:schemeClr val="accent3"/>
                </a:solidFill>
              </a:rPr>
              <a:t>20XX</a:t>
            </a:r>
            <a:endParaRPr lang="zh-CN" altLang="en-US" sz="1600" b="1" dirty="0">
              <a:solidFill>
                <a:schemeClr val="accent3"/>
              </a:solidFill>
            </a:endParaRPr>
          </a:p>
        </p:txBody>
      </p:sp>
      <p:cxnSp>
        <p:nvCxnSpPr>
          <p:cNvPr id="56" name="直接连接符 55">
            <a:extLst>
              <a:ext uri="{FF2B5EF4-FFF2-40B4-BE49-F238E27FC236}">
                <a16:creationId xmlns:a16="http://schemas.microsoft.com/office/drawing/2014/main" id="{4375B821-ACB2-4078-B794-F938247953A0}"/>
              </a:ext>
            </a:extLst>
          </p:cNvPr>
          <p:cNvCxnSpPr>
            <a:cxnSpLocks/>
          </p:cNvCxnSpPr>
          <p:nvPr/>
        </p:nvCxnSpPr>
        <p:spPr>
          <a:xfrm>
            <a:off x="9813547" y="1425029"/>
            <a:ext cx="0" cy="2373106"/>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D2798F9C-7469-ECAA-6CFF-2D059D77FA58}"/>
              </a:ext>
            </a:extLst>
          </p:cNvPr>
          <p:cNvSpPr txBox="1"/>
          <p:nvPr/>
        </p:nvSpPr>
        <p:spPr>
          <a:xfrm>
            <a:off x="9948883" y="1790957"/>
            <a:ext cx="1581040"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58" name="矩形: 圆角 57">
            <a:extLst>
              <a:ext uri="{FF2B5EF4-FFF2-40B4-BE49-F238E27FC236}">
                <a16:creationId xmlns:a16="http://schemas.microsoft.com/office/drawing/2014/main" id="{ADB6991D-F10C-4CF7-6302-72FF49855B60}"/>
              </a:ext>
            </a:extLst>
          </p:cNvPr>
          <p:cNvSpPr/>
          <p:nvPr/>
        </p:nvSpPr>
        <p:spPr>
          <a:xfrm>
            <a:off x="10010796" y="1445564"/>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80363254-F375-783C-4CD1-5E2ABF4FF9AA}"/>
              </a:ext>
            </a:extLst>
          </p:cNvPr>
          <p:cNvSpPr txBox="1"/>
          <p:nvPr/>
        </p:nvSpPr>
        <p:spPr>
          <a:xfrm>
            <a:off x="9948885" y="1425029"/>
            <a:ext cx="1216791" cy="338554"/>
          </a:xfrm>
          <a:prstGeom prst="rect">
            <a:avLst/>
          </a:prstGeom>
          <a:noFill/>
        </p:spPr>
        <p:txBody>
          <a:bodyPr wrap="square" rtlCol="0">
            <a:noAutofit/>
          </a:bodyPr>
          <a:lstStyle/>
          <a:p>
            <a:pPr algn="ctr"/>
            <a:r>
              <a:rPr lang="en-US" altLang="zh-CN" sz="1600" b="1" dirty="0">
                <a:solidFill>
                  <a:schemeClr val="accent3"/>
                </a:solidFill>
              </a:rPr>
              <a:t>20XX</a:t>
            </a:r>
            <a:endParaRPr lang="zh-CN" altLang="en-US" sz="1600" b="1" dirty="0">
              <a:solidFill>
                <a:schemeClr val="accent3"/>
              </a:solidFill>
            </a:endParaRPr>
          </a:p>
        </p:txBody>
      </p:sp>
      <p:pic>
        <p:nvPicPr>
          <p:cNvPr id="68" name="图片 67">
            <a:extLst>
              <a:ext uri="{FF2B5EF4-FFF2-40B4-BE49-F238E27FC236}">
                <a16:creationId xmlns:a16="http://schemas.microsoft.com/office/drawing/2014/main" id="{72A4399D-2D3E-BC6C-4C0F-7EE0DCDBF8F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20798570">
            <a:off x="1184452" y="3847664"/>
            <a:ext cx="10888401" cy="4941324"/>
          </a:xfrm>
          <a:prstGeom prst="rect">
            <a:avLst/>
          </a:prstGeom>
        </p:spPr>
      </p:pic>
    </p:spTree>
    <p:extLst>
      <p:ext uri="{BB962C8B-B14F-4D97-AF65-F5344CB8AC3E}">
        <p14:creationId xmlns:p14="http://schemas.microsoft.com/office/powerpoint/2010/main" val="1138969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 name="文本框 1614">
            <a:extLst>
              <a:ext uri="{FF2B5EF4-FFF2-40B4-BE49-F238E27FC236}">
                <a16:creationId xmlns:a16="http://schemas.microsoft.com/office/drawing/2014/main" id="{FF9ED2C9-EC37-7183-6E4E-FDCF6296F198}"/>
              </a:ext>
            </a:extLst>
          </p:cNvPr>
          <p:cNvSpPr txBox="1"/>
          <p:nvPr/>
        </p:nvSpPr>
        <p:spPr>
          <a:xfrm>
            <a:off x="1500326" y="754981"/>
            <a:ext cx="9191348" cy="1200329"/>
          </a:xfrm>
          <a:prstGeom prst="rect">
            <a:avLst/>
          </a:prstGeom>
          <a:noFill/>
        </p:spPr>
        <p:txBody>
          <a:bodyPr wrap="square" rtlCol="0">
            <a:noAutofit/>
            <a:scene3d>
              <a:camera prst="perspectiveFront"/>
              <a:lightRig rig="threePt" dir="t"/>
            </a:scene3d>
            <a:sp3d extrusionH="63500"/>
          </a:bodyPr>
          <a:lstStyle/>
          <a:p>
            <a:pPr algn="ctr"/>
            <a:r>
              <a:rPr lang="en-US" altLang="zh-CN" sz="7200" b="1" dirty="0">
                <a:ln w="3175">
                  <a:gradFill>
                    <a:gsLst>
                      <a:gs pos="0">
                        <a:schemeClr val="accent1">
                          <a:lumMod val="60000"/>
                          <a:lumOff val="40000"/>
                        </a:schemeClr>
                      </a:gs>
                      <a:gs pos="100000">
                        <a:schemeClr val="accent2"/>
                      </a:gs>
                    </a:gsLst>
                    <a:lin ang="5400000" scaled="1"/>
                  </a:gradFill>
                </a:ln>
                <a:gradFill flip="none" rotWithShape="1">
                  <a:gsLst>
                    <a:gs pos="1000">
                      <a:schemeClr val="accent1"/>
                    </a:gs>
                    <a:gs pos="96000">
                      <a:schemeClr val="accent2"/>
                    </a:gs>
                  </a:gsLst>
                  <a:lin ang="2700000" scaled="1"/>
                  <a:tileRect/>
                </a:gradFill>
                <a:latin typeface="+mj-ea"/>
                <a:ea typeface="+mj-ea"/>
              </a:rPr>
              <a:t>THANKS</a:t>
            </a:r>
            <a:endParaRPr lang="zh-CN" altLang="en-US" sz="7200" b="1" dirty="0">
              <a:ln w="3175">
                <a:gradFill>
                  <a:gsLst>
                    <a:gs pos="0">
                      <a:schemeClr val="accent1">
                        <a:lumMod val="60000"/>
                        <a:lumOff val="40000"/>
                      </a:schemeClr>
                    </a:gs>
                    <a:gs pos="100000">
                      <a:schemeClr val="accent2"/>
                    </a:gs>
                  </a:gsLst>
                  <a:lin ang="5400000" scaled="1"/>
                </a:gradFill>
              </a:ln>
              <a:gradFill flip="none" rotWithShape="1">
                <a:gsLst>
                  <a:gs pos="1000">
                    <a:schemeClr val="accent1"/>
                  </a:gs>
                  <a:gs pos="96000">
                    <a:schemeClr val="accent2"/>
                  </a:gs>
                </a:gsLst>
                <a:lin ang="2700000" scaled="1"/>
                <a:tileRect/>
              </a:gradFill>
              <a:latin typeface="+mj-ea"/>
              <a:ea typeface="+mj-ea"/>
            </a:endParaRPr>
          </a:p>
        </p:txBody>
      </p:sp>
      <p:sp>
        <p:nvSpPr>
          <p:cNvPr id="1616" name="文本框 1615">
            <a:extLst>
              <a:ext uri="{FF2B5EF4-FFF2-40B4-BE49-F238E27FC236}">
                <a16:creationId xmlns:a16="http://schemas.microsoft.com/office/drawing/2014/main" id="{81CBDDC3-AF4E-8167-74C3-AFB6BE47F718}"/>
              </a:ext>
            </a:extLst>
          </p:cNvPr>
          <p:cNvSpPr txBox="1"/>
          <p:nvPr/>
        </p:nvSpPr>
        <p:spPr>
          <a:xfrm>
            <a:off x="1500326" y="1807560"/>
            <a:ext cx="9191348" cy="1200329"/>
          </a:xfrm>
          <a:prstGeom prst="rect">
            <a:avLst/>
          </a:prstGeom>
          <a:noFill/>
        </p:spPr>
        <p:txBody>
          <a:bodyPr wrap="square" rtlCol="0">
            <a:noAutofit/>
            <a:scene3d>
              <a:camera prst="perspectiveFront"/>
              <a:lightRig rig="threePt" dir="t"/>
            </a:scene3d>
            <a:sp3d extrusionH="63500"/>
          </a:bodyPr>
          <a:lstStyle/>
          <a:p>
            <a:pPr algn="ctr"/>
            <a:r>
              <a:rPr lang="zh-CN" altLang="en-US" sz="7200" b="1" dirty="0">
                <a:ln w="3175">
                  <a:gradFill>
                    <a:gsLst>
                      <a:gs pos="0">
                        <a:schemeClr val="accent1">
                          <a:lumMod val="60000"/>
                          <a:lumOff val="40000"/>
                        </a:schemeClr>
                      </a:gs>
                      <a:gs pos="100000">
                        <a:schemeClr val="accent2"/>
                      </a:gs>
                    </a:gsLst>
                    <a:lin ang="5400000" scaled="1"/>
                  </a:gradFill>
                </a:ln>
                <a:gradFill flip="none" rotWithShape="1">
                  <a:gsLst>
                    <a:gs pos="1000">
                      <a:schemeClr val="accent1"/>
                    </a:gs>
                    <a:gs pos="96000">
                      <a:schemeClr val="accent2"/>
                    </a:gs>
                  </a:gsLst>
                  <a:lin ang="2700000" scaled="1"/>
                  <a:tileRect/>
                </a:gradFill>
                <a:latin typeface="+mj-ea"/>
                <a:ea typeface="+mj-ea"/>
              </a:rPr>
              <a:t>期待与您合作</a:t>
            </a:r>
          </a:p>
        </p:txBody>
      </p:sp>
      <p:sp>
        <p:nvSpPr>
          <p:cNvPr id="1617" name="矩形 1616">
            <a:extLst>
              <a:ext uri="{FF2B5EF4-FFF2-40B4-BE49-F238E27FC236}">
                <a16:creationId xmlns:a16="http://schemas.microsoft.com/office/drawing/2014/main" id="{21CC9F5A-E577-38C3-80A1-3DA60B90CD07}"/>
              </a:ext>
            </a:extLst>
          </p:cNvPr>
          <p:cNvSpPr/>
          <p:nvPr/>
        </p:nvSpPr>
        <p:spPr>
          <a:xfrm flipH="1">
            <a:off x="3355759" y="3071326"/>
            <a:ext cx="5468644" cy="537098"/>
          </a:xfrm>
          <a:prstGeom prst="rect">
            <a:avLst/>
          </a:prstGeom>
          <a:gradFill flip="none" rotWithShape="1">
            <a:gsLst>
              <a:gs pos="48888">
                <a:schemeClr val="accent1">
                  <a:alpha val="26000"/>
                </a:schemeClr>
              </a:gs>
              <a:gs pos="97000">
                <a:schemeClr val="accent1">
                  <a:alpha val="0"/>
                </a:schemeClr>
              </a:gs>
              <a:gs pos="0">
                <a:schemeClr val="accent2">
                  <a:alpha val="0"/>
                </a:schemeClr>
              </a:gs>
            </a:gsLst>
            <a:lin ang="0" scaled="1"/>
            <a:tileRect/>
          </a:gradFill>
          <a:ln>
            <a:gradFill flip="none" rotWithShape="1">
              <a:gsLst>
                <a:gs pos="53400">
                  <a:schemeClr val="accent1"/>
                </a:gs>
                <a:gs pos="0">
                  <a:schemeClr val="accent2">
                    <a:alpha val="0"/>
                  </a:schemeClr>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8" name="文本框 1617">
            <a:extLst>
              <a:ext uri="{FF2B5EF4-FFF2-40B4-BE49-F238E27FC236}">
                <a16:creationId xmlns:a16="http://schemas.microsoft.com/office/drawing/2014/main" id="{0CE39D95-BE47-D826-6BD3-2C6D784712F6}"/>
              </a:ext>
            </a:extLst>
          </p:cNvPr>
          <p:cNvSpPr txBox="1"/>
          <p:nvPr/>
        </p:nvSpPr>
        <p:spPr>
          <a:xfrm>
            <a:off x="3961725" y="3155209"/>
            <a:ext cx="4268551" cy="369332"/>
          </a:xfrm>
          <a:prstGeom prst="rect">
            <a:avLst/>
          </a:prstGeom>
          <a:noFill/>
        </p:spPr>
        <p:txBody>
          <a:bodyPr wrap="square" rtlCol="0">
            <a:noAutofit/>
          </a:bodyPr>
          <a:lstStyle/>
          <a:p>
            <a:pPr algn="dist"/>
            <a:r>
              <a:rPr lang="zh-CN" altLang="en-US" dirty="0">
                <a:solidFill>
                  <a:schemeClr val="accent4"/>
                </a:solidFill>
                <a:latin typeface="+mn-ea"/>
              </a:rPr>
              <a:t>数据时代携手并进 探索科技未来</a:t>
            </a:r>
          </a:p>
        </p:txBody>
      </p:sp>
    </p:spTree>
    <p:extLst>
      <p:ext uri="{BB962C8B-B14F-4D97-AF65-F5344CB8AC3E}">
        <p14:creationId xmlns:p14="http://schemas.microsoft.com/office/powerpoint/2010/main" val="220191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US" altLang="zh-CN" dirty="0"/>
          </a:p>
          <a:p>
            <a:r>
              <a:rPr kumimoji="1" lang="zh-CN" altLang="en-US" dirty="0"/>
              <a:t>英文 </a:t>
            </a:r>
            <a:r>
              <a:rPr kumimoji="1" lang="en" altLang="zh-CN" dirty="0"/>
              <a:t>Arial</a:t>
            </a:r>
            <a:endParaRPr kumimoji="1" lang="en-US"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US" altLang="zh-CN" dirty="0" err="1"/>
              <a:t>pexels</a:t>
            </a:r>
            <a:endParaRPr kumimoji="1" lang="en-US" altLang="zh-CN" dirty="0"/>
          </a:p>
          <a:p>
            <a:r>
              <a:rPr kumimoji="1" lang="en-US" altLang="zh-CN" dirty="0" err="1"/>
              <a:t>freepik</a:t>
            </a:r>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en-US" altLang="zh-CN" dirty="0"/>
              <a:t>Liuuu</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tx1"/>
            </a:gs>
            <a:gs pos="1000">
              <a:schemeClr val="accent3"/>
            </a:gs>
          </a:gsLst>
          <a:path path="circle">
            <a:fillToRect l="50000" t="130000" r="50000" b="-30000"/>
          </a:path>
        </a:gradFill>
        <a:effectLst/>
      </p:bgPr>
    </p:bg>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7F46EC22-1806-BC72-1C03-C819DEA94692}"/>
              </a:ext>
            </a:extLst>
          </p:cNvPr>
          <p:cNvSpPr/>
          <p:nvPr/>
        </p:nvSpPr>
        <p:spPr>
          <a:xfrm flipH="1">
            <a:off x="3632055" y="3382963"/>
            <a:ext cx="4765964" cy="1047226"/>
          </a:xfrm>
          <a:prstGeom prst="rect">
            <a:avLst/>
          </a:prstGeom>
          <a:gradFill flip="none" rotWithShape="1">
            <a:gsLst>
              <a:gs pos="48888">
                <a:schemeClr val="accent1">
                  <a:alpha val="26000"/>
                </a:schemeClr>
              </a:gs>
              <a:gs pos="97000">
                <a:schemeClr val="accent1">
                  <a:alpha val="0"/>
                </a:schemeClr>
              </a:gs>
              <a:gs pos="0">
                <a:schemeClr val="accent2">
                  <a:alpha val="0"/>
                </a:schemeClr>
              </a:gs>
            </a:gsLst>
            <a:lin ang="0" scaled="1"/>
            <a:tileRect/>
          </a:gradFill>
          <a:ln>
            <a:gradFill flip="none" rotWithShape="1">
              <a:gsLst>
                <a:gs pos="53400">
                  <a:schemeClr val="accent1"/>
                </a:gs>
                <a:gs pos="0">
                  <a:schemeClr val="accent2">
                    <a:alpha val="0"/>
                  </a:schemeClr>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弧形 34">
            <a:extLst>
              <a:ext uri="{FF2B5EF4-FFF2-40B4-BE49-F238E27FC236}">
                <a16:creationId xmlns:a16="http://schemas.microsoft.com/office/drawing/2014/main" id="{B633EA28-CD39-74DA-EE62-A7935CDCE556}"/>
              </a:ext>
            </a:extLst>
          </p:cNvPr>
          <p:cNvSpPr/>
          <p:nvPr/>
        </p:nvSpPr>
        <p:spPr>
          <a:xfrm>
            <a:off x="3171825" y="528638"/>
            <a:ext cx="5686425" cy="5708650"/>
          </a:xfrm>
          <a:prstGeom prst="arc">
            <a:avLst>
              <a:gd name="adj1" fmla="val 499727"/>
              <a:gd name="adj2" fmla="val 7736836"/>
            </a:avLst>
          </a:prstGeom>
          <a:noFill/>
          <a:ln w="41275">
            <a:gradFill flip="none" rotWithShape="1">
              <a:gsLst>
                <a:gs pos="30000">
                  <a:schemeClr val="accent1">
                    <a:lumMod val="20000"/>
                    <a:lumOff val="80000"/>
                    <a:alpha val="0"/>
                  </a:schemeClr>
                </a:gs>
                <a:gs pos="100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弧形 36">
            <a:extLst>
              <a:ext uri="{FF2B5EF4-FFF2-40B4-BE49-F238E27FC236}">
                <a16:creationId xmlns:a16="http://schemas.microsoft.com/office/drawing/2014/main" id="{93A726D4-438E-FB20-2CFE-0391DC78A842}"/>
              </a:ext>
            </a:extLst>
          </p:cNvPr>
          <p:cNvSpPr/>
          <p:nvPr/>
        </p:nvSpPr>
        <p:spPr>
          <a:xfrm>
            <a:off x="3171825" y="528638"/>
            <a:ext cx="5686425" cy="5708650"/>
          </a:xfrm>
          <a:prstGeom prst="arc">
            <a:avLst>
              <a:gd name="adj1" fmla="val 9716766"/>
              <a:gd name="adj2" fmla="val 18932945"/>
            </a:avLst>
          </a:prstGeom>
          <a:noFill/>
          <a:ln w="41275" cap="rnd">
            <a:gradFill flip="none" rotWithShape="1">
              <a:gsLst>
                <a:gs pos="26000">
                  <a:schemeClr val="accent1">
                    <a:lumMod val="20000"/>
                    <a:lumOff val="80000"/>
                    <a:alpha val="0"/>
                  </a:schemeClr>
                </a:gs>
                <a:gs pos="100000">
                  <a:schemeClr val="accent1"/>
                </a:gs>
              </a:gsLst>
              <a:lin ang="189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7EF0680D-1504-F825-BC27-792617095D55}"/>
              </a:ext>
            </a:extLst>
          </p:cNvPr>
          <p:cNvSpPr txBox="1"/>
          <p:nvPr/>
        </p:nvSpPr>
        <p:spPr>
          <a:xfrm>
            <a:off x="3914775" y="3518241"/>
            <a:ext cx="4362450" cy="707886"/>
          </a:xfrm>
          <a:prstGeom prst="rect">
            <a:avLst/>
          </a:prstGeom>
          <a:noFill/>
        </p:spPr>
        <p:txBody>
          <a:bodyPr wrap="square" rtlCol="0">
            <a:noAutofit/>
          </a:bodyPr>
          <a:lstStyle/>
          <a:p>
            <a:pPr algn="ctr"/>
            <a:r>
              <a:rPr lang="zh-CN" altLang="en-US" sz="4800" b="1" dirty="0">
                <a:gradFill flip="none" rotWithShape="1">
                  <a:gsLst>
                    <a:gs pos="100000">
                      <a:schemeClr val="accent1">
                        <a:lumMod val="60000"/>
                        <a:lumOff val="40000"/>
                      </a:schemeClr>
                    </a:gs>
                    <a:gs pos="1000">
                      <a:schemeClr val="accent4"/>
                    </a:gs>
                  </a:gsLst>
                  <a:lin ang="2700000" scaled="1"/>
                  <a:tileRect/>
                </a:gradFill>
                <a:latin typeface="+mj-ea"/>
                <a:ea typeface="+mj-ea"/>
              </a:rPr>
              <a:t>企业概况</a:t>
            </a:r>
          </a:p>
        </p:txBody>
      </p:sp>
      <p:sp>
        <p:nvSpPr>
          <p:cNvPr id="44" name="弧形 43">
            <a:extLst>
              <a:ext uri="{FF2B5EF4-FFF2-40B4-BE49-F238E27FC236}">
                <a16:creationId xmlns:a16="http://schemas.microsoft.com/office/drawing/2014/main" id="{42991481-E4DA-4942-5D5C-F97C8B91885A}"/>
              </a:ext>
            </a:extLst>
          </p:cNvPr>
          <p:cNvSpPr/>
          <p:nvPr/>
        </p:nvSpPr>
        <p:spPr>
          <a:xfrm>
            <a:off x="2543175" y="-102469"/>
            <a:ext cx="6943726" cy="6970864"/>
          </a:xfrm>
          <a:prstGeom prst="arc">
            <a:avLst>
              <a:gd name="adj1" fmla="val 6773029"/>
              <a:gd name="adj2" fmla="val 11496611"/>
            </a:avLst>
          </a:prstGeom>
          <a:noFill/>
          <a:ln w="28575" cap="rnd">
            <a:gradFill flip="none" rotWithShape="1">
              <a:gsLst>
                <a:gs pos="6000">
                  <a:schemeClr val="accent1">
                    <a:lumMod val="20000"/>
                    <a:lumOff val="80000"/>
                    <a:alpha val="0"/>
                  </a:schemeClr>
                </a:gs>
                <a:gs pos="100000">
                  <a:schemeClr val="accent2"/>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弧形 44">
            <a:extLst>
              <a:ext uri="{FF2B5EF4-FFF2-40B4-BE49-F238E27FC236}">
                <a16:creationId xmlns:a16="http://schemas.microsoft.com/office/drawing/2014/main" id="{99F1C6CB-3112-F363-6314-623C1EADE536}"/>
              </a:ext>
            </a:extLst>
          </p:cNvPr>
          <p:cNvSpPr/>
          <p:nvPr/>
        </p:nvSpPr>
        <p:spPr>
          <a:xfrm>
            <a:off x="2543175" y="-102469"/>
            <a:ext cx="6943726" cy="6970864"/>
          </a:xfrm>
          <a:prstGeom prst="arc">
            <a:avLst>
              <a:gd name="adj1" fmla="val 18333288"/>
              <a:gd name="adj2" fmla="val 3064119"/>
            </a:avLst>
          </a:prstGeom>
          <a:noFill/>
          <a:ln w="28575" cap="rnd">
            <a:gradFill flip="none" rotWithShape="1">
              <a:gsLst>
                <a:gs pos="27000">
                  <a:schemeClr val="accent1">
                    <a:lumMod val="20000"/>
                    <a:lumOff val="80000"/>
                    <a:alpha val="0"/>
                  </a:schemeClr>
                </a:gs>
                <a:gs pos="100000">
                  <a:schemeClr val="accent2"/>
                </a:gs>
              </a:gsLst>
              <a:lin ang="162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4F7AFCDF-9299-9C1D-7423-73AA39EA1D9F}"/>
              </a:ext>
            </a:extLst>
          </p:cNvPr>
          <p:cNvSpPr txBox="1"/>
          <p:nvPr/>
        </p:nvSpPr>
        <p:spPr>
          <a:xfrm>
            <a:off x="4732410" y="1701906"/>
            <a:ext cx="2653290" cy="2323713"/>
          </a:xfrm>
          <a:prstGeom prst="rect">
            <a:avLst/>
          </a:prstGeom>
          <a:noFill/>
        </p:spPr>
        <p:txBody>
          <a:bodyPr wrap="square" rtlCol="0">
            <a:spAutoFit/>
          </a:bodyPr>
          <a:lstStyle/>
          <a:p>
            <a:pPr algn="ctr"/>
            <a:r>
              <a:rPr lang="en-US" altLang="zh-CN" sz="14500" dirty="0">
                <a:ln w="12700">
                  <a:gradFill>
                    <a:gsLst>
                      <a:gs pos="0">
                        <a:schemeClr val="accent1">
                          <a:lumMod val="40000"/>
                          <a:lumOff val="60000"/>
                        </a:schemeClr>
                      </a:gs>
                      <a:gs pos="79000">
                        <a:schemeClr val="accent2">
                          <a:lumMod val="60000"/>
                          <a:lumOff val="40000"/>
                          <a:alpha val="0"/>
                        </a:schemeClr>
                      </a:gs>
                    </a:gsLst>
                    <a:lin ang="5400000" scaled="1"/>
                  </a:gradFill>
                </a:ln>
                <a:gradFill flip="none" rotWithShape="1">
                  <a:gsLst>
                    <a:gs pos="89000">
                      <a:schemeClr val="accent1"/>
                    </a:gs>
                    <a:gs pos="27000">
                      <a:schemeClr val="accent2">
                        <a:alpha val="0"/>
                      </a:schemeClr>
                    </a:gs>
                  </a:gsLst>
                  <a:lin ang="16200000" scaled="1"/>
                  <a:tileRect/>
                </a:gradFill>
                <a:latin typeface="+mj-ea"/>
                <a:ea typeface="+mj-ea"/>
              </a:rPr>
              <a:t>01</a:t>
            </a:r>
            <a:endParaRPr lang="zh-CN" altLang="en-US" sz="14500" dirty="0">
              <a:ln w="12700">
                <a:gradFill>
                  <a:gsLst>
                    <a:gs pos="0">
                      <a:schemeClr val="accent1">
                        <a:lumMod val="40000"/>
                        <a:lumOff val="60000"/>
                      </a:schemeClr>
                    </a:gs>
                    <a:gs pos="79000">
                      <a:schemeClr val="accent2">
                        <a:lumMod val="60000"/>
                        <a:lumOff val="40000"/>
                        <a:alpha val="0"/>
                      </a:schemeClr>
                    </a:gs>
                  </a:gsLst>
                  <a:lin ang="5400000" scaled="1"/>
                </a:gradFill>
              </a:ln>
              <a:gradFill flip="none" rotWithShape="1">
                <a:gsLst>
                  <a:gs pos="89000">
                    <a:schemeClr val="accent1"/>
                  </a:gs>
                  <a:gs pos="27000">
                    <a:schemeClr val="accent2">
                      <a:alpha val="0"/>
                    </a:schemeClr>
                  </a:gs>
                </a:gsLst>
                <a:lin ang="16200000" scaled="1"/>
                <a:tileRect/>
              </a:gradFill>
              <a:latin typeface="+mj-ea"/>
              <a:ea typeface="+mj-ea"/>
            </a:endParaRPr>
          </a:p>
        </p:txBody>
      </p:sp>
      <p:sp>
        <p:nvSpPr>
          <p:cNvPr id="48" name="弧形 47">
            <a:extLst>
              <a:ext uri="{FF2B5EF4-FFF2-40B4-BE49-F238E27FC236}">
                <a16:creationId xmlns:a16="http://schemas.microsoft.com/office/drawing/2014/main" id="{DF3B27A5-9710-53C4-53DE-C906C38130E6}"/>
              </a:ext>
            </a:extLst>
          </p:cNvPr>
          <p:cNvSpPr/>
          <p:nvPr/>
        </p:nvSpPr>
        <p:spPr>
          <a:xfrm>
            <a:off x="1717964" y="-930905"/>
            <a:ext cx="8594148" cy="8627736"/>
          </a:xfrm>
          <a:prstGeom prst="arc">
            <a:avLst>
              <a:gd name="adj1" fmla="val 9785476"/>
              <a:gd name="adj2" fmla="val 13435980"/>
            </a:avLst>
          </a:prstGeom>
          <a:noFill/>
          <a:ln w="15875" cap="rnd">
            <a:gradFill flip="none" rotWithShape="1">
              <a:gsLst>
                <a:gs pos="6000">
                  <a:schemeClr val="accent1">
                    <a:lumMod val="20000"/>
                    <a:lumOff val="80000"/>
                    <a:alpha val="0"/>
                  </a:schemeClr>
                </a:gs>
                <a:gs pos="100000">
                  <a:schemeClr val="accent1"/>
                </a:gs>
              </a:gsLst>
              <a:lin ang="162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弧形 48">
            <a:extLst>
              <a:ext uri="{FF2B5EF4-FFF2-40B4-BE49-F238E27FC236}">
                <a16:creationId xmlns:a16="http://schemas.microsoft.com/office/drawing/2014/main" id="{8BFBB7AB-8741-6184-6550-BB61108F89BB}"/>
              </a:ext>
            </a:extLst>
          </p:cNvPr>
          <p:cNvSpPr/>
          <p:nvPr/>
        </p:nvSpPr>
        <p:spPr>
          <a:xfrm>
            <a:off x="1717964" y="-930905"/>
            <a:ext cx="8594148" cy="8627736"/>
          </a:xfrm>
          <a:prstGeom prst="arc">
            <a:avLst>
              <a:gd name="adj1" fmla="val 21282651"/>
              <a:gd name="adj2" fmla="val 2942704"/>
            </a:avLst>
          </a:prstGeom>
          <a:noFill/>
          <a:ln w="15875" cap="rnd">
            <a:gradFill flip="none" rotWithShape="1">
              <a:gsLst>
                <a:gs pos="15000">
                  <a:schemeClr val="accent1">
                    <a:lumMod val="20000"/>
                    <a:lumOff val="80000"/>
                    <a:alpha val="0"/>
                  </a:schemeClr>
                </a:gs>
                <a:gs pos="100000">
                  <a:schemeClr val="accent1"/>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9240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68">
            <a:extLst>
              <a:ext uri="{FF2B5EF4-FFF2-40B4-BE49-F238E27FC236}">
                <a16:creationId xmlns:a16="http://schemas.microsoft.com/office/drawing/2014/main" id="{313B4434-4F3C-C1F6-9234-360FB794CDCB}"/>
              </a:ext>
            </a:extLst>
          </p:cNvPr>
          <p:cNvSpPr/>
          <p:nvPr/>
        </p:nvSpPr>
        <p:spPr>
          <a:xfrm>
            <a:off x="839788" y="5019534"/>
            <a:ext cx="5082040" cy="799312"/>
          </a:xfrm>
          <a:prstGeom prst="roundRect">
            <a:avLst>
              <a:gd name="adj" fmla="val 10068"/>
            </a:avLst>
          </a:prstGeom>
          <a:gradFill flip="none" rotWithShape="1">
            <a:gsLst>
              <a:gs pos="96000">
                <a:schemeClr val="accent1">
                  <a:alpha val="0"/>
                </a:schemeClr>
              </a:gs>
              <a:gs pos="1000">
                <a:schemeClr val="accent1">
                  <a:alpha val="60000"/>
                </a:schemeClr>
              </a:gs>
            </a:gsLst>
            <a:lin ang="0" scaled="1"/>
            <a:tileRect/>
          </a:gradFill>
          <a:ln w="15875">
            <a:gradFill flip="none" rotWithShape="1">
              <a:gsLst>
                <a:gs pos="0">
                  <a:schemeClr val="accent1"/>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圆角 60">
            <a:extLst>
              <a:ext uri="{FF2B5EF4-FFF2-40B4-BE49-F238E27FC236}">
                <a16:creationId xmlns:a16="http://schemas.microsoft.com/office/drawing/2014/main" id="{9C4E8DFA-3339-8DAD-E997-B969D51E81EB}"/>
              </a:ext>
            </a:extLst>
          </p:cNvPr>
          <p:cNvSpPr/>
          <p:nvPr/>
        </p:nvSpPr>
        <p:spPr>
          <a:xfrm>
            <a:off x="839788" y="2032758"/>
            <a:ext cx="2594744" cy="596495"/>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30C85DC9-000A-785B-5BCB-172EE44641F4}"/>
              </a:ext>
            </a:extLst>
          </p:cNvPr>
          <p:cNvSpPr/>
          <p:nvPr/>
        </p:nvSpPr>
        <p:spPr>
          <a:xfrm>
            <a:off x="839789" y="973944"/>
            <a:ext cx="1701668"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公司环境</a:t>
            </a:r>
          </a:p>
        </p:txBody>
      </p:sp>
      <p:grpSp>
        <p:nvGrpSpPr>
          <p:cNvPr id="2" name="组合 1">
            <a:extLst>
              <a:ext uri="{FF2B5EF4-FFF2-40B4-BE49-F238E27FC236}">
                <a16:creationId xmlns:a16="http://schemas.microsoft.com/office/drawing/2014/main" id="{1F9F9B9C-EC7F-6326-866D-B061010B9C94}"/>
              </a:ext>
            </a:extLst>
          </p:cNvPr>
          <p:cNvGrpSpPr/>
          <p:nvPr/>
        </p:nvGrpSpPr>
        <p:grpSpPr>
          <a:xfrm>
            <a:off x="6037409" y="1866683"/>
            <a:ext cx="5314803" cy="3985270"/>
            <a:chOff x="6369269" y="2033751"/>
            <a:chExt cx="4982944" cy="3736428"/>
          </a:xfrm>
        </p:grpSpPr>
        <p:sp>
          <p:nvSpPr>
            <p:cNvPr id="47" name="任意多边形: 形状 46">
              <a:extLst>
                <a:ext uri="{FF2B5EF4-FFF2-40B4-BE49-F238E27FC236}">
                  <a16:creationId xmlns:a16="http://schemas.microsoft.com/office/drawing/2014/main" id="{6A53D8EC-AABC-94F9-7140-24F305A655A2}"/>
                </a:ext>
              </a:extLst>
            </p:cNvPr>
            <p:cNvSpPr/>
            <p:nvPr/>
          </p:nvSpPr>
          <p:spPr>
            <a:xfrm>
              <a:off x="6369269" y="2033751"/>
              <a:ext cx="4982944" cy="3736428"/>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8" name="图片 57">
              <a:extLst>
                <a:ext uri="{FF2B5EF4-FFF2-40B4-BE49-F238E27FC236}">
                  <a16:creationId xmlns:a16="http://schemas.microsoft.com/office/drawing/2014/main" id="{945ABD3F-3F6C-EC7C-3126-D0D55BC0F427}"/>
                </a:ext>
              </a:extLst>
            </p:cNvPr>
            <p:cNvPicPr>
              <a:picLocks noChangeAspect="1"/>
            </p:cNvPicPr>
            <p:nvPr/>
          </p:nvPicPr>
          <p:blipFill>
            <a:blip r:embed="rId3"/>
            <a:srcRect t="1995" r="2366" b="10023"/>
            <a:stretch>
              <a:fillRect/>
            </a:stretch>
          </p:blipFill>
          <p:spPr>
            <a:xfrm>
              <a:off x="6677737" y="2265054"/>
              <a:ext cx="4366008" cy="3273822"/>
            </a:xfrm>
            <a:custGeom>
              <a:avLst/>
              <a:gdLst>
                <a:gd name="connsiteX0" fmla="*/ 370489 w 4982944"/>
                <a:gd name="connsiteY0" fmla="*/ 0 h 3736428"/>
                <a:gd name="connsiteX1" fmla="*/ 4982944 w 4982944"/>
                <a:gd name="connsiteY1" fmla="*/ 0 h 3736428"/>
                <a:gd name="connsiteX2" fmla="*/ 4982944 w 4982944"/>
                <a:gd name="connsiteY2" fmla="*/ 3334408 h 3736428"/>
                <a:gd name="connsiteX3" fmla="*/ 4612455 w 4982944"/>
                <a:gd name="connsiteY3" fmla="*/ 3736428 h 3736428"/>
                <a:gd name="connsiteX4" fmla="*/ 0 w 4982944"/>
                <a:gd name="connsiteY4" fmla="*/ 3736428 h 3736428"/>
                <a:gd name="connsiteX5" fmla="*/ 0 w 4982944"/>
                <a:gd name="connsiteY5" fmla="*/ 402020 h 37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2944" h="3736428">
                  <a:moveTo>
                    <a:pt x="370489" y="0"/>
                  </a:moveTo>
                  <a:lnTo>
                    <a:pt x="4982944" y="0"/>
                  </a:lnTo>
                  <a:lnTo>
                    <a:pt x="4982944" y="3334408"/>
                  </a:lnTo>
                  <a:lnTo>
                    <a:pt x="4612455" y="3736428"/>
                  </a:lnTo>
                  <a:lnTo>
                    <a:pt x="0" y="3736428"/>
                  </a:lnTo>
                  <a:lnTo>
                    <a:pt x="0" y="402020"/>
                  </a:lnTo>
                  <a:close/>
                </a:path>
              </a:pathLst>
            </a:custGeom>
            <a:noFill/>
            <a:ln w="3175">
              <a:gradFill>
                <a:gsLst>
                  <a:gs pos="0">
                    <a:schemeClr val="accent1"/>
                  </a:gs>
                  <a:gs pos="100000">
                    <a:schemeClr val="accent2"/>
                  </a:gs>
                </a:gsLst>
                <a:lin ang="5400000" scaled="1"/>
              </a:gradFill>
            </a:ln>
          </p:spPr>
        </p:pic>
      </p:grpSp>
      <p:sp>
        <p:nvSpPr>
          <p:cNvPr id="59" name="文本框 58">
            <a:extLst>
              <a:ext uri="{FF2B5EF4-FFF2-40B4-BE49-F238E27FC236}">
                <a16:creationId xmlns:a16="http://schemas.microsoft.com/office/drawing/2014/main" id="{5ECF3AC3-5492-F9BB-C95A-3252327455D3}"/>
              </a:ext>
            </a:extLst>
          </p:cNvPr>
          <p:cNvSpPr txBox="1"/>
          <p:nvPr/>
        </p:nvSpPr>
        <p:spPr>
          <a:xfrm>
            <a:off x="839787" y="2138205"/>
            <a:ext cx="2594744" cy="399425"/>
          </a:xfrm>
          <a:prstGeom prst="rect">
            <a:avLst/>
          </a:prstGeom>
          <a:noFill/>
        </p:spPr>
        <p:txBody>
          <a:bodyPr wrap="square" rtlCol="0">
            <a:noAutofit/>
            <a:scene3d>
              <a:camera prst="orthographicFront"/>
              <a:lightRig rig="threePt" dir="t"/>
            </a:scene3d>
            <a:sp3d extrusionH="63500"/>
          </a:bodyPr>
          <a:lstStyle/>
          <a:p>
            <a:pPr algn="ctr"/>
            <a:r>
              <a:rPr lang="zh-CN" altLang="en-US" sz="2000" b="1" dirty="0">
                <a:gradFill flip="none" rotWithShape="1">
                  <a:gsLst>
                    <a:gs pos="100000">
                      <a:schemeClr val="accent1">
                        <a:lumMod val="60000"/>
                        <a:lumOff val="40000"/>
                      </a:schemeClr>
                    </a:gs>
                    <a:gs pos="1000">
                      <a:schemeClr val="accent4"/>
                    </a:gs>
                  </a:gsLst>
                  <a:lin ang="2700000" scaled="1"/>
                  <a:tileRect/>
                </a:gradFill>
                <a:latin typeface="+mj-ea"/>
                <a:ea typeface="+mj-ea"/>
              </a:rPr>
              <a:t>数据时代  着眼未来</a:t>
            </a:r>
          </a:p>
        </p:txBody>
      </p:sp>
      <p:sp>
        <p:nvSpPr>
          <p:cNvPr id="63" name="文本框 62">
            <a:extLst>
              <a:ext uri="{FF2B5EF4-FFF2-40B4-BE49-F238E27FC236}">
                <a16:creationId xmlns:a16="http://schemas.microsoft.com/office/drawing/2014/main" id="{240FE6F1-8D94-29D1-E20C-18F662A58369}"/>
              </a:ext>
            </a:extLst>
          </p:cNvPr>
          <p:cNvSpPr txBox="1"/>
          <p:nvPr/>
        </p:nvSpPr>
        <p:spPr>
          <a:xfrm>
            <a:off x="745379" y="2974869"/>
            <a:ext cx="4559149"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文字替换请输入文字替换请输入文字替换请输入文字替换请输入文字替换请输入文字替换请输入文字替换请输入文字替换请输入文字替换请输入文字替换请输入文字替换请输入文字替换请输入文字替换请输入文字替换请输入文字替换请输入文字替换</a:t>
            </a:r>
          </a:p>
          <a:p>
            <a:pPr>
              <a:lnSpc>
                <a:spcPct val="130000"/>
              </a:lnSpc>
            </a:pPr>
            <a:endParaRPr lang="zh-CN" altLang="en-US" sz="1400" dirty="0">
              <a:solidFill>
                <a:schemeClr val="bg1"/>
              </a:solidFill>
            </a:endParaRPr>
          </a:p>
          <a:p>
            <a:pPr>
              <a:lnSpc>
                <a:spcPct val="130000"/>
              </a:lnSpc>
            </a:pPr>
            <a:endParaRPr lang="zh-CN" altLang="en-US" dirty="0">
              <a:solidFill>
                <a:schemeClr val="bg1"/>
              </a:solidFill>
            </a:endParaRPr>
          </a:p>
        </p:txBody>
      </p:sp>
      <p:sp>
        <p:nvSpPr>
          <p:cNvPr id="68" name="文本框 67">
            <a:extLst>
              <a:ext uri="{FF2B5EF4-FFF2-40B4-BE49-F238E27FC236}">
                <a16:creationId xmlns:a16="http://schemas.microsoft.com/office/drawing/2014/main" id="{AA864B0C-6911-320F-8648-9B52D64B1AB0}"/>
              </a:ext>
            </a:extLst>
          </p:cNvPr>
          <p:cNvSpPr txBox="1"/>
          <p:nvPr/>
        </p:nvSpPr>
        <p:spPr>
          <a:xfrm>
            <a:off x="839788" y="5114949"/>
            <a:ext cx="4559149" cy="908262"/>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请输入文字替换请输入文字替换请输入文字替换请输入文字替换请输入文字替换</a:t>
            </a:r>
          </a:p>
          <a:p>
            <a:pPr>
              <a:lnSpc>
                <a:spcPct val="130000"/>
              </a:lnSpc>
            </a:pPr>
            <a:endParaRPr lang="zh-CN" altLang="en-US" dirty="0">
              <a:solidFill>
                <a:schemeClr val="bg1"/>
              </a:solidFill>
            </a:endParaRPr>
          </a:p>
        </p:txBody>
      </p:sp>
    </p:spTree>
    <p:extLst>
      <p:ext uri="{BB962C8B-B14F-4D97-AF65-F5344CB8AC3E}">
        <p14:creationId xmlns:p14="http://schemas.microsoft.com/office/powerpoint/2010/main" val="1551222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689100"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企业文化</a:t>
            </a:r>
          </a:p>
        </p:txBody>
      </p:sp>
      <p:sp>
        <p:nvSpPr>
          <p:cNvPr id="110" name="任意多边形: 形状 109">
            <a:extLst>
              <a:ext uri="{FF2B5EF4-FFF2-40B4-BE49-F238E27FC236}">
                <a16:creationId xmlns:a16="http://schemas.microsoft.com/office/drawing/2014/main" id="{06602367-7E6F-DEE8-314B-03BE6992BBAD}"/>
              </a:ext>
            </a:extLst>
          </p:cNvPr>
          <p:cNvSpPr/>
          <p:nvPr/>
        </p:nvSpPr>
        <p:spPr>
          <a:xfrm>
            <a:off x="847587" y="3374211"/>
            <a:ext cx="3129565" cy="3229552"/>
          </a:xfrm>
          <a:custGeom>
            <a:avLst/>
            <a:gdLst>
              <a:gd name="connsiteX0" fmla="*/ 0 w 3049468"/>
              <a:gd name="connsiteY0" fmla="*/ 1077 h 3429000"/>
              <a:gd name="connsiteX1" fmla="*/ 2675322 w 3049468"/>
              <a:gd name="connsiteY1" fmla="*/ 623715 h 3429000"/>
              <a:gd name="connsiteX2" fmla="*/ 3049468 w 3049468"/>
              <a:gd name="connsiteY2" fmla="*/ 648681 h 3429000"/>
              <a:gd name="connsiteX3" fmla="*/ 3049468 w 3049468"/>
              <a:gd name="connsiteY3" fmla="*/ 3429000 h 3429000"/>
              <a:gd name="connsiteX4" fmla="*/ 0 w 3049468"/>
              <a:gd name="connsiteY4" fmla="*/ 3429000 h 3429000"/>
              <a:gd name="connsiteX5" fmla="*/ 0 w 3049468"/>
              <a:gd name="connsiteY5" fmla="*/ 0 h 3429000"/>
              <a:gd name="connsiteX6" fmla="*/ 393 w 3049468"/>
              <a:gd name="connsiteY6" fmla="*/ 0 h 3429000"/>
              <a:gd name="connsiteX7" fmla="*/ 0 w 3049468"/>
              <a:gd name="connsiteY7" fmla="*/ 1077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9468" h="3429000">
                <a:moveTo>
                  <a:pt x="0" y="1077"/>
                </a:moveTo>
                <a:cubicBezTo>
                  <a:pt x="0" y="269941"/>
                  <a:pt x="1081780" y="503806"/>
                  <a:pt x="2675322" y="623715"/>
                </a:cubicBezTo>
                <a:lnTo>
                  <a:pt x="3049468" y="648681"/>
                </a:lnTo>
                <a:lnTo>
                  <a:pt x="3049468" y="3429000"/>
                </a:lnTo>
                <a:lnTo>
                  <a:pt x="0" y="3429000"/>
                </a:lnTo>
                <a:close/>
                <a:moveTo>
                  <a:pt x="0" y="0"/>
                </a:moveTo>
                <a:lnTo>
                  <a:pt x="393" y="0"/>
                </a:lnTo>
                <a:lnTo>
                  <a:pt x="0" y="1077"/>
                </a:lnTo>
                <a:close/>
              </a:path>
            </a:pathLst>
          </a:custGeom>
          <a:gradFill flip="none" rotWithShape="1">
            <a:gsLst>
              <a:gs pos="27000">
                <a:schemeClr val="accent1">
                  <a:alpha val="73000"/>
                </a:schemeClr>
              </a:gs>
              <a:gs pos="98315">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1" name="任意多边形: 形状 110">
            <a:extLst>
              <a:ext uri="{FF2B5EF4-FFF2-40B4-BE49-F238E27FC236}">
                <a16:creationId xmlns:a16="http://schemas.microsoft.com/office/drawing/2014/main" id="{5D85DE77-E51F-2725-7369-DC4D5A0A03FB}"/>
              </a:ext>
            </a:extLst>
          </p:cNvPr>
          <p:cNvSpPr/>
          <p:nvPr/>
        </p:nvSpPr>
        <p:spPr>
          <a:xfrm>
            <a:off x="4529085" y="4023512"/>
            <a:ext cx="3129565" cy="2591825"/>
          </a:xfrm>
          <a:custGeom>
            <a:avLst/>
            <a:gdLst>
              <a:gd name="connsiteX0" fmla="*/ 3049468 w 3049468"/>
              <a:gd name="connsiteY0" fmla="*/ 0 h 2751888"/>
              <a:gd name="connsiteX1" fmla="*/ 3049468 w 3049468"/>
              <a:gd name="connsiteY1" fmla="*/ 2751888 h 2751888"/>
              <a:gd name="connsiteX2" fmla="*/ 0 w 3049468"/>
              <a:gd name="connsiteY2" fmla="*/ 2751888 h 2751888"/>
              <a:gd name="connsiteX3" fmla="*/ 0 w 3049468"/>
              <a:gd name="connsiteY3" fmla="*/ 0 h 2751888"/>
              <a:gd name="connsiteX4" fmla="*/ 4579 w 3049468"/>
              <a:gd name="connsiteY4" fmla="*/ 232 h 2751888"/>
              <a:gd name="connsiteX5" fmla="*/ 1524734 w 3049468"/>
              <a:gd name="connsiteY5" fmla="*/ 32067 h 2751888"/>
              <a:gd name="connsiteX6" fmla="*/ 3044890 w 3049468"/>
              <a:gd name="connsiteY6" fmla="*/ 232 h 275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9468" h="2751888">
                <a:moveTo>
                  <a:pt x="3049468" y="0"/>
                </a:moveTo>
                <a:lnTo>
                  <a:pt x="3049468" y="2751888"/>
                </a:lnTo>
                <a:lnTo>
                  <a:pt x="0" y="2751888"/>
                </a:lnTo>
                <a:lnTo>
                  <a:pt x="0" y="0"/>
                </a:lnTo>
                <a:lnTo>
                  <a:pt x="4579" y="232"/>
                </a:lnTo>
                <a:cubicBezTo>
                  <a:pt x="484796" y="20922"/>
                  <a:pt x="995368" y="32067"/>
                  <a:pt x="1524734" y="32067"/>
                </a:cubicBezTo>
                <a:cubicBezTo>
                  <a:pt x="2054100" y="32067"/>
                  <a:pt x="2564673" y="20922"/>
                  <a:pt x="3044890" y="232"/>
                </a:cubicBezTo>
                <a:close/>
              </a:path>
            </a:pathLst>
          </a:custGeom>
          <a:gradFill flip="none" rotWithShape="1">
            <a:gsLst>
              <a:gs pos="27000">
                <a:schemeClr val="accent1">
                  <a:alpha val="73000"/>
                </a:schemeClr>
              </a:gs>
              <a:gs pos="98315">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2" name="任意多边形: 形状 111">
            <a:extLst>
              <a:ext uri="{FF2B5EF4-FFF2-40B4-BE49-F238E27FC236}">
                <a16:creationId xmlns:a16="http://schemas.microsoft.com/office/drawing/2014/main" id="{074E70FF-D4FE-29EC-2134-B4519107D9BA}"/>
              </a:ext>
            </a:extLst>
          </p:cNvPr>
          <p:cNvSpPr/>
          <p:nvPr/>
        </p:nvSpPr>
        <p:spPr>
          <a:xfrm>
            <a:off x="8210581" y="3374211"/>
            <a:ext cx="3129565" cy="3229552"/>
          </a:xfrm>
          <a:custGeom>
            <a:avLst/>
            <a:gdLst>
              <a:gd name="connsiteX0" fmla="*/ 3049468 w 3049468"/>
              <a:gd name="connsiteY0" fmla="*/ 1080 h 3429000"/>
              <a:gd name="connsiteX1" fmla="*/ 3049468 w 3049468"/>
              <a:gd name="connsiteY1" fmla="*/ 3429000 h 3429000"/>
              <a:gd name="connsiteX2" fmla="*/ 0 w 3049468"/>
              <a:gd name="connsiteY2" fmla="*/ 3429000 h 3429000"/>
              <a:gd name="connsiteX3" fmla="*/ 0 w 3049468"/>
              <a:gd name="connsiteY3" fmla="*/ 648681 h 3429000"/>
              <a:gd name="connsiteX4" fmla="*/ 374147 w 3049468"/>
              <a:gd name="connsiteY4" fmla="*/ 623715 h 3429000"/>
              <a:gd name="connsiteX5" fmla="*/ 3023076 w 3049468"/>
              <a:gd name="connsiteY5" fmla="*/ 73477 h 3429000"/>
              <a:gd name="connsiteX6" fmla="*/ 3049076 w 3049468"/>
              <a:gd name="connsiteY6" fmla="*/ 0 h 3429000"/>
              <a:gd name="connsiteX7" fmla="*/ 3049468 w 3049468"/>
              <a:gd name="connsiteY7" fmla="*/ 0 h 3429000"/>
              <a:gd name="connsiteX8" fmla="*/ 3049468 w 3049468"/>
              <a:gd name="connsiteY8" fmla="*/ 107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468" h="3429000">
                <a:moveTo>
                  <a:pt x="3049468" y="1080"/>
                </a:moveTo>
                <a:lnTo>
                  <a:pt x="3049468" y="3429000"/>
                </a:lnTo>
                <a:lnTo>
                  <a:pt x="0" y="3429000"/>
                </a:lnTo>
                <a:lnTo>
                  <a:pt x="0" y="648681"/>
                </a:lnTo>
                <a:lnTo>
                  <a:pt x="374147" y="623715"/>
                </a:lnTo>
                <a:cubicBezTo>
                  <a:pt x="1822822" y="514707"/>
                  <a:pt x="2848552" y="311520"/>
                  <a:pt x="3023076" y="73477"/>
                </a:cubicBezTo>
                <a:close/>
                <a:moveTo>
                  <a:pt x="3049076" y="0"/>
                </a:moveTo>
                <a:lnTo>
                  <a:pt x="3049468" y="0"/>
                </a:lnTo>
                <a:lnTo>
                  <a:pt x="3049468" y="1075"/>
                </a:lnTo>
                <a:close/>
              </a:path>
            </a:pathLst>
          </a:custGeom>
          <a:gradFill flip="none" rotWithShape="1">
            <a:gsLst>
              <a:gs pos="27000">
                <a:schemeClr val="accent1">
                  <a:alpha val="73000"/>
                </a:schemeClr>
              </a:gs>
              <a:gs pos="98315">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3" name="椭圆 112">
            <a:extLst>
              <a:ext uri="{FF2B5EF4-FFF2-40B4-BE49-F238E27FC236}">
                <a16:creationId xmlns:a16="http://schemas.microsoft.com/office/drawing/2014/main" id="{30581FD6-A325-2B66-85C7-5ECDF5EC211F}"/>
              </a:ext>
            </a:extLst>
          </p:cNvPr>
          <p:cNvSpPr/>
          <p:nvPr/>
        </p:nvSpPr>
        <p:spPr>
          <a:xfrm>
            <a:off x="847587" y="2648614"/>
            <a:ext cx="10492560" cy="1396843"/>
          </a:xfrm>
          <a:prstGeom prst="ellipse">
            <a:avLst/>
          </a:prstGeom>
          <a:gradFill flip="none" rotWithShape="1">
            <a:gsLst>
              <a:gs pos="13000">
                <a:schemeClr val="accent1">
                  <a:alpha val="0"/>
                </a:schemeClr>
              </a:gs>
              <a:gs pos="100000">
                <a:schemeClr val="accent1">
                  <a:alpha val="70000"/>
                </a:schemeClr>
              </a:gs>
            </a:gsLst>
            <a:lin ang="5400000" scaled="1"/>
            <a:tileRect/>
          </a:gradFill>
          <a:ln w="9525">
            <a:gradFill>
              <a:gsLst>
                <a:gs pos="28000">
                  <a:schemeClr val="accent4">
                    <a:alpha val="0"/>
                  </a:schemeClr>
                </a:gs>
                <a:gs pos="100000">
                  <a:schemeClr val="accent2">
                    <a:lumMod val="60000"/>
                    <a:lumOff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a:extLst>
              <a:ext uri="{FF2B5EF4-FFF2-40B4-BE49-F238E27FC236}">
                <a16:creationId xmlns:a16="http://schemas.microsoft.com/office/drawing/2014/main" id="{9F5884B3-9028-B38D-FA2F-D5C636D4948C}"/>
              </a:ext>
            </a:extLst>
          </p:cNvPr>
          <p:cNvSpPr/>
          <p:nvPr/>
        </p:nvSpPr>
        <p:spPr>
          <a:xfrm>
            <a:off x="2360248" y="2704020"/>
            <a:ext cx="7429949" cy="890910"/>
          </a:xfrm>
          <a:prstGeom prst="ellipse">
            <a:avLst/>
          </a:prstGeom>
          <a:gradFill flip="none" rotWithShape="1">
            <a:gsLst>
              <a:gs pos="21000">
                <a:schemeClr val="accent1">
                  <a:alpha val="0"/>
                </a:schemeClr>
              </a:gs>
              <a:gs pos="100000">
                <a:schemeClr val="accent1">
                  <a:alpha val="79000"/>
                </a:schemeClr>
              </a:gs>
            </a:gsLst>
            <a:lin ang="5400000" scaled="1"/>
            <a:tileRect/>
          </a:gradFill>
          <a:ln>
            <a:noFill/>
          </a:ln>
          <a:effectLst>
            <a:outerShdw blurRad="330200" dist="139700" dir="5400000" algn="t" rotWithShape="0">
              <a:srgbClr val="081F4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弧形 114">
            <a:extLst>
              <a:ext uri="{FF2B5EF4-FFF2-40B4-BE49-F238E27FC236}">
                <a16:creationId xmlns:a16="http://schemas.microsoft.com/office/drawing/2014/main" id="{6A323EA5-E9B2-EFA7-C9D7-A5E054917644}"/>
              </a:ext>
            </a:extLst>
          </p:cNvPr>
          <p:cNvSpPr/>
          <p:nvPr/>
        </p:nvSpPr>
        <p:spPr>
          <a:xfrm>
            <a:off x="1661269" y="2693142"/>
            <a:ext cx="8867922" cy="1072833"/>
          </a:xfrm>
          <a:prstGeom prst="arc">
            <a:avLst>
              <a:gd name="adj1" fmla="val 16200000"/>
              <a:gd name="adj2" fmla="val 404455"/>
            </a:avLst>
          </a:prstGeom>
          <a:noFill/>
          <a:ln w="6350">
            <a:gradFill>
              <a:gsLst>
                <a:gs pos="100000">
                  <a:schemeClr val="accent2"/>
                </a:gs>
                <a:gs pos="10000">
                  <a:schemeClr val="accent1">
                    <a:alpha val="0"/>
                  </a:schemeClr>
                </a:gs>
              </a:gsLst>
              <a:lin ang="5400000" scaled="1"/>
            </a:gradFill>
            <a:prstDash val="sysDash"/>
          </a:ln>
          <a:effectLst>
            <a:outerShdw blurRad="330200" dist="139700" dir="5400000" algn="t" rotWithShape="0">
              <a:srgbClr val="081F4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a:extLst>
              <a:ext uri="{FF2B5EF4-FFF2-40B4-BE49-F238E27FC236}">
                <a16:creationId xmlns:a16="http://schemas.microsoft.com/office/drawing/2014/main" id="{65397835-0E2B-037C-F7B4-5D6D76E31302}"/>
              </a:ext>
            </a:extLst>
          </p:cNvPr>
          <p:cNvSpPr/>
          <p:nvPr/>
        </p:nvSpPr>
        <p:spPr>
          <a:xfrm>
            <a:off x="9211045" y="3448109"/>
            <a:ext cx="897213" cy="897213"/>
          </a:xfrm>
          <a:prstGeom prst="ellipse">
            <a:avLst/>
          </a:prstGeom>
          <a:gradFill flip="none" rotWithShape="1">
            <a:gsLst>
              <a:gs pos="2809">
                <a:schemeClr val="accent2">
                  <a:lumMod val="20000"/>
                  <a:lumOff val="80000"/>
                </a:schemeClr>
              </a:gs>
              <a:gs pos="51000">
                <a:schemeClr val="accent2"/>
              </a:gs>
              <a:gs pos="89000">
                <a:schemeClr val="accent1"/>
              </a:gs>
            </a:gsLst>
            <a:path path="circle">
              <a:fillToRect r="100000" b="100000"/>
            </a:path>
            <a:tileRect l="-100000" t="-100000"/>
          </a:gradFill>
          <a:ln>
            <a:noFill/>
          </a:ln>
          <a:effectLst>
            <a:outerShdw blurRad="368300" dist="444500" dir="5400000" sx="78000" sy="78000" algn="t" rotWithShape="0">
              <a:srgbClr val="081F4B">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4EDFF"/>
              </a:solidFill>
            </a:endParaRPr>
          </a:p>
        </p:txBody>
      </p:sp>
      <p:sp>
        <p:nvSpPr>
          <p:cNvPr id="117" name="椭圆 116">
            <a:extLst>
              <a:ext uri="{FF2B5EF4-FFF2-40B4-BE49-F238E27FC236}">
                <a16:creationId xmlns:a16="http://schemas.microsoft.com/office/drawing/2014/main" id="{91F08D2B-0681-F12E-94BB-3B17A69DA3D7}"/>
              </a:ext>
            </a:extLst>
          </p:cNvPr>
          <p:cNvSpPr/>
          <p:nvPr/>
        </p:nvSpPr>
        <p:spPr>
          <a:xfrm>
            <a:off x="5586658" y="3743706"/>
            <a:ext cx="897213" cy="897213"/>
          </a:xfrm>
          <a:prstGeom prst="ellipse">
            <a:avLst/>
          </a:prstGeom>
          <a:gradFill flip="none" rotWithShape="1">
            <a:gsLst>
              <a:gs pos="2809">
                <a:schemeClr val="accent2">
                  <a:lumMod val="20000"/>
                  <a:lumOff val="80000"/>
                </a:schemeClr>
              </a:gs>
              <a:gs pos="51000">
                <a:schemeClr val="accent2"/>
              </a:gs>
              <a:gs pos="89000">
                <a:schemeClr val="accent1"/>
              </a:gs>
            </a:gsLst>
            <a:path path="circle">
              <a:fillToRect r="100000" b="100000"/>
            </a:path>
            <a:tileRect l="-100000" t="-100000"/>
          </a:gradFill>
          <a:ln>
            <a:noFill/>
          </a:ln>
          <a:effectLst>
            <a:outerShdw blurRad="368300" dist="444500" dir="5400000" sx="78000" sy="78000" algn="t" rotWithShape="0">
              <a:srgbClr val="081F4B">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4EDFF"/>
              </a:solidFill>
            </a:endParaRPr>
          </a:p>
        </p:txBody>
      </p:sp>
      <p:sp>
        <p:nvSpPr>
          <p:cNvPr id="118" name="椭圆 117">
            <a:extLst>
              <a:ext uri="{FF2B5EF4-FFF2-40B4-BE49-F238E27FC236}">
                <a16:creationId xmlns:a16="http://schemas.microsoft.com/office/drawing/2014/main" id="{15E80011-641D-4C3A-4FF0-EEC162882EED}"/>
              </a:ext>
            </a:extLst>
          </p:cNvPr>
          <p:cNvSpPr/>
          <p:nvPr/>
        </p:nvSpPr>
        <p:spPr>
          <a:xfrm>
            <a:off x="1980787" y="3448109"/>
            <a:ext cx="897213" cy="897213"/>
          </a:xfrm>
          <a:prstGeom prst="ellipse">
            <a:avLst/>
          </a:prstGeom>
          <a:gradFill flip="none" rotWithShape="1">
            <a:gsLst>
              <a:gs pos="2809">
                <a:schemeClr val="accent2">
                  <a:lumMod val="20000"/>
                  <a:lumOff val="80000"/>
                </a:schemeClr>
              </a:gs>
              <a:gs pos="51000">
                <a:schemeClr val="accent2"/>
              </a:gs>
              <a:gs pos="89000">
                <a:schemeClr val="accent1"/>
              </a:gs>
            </a:gsLst>
            <a:path path="circle">
              <a:fillToRect r="100000" b="100000"/>
            </a:path>
            <a:tileRect l="-100000" t="-100000"/>
          </a:gradFill>
          <a:ln>
            <a:noFill/>
          </a:ln>
          <a:effectLst>
            <a:outerShdw blurRad="368300" dist="444500" dir="5400000" sx="78000" sy="78000" algn="t" rotWithShape="0">
              <a:srgbClr val="081F4B">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4EDFF"/>
              </a:solidFill>
            </a:endParaRPr>
          </a:p>
        </p:txBody>
      </p:sp>
      <p:sp>
        <p:nvSpPr>
          <p:cNvPr id="129" name="文本框 128">
            <a:extLst>
              <a:ext uri="{FF2B5EF4-FFF2-40B4-BE49-F238E27FC236}">
                <a16:creationId xmlns:a16="http://schemas.microsoft.com/office/drawing/2014/main" id="{C5D0160A-2FF7-9EF8-BAB7-F7CB2E61EA86}"/>
              </a:ext>
            </a:extLst>
          </p:cNvPr>
          <p:cNvSpPr txBox="1"/>
          <p:nvPr/>
        </p:nvSpPr>
        <p:spPr>
          <a:xfrm>
            <a:off x="1936755" y="3715603"/>
            <a:ext cx="985277" cy="379033"/>
          </a:xfrm>
          <a:prstGeom prst="rect">
            <a:avLst/>
          </a:prstGeom>
          <a:noFill/>
        </p:spPr>
        <p:txBody>
          <a:bodyPr wrap="square" rtlCol="0">
            <a:noAutofit/>
          </a:bodyPr>
          <a:lstStyle/>
          <a:p>
            <a:pPr algn="ctr"/>
            <a:r>
              <a:rPr lang="zh-CN" altLang="en-US" b="1" dirty="0">
                <a:gradFill flip="none" rotWithShape="1">
                  <a:gsLst>
                    <a:gs pos="22000">
                      <a:schemeClr val="accent3"/>
                    </a:gs>
                    <a:gs pos="100000">
                      <a:schemeClr val="accent3">
                        <a:lumMod val="90000"/>
                        <a:lumOff val="10000"/>
                      </a:schemeClr>
                    </a:gs>
                  </a:gsLst>
                  <a:lin ang="13500000" scaled="1"/>
                  <a:tileRect/>
                </a:gradFill>
                <a:latin typeface="+mj-ea"/>
                <a:ea typeface="+mj-ea"/>
              </a:rPr>
              <a:t>理念</a:t>
            </a:r>
          </a:p>
        </p:txBody>
      </p:sp>
      <p:sp>
        <p:nvSpPr>
          <p:cNvPr id="131" name="文本框 130">
            <a:extLst>
              <a:ext uri="{FF2B5EF4-FFF2-40B4-BE49-F238E27FC236}">
                <a16:creationId xmlns:a16="http://schemas.microsoft.com/office/drawing/2014/main" id="{16D81C5C-02F3-B7D9-856F-3B51574BEC57}"/>
              </a:ext>
            </a:extLst>
          </p:cNvPr>
          <p:cNvSpPr txBox="1"/>
          <p:nvPr/>
        </p:nvSpPr>
        <p:spPr>
          <a:xfrm>
            <a:off x="9167013" y="3730839"/>
            <a:ext cx="985277" cy="369332"/>
          </a:xfrm>
          <a:prstGeom prst="rect">
            <a:avLst/>
          </a:prstGeom>
          <a:noFill/>
        </p:spPr>
        <p:txBody>
          <a:bodyPr wrap="square" rtlCol="0">
            <a:noAutofit/>
          </a:bodyPr>
          <a:lstStyle>
            <a:defPPr>
              <a:defRPr lang="zh-CN"/>
            </a:defPPr>
            <a:lvl1pPr algn="ctr">
              <a:defRPr>
                <a:gradFill flip="none" rotWithShape="1">
                  <a:gsLst>
                    <a:gs pos="18000">
                      <a:srgbClr val="0F3A8F"/>
                    </a:gs>
                    <a:gs pos="93000">
                      <a:srgbClr val="081F4B"/>
                    </a:gs>
                  </a:gsLst>
                  <a:lin ang="2700000" scaled="1"/>
                  <a:tileRect/>
                </a:gradFill>
                <a:latin typeface="+mj-ea"/>
                <a:ea typeface="+mj-ea"/>
              </a:defRPr>
            </a:lvl1pPr>
          </a:lstStyle>
          <a:p>
            <a:r>
              <a:rPr lang="zh-CN" altLang="en-US" b="1" dirty="0">
                <a:gradFill flip="none" rotWithShape="1">
                  <a:gsLst>
                    <a:gs pos="22000">
                      <a:schemeClr val="accent3"/>
                    </a:gs>
                    <a:gs pos="100000">
                      <a:schemeClr val="accent3">
                        <a:lumMod val="90000"/>
                        <a:lumOff val="10000"/>
                      </a:schemeClr>
                    </a:gs>
                  </a:gsLst>
                  <a:lin ang="13500000" scaled="1"/>
                  <a:tileRect/>
                </a:gradFill>
              </a:rPr>
              <a:t>愿景</a:t>
            </a:r>
          </a:p>
        </p:txBody>
      </p:sp>
      <p:sp>
        <p:nvSpPr>
          <p:cNvPr id="134" name="弧形 133">
            <a:extLst>
              <a:ext uri="{FF2B5EF4-FFF2-40B4-BE49-F238E27FC236}">
                <a16:creationId xmlns:a16="http://schemas.microsoft.com/office/drawing/2014/main" id="{20EF3C66-5288-91BD-1FC9-60F6075FF4ED}"/>
              </a:ext>
            </a:extLst>
          </p:cNvPr>
          <p:cNvSpPr/>
          <p:nvPr/>
        </p:nvSpPr>
        <p:spPr>
          <a:xfrm>
            <a:off x="1661269" y="2693142"/>
            <a:ext cx="8867922" cy="1072833"/>
          </a:xfrm>
          <a:prstGeom prst="arc">
            <a:avLst>
              <a:gd name="adj1" fmla="val 535563"/>
              <a:gd name="adj2" fmla="val 3366495"/>
            </a:avLst>
          </a:prstGeom>
          <a:noFill/>
          <a:ln w="6350">
            <a:gradFill flip="none" rotWithShape="1">
              <a:gsLst>
                <a:gs pos="59000">
                  <a:schemeClr val="accent2"/>
                </a:gs>
                <a:gs pos="0">
                  <a:schemeClr val="accent1">
                    <a:alpha val="0"/>
                  </a:schemeClr>
                </a:gs>
              </a:gsLst>
              <a:lin ang="10800000" scaled="1"/>
              <a:tileRect/>
            </a:gradFill>
            <a:prstDash val="sysDash"/>
          </a:ln>
          <a:effectLst>
            <a:outerShdw blurRad="330200" dist="139700" dir="5400000" algn="t" rotWithShape="0">
              <a:srgbClr val="081F4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弧形 134">
            <a:extLst>
              <a:ext uri="{FF2B5EF4-FFF2-40B4-BE49-F238E27FC236}">
                <a16:creationId xmlns:a16="http://schemas.microsoft.com/office/drawing/2014/main" id="{C0319C40-C888-58BB-67C2-14C48EF646D0}"/>
              </a:ext>
            </a:extLst>
          </p:cNvPr>
          <p:cNvSpPr/>
          <p:nvPr/>
        </p:nvSpPr>
        <p:spPr>
          <a:xfrm>
            <a:off x="1661269" y="2693142"/>
            <a:ext cx="8867922" cy="1072833"/>
          </a:xfrm>
          <a:prstGeom prst="arc">
            <a:avLst>
              <a:gd name="adj1" fmla="val 8157403"/>
              <a:gd name="adj2" fmla="val 10283058"/>
            </a:avLst>
          </a:prstGeom>
          <a:noFill/>
          <a:ln w="6350">
            <a:gradFill flip="none" rotWithShape="1">
              <a:gsLst>
                <a:gs pos="100000">
                  <a:schemeClr val="accent2"/>
                </a:gs>
                <a:gs pos="0">
                  <a:schemeClr val="accent1">
                    <a:alpha val="0"/>
                  </a:schemeClr>
                </a:gs>
              </a:gsLst>
              <a:lin ang="10800000" scaled="1"/>
              <a:tileRect/>
            </a:gradFill>
            <a:prstDash val="sysDash"/>
          </a:ln>
          <a:effectLst>
            <a:outerShdw blurRad="330200" dist="139700" dir="5400000" algn="t" rotWithShape="0">
              <a:srgbClr val="081F4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弧形 135">
            <a:extLst>
              <a:ext uri="{FF2B5EF4-FFF2-40B4-BE49-F238E27FC236}">
                <a16:creationId xmlns:a16="http://schemas.microsoft.com/office/drawing/2014/main" id="{694D0149-FAFE-C982-4D38-2FA484865623}"/>
              </a:ext>
            </a:extLst>
          </p:cNvPr>
          <p:cNvSpPr/>
          <p:nvPr/>
        </p:nvSpPr>
        <p:spPr>
          <a:xfrm>
            <a:off x="1661269" y="2796414"/>
            <a:ext cx="8867922" cy="1072833"/>
          </a:xfrm>
          <a:prstGeom prst="arc">
            <a:avLst>
              <a:gd name="adj1" fmla="val 10595125"/>
              <a:gd name="adj2" fmla="val 11154058"/>
            </a:avLst>
          </a:prstGeom>
          <a:noFill/>
          <a:ln w="6350">
            <a:gradFill flip="none" rotWithShape="1">
              <a:gsLst>
                <a:gs pos="100000">
                  <a:schemeClr val="accent2"/>
                </a:gs>
                <a:gs pos="0">
                  <a:schemeClr val="accent1">
                    <a:alpha val="0"/>
                  </a:schemeClr>
                </a:gs>
              </a:gsLst>
              <a:lin ang="5400000" scaled="1"/>
              <a:tileRect/>
            </a:gradFill>
            <a:prstDash val="sysDash"/>
          </a:ln>
          <a:effectLst>
            <a:outerShdw blurRad="330200" dist="139700" dir="5400000" algn="t" rotWithShape="0">
              <a:srgbClr val="081F4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3442404-1890-9114-62D1-A3B739808396}"/>
              </a:ext>
            </a:extLst>
          </p:cNvPr>
          <p:cNvSpPr/>
          <p:nvPr/>
        </p:nvSpPr>
        <p:spPr>
          <a:xfrm>
            <a:off x="3815994" y="1403138"/>
            <a:ext cx="4555747" cy="1800027"/>
          </a:xfrm>
          <a:prstGeom prst="rect">
            <a:avLst/>
          </a:prstGeom>
          <a:gradFill>
            <a:gsLst>
              <a:gs pos="0">
                <a:schemeClr val="accent1">
                  <a:alpha val="18000"/>
                </a:schemeClr>
              </a:gs>
              <a:gs pos="92000">
                <a:schemeClr val="accent1">
                  <a:alpha val="0"/>
                </a:schemeClr>
              </a:gs>
            </a:gsLst>
            <a:lin ang="5400000" scaled="1"/>
          </a:gradFill>
          <a:ln>
            <a:gradFill>
              <a:gsLst>
                <a:gs pos="0">
                  <a:schemeClr val="accent1"/>
                </a:gs>
                <a:gs pos="9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767195CD-F1EE-7A49-A289-466A9FD3A8D7}"/>
              </a:ext>
            </a:extLst>
          </p:cNvPr>
          <p:cNvPicPr>
            <a:picLocks noChangeAspect="1"/>
          </p:cNvPicPr>
          <p:nvPr/>
        </p:nvPicPr>
        <p:blipFill rotWithShape="1">
          <a:blip r:embed="rId3"/>
          <a:srcRect t="15909" b="28161"/>
          <a:stretch/>
        </p:blipFill>
        <p:spPr>
          <a:xfrm>
            <a:off x="3898707" y="1529637"/>
            <a:ext cx="4394586" cy="1626360"/>
          </a:xfrm>
          <a:prstGeom prst="rect">
            <a:avLst/>
          </a:prstGeom>
          <a:effectLst>
            <a:reflection blurRad="50800" stA="52000" endA="300" endPos="20000" dir="5400000" sy="-100000" algn="bl" rotWithShape="0"/>
          </a:effectLst>
        </p:spPr>
      </p:pic>
      <p:sp>
        <p:nvSpPr>
          <p:cNvPr id="156" name="文本框 155">
            <a:extLst>
              <a:ext uri="{FF2B5EF4-FFF2-40B4-BE49-F238E27FC236}">
                <a16:creationId xmlns:a16="http://schemas.microsoft.com/office/drawing/2014/main" id="{F229B4FA-7A0A-016A-E414-5521501CED72}"/>
              </a:ext>
            </a:extLst>
          </p:cNvPr>
          <p:cNvSpPr txBox="1"/>
          <p:nvPr/>
        </p:nvSpPr>
        <p:spPr>
          <a:xfrm>
            <a:off x="1098343" y="4483339"/>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57" name="文本框 156">
            <a:extLst>
              <a:ext uri="{FF2B5EF4-FFF2-40B4-BE49-F238E27FC236}">
                <a16:creationId xmlns:a16="http://schemas.microsoft.com/office/drawing/2014/main" id="{364AEC75-44BB-AB4E-F01D-97CB1320B88E}"/>
              </a:ext>
            </a:extLst>
          </p:cNvPr>
          <p:cNvSpPr txBox="1"/>
          <p:nvPr/>
        </p:nvSpPr>
        <p:spPr>
          <a:xfrm>
            <a:off x="1098343" y="4976542"/>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58" name="文本框 157">
            <a:extLst>
              <a:ext uri="{FF2B5EF4-FFF2-40B4-BE49-F238E27FC236}">
                <a16:creationId xmlns:a16="http://schemas.microsoft.com/office/drawing/2014/main" id="{2F91C485-3B0A-2A81-3216-64D7CB69352E}"/>
              </a:ext>
            </a:extLst>
          </p:cNvPr>
          <p:cNvSpPr txBox="1"/>
          <p:nvPr/>
        </p:nvSpPr>
        <p:spPr>
          <a:xfrm>
            <a:off x="1098343" y="5469745"/>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59" name="文本框 158">
            <a:extLst>
              <a:ext uri="{FF2B5EF4-FFF2-40B4-BE49-F238E27FC236}">
                <a16:creationId xmlns:a16="http://schemas.microsoft.com/office/drawing/2014/main" id="{6549526B-9B98-BEF6-74F2-69C3B88F7F8A}"/>
              </a:ext>
            </a:extLst>
          </p:cNvPr>
          <p:cNvSpPr txBox="1"/>
          <p:nvPr/>
        </p:nvSpPr>
        <p:spPr>
          <a:xfrm>
            <a:off x="8409394" y="4483339"/>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60" name="文本框 159">
            <a:extLst>
              <a:ext uri="{FF2B5EF4-FFF2-40B4-BE49-F238E27FC236}">
                <a16:creationId xmlns:a16="http://schemas.microsoft.com/office/drawing/2014/main" id="{FAAB4E26-B62A-6E20-DBE2-2C65562386A0}"/>
              </a:ext>
            </a:extLst>
          </p:cNvPr>
          <p:cNvSpPr txBox="1"/>
          <p:nvPr/>
        </p:nvSpPr>
        <p:spPr>
          <a:xfrm>
            <a:off x="8409394" y="4976542"/>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61" name="文本框 160">
            <a:extLst>
              <a:ext uri="{FF2B5EF4-FFF2-40B4-BE49-F238E27FC236}">
                <a16:creationId xmlns:a16="http://schemas.microsoft.com/office/drawing/2014/main" id="{AF55FD86-E982-51C5-A6FB-7DED7723A79F}"/>
              </a:ext>
            </a:extLst>
          </p:cNvPr>
          <p:cNvSpPr txBox="1"/>
          <p:nvPr/>
        </p:nvSpPr>
        <p:spPr>
          <a:xfrm>
            <a:off x="8409394" y="5469745"/>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62" name="文本框 161">
            <a:extLst>
              <a:ext uri="{FF2B5EF4-FFF2-40B4-BE49-F238E27FC236}">
                <a16:creationId xmlns:a16="http://schemas.microsoft.com/office/drawing/2014/main" id="{6A69D691-82CE-AE7A-0F5B-D8346F711334}"/>
              </a:ext>
            </a:extLst>
          </p:cNvPr>
          <p:cNvSpPr txBox="1"/>
          <p:nvPr/>
        </p:nvSpPr>
        <p:spPr>
          <a:xfrm>
            <a:off x="4730963" y="4810661"/>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63" name="文本框 162">
            <a:extLst>
              <a:ext uri="{FF2B5EF4-FFF2-40B4-BE49-F238E27FC236}">
                <a16:creationId xmlns:a16="http://schemas.microsoft.com/office/drawing/2014/main" id="{01CAA167-287C-ACE4-F544-547C34DC19E6}"/>
              </a:ext>
            </a:extLst>
          </p:cNvPr>
          <p:cNvSpPr txBox="1"/>
          <p:nvPr/>
        </p:nvSpPr>
        <p:spPr>
          <a:xfrm>
            <a:off x="4730963" y="5303864"/>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64" name="文本框 163">
            <a:extLst>
              <a:ext uri="{FF2B5EF4-FFF2-40B4-BE49-F238E27FC236}">
                <a16:creationId xmlns:a16="http://schemas.microsoft.com/office/drawing/2014/main" id="{04B1F7B5-97B7-F3D8-137E-36C06C5947DB}"/>
              </a:ext>
            </a:extLst>
          </p:cNvPr>
          <p:cNvSpPr txBox="1"/>
          <p:nvPr/>
        </p:nvSpPr>
        <p:spPr>
          <a:xfrm>
            <a:off x="4730963" y="5797067"/>
            <a:ext cx="2761605" cy="406751"/>
          </a:xfrm>
          <a:prstGeom prst="rect">
            <a:avLst/>
          </a:prstGeom>
          <a:noFill/>
        </p:spPr>
        <p:txBody>
          <a:bodyPr wrap="square" rtlCol="0">
            <a:noAutofit/>
          </a:bodyPr>
          <a:lstStyle/>
          <a:p>
            <a:pPr>
              <a:lnSpc>
                <a:spcPct val="130000"/>
              </a:lnSpc>
            </a:pPr>
            <a:r>
              <a:rPr lang="zh-CN" altLang="en-US" sz="1400" dirty="0">
                <a:solidFill>
                  <a:schemeClr val="bg1"/>
                </a:solidFill>
              </a:rPr>
              <a:t>请输入文字替换请输入文字替换</a:t>
            </a:r>
            <a:endParaRPr lang="zh-CN" altLang="en-US" dirty="0">
              <a:solidFill>
                <a:schemeClr val="bg1"/>
              </a:solidFill>
            </a:endParaRPr>
          </a:p>
        </p:txBody>
      </p:sp>
      <p:sp>
        <p:nvSpPr>
          <p:cNvPr id="130" name="文本框 129">
            <a:extLst>
              <a:ext uri="{FF2B5EF4-FFF2-40B4-BE49-F238E27FC236}">
                <a16:creationId xmlns:a16="http://schemas.microsoft.com/office/drawing/2014/main" id="{E736F164-08E7-2A52-56CE-F80DF47B7F58}"/>
              </a:ext>
            </a:extLst>
          </p:cNvPr>
          <p:cNvSpPr txBox="1"/>
          <p:nvPr/>
        </p:nvSpPr>
        <p:spPr>
          <a:xfrm>
            <a:off x="5532318" y="4016762"/>
            <a:ext cx="985277" cy="369332"/>
          </a:xfrm>
          <a:prstGeom prst="rect">
            <a:avLst/>
          </a:prstGeom>
          <a:noFill/>
        </p:spPr>
        <p:txBody>
          <a:bodyPr wrap="square" rtlCol="0">
            <a:noAutofit/>
          </a:bodyPr>
          <a:lstStyle>
            <a:defPPr>
              <a:defRPr lang="zh-CN"/>
            </a:defPPr>
            <a:lvl1pPr algn="ctr">
              <a:defRPr>
                <a:gradFill flip="none" rotWithShape="1">
                  <a:gsLst>
                    <a:gs pos="18000">
                      <a:srgbClr val="0F3A8F"/>
                    </a:gs>
                    <a:gs pos="93000">
                      <a:srgbClr val="081F4B"/>
                    </a:gs>
                  </a:gsLst>
                  <a:lin ang="2700000" scaled="1"/>
                  <a:tileRect/>
                </a:gradFill>
                <a:latin typeface="+mj-ea"/>
                <a:ea typeface="+mj-ea"/>
              </a:defRPr>
            </a:lvl1pPr>
          </a:lstStyle>
          <a:p>
            <a:r>
              <a:rPr lang="zh-CN" altLang="en-US" b="1" dirty="0">
                <a:gradFill flip="none" rotWithShape="1">
                  <a:gsLst>
                    <a:gs pos="22000">
                      <a:schemeClr val="accent3"/>
                    </a:gs>
                    <a:gs pos="100000">
                      <a:schemeClr val="accent3">
                        <a:lumMod val="90000"/>
                        <a:lumOff val="10000"/>
                      </a:schemeClr>
                    </a:gs>
                  </a:gsLst>
                  <a:lin ang="13500000" scaled="1"/>
                  <a:tileRect/>
                </a:gradFill>
              </a:rPr>
              <a:t>价值观</a:t>
            </a:r>
          </a:p>
        </p:txBody>
      </p:sp>
    </p:spTree>
    <p:extLst>
      <p:ext uri="{BB962C8B-B14F-4D97-AF65-F5344CB8AC3E}">
        <p14:creationId xmlns:p14="http://schemas.microsoft.com/office/powerpoint/2010/main" val="112597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717956"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发展历程</a:t>
            </a:r>
          </a:p>
        </p:txBody>
      </p:sp>
      <p:sp>
        <p:nvSpPr>
          <p:cNvPr id="6" name="箭头: 五边形 5">
            <a:extLst>
              <a:ext uri="{FF2B5EF4-FFF2-40B4-BE49-F238E27FC236}">
                <a16:creationId xmlns:a16="http://schemas.microsoft.com/office/drawing/2014/main" id="{B043E991-CE25-B5E6-12FE-6D87CA914B90}"/>
              </a:ext>
            </a:extLst>
          </p:cNvPr>
          <p:cNvSpPr/>
          <p:nvPr/>
        </p:nvSpPr>
        <p:spPr>
          <a:xfrm>
            <a:off x="839787" y="3238062"/>
            <a:ext cx="2032294" cy="788276"/>
          </a:xfrm>
          <a:prstGeom prst="homePlate">
            <a:avLst/>
          </a:prstGeom>
          <a:gradFill flip="none" rotWithShape="1">
            <a:gsLst>
              <a:gs pos="0">
                <a:schemeClr val="accent2">
                  <a:alpha val="0"/>
                </a:schemeClr>
              </a:gs>
              <a:gs pos="97000">
                <a:schemeClr val="accent1"/>
              </a:gs>
            </a:gsLst>
            <a:lin ang="0" scaled="1"/>
            <a:tileRect/>
          </a:gradFill>
          <a:ln w="15875">
            <a:gradFill flip="none" rotWithShape="1">
              <a:gsLst>
                <a:gs pos="0">
                  <a:schemeClr val="accent2">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V 形 6">
            <a:extLst>
              <a:ext uri="{FF2B5EF4-FFF2-40B4-BE49-F238E27FC236}">
                <a16:creationId xmlns:a16="http://schemas.microsoft.com/office/drawing/2014/main" id="{20426BA6-6530-4C29-DC43-EB893F5F20ED}"/>
              </a:ext>
            </a:extLst>
          </p:cNvPr>
          <p:cNvSpPr/>
          <p:nvPr/>
        </p:nvSpPr>
        <p:spPr>
          <a:xfrm>
            <a:off x="2751620" y="3238062"/>
            <a:ext cx="2240494" cy="788276"/>
          </a:xfrm>
          <a:prstGeom prst="chevron">
            <a:avLst/>
          </a:prstGeom>
          <a:gradFill flip="none" rotWithShape="1">
            <a:gsLst>
              <a:gs pos="0">
                <a:schemeClr val="accent2">
                  <a:alpha val="0"/>
                </a:schemeClr>
              </a:gs>
              <a:gs pos="97000">
                <a:schemeClr val="accent1"/>
              </a:gs>
            </a:gsLst>
            <a:lin ang="0" scaled="1"/>
            <a:tileRect/>
          </a:gradFill>
          <a:ln w="15875">
            <a:gradFill flip="none" rotWithShape="1">
              <a:gsLst>
                <a:gs pos="0">
                  <a:schemeClr val="accent2">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箭头: V 形 34">
            <a:extLst>
              <a:ext uri="{FF2B5EF4-FFF2-40B4-BE49-F238E27FC236}">
                <a16:creationId xmlns:a16="http://schemas.microsoft.com/office/drawing/2014/main" id="{5D27A1AF-B12C-C6C1-269E-4FDC24500B1B}"/>
              </a:ext>
            </a:extLst>
          </p:cNvPr>
          <p:cNvSpPr/>
          <p:nvPr/>
        </p:nvSpPr>
        <p:spPr>
          <a:xfrm>
            <a:off x="4871652" y="3238062"/>
            <a:ext cx="2240494" cy="788276"/>
          </a:xfrm>
          <a:prstGeom prst="chevron">
            <a:avLst/>
          </a:prstGeom>
          <a:gradFill flip="none" rotWithShape="1">
            <a:gsLst>
              <a:gs pos="0">
                <a:schemeClr val="accent2">
                  <a:alpha val="0"/>
                </a:schemeClr>
              </a:gs>
              <a:gs pos="97000">
                <a:schemeClr val="accent1"/>
              </a:gs>
            </a:gsLst>
            <a:lin ang="0" scaled="1"/>
            <a:tileRect/>
          </a:gradFill>
          <a:ln w="15875">
            <a:gradFill flip="none" rotWithShape="1">
              <a:gsLst>
                <a:gs pos="0">
                  <a:schemeClr val="accent2">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V 形 35">
            <a:extLst>
              <a:ext uri="{FF2B5EF4-FFF2-40B4-BE49-F238E27FC236}">
                <a16:creationId xmlns:a16="http://schemas.microsoft.com/office/drawing/2014/main" id="{27CD1467-E3BF-C1AC-0311-93FADAE12F74}"/>
              </a:ext>
            </a:extLst>
          </p:cNvPr>
          <p:cNvSpPr/>
          <p:nvPr/>
        </p:nvSpPr>
        <p:spPr>
          <a:xfrm>
            <a:off x="6991685" y="3238062"/>
            <a:ext cx="2240494" cy="788276"/>
          </a:xfrm>
          <a:prstGeom prst="chevron">
            <a:avLst/>
          </a:prstGeom>
          <a:gradFill flip="none" rotWithShape="1">
            <a:gsLst>
              <a:gs pos="0">
                <a:schemeClr val="accent2">
                  <a:alpha val="0"/>
                </a:schemeClr>
              </a:gs>
              <a:gs pos="97000">
                <a:schemeClr val="accent1"/>
              </a:gs>
            </a:gsLst>
            <a:lin ang="0" scaled="1"/>
            <a:tileRect/>
          </a:gradFill>
          <a:ln w="15875">
            <a:gradFill flip="none" rotWithShape="1">
              <a:gsLst>
                <a:gs pos="0">
                  <a:schemeClr val="accent2">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箭头: V 形 38">
            <a:extLst>
              <a:ext uri="{FF2B5EF4-FFF2-40B4-BE49-F238E27FC236}">
                <a16:creationId xmlns:a16="http://schemas.microsoft.com/office/drawing/2014/main" id="{86F74C60-012C-3A19-EC34-20CADF931EFC}"/>
              </a:ext>
            </a:extLst>
          </p:cNvPr>
          <p:cNvSpPr/>
          <p:nvPr/>
        </p:nvSpPr>
        <p:spPr>
          <a:xfrm>
            <a:off x="9111718" y="3238062"/>
            <a:ext cx="2240494" cy="788276"/>
          </a:xfrm>
          <a:prstGeom prst="chevron">
            <a:avLst/>
          </a:prstGeom>
          <a:gradFill flip="none" rotWithShape="1">
            <a:gsLst>
              <a:gs pos="0">
                <a:schemeClr val="accent2">
                  <a:alpha val="0"/>
                </a:schemeClr>
              </a:gs>
              <a:gs pos="97000">
                <a:schemeClr val="accent1"/>
              </a:gs>
            </a:gsLst>
            <a:lin ang="0" scaled="1"/>
            <a:tileRect/>
          </a:gradFill>
          <a:ln w="15875">
            <a:gradFill flip="none" rotWithShape="1">
              <a:gsLst>
                <a:gs pos="0">
                  <a:schemeClr val="accent2">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E756CC24-515A-84D5-BB07-A0AB040337C3}"/>
              </a:ext>
            </a:extLst>
          </p:cNvPr>
          <p:cNvSpPr txBox="1"/>
          <p:nvPr/>
        </p:nvSpPr>
        <p:spPr>
          <a:xfrm>
            <a:off x="1212850" y="3378200"/>
            <a:ext cx="1231900" cy="523220"/>
          </a:xfrm>
          <a:prstGeom prst="rect">
            <a:avLst/>
          </a:prstGeom>
          <a:noFill/>
        </p:spPr>
        <p:txBody>
          <a:bodyPr wrap="square" rtlCol="0">
            <a:noAutofit/>
          </a:bodyPr>
          <a:lstStyle/>
          <a:p>
            <a:r>
              <a:rPr lang="en-US" altLang="zh-CN" sz="2800" b="1" dirty="0">
                <a:gradFill flip="none" rotWithShape="1">
                  <a:gsLst>
                    <a:gs pos="100000">
                      <a:schemeClr val="bg1"/>
                    </a:gs>
                    <a:gs pos="1000">
                      <a:schemeClr val="accent1">
                        <a:lumMod val="60000"/>
                        <a:lumOff val="40000"/>
                      </a:schemeClr>
                    </a:gs>
                  </a:gsLst>
                  <a:lin ang="13500000" scaled="1"/>
                  <a:tileRect/>
                </a:gradFill>
              </a:rPr>
              <a:t>20XX</a:t>
            </a:r>
            <a:endParaRPr lang="zh-CN" altLang="en-US" sz="2800" b="1" dirty="0">
              <a:gradFill flip="none" rotWithShape="1">
                <a:gsLst>
                  <a:gs pos="100000">
                    <a:schemeClr val="bg1"/>
                  </a:gs>
                  <a:gs pos="1000">
                    <a:schemeClr val="accent1">
                      <a:lumMod val="60000"/>
                      <a:lumOff val="40000"/>
                    </a:schemeClr>
                  </a:gs>
                </a:gsLst>
                <a:lin ang="13500000" scaled="1"/>
                <a:tileRect/>
              </a:gradFill>
            </a:endParaRPr>
          </a:p>
        </p:txBody>
      </p:sp>
      <p:sp>
        <p:nvSpPr>
          <p:cNvPr id="45" name="文本框 44">
            <a:extLst>
              <a:ext uri="{FF2B5EF4-FFF2-40B4-BE49-F238E27FC236}">
                <a16:creationId xmlns:a16="http://schemas.microsoft.com/office/drawing/2014/main" id="{2EFA76CC-DF12-5AE7-F8DF-029DA790FB16}"/>
              </a:ext>
            </a:extLst>
          </p:cNvPr>
          <p:cNvSpPr txBox="1"/>
          <p:nvPr/>
        </p:nvSpPr>
        <p:spPr>
          <a:xfrm>
            <a:off x="3316147" y="3378200"/>
            <a:ext cx="1231900" cy="523220"/>
          </a:xfrm>
          <a:prstGeom prst="rect">
            <a:avLst/>
          </a:prstGeom>
          <a:noFill/>
        </p:spPr>
        <p:txBody>
          <a:bodyPr wrap="square" rtlCol="0">
            <a:noAutofit/>
          </a:bodyPr>
          <a:lstStyle/>
          <a:p>
            <a:r>
              <a:rPr lang="en-US" altLang="zh-CN" sz="2800" b="1" dirty="0">
                <a:gradFill flip="none" rotWithShape="1">
                  <a:gsLst>
                    <a:gs pos="100000">
                      <a:schemeClr val="bg1"/>
                    </a:gs>
                    <a:gs pos="1000">
                      <a:schemeClr val="accent1">
                        <a:lumMod val="60000"/>
                        <a:lumOff val="40000"/>
                      </a:schemeClr>
                    </a:gs>
                  </a:gsLst>
                  <a:lin ang="13500000" scaled="1"/>
                  <a:tileRect/>
                </a:gradFill>
              </a:rPr>
              <a:t>20XX</a:t>
            </a:r>
            <a:endParaRPr lang="zh-CN" altLang="en-US" sz="2800" b="1" dirty="0">
              <a:gradFill flip="none" rotWithShape="1">
                <a:gsLst>
                  <a:gs pos="100000">
                    <a:schemeClr val="bg1"/>
                  </a:gs>
                  <a:gs pos="1000">
                    <a:schemeClr val="accent1">
                      <a:lumMod val="60000"/>
                      <a:lumOff val="40000"/>
                    </a:schemeClr>
                  </a:gs>
                </a:gsLst>
                <a:lin ang="13500000" scaled="1"/>
                <a:tileRect/>
              </a:gradFill>
            </a:endParaRPr>
          </a:p>
        </p:txBody>
      </p:sp>
      <p:sp>
        <p:nvSpPr>
          <p:cNvPr id="46" name="文本框 45">
            <a:extLst>
              <a:ext uri="{FF2B5EF4-FFF2-40B4-BE49-F238E27FC236}">
                <a16:creationId xmlns:a16="http://schemas.microsoft.com/office/drawing/2014/main" id="{F1B8190E-FFD2-47BF-5D52-2F00AD40AA2B}"/>
              </a:ext>
            </a:extLst>
          </p:cNvPr>
          <p:cNvSpPr txBox="1"/>
          <p:nvPr/>
        </p:nvSpPr>
        <p:spPr>
          <a:xfrm>
            <a:off x="5419444" y="3378200"/>
            <a:ext cx="1231900" cy="523220"/>
          </a:xfrm>
          <a:prstGeom prst="rect">
            <a:avLst/>
          </a:prstGeom>
          <a:noFill/>
        </p:spPr>
        <p:txBody>
          <a:bodyPr wrap="square" rtlCol="0">
            <a:noAutofit/>
          </a:bodyPr>
          <a:lstStyle/>
          <a:p>
            <a:r>
              <a:rPr lang="en-US" altLang="zh-CN" sz="2800" b="1" dirty="0">
                <a:gradFill flip="none" rotWithShape="1">
                  <a:gsLst>
                    <a:gs pos="100000">
                      <a:schemeClr val="bg1"/>
                    </a:gs>
                    <a:gs pos="1000">
                      <a:schemeClr val="accent1">
                        <a:lumMod val="60000"/>
                        <a:lumOff val="40000"/>
                      </a:schemeClr>
                    </a:gs>
                  </a:gsLst>
                  <a:lin ang="13500000" scaled="1"/>
                  <a:tileRect/>
                </a:gradFill>
              </a:rPr>
              <a:t>20XX</a:t>
            </a:r>
            <a:endParaRPr lang="zh-CN" altLang="en-US" sz="2800" b="1" dirty="0">
              <a:gradFill flip="none" rotWithShape="1">
                <a:gsLst>
                  <a:gs pos="100000">
                    <a:schemeClr val="bg1"/>
                  </a:gs>
                  <a:gs pos="1000">
                    <a:schemeClr val="accent1">
                      <a:lumMod val="60000"/>
                      <a:lumOff val="40000"/>
                    </a:schemeClr>
                  </a:gs>
                </a:gsLst>
                <a:lin ang="13500000" scaled="1"/>
                <a:tileRect/>
              </a:gradFill>
            </a:endParaRPr>
          </a:p>
        </p:txBody>
      </p:sp>
      <p:sp>
        <p:nvSpPr>
          <p:cNvPr id="47" name="文本框 46">
            <a:extLst>
              <a:ext uri="{FF2B5EF4-FFF2-40B4-BE49-F238E27FC236}">
                <a16:creationId xmlns:a16="http://schemas.microsoft.com/office/drawing/2014/main" id="{523CDB80-CA24-D592-DD19-99749CE315AF}"/>
              </a:ext>
            </a:extLst>
          </p:cNvPr>
          <p:cNvSpPr txBox="1"/>
          <p:nvPr/>
        </p:nvSpPr>
        <p:spPr>
          <a:xfrm>
            <a:off x="7522741" y="3378200"/>
            <a:ext cx="1231900" cy="523220"/>
          </a:xfrm>
          <a:prstGeom prst="rect">
            <a:avLst/>
          </a:prstGeom>
          <a:noFill/>
        </p:spPr>
        <p:txBody>
          <a:bodyPr wrap="square" rtlCol="0">
            <a:noAutofit/>
          </a:bodyPr>
          <a:lstStyle/>
          <a:p>
            <a:r>
              <a:rPr lang="en-US" altLang="zh-CN" sz="2800" b="1" dirty="0">
                <a:gradFill flip="none" rotWithShape="1">
                  <a:gsLst>
                    <a:gs pos="100000">
                      <a:schemeClr val="bg1"/>
                    </a:gs>
                    <a:gs pos="1000">
                      <a:schemeClr val="accent1">
                        <a:lumMod val="60000"/>
                        <a:lumOff val="40000"/>
                      </a:schemeClr>
                    </a:gs>
                  </a:gsLst>
                  <a:lin ang="13500000" scaled="1"/>
                  <a:tileRect/>
                </a:gradFill>
              </a:rPr>
              <a:t>20XX</a:t>
            </a:r>
            <a:endParaRPr lang="zh-CN" altLang="en-US" sz="2800" b="1" dirty="0">
              <a:gradFill flip="none" rotWithShape="1">
                <a:gsLst>
                  <a:gs pos="100000">
                    <a:schemeClr val="bg1"/>
                  </a:gs>
                  <a:gs pos="1000">
                    <a:schemeClr val="accent1">
                      <a:lumMod val="60000"/>
                      <a:lumOff val="40000"/>
                    </a:schemeClr>
                  </a:gs>
                </a:gsLst>
                <a:lin ang="13500000" scaled="1"/>
                <a:tileRect/>
              </a:gradFill>
            </a:endParaRPr>
          </a:p>
        </p:txBody>
      </p:sp>
      <p:sp>
        <p:nvSpPr>
          <p:cNvPr id="48" name="文本框 47">
            <a:extLst>
              <a:ext uri="{FF2B5EF4-FFF2-40B4-BE49-F238E27FC236}">
                <a16:creationId xmlns:a16="http://schemas.microsoft.com/office/drawing/2014/main" id="{52172918-478A-C515-B43F-FEF05F8AE554}"/>
              </a:ext>
            </a:extLst>
          </p:cNvPr>
          <p:cNvSpPr txBox="1"/>
          <p:nvPr/>
        </p:nvSpPr>
        <p:spPr>
          <a:xfrm>
            <a:off x="9626038" y="3378200"/>
            <a:ext cx="1231900" cy="523220"/>
          </a:xfrm>
          <a:prstGeom prst="rect">
            <a:avLst/>
          </a:prstGeom>
          <a:noFill/>
        </p:spPr>
        <p:txBody>
          <a:bodyPr wrap="square" rtlCol="0">
            <a:noAutofit/>
          </a:bodyPr>
          <a:lstStyle/>
          <a:p>
            <a:r>
              <a:rPr lang="en-US" altLang="zh-CN" sz="2800" b="1" dirty="0">
                <a:gradFill flip="none" rotWithShape="1">
                  <a:gsLst>
                    <a:gs pos="100000">
                      <a:schemeClr val="bg1"/>
                    </a:gs>
                    <a:gs pos="1000">
                      <a:schemeClr val="accent1">
                        <a:lumMod val="60000"/>
                        <a:lumOff val="40000"/>
                      </a:schemeClr>
                    </a:gs>
                  </a:gsLst>
                  <a:lin ang="13500000" scaled="1"/>
                  <a:tileRect/>
                </a:gradFill>
              </a:rPr>
              <a:t>20XX</a:t>
            </a:r>
            <a:endParaRPr lang="zh-CN" altLang="en-US" sz="2800" b="1" dirty="0">
              <a:gradFill flip="none" rotWithShape="1">
                <a:gsLst>
                  <a:gs pos="100000">
                    <a:schemeClr val="bg1"/>
                  </a:gs>
                  <a:gs pos="1000">
                    <a:schemeClr val="accent1">
                      <a:lumMod val="60000"/>
                      <a:lumOff val="40000"/>
                    </a:schemeClr>
                  </a:gs>
                </a:gsLst>
                <a:lin ang="13500000" scaled="1"/>
                <a:tileRect/>
              </a:gradFill>
            </a:endParaRPr>
          </a:p>
        </p:txBody>
      </p:sp>
      <p:cxnSp>
        <p:nvCxnSpPr>
          <p:cNvPr id="49" name="直接连接符 48">
            <a:extLst>
              <a:ext uri="{FF2B5EF4-FFF2-40B4-BE49-F238E27FC236}">
                <a16:creationId xmlns:a16="http://schemas.microsoft.com/office/drawing/2014/main" id="{82A64AAA-AFF7-074D-BE99-F36E56010559}"/>
              </a:ext>
            </a:extLst>
          </p:cNvPr>
          <p:cNvCxnSpPr>
            <a:cxnSpLocks/>
          </p:cNvCxnSpPr>
          <p:nvPr/>
        </p:nvCxnSpPr>
        <p:spPr>
          <a:xfrm flipV="1">
            <a:off x="839788" y="4026338"/>
            <a:ext cx="0" cy="1758512"/>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6819A410-B151-1224-717D-53A4A7434311}"/>
              </a:ext>
            </a:extLst>
          </p:cNvPr>
          <p:cNvSpPr txBox="1"/>
          <p:nvPr/>
        </p:nvSpPr>
        <p:spPr>
          <a:xfrm>
            <a:off x="839787" y="5251689"/>
            <a:ext cx="2557462"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53" name="矩形: 圆角 52">
            <a:extLst>
              <a:ext uri="{FF2B5EF4-FFF2-40B4-BE49-F238E27FC236}">
                <a16:creationId xmlns:a16="http://schemas.microsoft.com/office/drawing/2014/main" id="{86D9C6A4-4B02-69BF-5A77-5F45CECD0537}"/>
              </a:ext>
            </a:extLst>
          </p:cNvPr>
          <p:cNvSpPr/>
          <p:nvPr/>
        </p:nvSpPr>
        <p:spPr>
          <a:xfrm>
            <a:off x="901700" y="4906296"/>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D9BBF2F4-05AE-2B14-BCA3-F7822043E48D}"/>
              </a:ext>
            </a:extLst>
          </p:cNvPr>
          <p:cNvSpPr txBox="1"/>
          <p:nvPr/>
        </p:nvSpPr>
        <p:spPr>
          <a:xfrm>
            <a:off x="839789" y="4885761"/>
            <a:ext cx="1216791" cy="338554"/>
          </a:xfrm>
          <a:prstGeom prst="rect">
            <a:avLst/>
          </a:prstGeom>
          <a:noFill/>
        </p:spPr>
        <p:txBody>
          <a:bodyPr wrap="square" rtlCol="0">
            <a:noAutofit/>
          </a:bodyPr>
          <a:lstStyle/>
          <a:p>
            <a:pPr algn="ctr"/>
            <a:r>
              <a:rPr lang="zh-CN" altLang="en-US" sz="1600" b="1" dirty="0">
                <a:solidFill>
                  <a:schemeClr val="accent3"/>
                </a:solidFill>
              </a:rPr>
              <a:t>公司成立</a:t>
            </a:r>
          </a:p>
        </p:txBody>
      </p:sp>
      <p:cxnSp>
        <p:nvCxnSpPr>
          <p:cNvPr id="55" name="直接连接符 54">
            <a:extLst>
              <a:ext uri="{FF2B5EF4-FFF2-40B4-BE49-F238E27FC236}">
                <a16:creationId xmlns:a16="http://schemas.microsoft.com/office/drawing/2014/main" id="{77E0D9F9-7676-3D35-DEEA-661326F90E3B}"/>
              </a:ext>
            </a:extLst>
          </p:cNvPr>
          <p:cNvCxnSpPr>
            <a:cxnSpLocks/>
          </p:cNvCxnSpPr>
          <p:nvPr/>
        </p:nvCxnSpPr>
        <p:spPr>
          <a:xfrm flipV="1">
            <a:off x="4884352" y="4026338"/>
            <a:ext cx="0" cy="1758512"/>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57" name="矩形: 圆角 56">
            <a:extLst>
              <a:ext uri="{FF2B5EF4-FFF2-40B4-BE49-F238E27FC236}">
                <a16:creationId xmlns:a16="http://schemas.microsoft.com/office/drawing/2014/main" id="{A464F5EC-624F-31F4-F5CF-4BE4E93E616E}"/>
              </a:ext>
            </a:extLst>
          </p:cNvPr>
          <p:cNvSpPr/>
          <p:nvPr/>
        </p:nvSpPr>
        <p:spPr>
          <a:xfrm>
            <a:off x="4946264" y="4906296"/>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a:extLst>
              <a:ext uri="{FF2B5EF4-FFF2-40B4-BE49-F238E27FC236}">
                <a16:creationId xmlns:a16="http://schemas.microsoft.com/office/drawing/2014/main" id="{66AA11CB-0F9B-5A95-EC99-11B311D36E8C}"/>
              </a:ext>
            </a:extLst>
          </p:cNvPr>
          <p:cNvSpPr txBox="1"/>
          <p:nvPr/>
        </p:nvSpPr>
        <p:spPr>
          <a:xfrm>
            <a:off x="4884353" y="4885761"/>
            <a:ext cx="1216791" cy="338554"/>
          </a:xfrm>
          <a:prstGeom prst="rect">
            <a:avLst/>
          </a:prstGeom>
          <a:noFill/>
        </p:spPr>
        <p:txBody>
          <a:bodyPr wrap="square" rtlCol="0">
            <a:noAutofit/>
          </a:bodyPr>
          <a:lstStyle/>
          <a:p>
            <a:pPr algn="ctr"/>
            <a:r>
              <a:rPr lang="zh-CN" altLang="en-US" sz="1600" b="1" dirty="0">
                <a:solidFill>
                  <a:schemeClr val="accent3"/>
                </a:solidFill>
              </a:rPr>
              <a:t>公司成立</a:t>
            </a:r>
          </a:p>
        </p:txBody>
      </p:sp>
      <p:cxnSp>
        <p:nvCxnSpPr>
          <p:cNvPr id="59" name="直接连接符 58">
            <a:extLst>
              <a:ext uri="{FF2B5EF4-FFF2-40B4-BE49-F238E27FC236}">
                <a16:creationId xmlns:a16="http://schemas.microsoft.com/office/drawing/2014/main" id="{A0F46915-F679-77AE-7AA3-A792F489CD3D}"/>
              </a:ext>
            </a:extLst>
          </p:cNvPr>
          <p:cNvCxnSpPr>
            <a:cxnSpLocks/>
          </p:cNvCxnSpPr>
          <p:nvPr/>
        </p:nvCxnSpPr>
        <p:spPr>
          <a:xfrm flipV="1">
            <a:off x="9118068" y="4026338"/>
            <a:ext cx="0" cy="1758512"/>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61" name="矩形: 圆角 60">
            <a:extLst>
              <a:ext uri="{FF2B5EF4-FFF2-40B4-BE49-F238E27FC236}">
                <a16:creationId xmlns:a16="http://schemas.microsoft.com/office/drawing/2014/main" id="{57E8F2E6-EDF1-E717-369F-FB324C52B896}"/>
              </a:ext>
            </a:extLst>
          </p:cNvPr>
          <p:cNvSpPr/>
          <p:nvPr/>
        </p:nvSpPr>
        <p:spPr>
          <a:xfrm>
            <a:off x="9179980" y="4906296"/>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a16="http://schemas.microsoft.com/office/drawing/2014/main" id="{715853C4-C65D-C3CE-6025-1CF95E8036DA}"/>
              </a:ext>
            </a:extLst>
          </p:cNvPr>
          <p:cNvSpPr txBox="1"/>
          <p:nvPr/>
        </p:nvSpPr>
        <p:spPr>
          <a:xfrm>
            <a:off x="9118069" y="4885761"/>
            <a:ext cx="1216791" cy="338554"/>
          </a:xfrm>
          <a:prstGeom prst="rect">
            <a:avLst/>
          </a:prstGeom>
          <a:noFill/>
        </p:spPr>
        <p:txBody>
          <a:bodyPr wrap="square" rtlCol="0">
            <a:noAutofit/>
          </a:bodyPr>
          <a:lstStyle/>
          <a:p>
            <a:pPr algn="ctr"/>
            <a:r>
              <a:rPr lang="zh-CN" altLang="en-US" sz="1600" b="1" dirty="0">
                <a:solidFill>
                  <a:schemeClr val="accent3"/>
                </a:solidFill>
              </a:rPr>
              <a:t>公司成立</a:t>
            </a:r>
          </a:p>
        </p:txBody>
      </p:sp>
      <p:sp>
        <p:nvSpPr>
          <p:cNvPr id="63" name="文本框 62">
            <a:extLst>
              <a:ext uri="{FF2B5EF4-FFF2-40B4-BE49-F238E27FC236}">
                <a16:creationId xmlns:a16="http://schemas.microsoft.com/office/drawing/2014/main" id="{8CCE18DB-DA4E-F09C-51F2-A91E5C55060C}"/>
              </a:ext>
            </a:extLst>
          </p:cNvPr>
          <p:cNvSpPr txBox="1"/>
          <p:nvPr/>
        </p:nvSpPr>
        <p:spPr>
          <a:xfrm>
            <a:off x="4897053" y="5251689"/>
            <a:ext cx="2557462"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64" name="文本框 63">
            <a:extLst>
              <a:ext uri="{FF2B5EF4-FFF2-40B4-BE49-F238E27FC236}">
                <a16:creationId xmlns:a16="http://schemas.microsoft.com/office/drawing/2014/main" id="{FBB80BC3-E4E4-EBB5-6773-0E53A7D29382}"/>
              </a:ext>
            </a:extLst>
          </p:cNvPr>
          <p:cNvSpPr txBox="1"/>
          <p:nvPr/>
        </p:nvSpPr>
        <p:spPr>
          <a:xfrm>
            <a:off x="9130768" y="5251689"/>
            <a:ext cx="2557462"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cxnSp>
        <p:nvCxnSpPr>
          <p:cNvPr id="70" name="直接连接符 69">
            <a:extLst>
              <a:ext uri="{FF2B5EF4-FFF2-40B4-BE49-F238E27FC236}">
                <a16:creationId xmlns:a16="http://schemas.microsoft.com/office/drawing/2014/main" id="{A77F55BF-5414-8ABF-0EFB-AB2BFC9D8228}"/>
              </a:ext>
            </a:extLst>
          </p:cNvPr>
          <p:cNvCxnSpPr>
            <a:cxnSpLocks/>
          </p:cNvCxnSpPr>
          <p:nvPr/>
        </p:nvCxnSpPr>
        <p:spPr>
          <a:xfrm>
            <a:off x="2751620" y="1689100"/>
            <a:ext cx="0" cy="1548962"/>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9844571F-8B46-E36A-458A-733FCB8E3763}"/>
              </a:ext>
            </a:extLst>
          </p:cNvPr>
          <p:cNvSpPr txBox="1"/>
          <p:nvPr/>
        </p:nvSpPr>
        <p:spPr>
          <a:xfrm>
            <a:off x="2861982" y="2037713"/>
            <a:ext cx="2557462"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74" name="矩形: 圆角 73">
            <a:extLst>
              <a:ext uri="{FF2B5EF4-FFF2-40B4-BE49-F238E27FC236}">
                <a16:creationId xmlns:a16="http://schemas.microsoft.com/office/drawing/2014/main" id="{FD78F47E-B1DE-7610-788B-6F8D57902837}"/>
              </a:ext>
            </a:extLst>
          </p:cNvPr>
          <p:cNvSpPr/>
          <p:nvPr/>
        </p:nvSpPr>
        <p:spPr>
          <a:xfrm>
            <a:off x="2923895" y="1692320"/>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CEC70C6E-8D70-5CD3-1E18-8F575943E853}"/>
              </a:ext>
            </a:extLst>
          </p:cNvPr>
          <p:cNvSpPr txBox="1"/>
          <p:nvPr/>
        </p:nvSpPr>
        <p:spPr>
          <a:xfrm>
            <a:off x="2861984" y="1671785"/>
            <a:ext cx="1216791" cy="338554"/>
          </a:xfrm>
          <a:prstGeom prst="rect">
            <a:avLst/>
          </a:prstGeom>
          <a:noFill/>
        </p:spPr>
        <p:txBody>
          <a:bodyPr wrap="square" rtlCol="0">
            <a:noAutofit/>
          </a:bodyPr>
          <a:lstStyle/>
          <a:p>
            <a:pPr algn="ctr"/>
            <a:r>
              <a:rPr lang="zh-CN" altLang="en-US" sz="1600" b="1" dirty="0">
                <a:solidFill>
                  <a:schemeClr val="accent3"/>
                </a:solidFill>
              </a:rPr>
              <a:t>公司成立</a:t>
            </a:r>
          </a:p>
        </p:txBody>
      </p:sp>
      <p:cxnSp>
        <p:nvCxnSpPr>
          <p:cNvPr id="76" name="直接连接符 75">
            <a:extLst>
              <a:ext uri="{FF2B5EF4-FFF2-40B4-BE49-F238E27FC236}">
                <a16:creationId xmlns:a16="http://schemas.microsoft.com/office/drawing/2014/main" id="{7AD3AFB0-0060-0270-965B-B0C91F14ECC2}"/>
              </a:ext>
            </a:extLst>
          </p:cNvPr>
          <p:cNvCxnSpPr>
            <a:cxnSpLocks/>
          </p:cNvCxnSpPr>
          <p:nvPr/>
        </p:nvCxnSpPr>
        <p:spPr>
          <a:xfrm>
            <a:off x="7001784" y="1689100"/>
            <a:ext cx="0" cy="1548962"/>
          </a:xfrm>
          <a:prstGeom prst="line">
            <a:avLst/>
          </a:prstGeom>
          <a:ln w="15875" cap="rnd">
            <a:gradFill flip="none" rotWithShape="1">
              <a:gsLst>
                <a:gs pos="0">
                  <a:schemeClr val="accent2">
                    <a:alpha val="0"/>
                  </a:schemeClr>
                </a:gs>
                <a:gs pos="100000">
                  <a:schemeClr val="accent2">
                    <a:alpha val="62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AECF00EE-4B06-8694-7CBA-53576D6D1099}"/>
              </a:ext>
            </a:extLst>
          </p:cNvPr>
          <p:cNvSpPr txBox="1"/>
          <p:nvPr/>
        </p:nvSpPr>
        <p:spPr>
          <a:xfrm>
            <a:off x="7112146" y="2037713"/>
            <a:ext cx="2557462" cy="558561"/>
          </a:xfrm>
          <a:prstGeom prst="rect">
            <a:avLst/>
          </a:prstGeom>
          <a:noFill/>
        </p:spPr>
        <p:txBody>
          <a:bodyPr wrap="square" rtlCol="0">
            <a:noAutofit/>
          </a:bodyPr>
          <a:lstStyle/>
          <a:p>
            <a:pPr>
              <a:lnSpc>
                <a:spcPct val="130000"/>
              </a:lnSpc>
            </a:pPr>
            <a:r>
              <a:rPr lang="zh-CN" altLang="en-US" sz="1400" dirty="0">
                <a:solidFill>
                  <a:schemeClr val="bg1"/>
                </a:solidFill>
                <a:latin typeface="+mn-ea"/>
              </a:rPr>
              <a:t>请输入文字替换</a:t>
            </a:r>
            <a:endParaRPr lang="en-US" altLang="zh-CN" sz="1400" dirty="0">
              <a:solidFill>
                <a:schemeClr val="bg1"/>
              </a:solidFill>
              <a:latin typeface="+mn-ea"/>
            </a:endParaRPr>
          </a:p>
          <a:p>
            <a:pPr>
              <a:lnSpc>
                <a:spcPct val="130000"/>
              </a:lnSpc>
            </a:pPr>
            <a:r>
              <a:rPr lang="zh-CN" altLang="en-US" sz="1400" dirty="0">
                <a:solidFill>
                  <a:schemeClr val="bg1"/>
                </a:solidFill>
                <a:latin typeface="+mn-ea"/>
              </a:rPr>
              <a:t>请输入文字替换请输入文字</a:t>
            </a:r>
            <a:endParaRPr lang="zh-CN" altLang="en-US" dirty="0">
              <a:solidFill>
                <a:schemeClr val="bg1"/>
              </a:solidFill>
              <a:latin typeface="+mn-ea"/>
            </a:endParaRPr>
          </a:p>
        </p:txBody>
      </p:sp>
      <p:sp>
        <p:nvSpPr>
          <p:cNvPr id="78" name="矩形: 圆角 77">
            <a:extLst>
              <a:ext uri="{FF2B5EF4-FFF2-40B4-BE49-F238E27FC236}">
                <a16:creationId xmlns:a16="http://schemas.microsoft.com/office/drawing/2014/main" id="{9B0F6034-1D12-B879-0AEF-BA9406B84615}"/>
              </a:ext>
            </a:extLst>
          </p:cNvPr>
          <p:cNvSpPr/>
          <p:nvPr/>
        </p:nvSpPr>
        <p:spPr>
          <a:xfrm>
            <a:off x="7174059" y="1692320"/>
            <a:ext cx="1154880" cy="297484"/>
          </a:xfrm>
          <a:prstGeom prst="roundRect">
            <a:avLst>
              <a:gd name="adj" fmla="val 50000"/>
            </a:avLst>
          </a:prstGeom>
          <a:gradFill flip="none" rotWithShape="1">
            <a:gsLst>
              <a:gs pos="0">
                <a:schemeClr val="accent2"/>
              </a:gs>
              <a:gs pos="100000">
                <a:schemeClr val="accent1"/>
              </a:gs>
            </a:gsLst>
            <a:lin ang="2700000" scaled="1"/>
            <a:tileRect/>
          </a:gradFill>
          <a:ln>
            <a:gradFill>
              <a:gsLst>
                <a:gs pos="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a:extLst>
              <a:ext uri="{FF2B5EF4-FFF2-40B4-BE49-F238E27FC236}">
                <a16:creationId xmlns:a16="http://schemas.microsoft.com/office/drawing/2014/main" id="{DC19423D-79E8-185F-7795-8F93771DCE28}"/>
              </a:ext>
            </a:extLst>
          </p:cNvPr>
          <p:cNvSpPr txBox="1"/>
          <p:nvPr/>
        </p:nvSpPr>
        <p:spPr>
          <a:xfrm>
            <a:off x="7112148" y="1671785"/>
            <a:ext cx="1216791" cy="338554"/>
          </a:xfrm>
          <a:prstGeom prst="rect">
            <a:avLst/>
          </a:prstGeom>
          <a:noFill/>
        </p:spPr>
        <p:txBody>
          <a:bodyPr wrap="square" rtlCol="0">
            <a:noAutofit/>
          </a:bodyPr>
          <a:lstStyle/>
          <a:p>
            <a:pPr algn="ctr"/>
            <a:r>
              <a:rPr lang="zh-CN" altLang="en-US" sz="1600" b="1" dirty="0">
                <a:solidFill>
                  <a:schemeClr val="accent3"/>
                </a:solidFill>
              </a:rPr>
              <a:t>公司成立</a:t>
            </a:r>
          </a:p>
        </p:txBody>
      </p:sp>
    </p:spTree>
    <p:extLst>
      <p:ext uri="{BB962C8B-B14F-4D97-AF65-F5344CB8AC3E}">
        <p14:creationId xmlns:p14="http://schemas.microsoft.com/office/powerpoint/2010/main" val="2101317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717956"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合作伙伴</a:t>
            </a:r>
          </a:p>
        </p:txBody>
      </p:sp>
      <p:sp>
        <p:nvSpPr>
          <p:cNvPr id="37" name="矩形: 圆角 36">
            <a:extLst>
              <a:ext uri="{FF2B5EF4-FFF2-40B4-BE49-F238E27FC236}">
                <a16:creationId xmlns:a16="http://schemas.microsoft.com/office/drawing/2014/main" id="{3BB4ABFC-9ED3-B974-E496-4C325D3D680F}"/>
              </a:ext>
            </a:extLst>
          </p:cNvPr>
          <p:cNvSpPr/>
          <p:nvPr/>
        </p:nvSpPr>
        <p:spPr>
          <a:xfrm>
            <a:off x="839789" y="190318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E791D16E-140B-6357-27C8-17FD2FE26AAE}"/>
              </a:ext>
            </a:extLst>
          </p:cNvPr>
          <p:cNvSpPr/>
          <p:nvPr/>
        </p:nvSpPr>
        <p:spPr>
          <a:xfrm>
            <a:off x="3515067" y="190318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a:extLst>
              <a:ext uri="{FF2B5EF4-FFF2-40B4-BE49-F238E27FC236}">
                <a16:creationId xmlns:a16="http://schemas.microsoft.com/office/drawing/2014/main" id="{5E93D06A-BC10-0612-0E37-D95C032573D6}"/>
              </a:ext>
            </a:extLst>
          </p:cNvPr>
          <p:cNvSpPr/>
          <p:nvPr/>
        </p:nvSpPr>
        <p:spPr>
          <a:xfrm>
            <a:off x="6190346" y="190318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a:extLst>
              <a:ext uri="{FF2B5EF4-FFF2-40B4-BE49-F238E27FC236}">
                <a16:creationId xmlns:a16="http://schemas.microsoft.com/office/drawing/2014/main" id="{29F4067B-DD9A-D837-A6CD-9D7F9889599C}"/>
              </a:ext>
            </a:extLst>
          </p:cNvPr>
          <p:cNvSpPr/>
          <p:nvPr/>
        </p:nvSpPr>
        <p:spPr>
          <a:xfrm>
            <a:off x="8865624" y="190318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4ECCC38F-113E-7053-5913-3AF1466B0D0F}"/>
              </a:ext>
            </a:extLst>
          </p:cNvPr>
          <p:cNvSpPr/>
          <p:nvPr/>
        </p:nvSpPr>
        <p:spPr>
          <a:xfrm>
            <a:off x="839789" y="295009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64EBE1AE-FD63-D9A3-FD71-764F4A82F6B6}"/>
              </a:ext>
            </a:extLst>
          </p:cNvPr>
          <p:cNvSpPr/>
          <p:nvPr/>
        </p:nvSpPr>
        <p:spPr>
          <a:xfrm>
            <a:off x="3515067" y="295009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id="{46DB9BC6-D9D8-61CB-B005-441B5EB47B1C}"/>
              </a:ext>
            </a:extLst>
          </p:cNvPr>
          <p:cNvSpPr/>
          <p:nvPr/>
        </p:nvSpPr>
        <p:spPr>
          <a:xfrm>
            <a:off x="6190346" y="295009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圆角 53">
            <a:extLst>
              <a:ext uri="{FF2B5EF4-FFF2-40B4-BE49-F238E27FC236}">
                <a16:creationId xmlns:a16="http://schemas.microsoft.com/office/drawing/2014/main" id="{61F24ADF-43BB-A62B-084B-EDD44B6E1D28}"/>
              </a:ext>
            </a:extLst>
          </p:cNvPr>
          <p:cNvSpPr/>
          <p:nvPr/>
        </p:nvSpPr>
        <p:spPr>
          <a:xfrm>
            <a:off x="8865624" y="295009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a:extLst>
              <a:ext uri="{FF2B5EF4-FFF2-40B4-BE49-F238E27FC236}">
                <a16:creationId xmlns:a16="http://schemas.microsoft.com/office/drawing/2014/main" id="{9AC24880-45E6-A5AA-7882-C8149A9155D4}"/>
              </a:ext>
            </a:extLst>
          </p:cNvPr>
          <p:cNvSpPr/>
          <p:nvPr/>
        </p:nvSpPr>
        <p:spPr>
          <a:xfrm>
            <a:off x="839789" y="399700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圆角 64">
            <a:extLst>
              <a:ext uri="{FF2B5EF4-FFF2-40B4-BE49-F238E27FC236}">
                <a16:creationId xmlns:a16="http://schemas.microsoft.com/office/drawing/2014/main" id="{35CE2179-E3E5-E917-BA51-ED80100C0C72}"/>
              </a:ext>
            </a:extLst>
          </p:cNvPr>
          <p:cNvSpPr/>
          <p:nvPr/>
        </p:nvSpPr>
        <p:spPr>
          <a:xfrm>
            <a:off x="3515067" y="399700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圆角 65">
            <a:extLst>
              <a:ext uri="{FF2B5EF4-FFF2-40B4-BE49-F238E27FC236}">
                <a16:creationId xmlns:a16="http://schemas.microsoft.com/office/drawing/2014/main" id="{BBA61E2D-4E34-3557-934B-401323736C47}"/>
              </a:ext>
            </a:extLst>
          </p:cNvPr>
          <p:cNvSpPr/>
          <p:nvPr/>
        </p:nvSpPr>
        <p:spPr>
          <a:xfrm>
            <a:off x="6190346" y="399700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圆角 66">
            <a:extLst>
              <a:ext uri="{FF2B5EF4-FFF2-40B4-BE49-F238E27FC236}">
                <a16:creationId xmlns:a16="http://schemas.microsoft.com/office/drawing/2014/main" id="{35F4F316-67E5-CB88-2082-08DE48823BAA}"/>
              </a:ext>
            </a:extLst>
          </p:cNvPr>
          <p:cNvSpPr/>
          <p:nvPr/>
        </p:nvSpPr>
        <p:spPr>
          <a:xfrm>
            <a:off x="8865624" y="399700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68">
            <a:extLst>
              <a:ext uri="{FF2B5EF4-FFF2-40B4-BE49-F238E27FC236}">
                <a16:creationId xmlns:a16="http://schemas.microsoft.com/office/drawing/2014/main" id="{BE27524E-349F-D7E9-5747-230AC5E17A15}"/>
              </a:ext>
            </a:extLst>
          </p:cNvPr>
          <p:cNvSpPr/>
          <p:nvPr/>
        </p:nvSpPr>
        <p:spPr>
          <a:xfrm>
            <a:off x="839789" y="504391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圆角 70">
            <a:extLst>
              <a:ext uri="{FF2B5EF4-FFF2-40B4-BE49-F238E27FC236}">
                <a16:creationId xmlns:a16="http://schemas.microsoft.com/office/drawing/2014/main" id="{7470389D-2E1B-7AB2-35D8-AE42D1AF8159}"/>
              </a:ext>
            </a:extLst>
          </p:cNvPr>
          <p:cNvSpPr/>
          <p:nvPr/>
        </p:nvSpPr>
        <p:spPr>
          <a:xfrm>
            <a:off x="3515067" y="504391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圆角 71">
            <a:extLst>
              <a:ext uri="{FF2B5EF4-FFF2-40B4-BE49-F238E27FC236}">
                <a16:creationId xmlns:a16="http://schemas.microsoft.com/office/drawing/2014/main" id="{AA14F5EF-908C-C9E1-20B3-325C414AC73B}"/>
              </a:ext>
            </a:extLst>
          </p:cNvPr>
          <p:cNvSpPr/>
          <p:nvPr/>
        </p:nvSpPr>
        <p:spPr>
          <a:xfrm>
            <a:off x="6190346" y="504391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79">
            <a:extLst>
              <a:ext uri="{FF2B5EF4-FFF2-40B4-BE49-F238E27FC236}">
                <a16:creationId xmlns:a16="http://schemas.microsoft.com/office/drawing/2014/main" id="{D4DE063F-A175-F0D1-7F89-6DF5BAF1D64C}"/>
              </a:ext>
            </a:extLst>
          </p:cNvPr>
          <p:cNvSpPr/>
          <p:nvPr/>
        </p:nvSpPr>
        <p:spPr>
          <a:xfrm>
            <a:off x="8865624" y="5043913"/>
            <a:ext cx="2486589" cy="734131"/>
          </a:xfrm>
          <a:prstGeom prst="roundRect">
            <a:avLst>
              <a:gd name="adj" fmla="val 10068"/>
            </a:avLst>
          </a:prstGeom>
          <a:gradFill flip="none" rotWithShape="1">
            <a:gsLst>
              <a:gs pos="100000">
                <a:schemeClr val="accent2">
                  <a:alpha val="44000"/>
                </a:schemeClr>
              </a:gs>
              <a:gs pos="54495">
                <a:schemeClr val="accent1">
                  <a:alpha val="0"/>
                </a:schemeClr>
              </a:gs>
              <a:gs pos="5000">
                <a:schemeClr val="accent1">
                  <a:alpha val="61000"/>
                </a:schemeClr>
              </a:gs>
            </a:gsLst>
            <a:lin ang="2700000" scaled="1"/>
            <a:tileRect/>
          </a:gradFill>
          <a:ln>
            <a:gradFill flip="none" rotWithShape="1">
              <a:gsLst>
                <a:gs pos="83173">
                  <a:schemeClr val="accent2">
                    <a:alpha val="0"/>
                  </a:schemeClr>
                </a:gs>
                <a:gs pos="21000">
                  <a:schemeClr val="accent1">
                    <a:alpha val="0"/>
                  </a:schemeClr>
                </a:gs>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94DD6B9-3D83-3814-C26F-6AD3FF1C0A54}"/>
              </a:ext>
            </a:extLst>
          </p:cNvPr>
          <p:cNvSpPr txBox="1"/>
          <p:nvPr/>
        </p:nvSpPr>
        <p:spPr>
          <a:xfrm>
            <a:off x="1474921" y="2039415"/>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1" name="文本框 80">
            <a:extLst>
              <a:ext uri="{FF2B5EF4-FFF2-40B4-BE49-F238E27FC236}">
                <a16:creationId xmlns:a16="http://schemas.microsoft.com/office/drawing/2014/main" id="{86F8C588-6689-69D4-A61D-20DF4CE60917}"/>
              </a:ext>
            </a:extLst>
          </p:cNvPr>
          <p:cNvSpPr txBox="1"/>
          <p:nvPr/>
        </p:nvSpPr>
        <p:spPr>
          <a:xfrm>
            <a:off x="4150199" y="2039415"/>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2" name="文本框 81">
            <a:extLst>
              <a:ext uri="{FF2B5EF4-FFF2-40B4-BE49-F238E27FC236}">
                <a16:creationId xmlns:a16="http://schemas.microsoft.com/office/drawing/2014/main" id="{1DD82D30-236C-0C0F-6881-8F355011DD78}"/>
              </a:ext>
            </a:extLst>
          </p:cNvPr>
          <p:cNvSpPr txBox="1"/>
          <p:nvPr/>
        </p:nvSpPr>
        <p:spPr>
          <a:xfrm>
            <a:off x="6825477" y="2039415"/>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3" name="文本框 82">
            <a:extLst>
              <a:ext uri="{FF2B5EF4-FFF2-40B4-BE49-F238E27FC236}">
                <a16:creationId xmlns:a16="http://schemas.microsoft.com/office/drawing/2014/main" id="{F5D4FA6A-FE42-9C00-BB99-89482F7DB87F}"/>
              </a:ext>
            </a:extLst>
          </p:cNvPr>
          <p:cNvSpPr txBox="1"/>
          <p:nvPr/>
        </p:nvSpPr>
        <p:spPr>
          <a:xfrm>
            <a:off x="9500755" y="2039415"/>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4" name="文本框 83">
            <a:extLst>
              <a:ext uri="{FF2B5EF4-FFF2-40B4-BE49-F238E27FC236}">
                <a16:creationId xmlns:a16="http://schemas.microsoft.com/office/drawing/2014/main" id="{30284FC8-DD93-D9ED-1F5F-52996479C1AA}"/>
              </a:ext>
            </a:extLst>
          </p:cNvPr>
          <p:cNvSpPr txBox="1"/>
          <p:nvPr/>
        </p:nvSpPr>
        <p:spPr>
          <a:xfrm>
            <a:off x="1474921" y="3114379"/>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5" name="文本框 84">
            <a:extLst>
              <a:ext uri="{FF2B5EF4-FFF2-40B4-BE49-F238E27FC236}">
                <a16:creationId xmlns:a16="http://schemas.microsoft.com/office/drawing/2014/main" id="{A3D2AEA4-E23B-0333-E47D-9F05B6EB31B0}"/>
              </a:ext>
            </a:extLst>
          </p:cNvPr>
          <p:cNvSpPr txBox="1"/>
          <p:nvPr/>
        </p:nvSpPr>
        <p:spPr>
          <a:xfrm>
            <a:off x="4150199" y="3114379"/>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6" name="文本框 85">
            <a:extLst>
              <a:ext uri="{FF2B5EF4-FFF2-40B4-BE49-F238E27FC236}">
                <a16:creationId xmlns:a16="http://schemas.microsoft.com/office/drawing/2014/main" id="{0F4E380D-816A-0D4D-E0DF-B2B0232354E0}"/>
              </a:ext>
            </a:extLst>
          </p:cNvPr>
          <p:cNvSpPr txBox="1"/>
          <p:nvPr/>
        </p:nvSpPr>
        <p:spPr>
          <a:xfrm>
            <a:off x="6825477" y="3114379"/>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7" name="文本框 86">
            <a:extLst>
              <a:ext uri="{FF2B5EF4-FFF2-40B4-BE49-F238E27FC236}">
                <a16:creationId xmlns:a16="http://schemas.microsoft.com/office/drawing/2014/main" id="{B27A776F-9C49-5A6C-38DD-6359B6AD00AE}"/>
              </a:ext>
            </a:extLst>
          </p:cNvPr>
          <p:cNvSpPr txBox="1"/>
          <p:nvPr/>
        </p:nvSpPr>
        <p:spPr>
          <a:xfrm>
            <a:off x="9500755" y="3114379"/>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8" name="文本框 87">
            <a:extLst>
              <a:ext uri="{FF2B5EF4-FFF2-40B4-BE49-F238E27FC236}">
                <a16:creationId xmlns:a16="http://schemas.microsoft.com/office/drawing/2014/main" id="{EBFEB1E7-81BD-0D57-855C-C8F28E722BE9}"/>
              </a:ext>
            </a:extLst>
          </p:cNvPr>
          <p:cNvSpPr txBox="1"/>
          <p:nvPr/>
        </p:nvSpPr>
        <p:spPr>
          <a:xfrm>
            <a:off x="1474921" y="4154839"/>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89" name="文本框 88">
            <a:extLst>
              <a:ext uri="{FF2B5EF4-FFF2-40B4-BE49-F238E27FC236}">
                <a16:creationId xmlns:a16="http://schemas.microsoft.com/office/drawing/2014/main" id="{36129654-4AA8-00A0-C0FB-5D276FF9CE05}"/>
              </a:ext>
            </a:extLst>
          </p:cNvPr>
          <p:cNvSpPr txBox="1"/>
          <p:nvPr/>
        </p:nvSpPr>
        <p:spPr>
          <a:xfrm>
            <a:off x="4150199" y="4154839"/>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90" name="文本框 89">
            <a:extLst>
              <a:ext uri="{FF2B5EF4-FFF2-40B4-BE49-F238E27FC236}">
                <a16:creationId xmlns:a16="http://schemas.microsoft.com/office/drawing/2014/main" id="{DAC20C08-33FB-890F-2E43-575179FA7BC6}"/>
              </a:ext>
            </a:extLst>
          </p:cNvPr>
          <p:cNvSpPr txBox="1"/>
          <p:nvPr/>
        </p:nvSpPr>
        <p:spPr>
          <a:xfrm>
            <a:off x="6825477" y="4154839"/>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91" name="文本框 90">
            <a:extLst>
              <a:ext uri="{FF2B5EF4-FFF2-40B4-BE49-F238E27FC236}">
                <a16:creationId xmlns:a16="http://schemas.microsoft.com/office/drawing/2014/main" id="{35EC786C-B155-76E2-1E69-CC20C13101DC}"/>
              </a:ext>
            </a:extLst>
          </p:cNvPr>
          <p:cNvSpPr txBox="1"/>
          <p:nvPr/>
        </p:nvSpPr>
        <p:spPr>
          <a:xfrm>
            <a:off x="9500755" y="4154839"/>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92" name="文本框 91">
            <a:extLst>
              <a:ext uri="{FF2B5EF4-FFF2-40B4-BE49-F238E27FC236}">
                <a16:creationId xmlns:a16="http://schemas.microsoft.com/office/drawing/2014/main" id="{D231B278-A58A-8DD3-2696-49B781006AC8}"/>
              </a:ext>
            </a:extLst>
          </p:cNvPr>
          <p:cNvSpPr txBox="1"/>
          <p:nvPr/>
        </p:nvSpPr>
        <p:spPr>
          <a:xfrm>
            <a:off x="1474921" y="5212551"/>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93" name="文本框 92">
            <a:extLst>
              <a:ext uri="{FF2B5EF4-FFF2-40B4-BE49-F238E27FC236}">
                <a16:creationId xmlns:a16="http://schemas.microsoft.com/office/drawing/2014/main" id="{36E46F23-67F3-80DA-3786-3BF0DC926790}"/>
              </a:ext>
            </a:extLst>
          </p:cNvPr>
          <p:cNvSpPr txBox="1"/>
          <p:nvPr/>
        </p:nvSpPr>
        <p:spPr>
          <a:xfrm>
            <a:off x="4150199" y="5212551"/>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94" name="文本框 93">
            <a:extLst>
              <a:ext uri="{FF2B5EF4-FFF2-40B4-BE49-F238E27FC236}">
                <a16:creationId xmlns:a16="http://schemas.microsoft.com/office/drawing/2014/main" id="{46C932E8-F9F0-F22F-48AD-80656EC7D35A}"/>
              </a:ext>
            </a:extLst>
          </p:cNvPr>
          <p:cNvSpPr txBox="1"/>
          <p:nvPr/>
        </p:nvSpPr>
        <p:spPr>
          <a:xfrm>
            <a:off x="6825477" y="5212551"/>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
        <p:nvSpPr>
          <p:cNvPr id="95" name="文本框 94">
            <a:extLst>
              <a:ext uri="{FF2B5EF4-FFF2-40B4-BE49-F238E27FC236}">
                <a16:creationId xmlns:a16="http://schemas.microsoft.com/office/drawing/2014/main" id="{A4B71812-0B81-F512-9E13-84F66DBBFCAB}"/>
              </a:ext>
            </a:extLst>
          </p:cNvPr>
          <p:cNvSpPr txBox="1"/>
          <p:nvPr/>
        </p:nvSpPr>
        <p:spPr>
          <a:xfrm>
            <a:off x="9500755" y="5212551"/>
            <a:ext cx="1216324" cy="461665"/>
          </a:xfrm>
          <a:prstGeom prst="rect">
            <a:avLst/>
          </a:prstGeom>
          <a:noFill/>
        </p:spPr>
        <p:txBody>
          <a:bodyPr wrap="square" rtlCol="0">
            <a:noAutofit/>
          </a:bodyPr>
          <a:lstStyle/>
          <a:p>
            <a:pPr algn="ctr"/>
            <a:r>
              <a:rPr lang="en-US" altLang="zh-CN" sz="2400" dirty="0">
                <a:solidFill>
                  <a:schemeClr val="bg1"/>
                </a:solidFill>
              </a:rPr>
              <a:t>LOGO</a:t>
            </a:r>
            <a:endParaRPr lang="zh-CN" altLang="en-US" sz="2400" dirty="0">
              <a:solidFill>
                <a:schemeClr val="bg1"/>
              </a:solidFill>
            </a:endParaRPr>
          </a:p>
        </p:txBody>
      </p:sp>
    </p:spTree>
    <p:extLst>
      <p:ext uri="{BB962C8B-B14F-4D97-AF65-F5344CB8AC3E}">
        <p14:creationId xmlns:p14="http://schemas.microsoft.com/office/powerpoint/2010/main" val="2440143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30C85DC9-000A-785B-5BCB-172EE44641F4}"/>
              </a:ext>
            </a:extLst>
          </p:cNvPr>
          <p:cNvSpPr/>
          <p:nvPr/>
        </p:nvSpPr>
        <p:spPr>
          <a:xfrm>
            <a:off x="839789" y="973944"/>
            <a:ext cx="1716376" cy="193963"/>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AB40A84C-5393-C7E1-CA93-9FF8ABEAEF75}"/>
              </a:ext>
            </a:extLst>
          </p:cNvPr>
          <p:cNvSpPr txBox="1"/>
          <p:nvPr/>
        </p:nvSpPr>
        <p:spPr>
          <a:xfrm>
            <a:off x="745379" y="598790"/>
            <a:ext cx="2909455" cy="596495"/>
          </a:xfrm>
          <a:prstGeom prst="rect">
            <a:avLst/>
          </a:prstGeom>
          <a:noFill/>
        </p:spPr>
        <p:txBody>
          <a:bodyPr wrap="square" rtlCol="0">
            <a:noAutofit/>
            <a:scene3d>
              <a:camera prst="orthographicFront"/>
              <a:lightRig rig="threePt" dir="t"/>
            </a:scene3d>
            <a:sp3d extrusionH="63500"/>
          </a:bodyPr>
          <a:lstStyle/>
          <a:p>
            <a:r>
              <a:rPr lang="zh-CN" altLang="en-US" sz="3200" b="1" dirty="0">
                <a:ln w="3175">
                  <a:noFill/>
                </a:ln>
                <a:gradFill flip="none" rotWithShape="1">
                  <a:gsLst>
                    <a:gs pos="95000">
                      <a:schemeClr val="accent2"/>
                    </a:gs>
                    <a:gs pos="1000">
                      <a:schemeClr val="accent1"/>
                    </a:gs>
                  </a:gsLst>
                  <a:lin ang="2700000" scaled="1"/>
                  <a:tileRect/>
                </a:gradFill>
                <a:latin typeface="+mj-ea"/>
                <a:ea typeface="+mj-ea"/>
              </a:rPr>
              <a:t>所获荣誉</a:t>
            </a:r>
          </a:p>
        </p:txBody>
      </p:sp>
      <p:grpSp>
        <p:nvGrpSpPr>
          <p:cNvPr id="4" name="组合 3">
            <a:extLst>
              <a:ext uri="{FF2B5EF4-FFF2-40B4-BE49-F238E27FC236}">
                <a16:creationId xmlns:a16="http://schemas.microsoft.com/office/drawing/2014/main" id="{D0B8B886-9280-6573-50C7-53C9048BABA7}"/>
              </a:ext>
            </a:extLst>
          </p:cNvPr>
          <p:cNvGrpSpPr/>
          <p:nvPr/>
        </p:nvGrpSpPr>
        <p:grpSpPr>
          <a:xfrm>
            <a:off x="839789" y="1851525"/>
            <a:ext cx="2620301" cy="913621"/>
            <a:chOff x="1115042" y="1830820"/>
            <a:chExt cx="2671849" cy="907707"/>
          </a:xfrm>
          <a:gradFill flip="none" rotWithShape="1">
            <a:gsLst>
              <a:gs pos="0">
                <a:schemeClr val="accent2"/>
              </a:gs>
              <a:gs pos="95000">
                <a:schemeClr val="accent1"/>
              </a:gs>
            </a:gsLst>
            <a:lin ang="5400000" scaled="1"/>
            <a:tileRect/>
          </a:gradFill>
        </p:grpSpPr>
        <p:grpSp>
          <p:nvGrpSpPr>
            <p:cNvPr id="5" name="组合 4">
              <a:extLst>
                <a:ext uri="{FF2B5EF4-FFF2-40B4-BE49-F238E27FC236}">
                  <a16:creationId xmlns:a16="http://schemas.microsoft.com/office/drawing/2014/main" id="{F0FFEC15-C834-3E92-9C73-50D7B62DBF69}"/>
                </a:ext>
              </a:extLst>
            </p:cNvPr>
            <p:cNvGrpSpPr/>
            <p:nvPr/>
          </p:nvGrpSpPr>
          <p:grpSpPr>
            <a:xfrm rot="720000" flipH="1">
              <a:off x="3270882" y="1830820"/>
              <a:ext cx="516009" cy="907707"/>
              <a:chOff x="7910081" y="3664585"/>
              <a:chExt cx="1065125" cy="1873650"/>
            </a:xfrm>
            <a:grpFill/>
          </p:grpSpPr>
          <p:sp>
            <p:nvSpPr>
              <p:cNvPr id="30" name="Freeform 26">
                <a:extLst>
                  <a:ext uri="{FF2B5EF4-FFF2-40B4-BE49-F238E27FC236}">
                    <a16:creationId xmlns:a16="http://schemas.microsoft.com/office/drawing/2014/main" id="{19045B57-CFEF-8CC1-88AF-45B8E3EF925F}"/>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7">
                <a:extLst>
                  <a:ext uri="{FF2B5EF4-FFF2-40B4-BE49-F238E27FC236}">
                    <a16:creationId xmlns:a16="http://schemas.microsoft.com/office/drawing/2014/main" id="{FEB7EA88-28CE-F89B-1CA7-739FD8DCF09B}"/>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8">
                <a:extLst>
                  <a:ext uri="{FF2B5EF4-FFF2-40B4-BE49-F238E27FC236}">
                    <a16:creationId xmlns:a16="http://schemas.microsoft.com/office/drawing/2014/main" id="{8A8BCD31-0267-D592-7F9C-A4A4BD38ED01}"/>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9">
                <a:extLst>
                  <a:ext uri="{FF2B5EF4-FFF2-40B4-BE49-F238E27FC236}">
                    <a16:creationId xmlns:a16="http://schemas.microsoft.com/office/drawing/2014/main" id="{520CFAF7-AE94-8483-523A-26221473AB9A}"/>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0">
                <a:extLst>
                  <a:ext uri="{FF2B5EF4-FFF2-40B4-BE49-F238E27FC236}">
                    <a16:creationId xmlns:a16="http://schemas.microsoft.com/office/drawing/2014/main" id="{AAE0797C-E07A-A941-22C7-9FDF28582C6A}"/>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1">
                <a:extLst>
                  <a:ext uri="{FF2B5EF4-FFF2-40B4-BE49-F238E27FC236}">
                    <a16:creationId xmlns:a16="http://schemas.microsoft.com/office/drawing/2014/main" id="{AAA1FA0B-3F49-EDDE-FA6B-0C81C493FDFE}"/>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2">
                <a:extLst>
                  <a:ext uri="{FF2B5EF4-FFF2-40B4-BE49-F238E27FC236}">
                    <a16:creationId xmlns:a16="http://schemas.microsoft.com/office/drawing/2014/main" id="{2D40FF5F-42B9-0834-BC02-4BD3F134A360}"/>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33">
                <a:extLst>
                  <a:ext uri="{FF2B5EF4-FFF2-40B4-BE49-F238E27FC236}">
                    <a16:creationId xmlns:a16="http://schemas.microsoft.com/office/drawing/2014/main" id="{993C1858-E5AF-45E9-CA19-F45D6DD09055}"/>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34">
                <a:extLst>
                  <a:ext uri="{FF2B5EF4-FFF2-40B4-BE49-F238E27FC236}">
                    <a16:creationId xmlns:a16="http://schemas.microsoft.com/office/drawing/2014/main" id="{D1A73C66-C440-8E77-38A9-2D8D630CBAF6}"/>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35">
                <a:extLst>
                  <a:ext uri="{FF2B5EF4-FFF2-40B4-BE49-F238E27FC236}">
                    <a16:creationId xmlns:a16="http://schemas.microsoft.com/office/drawing/2014/main" id="{577F8CC5-8680-F2AC-46D9-33924BF77FB2}"/>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6">
                <a:extLst>
                  <a:ext uri="{FF2B5EF4-FFF2-40B4-BE49-F238E27FC236}">
                    <a16:creationId xmlns:a16="http://schemas.microsoft.com/office/drawing/2014/main" id="{797865DC-9B16-EABB-7860-1F2FA57123B1}"/>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37">
                <a:extLst>
                  <a:ext uri="{FF2B5EF4-FFF2-40B4-BE49-F238E27FC236}">
                    <a16:creationId xmlns:a16="http://schemas.microsoft.com/office/drawing/2014/main" id="{33922119-DA9D-8E2A-887C-4B0DC936E85C}"/>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38">
                <a:extLst>
                  <a:ext uri="{FF2B5EF4-FFF2-40B4-BE49-F238E27FC236}">
                    <a16:creationId xmlns:a16="http://schemas.microsoft.com/office/drawing/2014/main" id="{37056153-984C-D2C4-42A4-C5DC8D2AF7F1}"/>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39">
                <a:extLst>
                  <a:ext uri="{FF2B5EF4-FFF2-40B4-BE49-F238E27FC236}">
                    <a16:creationId xmlns:a16="http://schemas.microsoft.com/office/drawing/2014/main" id="{73BC6A01-FDC1-4062-A2DF-018BDD5E1022}"/>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0">
                <a:extLst>
                  <a:ext uri="{FF2B5EF4-FFF2-40B4-BE49-F238E27FC236}">
                    <a16:creationId xmlns:a16="http://schemas.microsoft.com/office/drawing/2014/main" id="{55E65F3E-C440-AD98-9A49-773BBF9316C4}"/>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1">
                <a:extLst>
                  <a:ext uri="{FF2B5EF4-FFF2-40B4-BE49-F238E27FC236}">
                    <a16:creationId xmlns:a16="http://schemas.microsoft.com/office/drawing/2014/main" id="{D164884F-F9C3-545D-4ADE-C5DA1147D5A6}"/>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2">
                <a:extLst>
                  <a:ext uri="{FF2B5EF4-FFF2-40B4-BE49-F238E27FC236}">
                    <a16:creationId xmlns:a16="http://schemas.microsoft.com/office/drawing/2014/main" id="{55F1C3E0-956E-6E2B-7D96-92B7309F683B}"/>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3">
                <a:extLst>
                  <a:ext uri="{FF2B5EF4-FFF2-40B4-BE49-F238E27FC236}">
                    <a16:creationId xmlns:a16="http://schemas.microsoft.com/office/drawing/2014/main" id="{6B0A17D6-22D8-A6E2-0294-383D66322CE4}"/>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
                <a:extLst>
                  <a:ext uri="{FF2B5EF4-FFF2-40B4-BE49-F238E27FC236}">
                    <a16:creationId xmlns:a16="http://schemas.microsoft.com/office/drawing/2014/main" id="{81826296-AED1-DA50-DAB8-0ABB602B9308}"/>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5">
                <a:extLst>
                  <a:ext uri="{FF2B5EF4-FFF2-40B4-BE49-F238E27FC236}">
                    <a16:creationId xmlns:a16="http://schemas.microsoft.com/office/drawing/2014/main" id="{827C6E0B-E46E-8C2E-DBE1-D7912F889D20}"/>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6">
                <a:extLst>
                  <a:ext uri="{FF2B5EF4-FFF2-40B4-BE49-F238E27FC236}">
                    <a16:creationId xmlns:a16="http://schemas.microsoft.com/office/drawing/2014/main" id="{638A57AF-04BF-DD0C-BD66-57FC50CF5826}"/>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a:extLst>
                <a:ext uri="{FF2B5EF4-FFF2-40B4-BE49-F238E27FC236}">
                  <a16:creationId xmlns:a16="http://schemas.microsoft.com/office/drawing/2014/main" id="{150C581C-E19E-7A48-7255-164DF8668F6E}"/>
                </a:ext>
              </a:extLst>
            </p:cNvPr>
            <p:cNvGrpSpPr/>
            <p:nvPr/>
          </p:nvGrpSpPr>
          <p:grpSpPr>
            <a:xfrm rot="20880000">
              <a:off x="1115042" y="1830822"/>
              <a:ext cx="516008" cy="907704"/>
              <a:chOff x="7910081" y="3664585"/>
              <a:chExt cx="1065125" cy="1873650"/>
            </a:xfrm>
            <a:grpFill/>
          </p:grpSpPr>
          <p:sp>
            <p:nvSpPr>
              <p:cNvPr id="7" name="Freeform 26">
                <a:extLst>
                  <a:ext uri="{FF2B5EF4-FFF2-40B4-BE49-F238E27FC236}">
                    <a16:creationId xmlns:a16="http://schemas.microsoft.com/office/drawing/2014/main" id="{A34D2C09-8B92-6355-D492-97F27F0492B6}"/>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27">
                <a:extLst>
                  <a:ext uri="{FF2B5EF4-FFF2-40B4-BE49-F238E27FC236}">
                    <a16:creationId xmlns:a16="http://schemas.microsoft.com/office/drawing/2014/main" id="{1944E117-1F0A-2103-AA2C-3376C4B9B065}"/>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28">
                <a:extLst>
                  <a:ext uri="{FF2B5EF4-FFF2-40B4-BE49-F238E27FC236}">
                    <a16:creationId xmlns:a16="http://schemas.microsoft.com/office/drawing/2014/main" id="{383563DA-C120-109E-6442-43D441266097}"/>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29">
                <a:extLst>
                  <a:ext uri="{FF2B5EF4-FFF2-40B4-BE49-F238E27FC236}">
                    <a16:creationId xmlns:a16="http://schemas.microsoft.com/office/drawing/2014/main" id="{F54688E8-DBF7-4333-0640-9236C0725642}"/>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30">
                <a:extLst>
                  <a:ext uri="{FF2B5EF4-FFF2-40B4-BE49-F238E27FC236}">
                    <a16:creationId xmlns:a16="http://schemas.microsoft.com/office/drawing/2014/main" id="{211C3942-063B-701A-8D35-E201DEE9DB5C}"/>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31">
                <a:extLst>
                  <a:ext uri="{FF2B5EF4-FFF2-40B4-BE49-F238E27FC236}">
                    <a16:creationId xmlns:a16="http://schemas.microsoft.com/office/drawing/2014/main" id="{9FAA6BE0-888C-F4F6-69A9-1426E4619A40}"/>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32">
                <a:extLst>
                  <a:ext uri="{FF2B5EF4-FFF2-40B4-BE49-F238E27FC236}">
                    <a16:creationId xmlns:a16="http://schemas.microsoft.com/office/drawing/2014/main" id="{3993E3C5-29A9-DD42-7501-2335497D96B4}"/>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33">
                <a:extLst>
                  <a:ext uri="{FF2B5EF4-FFF2-40B4-BE49-F238E27FC236}">
                    <a16:creationId xmlns:a16="http://schemas.microsoft.com/office/drawing/2014/main" id="{51765105-072C-032A-3B40-758318FD296B}"/>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34">
                <a:extLst>
                  <a:ext uri="{FF2B5EF4-FFF2-40B4-BE49-F238E27FC236}">
                    <a16:creationId xmlns:a16="http://schemas.microsoft.com/office/drawing/2014/main" id="{FC08685B-99B7-9D28-4E78-B3B559874AA4}"/>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35">
                <a:extLst>
                  <a:ext uri="{FF2B5EF4-FFF2-40B4-BE49-F238E27FC236}">
                    <a16:creationId xmlns:a16="http://schemas.microsoft.com/office/drawing/2014/main" id="{88877290-3984-E477-8DF3-2BD0D728A3F1}"/>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36">
                <a:extLst>
                  <a:ext uri="{FF2B5EF4-FFF2-40B4-BE49-F238E27FC236}">
                    <a16:creationId xmlns:a16="http://schemas.microsoft.com/office/drawing/2014/main" id="{0C939C51-FC40-5DBC-4849-754F19042CD2}"/>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37">
                <a:extLst>
                  <a:ext uri="{FF2B5EF4-FFF2-40B4-BE49-F238E27FC236}">
                    <a16:creationId xmlns:a16="http://schemas.microsoft.com/office/drawing/2014/main" id="{F48A9414-3E47-600E-7491-BAC60A53A08C}"/>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38">
                <a:extLst>
                  <a:ext uri="{FF2B5EF4-FFF2-40B4-BE49-F238E27FC236}">
                    <a16:creationId xmlns:a16="http://schemas.microsoft.com/office/drawing/2014/main" id="{4DEF7C2A-E88D-172A-A91A-532C1BE53BD5}"/>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39">
                <a:extLst>
                  <a:ext uri="{FF2B5EF4-FFF2-40B4-BE49-F238E27FC236}">
                    <a16:creationId xmlns:a16="http://schemas.microsoft.com/office/drawing/2014/main" id="{D0394A1C-DA7E-ABCD-B175-ED89B41A4AD7}"/>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0">
                <a:extLst>
                  <a:ext uri="{FF2B5EF4-FFF2-40B4-BE49-F238E27FC236}">
                    <a16:creationId xmlns:a16="http://schemas.microsoft.com/office/drawing/2014/main" id="{4364E87A-A4E6-6742-1538-025B17045ACD}"/>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
                <a:extLst>
                  <a:ext uri="{FF2B5EF4-FFF2-40B4-BE49-F238E27FC236}">
                    <a16:creationId xmlns:a16="http://schemas.microsoft.com/office/drawing/2014/main" id="{8B2FA474-CA2B-5796-0DAC-0DC606C3584A}"/>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
                <a:extLst>
                  <a:ext uri="{FF2B5EF4-FFF2-40B4-BE49-F238E27FC236}">
                    <a16:creationId xmlns:a16="http://schemas.microsoft.com/office/drawing/2014/main" id="{532AE9F5-27F3-F2DF-4B60-4D90D293E115}"/>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3">
                <a:extLst>
                  <a:ext uri="{FF2B5EF4-FFF2-40B4-BE49-F238E27FC236}">
                    <a16:creationId xmlns:a16="http://schemas.microsoft.com/office/drawing/2014/main" id="{0BBE8C84-F5D9-A673-A882-B4453AA1C658}"/>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4">
                <a:extLst>
                  <a:ext uri="{FF2B5EF4-FFF2-40B4-BE49-F238E27FC236}">
                    <a16:creationId xmlns:a16="http://schemas.microsoft.com/office/drawing/2014/main" id="{CAEC0707-A2FE-42BB-0C85-543ABEDFB881}"/>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5">
                <a:extLst>
                  <a:ext uri="{FF2B5EF4-FFF2-40B4-BE49-F238E27FC236}">
                    <a16:creationId xmlns:a16="http://schemas.microsoft.com/office/drawing/2014/main" id="{4322DCB3-C6F9-1D3A-78A9-F56E9F4BCCDD}"/>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6">
                <a:extLst>
                  <a:ext uri="{FF2B5EF4-FFF2-40B4-BE49-F238E27FC236}">
                    <a16:creationId xmlns:a16="http://schemas.microsoft.com/office/drawing/2014/main" id="{0694CDCB-487C-9FA7-1037-D165E3276084}"/>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96" name="文本框 95">
            <a:extLst>
              <a:ext uri="{FF2B5EF4-FFF2-40B4-BE49-F238E27FC236}">
                <a16:creationId xmlns:a16="http://schemas.microsoft.com/office/drawing/2014/main" id="{3E1B9ED9-9EA9-87F8-C65F-3D0AC37042C6}"/>
              </a:ext>
            </a:extLst>
          </p:cNvPr>
          <p:cNvSpPr txBox="1"/>
          <p:nvPr/>
        </p:nvSpPr>
        <p:spPr>
          <a:xfrm>
            <a:off x="820659" y="2269236"/>
            <a:ext cx="2557462" cy="558561"/>
          </a:xfrm>
          <a:prstGeom prst="rect">
            <a:avLst/>
          </a:prstGeom>
          <a:noFill/>
        </p:spPr>
        <p:txBody>
          <a:bodyPr wrap="square" rtlCol="0">
            <a:noAutofit/>
          </a:bodyPr>
          <a:lstStyle/>
          <a:p>
            <a:pPr algn="ctr">
              <a:lnSpc>
                <a:spcPct val="130000"/>
              </a:lnSpc>
            </a:pPr>
            <a:r>
              <a:rPr lang="zh-CN" altLang="en-US" sz="1600" dirty="0">
                <a:solidFill>
                  <a:schemeClr val="bg1"/>
                </a:solidFill>
                <a:latin typeface="+mn-ea"/>
              </a:rPr>
              <a:t>请输入文字替换</a:t>
            </a:r>
            <a:endParaRPr lang="zh-CN" altLang="en-US" sz="2000" dirty="0">
              <a:solidFill>
                <a:schemeClr val="bg1"/>
              </a:solidFill>
              <a:latin typeface="+mn-ea"/>
            </a:endParaRPr>
          </a:p>
        </p:txBody>
      </p:sp>
      <p:sp>
        <p:nvSpPr>
          <p:cNvPr id="97" name="文本框 96">
            <a:extLst>
              <a:ext uri="{FF2B5EF4-FFF2-40B4-BE49-F238E27FC236}">
                <a16:creationId xmlns:a16="http://schemas.microsoft.com/office/drawing/2014/main" id="{E5F50005-013C-1929-0E7D-9B30B8A46E6F}"/>
              </a:ext>
            </a:extLst>
          </p:cNvPr>
          <p:cNvSpPr txBox="1"/>
          <p:nvPr/>
        </p:nvSpPr>
        <p:spPr>
          <a:xfrm>
            <a:off x="830119" y="1908238"/>
            <a:ext cx="2557462" cy="558561"/>
          </a:xfrm>
          <a:prstGeom prst="rect">
            <a:avLst/>
          </a:prstGeom>
          <a:noFill/>
        </p:spPr>
        <p:txBody>
          <a:bodyPr wrap="square" rtlCol="0">
            <a:noAutofit/>
          </a:bodyPr>
          <a:lstStyle/>
          <a:p>
            <a:pPr algn="ctr">
              <a:lnSpc>
                <a:spcPct val="130000"/>
              </a:lnSpc>
            </a:pPr>
            <a:r>
              <a:rPr lang="zh-CN" altLang="en-US" b="1" dirty="0">
                <a:gradFill flip="none" rotWithShape="1">
                  <a:gsLst>
                    <a:gs pos="0">
                      <a:schemeClr val="accent4"/>
                    </a:gs>
                    <a:gs pos="100000">
                      <a:schemeClr val="accent1">
                        <a:lumMod val="60000"/>
                        <a:lumOff val="40000"/>
                      </a:schemeClr>
                    </a:gs>
                  </a:gsLst>
                  <a:lin ang="2700000" scaled="1"/>
                  <a:tileRect/>
                </a:gradFill>
                <a:latin typeface="+mn-ea"/>
              </a:rPr>
              <a:t>奖项名称</a:t>
            </a:r>
            <a:endParaRPr lang="zh-CN" altLang="en-US" sz="2400" b="1" dirty="0">
              <a:gradFill flip="none" rotWithShape="1">
                <a:gsLst>
                  <a:gs pos="0">
                    <a:schemeClr val="accent4"/>
                  </a:gs>
                  <a:gs pos="100000">
                    <a:schemeClr val="accent1">
                      <a:lumMod val="60000"/>
                      <a:lumOff val="40000"/>
                    </a:schemeClr>
                  </a:gs>
                </a:gsLst>
                <a:lin ang="2700000" scaled="1"/>
                <a:tileRect/>
              </a:gradFill>
              <a:latin typeface="+mn-ea"/>
            </a:endParaRPr>
          </a:p>
        </p:txBody>
      </p:sp>
      <p:grpSp>
        <p:nvGrpSpPr>
          <p:cNvPr id="98" name="组合 97">
            <a:extLst>
              <a:ext uri="{FF2B5EF4-FFF2-40B4-BE49-F238E27FC236}">
                <a16:creationId xmlns:a16="http://schemas.microsoft.com/office/drawing/2014/main" id="{2BF26AD1-732C-10D3-E5FC-3DF0A5BBFBA3}"/>
              </a:ext>
            </a:extLst>
          </p:cNvPr>
          <p:cNvGrpSpPr/>
          <p:nvPr/>
        </p:nvGrpSpPr>
        <p:grpSpPr>
          <a:xfrm>
            <a:off x="3890228" y="1851525"/>
            <a:ext cx="2620301" cy="913621"/>
            <a:chOff x="1115042" y="1830820"/>
            <a:chExt cx="2671849" cy="907707"/>
          </a:xfrm>
          <a:gradFill flip="none" rotWithShape="1">
            <a:gsLst>
              <a:gs pos="0">
                <a:schemeClr val="accent2"/>
              </a:gs>
              <a:gs pos="95000">
                <a:schemeClr val="accent1"/>
              </a:gs>
            </a:gsLst>
            <a:lin ang="5400000" scaled="1"/>
            <a:tileRect/>
          </a:gradFill>
        </p:grpSpPr>
        <p:grpSp>
          <p:nvGrpSpPr>
            <p:cNvPr id="99" name="组合 98">
              <a:extLst>
                <a:ext uri="{FF2B5EF4-FFF2-40B4-BE49-F238E27FC236}">
                  <a16:creationId xmlns:a16="http://schemas.microsoft.com/office/drawing/2014/main" id="{1F53C302-2B1F-C0D8-A2F9-FC21883E4BE3}"/>
                </a:ext>
              </a:extLst>
            </p:cNvPr>
            <p:cNvGrpSpPr/>
            <p:nvPr/>
          </p:nvGrpSpPr>
          <p:grpSpPr>
            <a:xfrm rot="720000" flipH="1">
              <a:off x="3270882" y="1830820"/>
              <a:ext cx="516009" cy="907707"/>
              <a:chOff x="7910081" y="3664585"/>
              <a:chExt cx="1065125" cy="1873650"/>
            </a:xfrm>
            <a:grpFill/>
          </p:grpSpPr>
          <p:sp>
            <p:nvSpPr>
              <p:cNvPr id="122" name="Freeform 26">
                <a:extLst>
                  <a:ext uri="{FF2B5EF4-FFF2-40B4-BE49-F238E27FC236}">
                    <a16:creationId xmlns:a16="http://schemas.microsoft.com/office/drawing/2014/main" id="{EBA7BA20-56C2-9CBA-C0DA-A6CD244CEC11}"/>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7">
                <a:extLst>
                  <a:ext uri="{FF2B5EF4-FFF2-40B4-BE49-F238E27FC236}">
                    <a16:creationId xmlns:a16="http://schemas.microsoft.com/office/drawing/2014/main" id="{0F3C1509-2879-AD05-3838-99FCC28AF8A8}"/>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28">
                <a:extLst>
                  <a:ext uri="{FF2B5EF4-FFF2-40B4-BE49-F238E27FC236}">
                    <a16:creationId xmlns:a16="http://schemas.microsoft.com/office/drawing/2014/main" id="{9020DFF3-BA67-6C0E-6FB2-1839993DB2D0}"/>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29">
                <a:extLst>
                  <a:ext uri="{FF2B5EF4-FFF2-40B4-BE49-F238E27FC236}">
                    <a16:creationId xmlns:a16="http://schemas.microsoft.com/office/drawing/2014/main" id="{CD1C6189-F65D-4323-0E15-40F784364E27}"/>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30">
                <a:extLst>
                  <a:ext uri="{FF2B5EF4-FFF2-40B4-BE49-F238E27FC236}">
                    <a16:creationId xmlns:a16="http://schemas.microsoft.com/office/drawing/2014/main" id="{AD8F107F-9872-9FE0-8C33-6390A4D31E17}"/>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31">
                <a:extLst>
                  <a:ext uri="{FF2B5EF4-FFF2-40B4-BE49-F238E27FC236}">
                    <a16:creationId xmlns:a16="http://schemas.microsoft.com/office/drawing/2014/main" id="{A131C26B-28EC-67B3-9A79-6E163E7E65C3}"/>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32">
                <a:extLst>
                  <a:ext uri="{FF2B5EF4-FFF2-40B4-BE49-F238E27FC236}">
                    <a16:creationId xmlns:a16="http://schemas.microsoft.com/office/drawing/2014/main" id="{236491B2-51D2-16F0-9719-252C3F602B27}"/>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33">
                <a:extLst>
                  <a:ext uri="{FF2B5EF4-FFF2-40B4-BE49-F238E27FC236}">
                    <a16:creationId xmlns:a16="http://schemas.microsoft.com/office/drawing/2014/main" id="{753D08BA-4DBA-F0EF-BE71-4FC433D7BE08}"/>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34">
                <a:extLst>
                  <a:ext uri="{FF2B5EF4-FFF2-40B4-BE49-F238E27FC236}">
                    <a16:creationId xmlns:a16="http://schemas.microsoft.com/office/drawing/2014/main" id="{0A963D41-4D2F-0CA5-8DC9-3DB02DD76000}"/>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35">
                <a:extLst>
                  <a:ext uri="{FF2B5EF4-FFF2-40B4-BE49-F238E27FC236}">
                    <a16:creationId xmlns:a16="http://schemas.microsoft.com/office/drawing/2014/main" id="{8314DB32-59E7-9394-A60E-F51E6B7AB038}"/>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36">
                <a:extLst>
                  <a:ext uri="{FF2B5EF4-FFF2-40B4-BE49-F238E27FC236}">
                    <a16:creationId xmlns:a16="http://schemas.microsoft.com/office/drawing/2014/main" id="{BAE379B2-01EC-8C43-8F21-4DE93E433B6B}"/>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37">
                <a:extLst>
                  <a:ext uri="{FF2B5EF4-FFF2-40B4-BE49-F238E27FC236}">
                    <a16:creationId xmlns:a16="http://schemas.microsoft.com/office/drawing/2014/main" id="{0D625F22-7E03-288E-908C-92C19E936C8E}"/>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38">
                <a:extLst>
                  <a:ext uri="{FF2B5EF4-FFF2-40B4-BE49-F238E27FC236}">
                    <a16:creationId xmlns:a16="http://schemas.microsoft.com/office/drawing/2014/main" id="{FA9C2722-E77D-6201-C78C-D1B1D76740F9}"/>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39">
                <a:extLst>
                  <a:ext uri="{FF2B5EF4-FFF2-40B4-BE49-F238E27FC236}">
                    <a16:creationId xmlns:a16="http://schemas.microsoft.com/office/drawing/2014/main" id="{9D7F07FE-9B16-38B2-FE36-24E80C178E1F}"/>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40">
                <a:extLst>
                  <a:ext uri="{FF2B5EF4-FFF2-40B4-BE49-F238E27FC236}">
                    <a16:creationId xmlns:a16="http://schemas.microsoft.com/office/drawing/2014/main" id="{51AA49D7-5D83-7EFF-FFF4-A7C1A1A888ED}"/>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41">
                <a:extLst>
                  <a:ext uri="{FF2B5EF4-FFF2-40B4-BE49-F238E27FC236}">
                    <a16:creationId xmlns:a16="http://schemas.microsoft.com/office/drawing/2014/main" id="{5835C648-C7B9-295F-5AAA-5ACB241C961B}"/>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42">
                <a:extLst>
                  <a:ext uri="{FF2B5EF4-FFF2-40B4-BE49-F238E27FC236}">
                    <a16:creationId xmlns:a16="http://schemas.microsoft.com/office/drawing/2014/main" id="{A9682602-69D9-8AA1-AF05-51451419749A}"/>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43">
                <a:extLst>
                  <a:ext uri="{FF2B5EF4-FFF2-40B4-BE49-F238E27FC236}">
                    <a16:creationId xmlns:a16="http://schemas.microsoft.com/office/drawing/2014/main" id="{A2391D08-57F4-7BD7-26B6-D8D890EFC26F}"/>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44">
                <a:extLst>
                  <a:ext uri="{FF2B5EF4-FFF2-40B4-BE49-F238E27FC236}">
                    <a16:creationId xmlns:a16="http://schemas.microsoft.com/office/drawing/2014/main" id="{545FBAE0-19A6-09E4-6F0E-7CC07201CA9C}"/>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45">
                <a:extLst>
                  <a:ext uri="{FF2B5EF4-FFF2-40B4-BE49-F238E27FC236}">
                    <a16:creationId xmlns:a16="http://schemas.microsoft.com/office/drawing/2014/main" id="{F908B2B5-0D4E-A910-5A79-AC8237D7FC01}"/>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46">
                <a:extLst>
                  <a:ext uri="{FF2B5EF4-FFF2-40B4-BE49-F238E27FC236}">
                    <a16:creationId xmlns:a16="http://schemas.microsoft.com/office/drawing/2014/main" id="{6EEF98CF-CF94-7D05-C1FA-869203CD4F28}"/>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0" name="组合 99">
              <a:extLst>
                <a:ext uri="{FF2B5EF4-FFF2-40B4-BE49-F238E27FC236}">
                  <a16:creationId xmlns:a16="http://schemas.microsoft.com/office/drawing/2014/main" id="{76DFD5C4-9886-1191-8869-4A8DE8283FED}"/>
                </a:ext>
              </a:extLst>
            </p:cNvPr>
            <p:cNvGrpSpPr/>
            <p:nvPr/>
          </p:nvGrpSpPr>
          <p:grpSpPr>
            <a:xfrm rot="20880000">
              <a:off x="1115042" y="1830822"/>
              <a:ext cx="516008" cy="907704"/>
              <a:chOff x="7910081" y="3664585"/>
              <a:chExt cx="1065125" cy="1873650"/>
            </a:xfrm>
            <a:grpFill/>
          </p:grpSpPr>
          <p:sp>
            <p:nvSpPr>
              <p:cNvPr id="101" name="Freeform 26">
                <a:extLst>
                  <a:ext uri="{FF2B5EF4-FFF2-40B4-BE49-F238E27FC236}">
                    <a16:creationId xmlns:a16="http://schemas.microsoft.com/office/drawing/2014/main" id="{99F9640F-2FB5-A42A-F1BF-1793E3CC86D9}"/>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7">
                <a:extLst>
                  <a:ext uri="{FF2B5EF4-FFF2-40B4-BE49-F238E27FC236}">
                    <a16:creationId xmlns:a16="http://schemas.microsoft.com/office/drawing/2014/main" id="{BD93D02A-B48C-2CD6-D9FE-875AC929B2AA}"/>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
                <a:extLst>
                  <a:ext uri="{FF2B5EF4-FFF2-40B4-BE49-F238E27FC236}">
                    <a16:creationId xmlns:a16="http://schemas.microsoft.com/office/drawing/2014/main" id="{44123E09-DE2D-B115-B58E-73C7BDDEC808}"/>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
                <a:extLst>
                  <a:ext uri="{FF2B5EF4-FFF2-40B4-BE49-F238E27FC236}">
                    <a16:creationId xmlns:a16="http://schemas.microsoft.com/office/drawing/2014/main" id="{8E4EA824-D0CE-22E6-85AD-DBFED3CADA65}"/>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30">
                <a:extLst>
                  <a:ext uri="{FF2B5EF4-FFF2-40B4-BE49-F238E27FC236}">
                    <a16:creationId xmlns:a16="http://schemas.microsoft.com/office/drawing/2014/main" id="{692B32AE-31EA-670D-D24C-4FE9DE163086}"/>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31">
                <a:extLst>
                  <a:ext uri="{FF2B5EF4-FFF2-40B4-BE49-F238E27FC236}">
                    <a16:creationId xmlns:a16="http://schemas.microsoft.com/office/drawing/2014/main" id="{EC8AB0AD-7F39-71EB-9A98-7513A3454E7B}"/>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32">
                <a:extLst>
                  <a:ext uri="{FF2B5EF4-FFF2-40B4-BE49-F238E27FC236}">
                    <a16:creationId xmlns:a16="http://schemas.microsoft.com/office/drawing/2014/main" id="{BAFA149C-0696-547C-CCDF-DF56EAE940FB}"/>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33">
                <a:extLst>
                  <a:ext uri="{FF2B5EF4-FFF2-40B4-BE49-F238E27FC236}">
                    <a16:creationId xmlns:a16="http://schemas.microsoft.com/office/drawing/2014/main" id="{2A7099F1-8934-BEDD-BA0C-AA2114498F83}"/>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34">
                <a:extLst>
                  <a:ext uri="{FF2B5EF4-FFF2-40B4-BE49-F238E27FC236}">
                    <a16:creationId xmlns:a16="http://schemas.microsoft.com/office/drawing/2014/main" id="{67FFB9C8-F4A3-7B9B-56BA-D1FA420A0DFB}"/>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35">
                <a:extLst>
                  <a:ext uri="{FF2B5EF4-FFF2-40B4-BE49-F238E27FC236}">
                    <a16:creationId xmlns:a16="http://schemas.microsoft.com/office/drawing/2014/main" id="{5372D2E4-3724-E3AD-3173-A9F2A9B685AC}"/>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36">
                <a:extLst>
                  <a:ext uri="{FF2B5EF4-FFF2-40B4-BE49-F238E27FC236}">
                    <a16:creationId xmlns:a16="http://schemas.microsoft.com/office/drawing/2014/main" id="{AB43A895-71BC-1329-27A4-4CF622D5B78A}"/>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37">
                <a:extLst>
                  <a:ext uri="{FF2B5EF4-FFF2-40B4-BE49-F238E27FC236}">
                    <a16:creationId xmlns:a16="http://schemas.microsoft.com/office/drawing/2014/main" id="{CF580DF2-0732-A9E4-F3AF-5F72B89A37C0}"/>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38">
                <a:extLst>
                  <a:ext uri="{FF2B5EF4-FFF2-40B4-BE49-F238E27FC236}">
                    <a16:creationId xmlns:a16="http://schemas.microsoft.com/office/drawing/2014/main" id="{B51AEB19-F6BD-9E90-5F54-4557DCD5D7EE}"/>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9">
                <a:extLst>
                  <a:ext uri="{FF2B5EF4-FFF2-40B4-BE49-F238E27FC236}">
                    <a16:creationId xmlns:a16="http://schemas.microsoft.com/office/drawing/2014/main" id="{0AB85FC0-96A9-E3A0-C2B5-A94F1DEDF77B}"/>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40">
                <a:extLst>
                  <a:ext uri="{FF2B5EF4-FFF2-40B4-BE49-F238E27FC236}">
                    <a16:creationId xmlns:a16="http://schemas.microsoft.com/office/drawing/2014/main" id="{92A5D722-87C5-48A4-A777-44ADCFE0493E}"/>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41">
                <a:extLst>
                  <a:ext uri="{FF2B5EF4-FFF2-40B4-BE49-F238E27FC236}">
                    <a16:creationId xmlns:a16="http://schemas.microsoft.com/office/drawing/2014/main" id="{6CF5ECD6-6F82-B7DA-3620-2DD2546ED6EA}"/>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42">
                <a:extLst>
                  <a:ext uri="{FF2B5EF4-FFF2-40B4-BE49-F238E27FC236}">
                    <a16:creationId xmlns:a16="http://schemas.microsoft.com/office/drawing/2014/main" id="{71D5EE47-3535-6372-2C6D-909C9738D04C}"/>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43">
                <a:extLst>
                  <a:ext uri="{FF2B5EF4-FFF2-40B4-BE49-F238E27FC236}">
                    <a16:creationId xmlns:a16="http://schemas.microsoft.com/office/drawing/2014/main" id="{47C14D8D-606C-6843-CBC9-91F678783C44}"/>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44">
                <a:extLst>
                  <a:ext uri="{FF2B5EF4-FFF2-40B4-BE49-F238E27FC236}">
                    <a16:creationId xmlns:a16="http://schemas.microsoft.com/office/drawing/2014/main" id="{1D9387C9-CEFB-07AE-D18F-A6EA0C243EB6}"/>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45">
                <a:extLst>
                  <a:ext uri="{FF2B5EF4-FFF2-40B4-BE49-F238E27FC236}">
                    <a16:creationId xmlns:a16="http://schemas.microsoft.com/office/drawing/2014/main" id="{AA807F88-BF35-BCE8-DEEC-FAA601AB9F3D}"/>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46">
                <a:extLst>
                  <a:ext uri="{FF2B5EF4-FFF2-40B4-BE49-F238E27FC236}">
                    <a16:creationId xmlns:a16="http://schemas.microsoft.com/office/drawing/2014/main" id="{9E461FA2-030F-EF0C-ACA6-C2657E2E5A2E}"/>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43" name="文本框 142">
            <a:extLst>
              <a:ext uri="{FF2B5EF4-FFF2-40B4-BE49-F238E27FC236}">
                <a16:creationId xmlns:a16="http://schemas.microsoft.com/office/drawing/2014/main" id="{DA98195A-EE1A-B9AA-7AE3-BF299B6B9BE9}"/>
              </a:ext>
            </a:extLst>
          </p:cNvPr>
          <p:cNvSpPr txBox="1"/>
          <p:nvPr/>
        </p:nvSpPr>
        <p:spPr>
          <a:xfrm>
            <a:off x="3871098" y="2269236"/>
            <a:ext cx="2557462" cy="558561"/>
          </a:xfrm>
          <a:prstGeom prst="rect">
            <a:avLst/>
          </a:prstGeom>
          <a:noFill/>
        </p:spPr>
        <p:txBody>
          <a:bodyPr wrap="square" rtlCol="0">
            <a:noAutofit/>
          </a:bodyPr>
          <a:lstStyle/>
          <a:p>
            <a:pPr algn="ctr">
              <a:lnSpc>
                <a:spcPct val="130000"/>
              </a:lnSpc>
            </a:pPr>
            <a:r>
              <a:rPr lang="zh-CN" altLang="en-US" sz="1600" dirty="0">
                <a:solidFill>
                  <a:schemeClr val="bg1"/>
                </a:solidFill>
                <a:latin typeface="+mn-ea"/>
              </a:rPr>
              <a:t>请输入文字替换</a:t>
            </a:r>
            <a:endParaRPr lang="zh-CN" altLang="en-US" sz="2000" dirty="0">
              <a:solidFill>
                <a:schemeClr val="bg1"/>
              </a:solidFill>
              <a:latin typeface="+mn-ea"/>
            </a:endParaRPr>
          </a:p>
        </p:txBody>
      </p:sp>
      <p:sp>
        <p:nvSpPr>
          <p:cNvPr id="144" name="文本框 143">
            <a:extLst>
              <a:ext uri="{FF2B5EF4-FFF2-40B4-BE49-F238E27FC236}">
                <a16:creationId xmlns:a16="http://schemas.microsoft.com/office/drawing/2014/main" id="{570C5749-8378-A5EB-3874-CC46073D07EF}"/>
              </a:ext>
            </a:extLst>
          </p:cNvPr>
          <p:cNvSpPr txBox="1"/>
          <p:nvPr/>
        </p:nvSpPr>
        <p:spPr>
          <a:xfrm>
            <a:off x="3880558" y="1908238"/>
            <a:ext cx="2557462" cy="558561"/>
          </a:xfrm>
          <a:prstGeom prst="rect">
            <a:avLst/>
          </a:prstGeom>
          <a:noFill/>
        </p:spPr>
        <p:txBody>
          <a:bodyPr wrap="square" rtlCol="0">
            <a:noAutofit/>
          </a:bodyPr>
          <a:lstStyle/>
          <a:p>
            <a:pPr algn="ctr">
              <a:lnSpc>
                <a:spcPct val="130000"/>
              </a:lnSpc>
            </a:pPr>
            <a:r>
              <a:rPr lang="zh-CN" altLang="en-US" b="1" dirty="0">
                <a:gradFill flip="none" rotWithShape="1">
                  <a:gsLst>
                    <a:gs pos="0">
                      <a:schemeClr val="accent4"/>
                    </a:gs>
                    <a:gs pos="100000">
                      <a:schemeClr val="accent1">
                        <a:lumMod val="60000"/>
                        <a:lumOff val="40000"/>
                      </a:schemeClr>
                    </a:gs>
                  </a:gsLst>
                  <a:lin ang="2700000" scaled="1"/>
                  <a:tileRect/>
                </a:gradFill>
                <a:latin typeface="+mn-ea"/>
              </a:rPr>
              <a:t>奖项名称</a:t>
            </a:r>
            <a:endParaRPr lang="zh-CN" altLang="en-US" sz="2400" b="1" dirty="0">
              <a:gradFill flip="none" rotWithShape="1">
                <a:gsLst>
                  <a:gs pos="0">
                    <a:schemeClr val="accent4"/>
                  </a:gs>
                  <a:gs pos="100000">
                    <a:schemeClr val="accent1">
                      <a:lumMod val="60000"/>
                      <a:lumOff val="40000"/>
                    </a:schemeClr>
                  </a:gs>
                </a:gsLst>
                <a:lin ang="2700000" scaled="1"/>
                <a:tileRect/>
              </a:gradFill>
              <a:latin typeface="+mn-ea"/>
            </a:endParaRPr>
          </a:p>
        </p:txBody>
      </p:sp>
      <p:grpSp>
        <p:nvGrpSpPr>
          <p:cNvPr id="145" name="组合 144">
            <a:extLst>
              <a:ext uri="{FF2B5EF4-FFF2-40B4-BE49-F238E27FC236}">
                <a16:creationId xmlns:a16="http://schemas.microsoft.com/office/drawing/2014/main" id="{7106ACF2-C913-9871-D36B-7271AAC5562D}"/>
              </a:ext>
            </a:extLst>
          </p:cNvPr>
          <p:cNvGrpSpPr/>
          <p:nvPr/>
        </p:nvGrpSpPr>
        <p:grpSpPr>
          <a:xfrm>
            <a:off x="839789" y="3374075"/>
            <a:ext cx="2620301" cy="913621"/>
            <a:chOff x="1115042" y="1830820"/>
            <a:chExt cx="2671849" cy="907707"/>
          </a:xfrm>
          <a:gradFill flip="none" rotWithShape="1">
            <a:gsLst>
              <a:gs pos="0">
                <a:schemeClr val="accent2"/>
              </a:gs>
              <a:gs pos="95000">
                <a:schemeClr val="accent1"/>
              </a:gs>
            </a:gsLst>
            <a:lin ang="5400000" scaled="1"/>
            <a:tileRect/>
          </a:gradFill>
        </p:grpSpPr>
        <p:grpSp>
          <p:nvGrpSpPr>
            <p:cNvPr id="146" name="组合 145">
              <a:extLst>
                <a:ext uri="{FF2B5EF4-FFF2-40B4-BE49-F238E27FC236}">
                  <a16:creationId xmlns:a16="http://schemas.microsoft.com/office/drawing/2014/main" id="{1AEF6423-0A12-F94F-1DA1-24ADE864A27C}"/>
                </a:ext>
              </a:extLst>
            </p:cNvPr>
            <p:cNvGrpSpPr/>
            <p:nvPr/>
          </p:nvGrpSpPr>
          <p:grpSpPr>
            <a:xfrm rot="720000" flipH="1">
              <a:off x="3270882" y="1830820"/>
              <a:ext cx="516009" cy="907707"/>
              <a:chOff x="7910081" y="3664585"/>
              <a:chExt cx="1065125" cy="1873650"/>
            </a:xfrm>
            <a:grpFill/>
          </p:grpSpPr>
          <p:sp>
            <p:nvSpPr>
              <p:cNvPr id="169" name="Freeform 26">
                <a:extLst>
                  <a:ext uri="{FF2B5EF4-FFF2-40B4-BE49-F238E27FC236}">
                    <a16:creationId xmlns:a16="http://schemas.microsoft.com/office/drawing/2014/main" id="{A46353BA-DFD9-04B0-D270-40A93FBBDA6B}"/>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7">
                <a:extLst>
                  <a:ext uri="{FF2B5EF4-FFF2-40B4-BE49-F238E27FC236}">
                    <a16:creationId xmlns:a16="http://schemas.microsoft.com/office/drawing/2014/main" id="{98DD0A3F-563A-8410-89F6-2E6960CD590B}"/>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
                <a:extLst>
                  <a:ext uri="{FF2B5EF4-FFF2-40B4-BE49-F238E27FC236}">
                    <a16:creationId xmlns:a16="http://schemas.microsoft.com/office/drawing/2014/main" id="{CF003A9F-28A5-C972-5826-3FA49370566C}"/>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9">
                <a:extLst>
                  <a:ext uri="{FF2B5EF4-FFF2-40B4-BE49-F238E27FC236}">
                    <a16:creationId xmlns:a16="http://schemas.microsoft.com/office/drawing/2014/main" id="{BBD2DE59-214E-D713-A959-6EE9933DA49F}"/>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30">
                <a:extLst>
                  <a:ext uri="{FF2B5EF4-FFF2-40B4-BE49-F238E27FC236}">
                    <a16:creationId xmlns:a16="http://schemas.microsoft.com/office/drawing/2014/main" id="{2AFDF69B-7138-FE5B-E174-B8591F56EE54}"/>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31">
                <a:extLst>
                  <a:ext uri="{FF2B5EF4-FFF2-40B4-BE49-F238E27FC236}">
                    <a16:creationId xmlns:a16="http://schemas.microsoft.com/office/drawing/2014/main" id="{3C0334CF-C9F7-CBD8-212C-4C37EDC033C1}"/>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32">
                <a:extLst>
                  <a:ext uri="{FF2B5EF4-FFF2-40B4-BE49-F238E27FC236}">
                    <a16:creationId xmlns:a16="http://schemas.microsoft.com/office/drawing/2014/main" id="{DD87C95C-52B5-3C47-6FE7-F28DB2F0230B}"/>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33">
                <a:extLst>
                  <a:ext uri="{FF2B5EF4-FFF2-40B4-BE49-F238E27FC236}">
                    <a16:creationId xmlns:a16="http://schemas.microsoft.com/office/drawing/2014/main" id="{87CC9366-B744-51AE-CC3A-4201A883F372}"/>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34">
                <a:extLst>
                  <a:ext uri="{FF2B5EF4-FFF2-40B4-BE49-F238E27FC236}">
                    <a16:creationId xmlns:a16="http://schemas.microsoft.com/office/drawing/2014/main" id="{E003FF19-C397-7217-5E2C-6EAE30FD82D9}"/>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35">
                <a:extLst>
                  <a:ext uri="{FF2B5EF4-FFF2-40B4-BE49-F238E27FC236}">
                    <a16:creationId xmlns:a16="http://schemas.microsoft.com/office/drawing/2014/main" id="{18195CEC-45AC-54C9-A197-8BC8D10E822C}"/>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36">
                <a:extLst>
                  <a:ext uri="{FF2B5EF4-FFF2-40B4-BE49-F238E27FC236}">
                    <a16:creationId xmlns:a16="http://schemas.microsoft.com/office/drawing/2014/main" id="{ED780801-B912-5939-6A06-0F888BCB913F}"/>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37">
                <a:extLst>
                  <a:ext uri="{FF2B5EF4-FFF2-40B4-BE49-F238E27FC236}">
                    <a16:creationId xmlns:a16="http://schemas.microsoft.com/office/drawing/2014/main" id="{A7C666EB-C51D-0CF3-23EA-470F80AB2507}"/>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38">
                <a:extLst>
                  <a:ext uri="{FF2B5EF4-FFF2-40B4-BE49-F238E27FC236}">
                    <a16:creationId xmlns:a16="http://schemas.microsoft.com/office/drawing/2014/main" id="{C5B0BBE6-7BE5-F6F7-4EDC-2023E894EC83}"/>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39">
                <a:extLst>
                  <a:ext uri="{FF2B5EF4-FFF2-40B4-BE49-F238E27FC236}">
                    <a16:creationId xmlns:a16="http://schemas.microsoft.com/office/drawing/2014/main" id="{30C8540C-BAA2-5FE4-7E05-6D61AF066026}"/>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40">
                <a:extLst>
                  <a:ext uri="{FF2B5EF4-FFF2-40B4-BE49-F238E27FC236}">
                    <a16:creationId xmlns:a16="http://schemas.microsoft.com/office/drawing/2014/main" id="{2CF97285-A753-B866-A193-AF3FE1F04E3D}"/>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41">
                <a:extLst>
                  <a:ext uri="{FF2B5EF4-FFF2-40B4-BE49-F238E27FC236}">
                    <a16:creationId xmlns:a16="http://schemas.microsoft.com/office/drawing/2014/main" id="{17F81DAD-C86F-B1A0-A3E7-83E7FE3D7561}"/>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42">
                <a:extLst>
                  <a:ext uri="{FF2B5EF4-FFF2-40B4-BE49-F238E27FC236}">
                    <a16:creationId xmlns:a16="http://schemas.microsoft.com/office/drawing/2014/main" id="{1ECC7EDB-7F04-67C1-151A-E69B092C5C65}"/>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43">
                <a:extLst>
                  <a:ext uri="{FF2B5EF4-FFF2-40B4-BE49-F238E27FC236}">
                    <a16:creationId xmlns:a16="http://schemas.microsoft.com/office/drawing/2014/main" id="{43D72C7A-B0AB-9DB9-9045-4EC18A40D37E}"/>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44">
                <a:extLst>
                  <a:ext uri="{FF2B5EF4-FFF2-40B4-BE49-F238E27FC236}">
                    <a16:creationId xmlns:a16="http://schemas.microsoft.com/office/drawing/2014/main" id="{B35C43E7-D4BC-A289-2D65-749BE0FAFB06}"/>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45">
                <a:extLst>
                  <a:ext uri="{FF2B5EF4-FFF2-40B4-BE49-F238E27FC236}">
                    <a16:creationId xmlns:a16="http://schemas.microsoft.com/office/drawing/2014/main" id="{9F1317E4-F74C-5FC3-8DBF-DB2A5B24CF8E}"/>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46">
                <a:extLst>
                  <a:ext uri="{FF2B5EF4-FFF2-40B4-BE49-F238E27FC236}">
                    <a16:creationId xmlns:a16="http://schemas.microsoft.com/office/drawing/2014/main" id="{63EF3AAF-BC61-AE2B-D0A8-E266ACCF071D}"/>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47" name="组合 146">
              <a:extLst>
                <a:ext uri="{FF2B5EF4-FFF2-40B4-BE49-F238E27FC236}">
                  <a16:creationId xmlns:a16="http://schemas.microsoft.com/office/drawing/2014/main" id="{A325ACD3-598D-2EAA-27B4-4D71D4F7C142}"/>
                </a:ext>
              </a:extLst>
            </p:cNvPr>
            <p:cNvGrpSpPr/>
            <p:nvPr/>
          </p:nvGrpSpPr>
          <p:grpSpPr>
            <a:xfrm rot="20880000">
              <a:off x="1115042" y="1830822"/>
              <a:ext cx="516008" cy="907704"/>
              <a:chOff x="7910081" y="3664585"/>
              <a:chExt cx="1065125" cy="1873650"/>
            </a:xfrm>
            <a:grpFill/>
          </p:grpSpPr>
          <p:sp>
            <p:nvSpPr>
              <p:cNvPr id="148" name="Freeform 26">
                <a:extLst>
                  <a:ext uri="{FF2B5EF4-FFF2-40B4-BE49-F238E27FC236}">
                    <a16:creationId xmlns:a16="http://schemas.microsoft.com/office/drawing/2014/main" id="{44828C77-4107-C0B9-0CBE-E8A5309D3607}"/>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27">
                <a:extLst>
                  <a:ext uri="{FF2B5EF4-FFF2-40B4-BE49-F238E27FC236}">
                    <a16:creationId xmlns:a16="http://schemas.microsoft.com/office/drawing/2014/main" id="{D433FA97-34B3-6A10-AEB9-1AFA3BD4ED87}"/>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28">
                <a:extLst>
                  <a:ext uri="{FF2B5EF4-FFF2-40B4-BE49-F238E27FC236}">
                    <a16:creationId xmlns:a16="http://schemas.microsoft.com/office/drawing/2014/main" id="{2ECCAB05-118C-D804-B868-6BE2ED62481C}"/>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29">
                <a:extLst>
                  <a:ext uri="{FF2B5EF4-FFF2-40B4-BE49-F238E27FC236}">
                    <a16:creationId xmlns:a16="http://schemas.microsoft.com/office/drawing/2014/main" id="{F54B9C9E-52C0-87ED-EFF0-B2895C6DE606}"/>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30">
                <a:extLst>
                  <a:ext uri="{FF2B5EF4-FFF2-40B4-BE49-F238E27FC236}">
                    <a16:creationId xmlns:a16="http://schemas.microsoft.com/office/drawing/2014/main" id="{76EDF213-3E97-515A-CEF4-B7F8C6D5FB76}"/>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31">
                <a:extLst>
                  <a:ext uri="{FF2B5EF4-FFF2-40B4-BE49-F238E27FC236}">
                    <a16:creationId xmlns:a16="http://schemas.microsoft.com/office/drawing/2014/main" id="{6FB1117B-1921-0C15-EBE7-4F544620AE18}"/>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2">
                <a:extLst>
                  <a:ext uri="{FF2B5EF4-FFF2-40B4-BE49-F238E27FC236}">
                    <a16:creationId xmlns:a16="http://schemas.microsoft.com/office/drawing/2014/main" id="{90F4C0FB-DBEF-0CE5-F860-1D03AB50CF99}"/>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33">
                <a:extLst>
                  <a:ext uri="{FF2B5EF4-FFF2-40B4-BE49-F238E27FC236}">
                    <a16:creationId xmlns:a16="http://schemas.microsoft.com/office/drawing/2014/main" id="{60840C26-0A89-2AED-9AF8-04E80718EB6D}"/>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34">
                <a:extLst>
                  <a:ext uri="{FF2B5EF4-FFF2-40B4-BE49-F238E27FC236}">
                    <a16:creationId xmlns:a16="http://schemas.microsoft.com/office/drawing/2014/main" id="{7CF3953F-F3B4-F42C-17DD-F285B8484525}"/>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35">
                <a:extLst>
                  <a:ext uri="{FF2B5EF4-FFF2-40B4-BE49-F238E27FC236}">
                    <a16:creationId xmlns:a16="http://schemas.microsoft.com/office/drawing/2014/main" id="{EDCE6710-B811-3D44-1E23-9839C965B2B5}"/>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36">
                <a:extLst>
                  <a:ext uri="{FF2B5EF4-FFF2-40B4-BE49-F238E27FC236}">
                    <a16:creationId xmlns:a16="http://schemas.microsoft.com/office/drawing/2014/main" id="{F2798258-E846-5944-D63A-7C9174383D64}"/>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37">
                <a:extLst>
                  <a:ext uri="{FF2B5EF4-FFF2-40B4-BE49-F238E27FC236}">
                    <a16:creationId xmlns:a16="http://schemas.microsoft.com/office/drawing/2014/main" id="{784B4335-A0AA-4D3F-BF39-B925ED574CD7}"/>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38">
                <a:extLst>
                  <a:ext uri="{FF2B5EF4-FFF2-40B4-BE49-F238E27FC236}">
                    <a16:creationId xmlns:a16="http://schemas.microsoft.com/office/drawing/2014/main" id="{B3970F73-5D9D-6C1B-BD17-F2ACA4A997CC}"/>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39">
                <a:extLst>
                  <a:ext uri="{FF2B5EF4-FFF2-40B4-BE49-F238E27FC236}">
                    <a16:creationId xmlns:a16="http://schemas.microsoft.com/office/drawing/2014/main" id="{D3546125-2F4D-FFDB-061C-DD9B5849B4B7}"/>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40">
                <a:extLst>
                  <a:ext uri="{FF2B5EF4-FFF2-40B4-BE49-F238E27FC236}">
                    <a16:creationId xmlns:a16="http://schemas.microsoft.com/office/drawing/2014/main" id="{B6D0C58F-5EF6-171A-7FB5-40F4805A5117}"/>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41">
                <a:extLst>
                  <a:ext uri="{FF2B5EF4-FFF2-40B4-BE49-F238E27FC236}">
                    <a16:creationId xmlns:a16="http://schemas.microsoft.com/office/drawing/2014/main" id="{B5C50693-619A-4FCD-1A1B-E81900C6E701}"/>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2">
                <a:extLst>
                  <a:ext uri="{FF2B5EF4-FFF2-40B4-BE49-F238E27FC236}">
                    <a16:creationId xmlns:a16="http://schemas.microsoft.com/office/drawing/2014/main" id="{F7F18BF3-C993-16E1-5886-4062725BF29A}"/>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43">
                <a:extLst>
                  <a:ext uri="{FF2B5EF4-FFF2-40B4-BE49-F238E27FC236}">
                    <a16:creationId xmlns:a16="http://schemas.microsoft.com/office/drawing/2014/main" id="{AD93AA92-2964-4D9F-7C78-0B2F61C6A16D}"/>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44">
                <a:extLst>
                  <a:ext uri="{FF2B5EF4-FFF2-40B4-BE49-F238E27FC236}">
                    <a16:creationId xmlns:a16="http://schemas.microsoft.com/office/drawing/2014/main" id="{F53EF5D3-708A-A096-4679-FB842D635FDD}"/>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45">
                <a:extLst>
                  <a:ext uri="{FF2B5EF4-FFF2-40B4-BE49-F238E27FC236}">
                    <a16:creationId xmlns:a16="http://schemas.microsoft.com/office/drawing/2014/main" id="{414B0561-4E69-BD20-021A-9918E0696903}"/>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46">
                <a:extLst>
                  <a:ext uri="{FF2B5EF4-FFF2-40B4-BE49-F238E27FC236}">
                    <a16:creationId xmlns:a16="http://schemas.microsoft.com/office/drawing/2014/main" id="{EA999788-C511-5876-6306-28093F7D01F8}"/>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90" name="文本框 189">
            <a:extLst>
              <a:ext uri="{FF2B5EF4-FFF2-40B4-BE49-F238E27FC236}">
                <a16:creationId xmlns:a16="http://schemas.microsoft.com/office/drawing/2014/main" id="{81A1C5EE-3993-FE04-912F-7DC473CE057F}"/>
              </a:ext>
            </a:extLst>
          </p:cNvPr>
          <p:cNvSpPr txBox="1"/>
          <p:nvPr/>
        </p:nvSpPr>
        <p:spPr>
          <a:xfrm>
            <a:off x="820659" y="3791786"/>
            <a:ext cx="2557462" cy="558561"/>
          </a:xfrm>
          <a:prstGeom prst="rect">
            <a:avLst/>
          </a:prstGeom>
          <a:noFill/>
        </p:spPr>
        <p:txBody>
          <a:bodyPr wrap="square" rtlCol="0">
            <a:noAutofit/>
          </a:bodyPr>
          <a:lstStyle/>
          <a:p>
            <a:pPr algn="ctr">
              <a:lnSpc>
                <a:spcPct val="130000"/>
              </a:lnSpc>
            </a:pPr>
            <a:r>
              <a:rPr lang="zh-CN" altLang="en-US" sz="1600" dirty="0">
                <a:solidFill>
                  <a:schemeClr val="bg1"/>
                </a:solidFill>
                <a:latin typeface="+mn-ea"/>
              </a:rPr>
              <a:t>请输入文字替换</a:t>
            </a:r>
            <a:endParaRPr lang="zh-CN" altLang="en-US" sz="2000" dirty="0">
              <a:solidFill>
                <a:schemeClr val="bg1"/>
              </a:solidFill>
              <a:latin typeface="+mn-ea"/>
            </a:endParaRPr>
          </a:p>
        </p:txBody>
      </p:sp>
      <p:sp>
        <p:nvSpPr>
          <p:cNvPr id="191" name="文本框 190">
            <a:extLst>
              <a:ext uri="{FF2B5EF4-FFF2-40B4-BE49-F238E27FC236}">
                <a16:creationId xmlns:a16="http://schemas.microsoft.com/office/drawing/2014/main" id="{69FD7F1A-D288-44D0-A2D9-A2CBECC5D48D}"/>
              </a:ext>
            </a:extLst>
          </p:cNvPr>
          <p:cNvSpPr txBox="1"/>
          <p:nvPr/>
        </p:nvSpPr>
        <p:spPr>
          <a:xfrm>
            <a:off x="830119" y="3430788"/>
            <a:ext cx="2557462" cy="558561"/>
          </a:xfrm>
          <a:prstGeom prst="rect">
            <a:avLst/>
          </a:prstGeom>
          <a:noFill/>
        </p:spPr>
        <p:txBody>
          <a:bodyPr wrap="square" rtlCol="0">
            <a:noAutofit/>
          </a:bodyPr>
          <a:lstStyle/>
          <a:p>
            <a:pPr algn="ctr">
              <a:lnSpc>
                <a:spcPct val="130000"/>
              </a:lnSpc>
            </a:pPr>
            <a:r>
              <a:rPr lang="zh-CN" altLang="en-US" b="1" dirty="0">
                <a:gradFill flip="none" rotWithShape="1">
                  <a:gsLst>
                    <a:gs pos="0">
                      <a:schemeClr val="accent4"/>
                    </a:gs>
                    <a:gs pos="100000">
                      <a:schemeClr val="accent1">
                        <a:lumMod val="60000"/>
                        <a:lumOff val="40000"/>
                      </a:schemeClr>
                    </a:gs>
                  </a:gsLst>
                  <a:lin ang="2700000" scaled="1"/>
                  <a:tileRect/>
                </a:gradFill>
                <a:latin typeface="+mn-ea"/>
              </a:rPr>
              <a:t>奖项名称</a:t>
            </a:r>
            <a:endParaRPr lang="zh-CN" altLang="en-US" sz="2400" b="1" dirty="0">
              <a:gradFill flip="none" rotWithShape="1">
                <a:gsLst>
                  <a:gs pos="0">
                    <a:schemeClr val="accent4"/>
                  </a:gs>
                  <a:gs pos="100000">
                    <a:schemeClr val="accent1">
                      <a:lumMod val="60000"/>
                      <a:lumOff val="40000"/>
                    </a:schemeClr>
                  </a:gs>
                </a:gsLst>
                <a:lin ang="2700000" scaled="1"/>
                <a:tileRect/>
              </a:gradFill>
              <a:latin typeface="+mn-ea"/>
            </a:endParaRPr>
          </a:p>
        </p:txBody>
      </p:sp>
      <p:grpSp>
        <p:nvGrpSpPr>
          <p:cNvPr id="192" name="组合 191">
            <a:extLst>
              <a:ext uri="{FF2B5EF4-FFF2-40B4-BE49-F238E27FC236}">
                <a16:creationId xmlns:a16="http://schemas.microsoft.com/office/drawing/2014/main" id="{44A0831D-8ECE-8F23-67B4-D1631B55D270}"/>
              </a:ext>
            </a:extLst>
          </p:cNvPr>
          <p:cNvGrpSpPr/>
          <p:nvPr/>
        </p:nvGrpSpPr>
        <p:grpSpPr>
          <a:xfrm>
            <a:off x="3890228" y="3374075"/>
            <a:ext cx="2620301" cy="913621"/>
            <a:chOff x="1115042" y="1830820"/>
            <a:chExt cx="2671849" cy="907707"/>
          </a:xfrm>
          <a:gradFill flip="none" rotWithShape="1">
            <a:gsLst>
              <a:gs pos="0">
                <a:schemeClr val="accent2"/>
              </a:gs>
              <a:gs pos="95000">
                <a:schemeClr val="accent1"/>
              </a:gs>
            </a:gsLst>
            <a:lin ang="5400000" scaled="1"/>
            <a:tileRect/>
          </a:gradFill>
        </p:grpSpPr>
        <p:grpSp>
          <p:nvGrpSpPr>
            <p:cNvPr id="193" name="组合 192">
              <a:extLst>
                <a:ext uri="{FF2B5EF4-FFF2-40B4-BE49-F238E27FC236}">
                  <a16:creationId xmlns:a16="http://schemas.microsoft.com/office/drawing/2014/main" id="{B388FE9E-7582-62AB-F6AC-791C5B43B365}"/>
                </a:ext>
              </a:extLst>
            </p:cNvPr>
            <p:cNvGrpSpPr/>
            <p:nvPr/>
          </p:nvGrpSpPr>
          <p:grpSpPr>
            <a:xfrm rot="720000" flipH="1">
              <a:off x="3270882" y="1830820"/>
              <a:ext cx="516009" cy="907707"/>
              <a:chOff x="7910081" y="3664585"/>
              <a:chExt cx="1065125" cy="1873650"/>
            </a:xfrm>
            <a:grpFill/>
          </p:grpSpPr>
          <p:sp>
            <p:nvSpPr>
              <p:cNvPr id="216" name="Freeform 26">
                <a:extLst>
                  <a:ext uri="{FF2B5EF4-FFF2-40B4-BE49-F238E27FC236}">
                    <a16:creationId xmlns:a16="http://schemas.microsoft.com/office/drawing/2014/main" id="{898DB856-5338-CAFC-1073-0259D7F42F33}"/>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7">
                <a:extLst>
                  <a:ext uri="{FF2B5EF4-FFF2-40B4-BE49-F238E27FC236}">
                    <a16:creationId xmlns:a16="http://schemas.microsoft.com/office/drawing/2014/main" id="{E7C5759F-E107-E6BD-F78C-0E5A074C41C9}"/>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8">
                <a:extLst>
                  <a:ext uri="{FF2B5EF4-FFF2-40B4-BE49-F238E27FC236}">
                    <a16:creationId xmlns:a16="http://schemas.microsoft.com/office/drawing/2014/main" id="{DBC52D7A-32E7-CFB2-8142-8915FF6D531B}"/>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9">
                <a:extLst>
                  <a:ext uri="{FF2B5EF4-FFF2-40B4-BE49-F238E27FC236}">
                    <a16:creationId xmlns:a16="http://schemas.microsoft.com/office/drawing/2014/main" id="{7399BECD-79D5-EA9E-3507-B935115E9C36}"/>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0">
                <a:extLst>
                  <a:ext uri="{FF2B5EF4-FFF2-40B4-BE49-F238E27FC236}">
                    <a16:creationId xmlns:a16="http://schemas.microsoft.com/office/drawing/2014/main" id="{CE4512E7-EA37-D2EC-F564-FC8086E9379C}"/>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1">
                <a:extLst>
                  <a:ext uri="{FF2B5EF4-FFF2-40B4-BE49-F238E27FC236}">
                    <a16:creationId xmlns:a16="http://schemas.microsoft.com/office/drawing/2014/main" id="{A1F5A0F0-DF09-7CFF-76D8-B43CC5E61489}"/>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2">
                <a:extLst>
                  <a:ext uri="{FF2B5EF4-FFF2-40B4-BE49-F238E27FC236}">
                    <a16:creationId xmlns:a16="http://schemas.microsoft.com/office/drawing/2014/main" id="{355F517E-274F-40F0-EC18-947417116581}"/>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
                <a:extLst>
                  <a:ext uri="{FF2B5EF4-FFF2-40B4-BE49-F238E27FC236}">
                    <a16:creationId xmlns:a16="http://schemas.microsoft.com/office/drawing/2014/main" id="{2803B071-9529-D952-9656-13C0FE498C69}"/>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
                <a:extLst>
                  <a:ext uri="{FF2B5EF4-FFF2-40B4-BE49-F238E27FC236}">
                    <a16:creationId xmlns:a16="http://schemas.microsoft.com/office/drawing/2014/main" id="{D9EB134A-B7A3-650E-2308-F3E816EFA3B8}"/>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5">
                <a:extLst>
                  <a:ext uri="{FF2B5EF4-FFF2-40B4-BE49-F238E27FC236}">
                    <a16:creationId xmlns:a16="http://schemas.microsoft.com/office/drawing/2014/main" id="{A05D8C25-928E-0BA8-1F9F-41D9AAA3BF48}"/>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6">
                <a:extLst>
                  <a:ext uri="{FF2B5EF4-FFF2-40B4-BE49-F238E27FC236}">
                    <a16:creationId xmlns:a16="http://schemas.microsoft.com/office/drawing/2014/main" id="{9A251E52-135B-38C7-4D0F-408A6C363477}"/>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7">
                <a:extLst>
                  <a:ext uri="{FF2B5EF4-FFF2-40B4-BE49-F238E27FC236}">
                    <a16:creationId xmlns:a16="http://schemas.microsoft.com/office/drawing/2014/main" id="{136F3CC4-B374-DC58-26A3-B69A5BD82322}"/>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8">
                <a:extLst>
                  <a:ext uri="{FF2B5EF4-FFF2-40B4-BE49-F238E27FC236}">
                    <a16:creationId xmlns:a16="http://schemas.microsoft.com/office/drawing/2014/main" id="{5ABCA5E7-A1E1-88D7-1FD2-C5C2E7EE1A34}"/>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9">
                <a:extLst>
                  <a:ext uri="{FF2B5EF4-FFF2-40B4-BE49-F238E27FC236}">
                    <a16:creationId xmlns:a16="http://schemas.microsoft.com/office/drawing/2014/main" id="{F3F3F8A2-B991-0B5A-8792-2F5BF42BCD4F}"/>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40">
                <a:extLst>
                  <a:ext uri="{FF2B5EF4-FFF2-40B4-BE49-F238E27FC236}">
                    <a16:creationId xmlns:a16="http://schemas.microsoft.com/office/drawing/2014/main" id="{854535D5-EAAD-F32B-2A0B-9C770ED757B4}"/>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41">
                <a:extLst>
                  <a:ext uri="{FF2B5EF4-FFF2-40B4-BE49-F238E27FC236}">
                    <a16:creationId xmlns:a16="http://schemas.microsoft.com/office/drawing/2014/main" id="{62B56C86-ECF4-BE12-4845-D4B923B4F407}"/>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42">
                <a:extLst>
                  <a:ext uri="{FF2B5EF4-FFF2-40B4-BE49-F238E27FC236}">
                    <a16:creationId xmlns:a16="http://schemas.microsoft.com/office/drawing/2014/main" id="{ECE14679-CEEF-99A0-707C-BB7CCCA36712}"/>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43">
                <a:extLst>
                  <a:ext uri="{FF2B5EF4-FFF2-40B4-BE49-F238E27FC236}">
                    <a16:creationId xmlns:a16="http://schemas.microsoft.com/office/drawing/2014/main" id="{53EB35E4-F6B2-282E-0633-1767A10B98C3}"/>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44">
                <a:extLst>
                  <a:ext uri="{FF2B5EF4-FFF2-40B4-BE49-F238E27FC236}">
                    <a16:creationId xmlns:a16="http://schemas.microsoft.com/office/drawing/2014/main" id="{BBEA3F46-EAC9-7F23-FF23-47E7F0557B86}"/>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45">
                <a:extLst>
                  <a:ext uri="{FF2B5EF4-FFF2-40B4-BE49-F238E27FC236}">
                    <a16:creationId xmlns:a16="http://schemas.microsoft.com/office/drawing/2014/main" id="{16C52894-F84A-6F09-D730-C60E900089D9}"/>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46">
                <a:extLst>
                  <a:ext uri="{FF2B5EF4-FFF2-40B4-BE49-F238E27FC236}">
                    <a16:creationId xmlns:a16="http://schemas.microsoft.com/office/drawing/2014/main" id="{8C640A22-FC31-2319-A905-8DE0CFF5BE68}"/>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4" name="组合 193">
              <a:extLst>
                <a:ext uri="{FF2B5EF4-FFF2-40B4-BE49-F238E27FC236}">
                  <a16:creationId xmlns:a16="http://schemas.microsoft.com/office/drawing/2014/main" id="{094BC1AC-34C0-A7E8-50AE-E48F5A15AC49}"/>
                </a:ext>
              </a:extLst>
            </p:cNvPr>
            <p:cNvGrpSpPr/>
            <p:nvPr/>
          </p:nvGrpSpPr>
          <p:grpSpPr>
            <a:xfrm rot="20880000">
              <a:off x="1115042" y="1830822"/>
              <a:ext cx="516008" cy="907704"/>
              <a:chOff x="7910081" y="3664585"/>
              <a:chExt cx="1065125" cy="1873650"/>
            </a:xfrm>
            <a:grpFill/>
          </p:grpSpPr>
          <p:sp>
            <p:nvSpPr>
              <p:cNvPr id="195" name="Freeform 26">
                <a:extLst>
                  <a:ext uri="{FF2B5EF4-FFF2-40B4-BE49-F238E27FC236}">
                    <a16:creationId xmlns:a16="http://schemas.microsoft.com/office/drawing/2014/main" id="{5623E195-3093-5BE7-2078-8C2FE03E05FD}"/>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27">
                <a:extLst>
                  <a:ext uri="{FF2B5EF4-FFF2-40B4-BE49-F238E27FC236}">
                    <a16:creationId xmlns:a16="http://schemas.microsoft.com/office/drawing/2014/main" id="{1AA48B9D-63C3-D482-F182-6EAF79A0F485}"/>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8">
                <a:extLst>
                  <a:ext uri="{FF2B5EF4-FFF2-40B4-BE49-F238E27FC236}">
                    <a16:creationId xmlns:a16="http://schemas.microsoft.com/office/drawing/2014/main" id="{3E0DDC9A-6BE9-A790-BCFA-4D8CCF8F60FA}"/>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29">
                <a:extLst>
                  <a:ext uri="{FF2B5EF4-FFF2-40B4-BE49-F238E27FC236}">
                    <a16:creationId xmlns:a16="http://schemas.microsoft.com/office/drawing/2014/main" id="{D91595B9-7D58-79F2-4807-4ED2398BBB2C}"/>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0">
                <a:extLst>
                  <a:ext uri="{FF2B5EF4-FFF2-40B4-BE49-F238E27FC236}">
                    <a16:creationId xmlns:a16="http://schemas.microsoft.com/office/drawing/2014/main" id="{6653DE33-467B-36AC-A1ED-6749AFA3D47C}"/>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
                <a:extLst>
                  <a:ext uri="{FF2B5EF4-FFF2-40B4-BE49-F238E27FC236}">
                    <a16:creationId xmlns:a16="http://schemas.microsoft.com/office/drawing/2014/main" id="{B058A40E-EB98-95A8-9AB1-8148B545C4DC}"/>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2">
                <a:extLst>
                  <a:ext uri="{FF2B5EF4-FFF2-40B4-BE49-F238E27FC236}">
                    <a16:creationId xmlns:a16="http://schemas.microsoft.com/office/drawing/2014/main" id="{20BD31F8-4F29-94FE-17DF-E582AB450851}"/>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3">
                <a:extLst>
                  <a:ext uri="{FF2B5EF4-FFF2-40B4-BE49-F238E27FC236}">
                    <a16:creationId xmlns:a16="http://schemas.microsoft.com/office/drawing/2014/main" id="{58B8DEE5-B3B4-3AA4-C77C-ECC64944E80E}"/>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4">
                <a:extLst>
                  <a:ext uri="{FF2B5EF4-FFF2-40B4-BE49-F238E27FC236}">
                    <a16:creationId xmlns:a16="http://schemas.microsoft.com/office/drawing/2014/main" id="{D183003C-EDBE-B994-3D00-94CDB97BBF0F}"/>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5">
                <a:extLst>
                  <a:ext uri="{FF2B5EF4-FFF2-40B4-BE49-F238E27FC236}">
                    <a16:creationId xmlns:a16="http://schemas.microsoft.com/office/drawing/2014/main" id="{BF98FB66-366D-3401-1866-65CBCAC1CD75}"/>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6">
                <a:extLst>
                  <a:ext uri="{FF2B5EF4-FFF2-40B4-BE49-F238E27FC236}">
                    <a16:creationId xmlns:a16="http://schemas.microsoft.com/office/drawing/2014/main" id="{E1044082-3801-CFAF-F4A5-B4B4F38BD9A9}"/>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7">
                <a:extLst>
                  <a:ext uri="{FF2B5EF4-FFF2-40B4-BE49-F238E27FC236}">
                    <a16:creationId xmlns:a16="http://schemas.microsoft.com/office/drawing/2014/main" id="{F2FC1AF5-08FC-3C21-00A2-8A253DB6B229}"/>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8">
                <a:extLst>
                  <a:ext uri="{FF2B5EF4-FFF2-40B4-BE49-F238E27FC236}">
                    <a16:creationId xmlns:a16="http://schemas.microsoft.com/office/drawing/2014/main" id="{08E1DDA0-1B06-6CC8-7280-A9F5516B9E2B}"/>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9">
                <a:extLst>
                  <a:ext uri="{FF2B5EF4-FFF2-40B4-BE49-F238E27FC236}">
                    <a16:creationId xmlns:a16="http://schemas.microsoft.com/office/drawing/2014/main" id="{51ABEA55-3A54-60F9-5465-98BBB03CE96A}"/>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40">
                <a:extLst>
                  <a:ext uri="{FF2B5EF4-FFF2-40B4-BE49-F238E27FC236}">
                    <a16:creationId xmlns:a16="http://schemas.microsoft.com/office/drawing/2014/main" id="{6D018744-EECF-6DD9-7BAB-D3C3AA6E78F4}"/>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41">
                <a:extLst>
                  <a:ext uri="{FF2B5EF4-FFF2-40B4-BE49-F238E27FC236}">
                    <a16:creationId xmlns:a16="http://schemas.microsoft.com/office/drawing/2014/main" id="{6D5B92DB-4B71-CF09-5CD5-678E71B31E92}"/>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42">
                <a:extLst>
                  <a:ext uri="{FF2B5EF4-FFF2-40B4-BE49-F238E27FC236}">
                    <a16:creationId xmlns:a16="http://schemas.microsoft.com/office/drawing/2014/main" id="{FC178CEB-B45E-861E-93FF-9ADC898BAC12}"/>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43">
                <a:extLst>
                  <a:ext uri="{FF2B5EF4-FFF2-40B4-BE49-F238E27FC236}">
                    <a16:creationId xmlns:a16="http://schemas.microsoft.com/office/drawing/2014/main" id="{A11D4A72-11C4-E4F8-4FDC-9E9CC3B4668C}"/>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44">
                <a:extLst>
                  <a:ext uri="{FF2B5EF4-FFF2-40B4-BE49-F238E27FC236}">
                    <a16:creationId xmlns:a16="http://schemas.microsoft.com/office/drawing/2014/main" id="{2D613831-C35F-84D8-E75D-03F8F81E9DEB}"/>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45">
                <a:extLst>
                  <a:ext uri="{FF2B5EF4-FFF2-40B4-BE49-F238E27FC236}">
                    <a16:creationId xmlns:a16="http://schemas.microsoft.com/office/drawing/2014/main" id="{E279102E-A966-FA23-C3AA-D338F54B7477}"/>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46">
                <a:extLst>
                  <a:ext uri="{FF2B5EF4-FFF2-40B4-BE49-F238E27FC236}">
                    <a16:creationId xmlns:a16="http://schemas.microsoft.com/office/drawing/2014/main" id="{04EA28E4-E6E6-2C64-F391-4624D1C13470}"/>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37" name="文本框 236">
            <a:extLst>
              <a:ext uri="{FF2B5EF4-FFF2-40B4-BE49-F238E27FC236}">
                <a16:creationId xmlns:a16="http://schemas.microsoft.com/office/drawing/2014/main" id="{D2B3659B-57CB-85B9-35D8-D26CA1C276ED}"/>
              </a:ext>
            </a:extLst>
          </p:cNvPr>
          <p:cNvSpPr txBox="1"/>
          <p:nvPr/>
        </p:nvSpPr>
        <p:spPr>
          <a:xfrm>
            <a:off x="3871098" y="3791786"/>
            <a:ext cx="2557462" cy="558561"/>
          </a:xfrm>
          <a:prstGeom prst="rect">
            <a:avLst/>
          </a:prstGeom>
          <a:noFill/>
        </p:spPr>
        <p:txBody>
          <a:bodyPr wrap="square" rtlCol="0">
            <a:noAutofit/>
          </a:bodyPr>
          <a:lstStyle/>
          <a:p>
            <a:pPr algn="ctr">
              <a:lnSpc>
                <a:spcPct val="130000"/>
              </a:lnSpc>
            </a:pPr>
            <a:r>
              <a:rPr lang="zh-CN" altLang="en-US" sz="1600" dirty="0">
                <a:solidFill>
                  <a:schemeClr val="bg1"/>
                </a:solidFill>
                <a:latin typeface="+mn-ea"/>
              </a:rPr>
              <a:t>请输入文字替换</a:t>
            </a:r>
            <a:endParaRPr lang="zh-CN" altLang="en-US" sz="2000" dirty="0">
              <a:solidFill>
                <a:schemeClr val="bg1"/>
              </a:solidFill>
              <a:latin typeface="+mn-ea"/>
            </a:endParaRPr>
          </a:p>
        </p:txBody>
      </p:sp>
      <p:sp>
        <p:nvSpPr>
          <p:cNvPr id="238" name="文本框 237">
            <a:extLst>
              <a:ext uri="{FF2B5EF4-FFF2-40B4-BE49-F238E27FC236}">
                <a16:creationId xmlns:a16="http://schemas.microsoft.com/office/drawing/2014/main" id="{18F5A562-5905-D74E-428D-A149E311ACCF}"/>
              </a:ext>
            </a:extLst>
          </p:cNvPr>
          <p:cNvSpPr txBox="1"/>
          <p:nvPr/>
        </p:nvSpPr>
        <p:spPr>
          <a:xfrm>
            <a:off x="3880558" y="3430788"/>
            <a:ext cx="2557462" cy="558561"/>
          </a:xfrm>
          <a:prstGeom prst="rect">
            <a:avLst/>
          </a:prstGeom>
          <a:noFill/>
        </p:spPr>
        <p:txBody>
          <a:bodyPr wrap="square" rtlCol="0">
            <a:noAutofit/>
          </a:bodyPr>
          <a:lstStyle/>
          <a:p>
            <a:pPr algn="ctr">
              <a:lnSpc>
                <a:spcPct val="130000"/>
              </a:lnSpc>
            </a:pPr>
            <a:r>
              <a:rPr lang="zh-CN" altLang="en-US" b="1" dirty="0">
                <a:gradFill flip="none" rotWithShape="1">
                  <a:gsLst>
                    <a:gs pos="0">
                      <a:schemeClr val="accent4"/>
                    </a:gs>
                    <a:gs pos="100000">
                      <a:schemeClr val="accent1">
                        <a:lumMod val="60000"/>
                        <a:lumOff val="40000"/>
                      </a:schemeClr>
                    </a:gs>
                  </a:gsLst>
                  <a:lin ang="2700000" scaled="1"/>
                  <a:tileRect/>
                </a:gradFill>
                <a:latin typeface="+mn-ea"/>
              </a:rPr>
              <a:t>奖项名称</a:t>
            </a:r>
            <a:endParaRPr lang="zh-CN" altLang="en-US" sz="2400" b="1" dirty="0">
              <a:gradFill flip="none" rotWithShape="1">
                <a:gsLst>
                  <a:gs pos="0">
                    <a:schemeClr val="accent4"/>
                  </a:gs>
                  <a:gs pos="100000">
                    <a:schemeClr val="accent1">
                      <a:lumMod val="60000"/>
                      <a:lumOff val="40000"/>
                    </a:schemeClr>
                  </a:gs>
                </a:gsLst>
                <a:lin ang="2700000" scaled="1"/>
                <a:tileRect/>
              </a:gradFill>
              <a:latin typeface="+mn-ea"/>
            </a:endParaRPr>
          </a:p>
        </p:txBody>
      </p:sp>
      <p:grpSp>
        <p:nvGrpSpPr>
          <p:cNvPr id="239" name="组合 238">
            <a:extLst>
              <a:ext uri="{FF2B5EF4-FFF2-40B4-BE49-F238E27FC236}">
                <a16:creationId xmlns:a16="http://schemas.microsoft.com/office/drawing/2014/main" id="{9A0ADA47-026C-0D9C-ADEC-80E7AAD66A91}"/>
              </a:ext>
            </a:extLst>
          </p:cNvPr>
          <p:cNvGrpSpPr/>
          <p:nvPr/>
        </p:nvGrpSpPr>
        <p:grpSpPr>
          <a:xfrm>
            <a:off x="839789" y="4962466"/>
            <a:ext cx="2620301" cy="913621"/>
            <a:chOff x="1115042" y="1830820"/>
            <a:chExt cx="2671849" cy="907707"/>
          </a:xfrm>
          <a:gradFill flip="none" rotWithShape="1">
            <a:gsLst>
              <a:gs pos="0">
                <a:schemeClr val="accent2"/>
              </a:gs>
              <a:gs pos="95000">
                <a:schemeClr val="accent1"/>
              </a:gs>
            </a:gsLst>
            <a:lin ang="5400000" scaled="1"/>
            <a:tileRect/>
          </a:gradFill>
        </p:grpSpPr>
        <p:grpSp>
          <p:nvGrpSpPr>
            <p:cNvPr id="240" name="组合 239">
              <a:extLst>
                <a:ext uri="{FF2B5EF4-FFF2-40B4-BE49-F238E27FC236}">
                  <a16:creationId xmlns:a16="http://schemas.microsoft.com/office/drawing/2014/main" id="{A669E74A-77BA-3156-8ADE-DA27333E8AF6}"/>
                </a:ext>
              </a:extLst>
            </p:cNvPr>
            <p:cNvGrpSpPr/>
            <p:nvPr/>
          </p:nvGrpSpPr>
          <p:grpSpPr>
            <a:xfrm rot="720000" flipH="1">
              <a:off x="3270882" y="1830820"/>
              <a:ext cx="516009" cy="907707"/>
              <a:chOff x="7910081" y="3664585"/>
              <a:chExt cx="1065125" cy="1873650"/>
            </a:xfrm>
            <a:grpFill/>
          </p:grpSpPr>
          <p:sp>
            <p:nvSpPr>
              <p:cNvPr id="263" name="Freeform 26">
                <a:extLst>
                  <a:ext uri="{FF2B5EF4-FFF2-40B4-BE49-F238E27FC236}">
                    <a16:creationId xmlns:a16="http://schemas.microsoft.com/office/drawing/2014/main" id="{1353D972-1D0E-702A-E12E-1FEB77FC5E8A}"/>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27">
                <a:extLst>
                  <a:ext uri="{FF2B5EF4-FFF2-40B4-BE49-F238E27FC236}">
                    <a16:creationId xmlns:a16="http://schemas.microsoft.com/office/drawing/2014/main" id="{353C8925-FA66-3852-38C4-5CAB0311136E}"/>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28">
                <a:extLst>
                  <a:ext uri="{FF2B5EF4-FFF2-40B4-BE49-F238E27FC236}">
                    <a16:creationId xmlns:a16="http://schemas.microsoft.com/office/drawing/2014/main" id="{6E3FD9B9-5E40-E331-21E3-26768D99E28C}"/>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29">
                <a:extLst>
                  <a:ext uri="{FF2B5EF4-FFF2-40B4-BE49-F238E27FC236}">
                    <a16:creationId xmlns:a16="http://schemas.microsoft.com/office/drawing/2014/main" id="{9D8A39C1-399C-CB41-AB23-3929889346B6}"/>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0">
                <a:extLst>
                  <a:ext uri="{FF2B5EF4-FFF2-40B4-BE49-F238E27FC236}">
                    <a16:creationId xmlns:a16="http://schemas.microsoft.com/office/drawing/2014/main" id="{D8220460-05B8-1F67-A204-7D9C1F23BE15}"/>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1">
                <a:extLst>
                  <a:ext uri="{FF2B5EF4-FFF2-40B4-BE49-F238E27FC236}">
                    <a16:creationId xmlns:a16="http://schemas.microsoft.com/office/drawing/2014/main" id="{1C0720DD-1A0A-7489-E22C-FB684BCB7B57}"/>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2">
                <a:extLst>
                  <a:ext uri="{FF2B5EF4-FFF2-40B4-BE49-F238E27FC236}">
                    <a16:creationId xmlns:a16="http://schemas.microsoft.com/office/drawing/2014/main" id="{57042FA4-C431-40C6-3D34-A50EDCAB01A2}"/>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3">
                <a:extLst>
                  <a:ext uri="{FF2B5EF4-FFF2-40B4-BE49-F238E27FC236}">
                    <a16:creationId xmlns:a16="http://schemas.microsoft.com/office/drawing/2014/main" id="{3A85C28C-E8D4-4E3D-506E-7FE0C4FC7C0B}"/>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4">
                <a:extLst>
                  <a:ext uri="{FF2B5EF4-FFF2-40B4-BE49-F238E27FC236}">
                    <a16:creationId xmlns:a16="http://schemas.microsoft.com/office/drawing/2014/main" id="{62ECB654-EBEB-145F-C6B2-19A0F43D444E}"/>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5">
                <a:extLst>
                  <a:ext uri="{FF2B5EF4-FFF2-40B4-BE49-F238E27FC236}">
                    <a16:creationId xmlns:a16="http://schemas.microsoft.com/office/drawing/2014/main" id="{5E67129D-0E82-FE4C-C292-7EEE82132864}"/>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6">
                <a:extLst>
                  <a:ext uri="{FF2B5EF4-FFF2-40B4-BE49-F238E27FC236}">
                    <a16:creationId xmlns:a16="http://schemas.microsoft.com/office/drawing/2014/main" id="{F22BDF10-DF0A-455B-EE6A-7FB79E1021C7}"/>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7">
                <a:extLst>
                  <a:ext uri="{FF2B5EF4-FFF2-40B4-BE49-F238E27FC236}">
                    <a16:creationId xmlns:a16="http://schemas.microsoft.com/office/drawing/2014/main" id="{186F8DB6-F2E3-4847-73B2-6730BFB36266}"/>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8">
                <a:extLst>
                  <a:ext uri="{FF2B5EF4-FFF2-40B4-BE49-F238E27FC236}">
                    <a16:creationId xmlns:a16="http://schemas.microsoft.com/office/drawing/2014/main" id="{C48336EC-5F63-8B10-6A0F-D864702460D6}"/>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
                <a:extLst>
                  <a:ext uri="{FF2B5EF4-FFF2-40B4-BE49-F238E27FC236}">
                    <a16:creationId xmlns:a16="http://schemas.microsoft.com/office/drawing/2014/main" id="{C4160AE4-C043-1467-A27F-D47CA9F37AF2}"/>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40">
                <a:extLst>
                  <a:ext uri="{FF2B5EF4-FFF2-40B4-BE49-F238E27FC236}">
                    <a16:creationId xmlns:a16="http://schemas.microsoft.com/office/drawing/2014/main" id="{8F6BB1C4-82B0-EFAA-E016-FE0C6F5E915D}"/>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41">
                <a:extLst>
                  <a:ext uri="{FF2B5EF4-FFF2-40B4-BE49-F238E27FC236}">
                    <a16:creationId xmlns:a16="http://schemas.microsoft.com/office/drawing/2014/main" id="{3EDEB8A4-5004-54AA-4F6B-F351902BA083}"/>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42">
                <a:extLst>
                  <a:ext uri="{FF2B5EF4-FFF2-40B4-BE49-F238E27FC236}">
                    <a16:creationId xmlns:a16="http://schemas.microsoft.com/office/drawing/2014/main" id="{85DBC909-E961-131F-7EC3-43753085EE0D}"/>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43">
                <a:extLst>
                  <a:ext uri="{FF2B5EF4-FFF2-40B4-BE49-F238E27FC236}">
                    <a16:creationId xmlns:a16="http://schemas.microsoft.com/office/drawing/2014/main" id="{EF56117F-9850-4B27-08E8-70800767C022}"/>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44">
                <a:extLst>
                  <a:ext uri="{FF2B5EF4-FFF2-40B4-BE49-F238E27FC236}">
                    <a16:creationId xmlns:a16="http://schemas.microsoft.com/office/drawing/2014/main" id="{FD9B7DF8-6E05-474C-3F07-B4BF00C12C67}"/>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45">
                <a:extLst>
                  <a:ext uri="{FF2B5EF4-FFF2-40B4-BE49-F238E27FC236}">
                    <a16:creationId xmlns:a16="http://schemas.microsoft.com/office/drawing/2014/main" id="{4EDCE6F9-0333-5D2B-572F-F48694BFBF5B}"/>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46">
                <a:extLst>
                  <a:ext uri="{FF2B5EF4-FFF2-40B4-BE49-F238E27FC236}">
                    <a16:creationId xmlns:a16="http://schemas.microsoft.com/office/drawing/2014/main" id="{496C1432-516E-713A-3B9B-13D71273DA99}"/>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41" name="组合 240">
              <a:extLst>
                <a:ext uri="{FF2B5EF4-FFF2-40B4-BE49-F238E27FC236}">
                  <a16:creationId xmlns:a16="http://schemas.microsoft.com/office/drawing/2014/main" id="{234059BA-77CA-D137-B826-86A2001AFE77}"/>
                </a:ext>
              </a:extLst>
            </p:cNvPr>
            <p:cNvGrpSpPr/>
            <p:nvPr/>
          </p:nvGrpSpPr>
          <p:grpSpPr>
            <a:xfrm rot="20880000">
              <a:off x="1115042" y="1830822"/>
              <a:ext cx="516008" cy="907704"/>
              <a:chOff x="7910081" y="3664585"/>
              <a:chExt cx="1065125" cy="1873650"/>
            </a:xfrm>
            <a:grpFill/>
          </p:grpSpPr>
          <p:sp>
            <p:nvSpPr>
              <p:cNvPr id="242" name="Freeform 26">
                <a:extLst>
                  <a:ext uri="{FF2B5EF4-FFF2-40B4-BE49-F238E27FC236}">
                    <a16:creationId xmlns:a16="http://schemas.microsoft.com/office/drawing/2014/main" id="{6F9EF443-706B-CAD7-D639-5557FB649BF5}"/>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27">
                <a:extLst>
                  <a:ext uri="{FF2B5EF4-FFF2-40B4-BE49-F238E27FC236}">
                    <a16:creationId xmlns:a16="http://schemas.microsoft.com/office/drawing/2014/main" id="{B308AA9D-B05D-A337-81B3-B6F7009CA7FE}"/>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28">
                <a:extLst>
                  <a:ext uri="{FF2B5EF4-FFF2-40B4-BE49-F238E27FC236}">
                    <a16:creationId xmlns:a16="http://schemas.microsoft.com/office/drawing/2014/main" id="{A2D50378-288B-1BF5-0C4F-DE7F2246842C}"/>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29">
                <a:extLst>
                  <a:ext uri="{FF2B5EF4-FFF2-40B4-BE49-F238E27FC236}">
                    <a16:creationId xmlns:a16="http://schemas.microsoft.com/office/drawing/2014/main" id="{30CC18D1-8372-E784-DC8B-A7CA52B36296}"/>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0">
                <a:extLst>
                  <a:ext uri="{FF2B5EF4-FFF2-40B4-BE49-F238E27FC236}">
                    <a16:creationId xmlns:a16="http://schemas.microsoft.com/office/drawing/2014/main" id="{CB21EB8F-C31A-E8B0-5450-A8F742C253DA}"/>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1">
                <a:extLst>
                  <a:ext uri="{FF2B5EF4-FFF2-40B4-BE49-F238E27FC236}">
                    <a16:creationId xmlns:a16="http://schemas.microsoft.com/office/drawing/2014/main" id="{26E8CC63-3A5A-A950-01B3-C276B353EAB7}"/>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2">
                <a:extLst>
                  <a:ext uri="{FF2B5EF4-FFF2-40B4-BE49-F238E27FC236}">
                    <a16:creationId xmlns:a16="http://schemas.microsoft.com/office/drawing/2014/main" id="{4642100F-CA53-1505-543B-4D386DC25DF3}"/>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3">
                <a:extLst>
                  <a:ext uri="{FF2B5EF4-FFF2-40B4-BE49-F238E27FC236}">
                    <a16:creationId xmlns:a16="http://schemas.microsoft.com/office/drawing/2014/main" id="{32F7F7B3-431F-8DE7-A001-8775518449BE}"/>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4">
                <a:extLst>
                  <a:ext uri="{FF2B5EF4-FFF2-40B4-BE49-F238E27FC236}">
                    <a16:creationId xmlns:a16="http://schemas.microsoft.com/office/drawing/2014/main" id="{FB6ABA00-3447-8252-62EC-F98DEF735220}"/>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5">
                <a:extLst>
                  <a:ext uri="{FF2B5EF4-FFF2-40B4-BE49-F238E27FC236}">
                    <a16:creationId xmlns:a16="http://schemas.microsoft.com/office/drawing/2014/main" id="{633373DF-DDDD-E4B5-DEAC-CD8644276964}"/>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
                <a:extLst>
                  <a:ext uri="{FF2B5EF4-FFF2-40B4-BE49-F238E27FC236}">
                    <a16:creationId xmlns:a16="http://schemas.microsoft.com/office/drawing/2014/main" id="{3EDC0455-842D-82E3-4F52-69491750E4AF}"/>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7">
                <a:extLst>
                  <a:ext uri="{FF2B5EF4-FFF2-40B4-BE49-F238E27FC236}">
                    <a16:creationId xmlns:a16="http://schemas.microsoft.com/office/drawing/2014/main" id="{ACAD382F-60FB-265D-4972-E7CE8B7D9C16}"/>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8">
                <a:extLst>
                  <a:ext uri="{FF2B5EF4-FFF2-40B4-BE49-F238E27FC236}">
                    <a16:creationId xmlns:a16="http://schemas.microsoft.com/office/drawing/2014/main" id="{A5E1333B-9C79-F0C3-DF19-4ABEF69C2A7C}"/>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9">
                <a:extLst>
                  <a:ext uri="{FF2B5EF4-FFF2-40B4-BE49-F238E27FC236}">
                    <a16:creationId xmlns:a16="http://schemas.microsoft.com/office/drawing/2014/main" id="{A732CD1F-B6E7-BB41-449E-156408465974}"/>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40">
                <a:extLst>
                  <a:ext uri="{FF2B5EF4-FFF2-40B4-BE49-F238E27FC236}">
                    <a16:creationId xmlns:a16="http://schemas.microsoft.com/office/drawing/2014/main" id="{06D7B45C-ED0D-C509-0EC3-E069BDD14912}"/>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41">
                <a:extLst>
                  <a:ext uri="{FF2B5EF4-FFF2-40B4-BE49-F238E27FC236}">
                    <a16:creationId xmlns:a16="http://schemas.microsoft.com/office/drawing/2014/main" id="{B11A9038-0C2D-96DB-BD4A-FE175C6DC852}"/>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42">
                <a:extLst>
                  <a:ext uri="{FF2B5EF4-FFF2-40B4-BE49-F238E27FC236}">
                    <a16:creationId xmlns:a16="http://schemas.microsoft.com/office/drawing/2014/main" id="{1C976808-9D64-5404-D47A-E8D16F974055}"/>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43">
                <a:extLst>
                  <a:ext uri="{FF2B5EF4-FFF2-40B4-BE49-F238E27FC236}">
                    <a16:creationId xmlns:a16="http://schemas.microsoft.com/office/drawing/2014/main" id="{61976F89-1B88-F0B9-CC1B-743ADC3B2C06}"/>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44">
                <a:extLst>
                  <a:ext uri="{FF2B5EF4-FFF2-40B4-BE49-F238E27FC236}">
                    <a16:creationId xmlns:a16="http://schemas.microsoft.com/office/drawing/2014/main" id="{4B31AA63-2E06-1F87-5DB3-404199323195}"/>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45">
                <a:extLst>
                  <a:ext uri="{FF2B5EF4-FFF2-40B4-BE49-F238E27FC236}">
                    <a16:creationId xmlns:a16="http://schemas.microsoft.com/office/drawing/2014/main" id="{145441CD-CE86-2D7D-E802-6177CEAC14C7}"/>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46">
                <a:extLst>
                  <a:ext uri="{FF2B5EF4-FFF2-40B4-BE49-F238E27FC236}">
                    <a16:creationId xmlns:a16="http://schemas.microsoft.com/office/drawing/2014/main" id="{F147FF22-3EB2-D669-B59A-9E56D05F739D}"/>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84" name="文本框 283">
            <a:extLst>
              <a:ext uri="{FF2B5EF4-FFF2-40B4-BE49-F238E27FC236}">
                <a16:creationId xmlns:a16="http://schemas.microsoft.com/office/drawing/2014/main" id="{DD515185-AC94-580C-2EB8-C72C553EEA95}"/>
              </a:ext>
            </a:extLst>
          </p:cNvPr>
          <p:cNvSpPr txBox="1"/>
          <p:nvPr/>
        </p:nvSpPr>
        <p:spPr>
          <a:xfrm>
            <a:off x="820659" y="5380177"/>
            <a:ext cx="2557462" cy="558561"/>
          </a:xfrm>
          <a:prstGeom prst="rect">
            <a:avLst/>
          </a:prstGeom>
          <a:noFill/>
        </p:spPr>
        <p:txBody>
          <a:bodyPr wrap="square" rtlCol="0">
            <a:noAutofit/>
          </a:bodyPr>
          <a:lstStyle/>
          <a:p>
            <a:pPr algn="ctr">
              <a:lnSpc>
                <a:spcPct val="130000"/>
              </a:lnSpc>
            </a:pPr>
            <a:r>
              <a:rPr lang="zh-CN" altLang="en-US" sz="1600" dirty="0">
                <a:solidFill>
                  <a:schemeClr val="bg1"/>
                </a:solidFill>
                <a:latin typeface="+mn-ea"/>
              </a:rPr>
              <a:t>请输入文字替换</a:t>
            </a:r>
            <a:endParaRPr lang="zh-CN" altLang="en-US" sz="2000" dirty="0">
              <a:solidFill>
                <a:schemeClr val="bg1"/>
              </a:solidFill>
              <a:latin typeface="+mn-ea"/>
            </a:endParaRPr>
          </a:p>
        </p:txBody>
      </p:sp>
      <p:sp>
        <p:nvSpPr>
          <p:cNvPr id="285" name="文本框 284">
            <a:extLst>
              <a:ext uri="{FF2B5EF4-FFF2-40B4-BE49-F238E27FC236}">
                <a16:creationId xmlns:a16="http://schemas.microsoft.com/office/drawing/2014/main" id="{BCB85CC0-0BAA-7BA1-5BF4-5C0E2EED23CD}"/>
              </a:ext>
            </a:extLst>
          </p:cNvPr>
          <p:cNvSpPr txBox="1"/>
          <p:nvPr/>
        </p:nvSpPr>
        <p:spPr>
          <a:xfrm>
            <a:off x="830119" y="5019179"/>
            <a:ext cx="2557462" cy="558561"/>
          </a:xfrm>
          <a:prstGeom prst="rect">
            <a:avLst/>
          </a:prstGeom>
          <a:noFill/>
        </p:spPr>
        <p:txBody>
          <a:bodyPr wrap="square" rtlCol="0">
            <a:noAutofit/>
          </a:bodyPr>
          <a:lstStyle/>
          <a:p>
            <a:pPr algn="ctr">
              <a:lnSpc>
                <a:spcPct val="130000"/>
              </a:lnSpc>
            </a:pPr>
            <a:r>
              <a:rPr lang="zh-CN" altLang="en-US" b="1" dirty="0">
                <a:gradFill flip="none" rotWithShape="1">
                  <a:gsLst>
                    <a:gs pos="0">
                      <a:schemeClr val="accent4"/>
                    </a:gs>
                    <a:gs pos="100000">
                      <a:schemeClr val="accent1">
                        <a:lumMod val="60000"/>
                        <a:lumOff val="40000"/>
                      </a:schemeClr>
                    </a:gs>
                  </a:gsLst>
                  <a:lin ang="2700000" scaled="1"/>
                  <a:tileRect/>
                </a:gradFill>
                <a:latin typeface="+mn-ea"/>
              </a:rPr>
              <a:t>奖项名称</a:t>
            </a:r>
            <a:endParaRPr lang="zh-CN" altLang="en-US" sz="2400" b="1" dirty="0">
              <a:gradFill flip="none" rotWithShape="1">
                <a:gsLst>
                  <a:gs pos="0">
                    <a:schemeClr val="accent4"/>
                  </a:gs>
                  <a:gs pos="100000">
                    <a:schemeClr val="accent1">
                      <a:lumMod val="60000"/>
                      <a:lumOff val="40000"/>
                    </a:schemeClr>
                  </a:gs>
                </a:gsLst>
                <a:lin ang="2700000" scaled="1"/>
                <a:tileRect/>
              </a:gradFill>
              <a:latin typeface="+mn-ea"/>
            </a:endParaRPr>
          </a:p>
        </p:txBody>
      </p:sp>
      <p:grpSp>
        <p:nvGrpSpPr>
          <p:cNvPr id="286" name="组合 285">
            <a:extLst>
              <a:ext uri="{FF2B5EF4-FFF2-40B4-BE49-F238E27FC236}">
                <a16:creationId xmlns:a16="http://schemas.microsoft.com/office/drawing/2014/main" id="{CB98D157-5C64-12B7-DA75-D708B2DC35E6}"/>
              </a:ext>
            </a:extLst>
          </p:cNvPr>
          <p:cNvGrpSpPr/>
          <p:nvPr/>
        </p:nvGrpSpPr>
        <p:grpSpPr>
          <a:xfrm>
            <a:off x="3890228" y="4962466"/>
            <a:ext cx="2620301" cy="913621"/>
            <a:chOff x="1115042" y="1830820"/>
            <a:chExt cx="2671849" cy="907707"/>
          </a:xfrm>
          <a:gradFill flip="none" rotWithShape="1">
            <a:gsLst>
              <a:gs pos="0">
                <a:schemeClr val="accent2"/>
              </a:gs>
              <a:gs pos="95000">
                <a:schemeClr val="accent1"/>
              </a:gs>
            </a:gsLst>
            <a:lin ang="5400000" scaled="1"/>
            <a:tileRect/>
          </a:gradFill>
        </p:grpSpPr>
        <p:grpSp>
          <p:nvGrpSpPr>
            <p:cNvPr id="287" name="组合 286">
              <a:extLst>
                <a:ext uri="{FF2B5EF4-FFF2-40B4-BE49-F238E27FC236}">
                  <a16:creationId xmlns:a16="http://schemas.microsoft.com/office/drawing/2014/main" id="{FF4AA3A5-39D4-9FA4-7E44-D522ADB5887A}"/>
                </a:ext>
              </a:extLst>
            </p:cNvPr>
            <p:cNvGrpSpPr/>
            <p:nvPr/>
          </p:nvGrpSpPr>
          <p:grpSpPr>
            <a:xfrm rot="720000" flipH="1">
              <a:off x="3270882" y="1830820"/>
              <a:ext cx="516009" cy="907707"/>
              <a:chOff x="7910081" y="3664585"/>
              <a:chExt cx="1065125" cy="1873650"/>
            </a:xfrm>
            <a:grpFill/>
          </p:grpSpPr>
          <p:sp>
            <p:nvSpPr>
              <p:cNvPr id="310" name="Freeform 26">
                <a:extLst>
                  <a:ext uri="{FF2B5EF4-FFF2-40B4-BE49-F238E27FC236}">
                    <a16:creationId xmlns:a16="http://schemas.microsoft.com/office/drawing/2014/main" id="{39F0B963-E99C-C6B1-2161-30CC64D11AEC}"/>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7">
                <a:extLst>
                  <a:ext uri="{FF2B5EF4-FFF2-40B4-BE49-F238E27FC236}">
                    <a16:creationId xmlns:a16="http://schemas.microsoft.com/office/drawing/2014/main" id="{BAD30E1F-61A8-278E-BDF2-3EDBBAEEA754}"/>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8">
                <a:extLst>
                  <a:ext uri="{FF2B5EF4-FFF2-40B4-BE49-F238E27FC236}">
                    <a16:creationId xmlns:a16="http://schemas.microsoft.com/office/drawing/2014/main" id="{2E2B6054-2347-0A4C-06EC-56AF53608789}"/>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9">
                <a:extLst>
                  <a:ext uri="{FF2B5EF4-FFF2-40B4-BE49-F238E27FC236}">
                    <a16:creationId xmlns:a16="http://schemas.microsoft.com/office/drawing/2014/main" id="{AA61F23F-2C6E-41F6-81BE-056189D97043}"/>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0">
                <a:extLst>
                  <a:ext uri="{FF2B5EF4-FFF2-40B4-BE49-F238E27FC236}">
                    <a16:creationId xmlns:a16="http://schemas.microsoft.com/office/drawing/2014/main" id="{04FFF78C-7AF3-F754-1CB7-D0EDD4AE6CDB}"/>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1">
                <a:extLst>
                  <a:ext uri="{FF2B5EF4-FFF2-40B4-BE49-F238E27FC236}">
                    <a16:creationId xmlns:a16="http://schemas.microsoft.com/office/drawing/2014/main" id="{00E30A48-DA17-DBE7-A76C-482BF04171AE}"/>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2">
                <a:extLst>
                  <a:ext uri="{FF2B5EF4-FFF2-40B4-BE49-F238E27FC236}">
                    <a16:creationId xmlns:a16="http://schemas.microsoft.com/office/drawing/2014/main" id="{3E77DB10-0392-18B7-2578-52C621E6B34D}"/>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3">
                <a:extLst>
                  <a:ext uri="{FF2B5EF4-FFF2-40B4-BE49-F238E27FC236}">
                    <a16:creationId xmlns:a16="http://schemas.microsoft.com/office/drawing/2014/main" id="{F2C516AF-967B-918C-BEAC-213A2121AA26}"/>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4">
                <a:extLst>
                  <a:ext uri="{FF2B5EF4-FFF2-40B4-BE49-F238E27FC236}">
                    <a16:creationId xmlns:a16="http://schemas.microsoft.com/office/drawing/2014/main" id="{3EE98E2E-E55D-5710-075E-DF2E012E96C7}"/>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5">
                <a:extLst>
                  <a:ext uri="{FF2B5EF4-FFF2-40B4-BE49-F238E27FC236}">
                    <a16:creationId xmlns:a16="http://schemas.microsoft.com/office/drawing/2014/main" id="{81E99C96-21E1-DFD1-C05F-BA4C0F0078A0}"/>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
                <a:extLst>
                  <a:ext uri="{FF2B5EF4-FFF2-40B4-BE49-F238E27FC236}">
                    <a16:creationId xmlns:a16="http://schemas.microsoft.com/office/drawing/2014/main" id="{C3CAE3B6-9F24-D434-A515-0AB6D9AC5602}"/>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
                <a:extLst>
                  <a:ext uri="{FF2B5EF4-FFF2-40B4-BE49-F238E27FC236}">
                    <a16:creationId xmlns:a16="http://schemas.microsoft.com/office/drawing/2014/main" id="{3645BB8F-5B4B-75AE-CD5E-A350359AB8E9}"/>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8">
                <a:extLst>
                  <a:ext uri="{FF2B5EF4-FFF2-40B4-BE49-F238E27FC236}">
                    <a16:creationId xmlns:a16="http://schemas.microsoft.com/office/drawing/2014/main" id="{6AAA2394-20D1-8324-08FA-265B2E5104A2}"/>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9">
                <a:extLst>
                  <a:ext uri="{FF2B5EF4-FFF2-40B4-BE49-F238E27FC236}">
                    <a16:creationId xmlns:a16="http://schemas.microsoft.com/office/drawing/2014/main" id="{DAB4F6F3-31DB-0437-14D5-9CDFE45AD82A}"/>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40">
                <a:extLst>
                  <a:ext uri="{FF2B5EF4-FFF2-40B4-BE49-F238E27FC236}">
                    <a16:creationId xmlns:a16="http://schemas.microsoft.com/office/drawing/2014/main" id="{D3B64076-F205-78D1-77DA-38AAC0845869}"/>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1">
                <a:extLst>
                  <a:ext uri="{FF2B5EF4-FFF2-40B4-BE49-F238E27FC236}">
                    <a16:creationId xmlns:a16="http://schemas.microsoft.com/office/drawing/2014/main" id="{1959E103-01F4-6E3D-1A0A-9B9B1F829153}"/>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2">
                <a:extLst>
                  <a:ext uri="{FF2B5EF4-FFF2-40B4-BE49-F238E27FC236}">
                    <a16:creationId xmlns:a16="http://schemas.microsoft.com/office/drawing/2014/main" id="{342DB448-919F-02AB-7096-EC88A6FB7584}"/>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3">
                <a:extLst>
                  <a:ext uri="{FF2B5EF4-FFF2-40B4-BE49-F238E27FC236}">
                    <a16:creationId xmlns:a16="http://schemas.microsoft.com/office/drawing/2014/main" id="{38CA832B-93B9-E2B9-029A-3962D318D422}"/>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4">
                <a:extLst>
                  <a:ext uri="{FF2B5EF4-FFF2-40B4-BE49-F238E27FC236}">
                    <a16:creationId xmlns:a16="http://schemas.microsoft.com/office/drawing/2014/main" id="{96D95E44-D551-CF86-55E6-82B1A5B7C6F6}"/>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5">
                <a:extLst>
                  <a:ext uri="{FF2B5EF4-FFF2-40B4-BE49-F238E27FC236}">
                    <a16:creationId xmlns:a16="http://schemas.microsoft.com/office/drawing/2014/main" id="{C66F53EC-12CB-AA70-9797-783417E325A6}"/>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6">
                <a:extLst>
                  <a:ext uri="{FF2B5EF4-FFF2-40B4-BE49-F238E27FC236}">
                    <a16:creationId xmlns:a16="http://schemas.microsoft.com/office/drawing/2014/main" id="{382C50AB-7EAF-0365-423E-A06DF46E3FBE}"/>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88" name="组合 287">
              <a:extLst>
                <a:ext uri="{FF2B5EF4-FFF2-40B4-BE49-F238E27FC236}">
                  <a16:creationId xmlns:a16="http://schemas.microsoft.com/office/drawing/2014/main" id="{3547A968-3453-4129-4C7E-FEDEBDFA0947}"/>
                </a:ext>
              </a:extLst>
            </p:cNvPr>
            <p:cNvGrpSpPr/>
            <p:nvPr/>
          </p:nvGrpSpPr>
          <p:grpSpPr>
            <a:xfrm rot="20880000">
              <a:off x="1115042" y="1830822"/>
              <a:ext cx="516008" cy="907704"/>
              <a:chOff x="7910081" y="3664585"/>
              <a:chExt cx="1065125" cy="1873650"/>
            </a:xfrm>
            <a:grpFill/>
          </p:grpSpPr>
          <p:sp>
            <p:nvSpPr>
              <p:cNvPr id="289" name="Freeform 26">
                <a:extLst>
                  <a:ext uri="{FF2B5EF4-FFF2-40B4-BE49-F238E27FC236}">
                    <a16:creationId xmlns:a16="http://schemas.microsoft.com/office/drawing/2014/main" id="{7D4F676C-412B-AEFC-CDD4-62934447B590}"/>
                  </a:ext>
                </a:extLst>
              </p:cNvPr>
              <p:cNvSpPr>
                <a:spLocks/>
              </p:cNvSpPr>
              <p:nvPr/>
            </p:nvSpPr>
            <p:spPr bwMode="auto">
              <a:xfrm>
                <a:off x="8198150" y="5313106"/>
                <a:ext cx="302593" cy="96829"/>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27">
                <a:extLst>
                  <a:ext uri="{FF2B5EF4-FFF2-40B4-BE49-F238E27FC236}">
                    <a16:creationId xmlns:a16="http://schemas.microsoft.com/office/drawing/2014/main" id="{E6F7418D-FEC5-3D28-6730-739A0A99063A}"/>
                  </a:ext>
                </a:extLst>
              </p:cNvPr>
              <p:cNvSpPr>
                <a:spLocks/>
              </p:cNvSpPr>
              <p:nvPr/>
            </p:nvSpPr>
            <p:spPr bwMode="auto">
              <a:xfrm>
                <a:off x="8423278" y="5068611"/>
                <a:ext cx="99251" cy="283227"/>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28">
                <a:extLst>
                  <a:ext uri="{FF2B5EF4-FFF2-40B4-BE49-F238E27FC236}">
                    <a16:creationId xmlns:a16="http://schemas.microsoft.com/office/drawing/2014/main" id="{B24E697F-591B-C6D4-60F1-90A301F0D68A}"/>
                  </a:ext>
                </a:extLst>
              </p:cNvPr>
              <p:cNvSpPr>
                <a:spLocks/>
              </p:cNvSpPr>
              <p:nvPr/>
            </p:nvSpPr>
            <p:spPr bwMode="auto">
              <a:xfrm>
                <a:off x="8060167" y="5150916"/>
                <a:ext cx="283227" cy="10893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29">
                <a:extLst>
                  <a:ext uri="{FF2B5EF4-FFF2-40B4-BE49-F238E27FC236}">
                    <a16:creationId xmlns:a16="http://schemas.microsoft.com/office/drawing/2014/main" id="{3CBA21FE-62D2-02A9-9351-654A7C652B8B}"/>
                  </a:ext>
                </a:extLst>
              </p:cNvPr>
              <p:cNvSpPr>
                <a:spLocks/>
              </p:cNvSpPr>
              <p:nvPr/>
            </p:nvSpPr>
            <p:spPr bwMode="auto">
              <a:xfrm>
                <a:off x="8309504" y="4935471"/>
                <a:ext cx="96830" cy="295330"/>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30">
                <a:extLst>
                  <a:ext uri="{FF2B5EF4-FFF2-40B4-BE49-F238E27FC236}">
                    <a16:creationId xmlns:a16="http://schemas.microsoft.com/office/drawing/2014/main" id="{08C4E9A0-F32E-98C4-0C01-CE7309A0836D}"/>
                  </a:ext>
                </a:extLst>
              </p:cNvPr>
              <p:cNvSpPr>
                <a:spLocks/>
              </p:cNvSpPr>
              <p:nvPr/>
            </p:nvSpPr>
            <p:spPr bwMode="auto">
              <a:xfrm>
                <a:off x="7968179" y="4940313"/>
                <a:ext cx="246915" cy="162190"/>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31">
                <a:extLst>
                  <a:ext uri="{FF2B5EF4-FFF2-40B4-BE49-F238E27FC236}">
                    <a16:creationId xmlns:a16="http://schemas.microsoft.com/office/drawing/2014/main" id="{A10D4F99-41A6-B0AB-6176-FB9BE01AFFA2}"/>
                  </a:ext>
                </a:extLst>
              </p:cNvPr>
              <p:cNvSpPr>
                <a:spLocks/>
              </p:cNvSpPr>
              <p:nvPr/>
            </p:nvSpPr>
            <p:spPr bwMode="auto">
              <a:xfrm>
                <a:off x="8205411" y="4785386"/>
                <a:ext cx="121037" cy="30017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32">
                <a:extLst>
                  <a:ext uri="{FF2B5EF4-FFF2-40B4-BE49-F238E27FC236}">
                    <a16:creationId xmlns:a16="http://schemas.microsoft.com/office/drawing/2014/main" id="{A87C2464-0A17-255A-220D-774BAB5CB2CA}"/>
                  </a:ext>
                </a:extLst>
              </p:cNvPr>
              <p:cNvSpPr>
                <a:spLocks/>
              </p:cNvSpPr>
              <p:nvPr/>
            </p:nvSpPr>
            <p:spPr bwMode="auto">
              <a:xfrm>
                <a:off x="7914922" y="4715184"/>
                <a:ext cx="215446" cy="215446"/>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33">
                <a:extLst>
                  <a:ext uri="{FF2B5EF4-FFF2-40B4-BE49-F238E27FC236}">
                    <a16:creationId xmlns:a16="http://schemas.microsoft.com/office/drawing/2014/main" id="{15CFE596-E285-6323-2F8A-274E20E9E9F8}"/>
                  </a:ext>
                </a:extLst>
              </p:cNvPr>
              <p:cNvSpPr>
                <a:spLocks/>
              </p:cNvSpPr>
              <p:nvPr/>
            </p:nvSpPr>
            <p:spPr bwMode="auto">
              <a:xfrm>
                <a:off x="8140052" y="4628037"/>
                <a:ext cx="140403" cy="290488"/>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34">
                <a:extLst>
                  <a:ext uri="{FF2B5EF4-FFF2-40B4-BE49-F238E27FC236}">
                    <a16:creationId xmlns:a16="http://schemas.microsoft.com/office/drawing/2014/main" id="{A6DA21E9-31CA-E12F-8B1E-0C1C99379614}"/>
                  </a:ext>
                </a:extLst>
              </p:cNvPr>
              <p:cNvSpPr>
                <a:spLocks/>
              </p:cNvSpPr>
              <p:nvPr/>
            </p:nvSpPr>
            <p:spPr bwMode="auto">
              <a:xfrm>
                <a:off x="7910081" y="4482793"/>
                <a:ext cx="167032" cy="25417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5">
                <a:extLst>
                  <a:ext uri="{FF2B5EF4-FFF2-40B4-BE49-F238E27FC236}">
                    <a16:creationId xmlns:a16="http://schemas.microsoft.com/office/drawing/2014/main" id="{79CD51B0-3692-2FA6-C2E2-2F5B9100FCAD}"/>
                  </a:ext>
                </a:extLst>
              </p:cNvPr>
              <p:cNvSpPr>
                <a:spLocks/>
              </p:cNvSpPr>
              <p:nvPr/>
            </p:nvSpPr>
            <p:spPr bwMode="auto">
              <a:xfrm>
                <a:off x="8111003" y="4465849"/>
                <a:ext cx="152507" cy="266281"/>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6">
                <a:extLst>
                  <a:ext uri="{FF2B5EF4-FFF2-40B4-BE49-F238E27FC236}">
                    <a16:creationId xmlns:a16="http://schemas.microsoft.com/office/drawing/2014/main" id="{8F02D8BE-A45C-C161-7F8E-587047B09F5A}"/>
                  </a:ext>
                </a:extLst>
              </p:cNvPr>
              <p:cNvSpPr>
                <a:spLocks/>
              </p:cNvSpPr>
              <p:nvPr/>
            </p:nvSpPr>
            <p:spPr bwMode="auto">
              <a:xfrm>
                <a:off x="7939130" y="4257666"/>
                <a:ext cx="142824" cy="278385"/>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7">
                <a:extLst>
                  <a:ext uri="{FF2B5EF4-FFF2-40B4-BE49-F238E27FC236}">
                    <a16:creationId xmlns:a16="http://schemas.microsoft.com/office/drawing/2014/main" id="{F4262B9D-E10B-D72D-3CC1-E015AE467370}"/>
                  </a:ext>
                </a:extLst>
              </p:cNvPr>
              <p:cNvSpPr>
                <a:spLocks/>
              </p:cNvSpPr>
              <p:nvPr/>
            </p:nvSpPr>
            <p:spPr bwMode="auto">
              <a:xfrm>
                <a:off x="8106162" y="4315763"/>
                <a:ext cx="196081" cy="22997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8">
                <a:extLst>
                  <a:ext uri="{FF2B5EF4-FFF2-40B4-BE49-F238E27FC236}">
                    <a16:creationId xmlns:a16="http://schemas.microsoft.com/office/drawing/2014/main" id="{85F3457D-0B47-871C-8066-9C36DA9503F2}"/>
                  </a:ext>
                </a:extLst>
              </p:cNvPr>
              <p:cNvSpPr>
                <a:spLocks/>
              </p:cNvSpPr>
              <p:nvPr/>
            </p:nvSpPr>
            <p:spPr bwMode="auto">
              <a:xfrm>
                <a:off x="8006911" y="4042220"/>
                <a:ext cx="128300" cy="295330"/>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9">
                <a:extLst>
                  <a:ext uri="{FF2B5EF4-FFF2-40B4-BE49-F238E27FC236}">
                    <a16:creationId xmlns:a16="http://schemas.microsoft.com/office/drawing/2014/main" id="{8BE70E0C-5BB3-C4D5-5DC6-57DCEF8E0AAB}"/>
                  </a:ext>
                </a:extLst>
              </p:cNvPr>
              <p:cNvSpPr>
                <a:spLocks/>
              </p:cNvSpPr>
              <p:nvPr/>
            </p:nvSpPr>
            <p:spPr bwMode="auto">
              <a:xfrm>
                <a:off x="8135210" y="4170519"/>
                <a:ext cx="237232" cy="183976"/>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40">
                <a:extLst>
                  <a:ext uri="{FF2B5EF4-FFF2-40B4-BE49-F238E27FC236}">
                    <a16:creationId xmlns:a16="http://schemas.microsoft.com/office/drawing/2014/main" id="{29EFBCDD-80ED-35C9-C9D4-FDBBDD0E995B}"/>
                  </a:ext>
                </a:extLst>
              </p:cNvPr>
              <p:cNvSpPr>
                <a:spLocks/>
              </p:cNvSpPr>
              <p:nvPr/>
            </p:nvSpPr>
            <p:spPr bwMode="auto">
              <a:xfrm>
                <a:off x="8118265" y="3855824"/>
                <a:ext cx="108934" cy="297751"/>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41">
                <a:extLst>
                  <a:ext uri="{FF2B5EF4-FFF2-40B4-BE49-F238E27FC236}">
                    <a16:creationId xmlns:a16="http://schemas.microsoft.com/office/drawing/2014/main" id="{6C4EC806-ACF7-9A7A-0748-48467C42A7E0}"/>
                  </a:ext>
                </a:extLst>
              </p:cNvPr>
              <p:cNvSpPr>
                <a:spLocks/>
              </p:cNvSpPr>
              <p:nvPr/>
            </p:nvSpPr>
            <p:spPr bwMode="auto">
              <a:xfrm>
                <a:off x="8205411" y="4047061"/>
                <a:ext cx="266281" cy="135561"/>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42">
                <a:extLst>
                  <a:ext uri="{FF2B5EF4-FFF2-40B4-BE49-F238E27FC236}">
                    <a16:creationId xmlns:a16="http://schemas.microsoft.com/office/drawing/2014/main" id="{1BF2A736-9200-31B8-2373-380D7270C3C6}"/>
                  </a:ext>
                </a:extLst>
              </p:cNvPr>
              <p:cNvSpPr>
                <a:spLocks/>
              </p:cNvSpPr>
              <p:nvPr/>
            </p:nvSpPr>
            <p:spPr bwMode="auto">
              <a:xfrm>
                <a:off x="8273192" y="3700897"/>
                <a:ext cx="82305" cy="290488"/>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43">
                <a:extLst>
                  <a:ext uri="{FF2B5EF4-FFF2-40B4-BE49-F238E27FC236}">
                    <a16:creationId xmlns:a16="http://schemas.microsoft.com/office/drawing/2014/main" id="{4E10378B-1798-C85D-9FDD-A264AE95FE07}"/>
                  </a:ext>
                </a:extLst>
              </p:cNvPr>
              <p:cNvSpPr>
                <a:spLocks/>
              </p:cNvSpPr>
              <p:nvPr/>
            </p:nvSpPr>
            <p:spPr bwMode="auto">
              <a:xfrm>
                <a:off x="8302241" y="3938129"/>
                <a:ext cx="295330" cy="87146"/>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44">
                <a:extLst>
                  <a:ext uri="{FF2B5EF4-FFF2-40B4-BE49-F238E27FC236}">
                    <a16:creationId xmlns:a16="http://schemas.microsoft.com/office/drawing/2014/main" id="{6B182C8C-826F-19D1-F473-F50D10942203}"/>
                  </a:ext>
                </a:extLst>
              </p:cNvPr>
              <p:cNvSpPr>
                <a:spLocks/>
              </p:cNvSpPr>
              <p:nvPr/>
            </p:nvSpPr>
            <p:spPr bwMode="auto">
              <a:xfrm>
                <a:off x="8539473" y="5380886"/>
                <a:ext cx="435733" cy="15734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45">
                <a:extLst>
                  <a:ext uri="{FF2B5EF4-FFF2-40B4-BE49-F238E27FC236}">
                    <a16:creationId xmlns:a16="http://schemas.microsoft.com/office/drawing/2014/main" id="{4A83E985-EB15-F1F4-9962-21F6EA91362E}"/>
                  </a:ext>
                </a:extLst>
              </p:cNvPr>
              <p:cNvSpPr>
                <a:spLocks/>
              </p:cNvSpPr>
              <p:nvPr/>
            </p:nvSpPr>
            <p:spPr bwMode="auto">
              <a:xfrm>
                <a:off x="8389387" y="3664585"/>
                <a:ext cx="58098" cy="215446"/>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46">
                <a:extLst>
                  <a:ext uri="{FF2B5EF4-FFF2-40B4-BE49-F238E27FC236}">
                    <a16:creationId xmlns:a16="http://schemas.microsoft.com/office/drawing/2014/main" id="{77E51355-80FB-1D56-8E5D-C49C458A7092}"/>
                  </a:ext>
                </a:extLst>
              </p:cNvPr>
              <p:cNvSpPr>
                <a:spLocks/>
              </p:cNvSpPr>
              <p:nvPr/>
            </p:nvSpPr>
            <p:spPr bwMode="auto">
              <a:xfrm>
                <a:off x="8413595" y="3846141"/>
                <a:ext cx="213025" cy="58098"/>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331" name="文本框 330">
            <a:extLst>
              <a:ext uri="{FF2B5EF4-FFF2-40B4-BE49-F238E27FC236}">
                <a16:creationId xmlns:a16="http://schemas.microsoft.com/office/drawing/2014/main" id="{51DAECD4-CC3E-74EC-7844-42B61EE841A1}"/>
              </a:ext>
            </a:extLst>
          </p:cNvPr>
          <p:cNvSpPr txBox="1"/>
          <p:nvPr/>
        </p:nvSpPr>
        <p:spPr>
          <a:xfrm>
            <a:off x="3871098" y="5380177"/>
            <a:ext cx="2557462" cy="558561"/>
          </a:xfrm>
          <a:prstGeom prst="rect">
            <a:avLst/>
          </a:prstGeom>
          <a:noFill/>
        </p:spPr>
        <p:txBody>
          <a:bodyPr wrap="square" rtlCol="0">
            <a:noAutofit/>
          </a:bodyPr>
          <a:lstStyle/>
          <a:p>
            <a:pPr algn="ctr">
              <a:lnSpc>
                <a:spcPct val="130000"/>
              </a:lnSpc>
            </a:pPr>
            <a:r>
              <a:rPr lang="zh-CN" altLang="en-US" sz="1600" dirty="0">
                <a:solidFill>
                  <a:schemeClr val="bg1"/>
                </a:solidFill>
                <a:latin typeface="+mn-ea"/>
              </a:rPr>
              <a:t>请输入文字替换</a:t>
            </a:r>
            <a:endParaRPr lang="zh-CN" altLang="en-US" sz="2000" dirty="0">
              <a:solidFill>
                <a:schemeClr val="bg1"/>
              </a:solidFill>
              <a:latin typeface="+mn-ea"/>
            </a:endParaRPr>
          </a:p>
        </p:txBody>
      </p:sp>
      <p:sp>
        <p:nvSpPr>
          <p:cNvPr id="332" name="文本框 331">
            <a:extLst>
              <a:ext uri="{FF2B5EF4-FFF2-40B4-BE49-F238E27FC236}">
                <a16:creationId xmlns:a16="http://schemas.microsoft.com/office/drawing/2014/main" id="{46CB9942-8177-6797-C997-155C4C4A99C0}"/>
              </a:ext>
            </a:extLst>
          </p:cNvPr>
          <p:cNvSpPr txBox="1"/>
          <p:nvPr/>
        </p:nvSpPr>
        <p:spPr>
          <a:xfrm>
            <a:off x="3880558" y="5019179"/>
            <a:ext cx="2557462" cy="558561"/>
          </a:xfrm>
          <a:prstGeom prst="rect">
            <a:avLst/>
          </a:prstGeom>
          <a:noFill/>
        </p:spPr>
        <p:txBody>
          <a:bodyPr wrap="square" rtlCol="0">
            <a:noAutofit/>
          </a:bodyPr>
          <a:lstStyle/>
          <a:p>
            <a:pPr algn="ctr">
              <a:lnSpc>
                <a:spcPct val="130000"/>
              </a:lnSpc>
            </a:pPr>
            <a:r>
              <a:rPr lang="zh-CN" altLang="en-US" b="1" dirty="0">
                <a:gradFill flip="none" rotWithShape="1">
                  <a:gsLst>
                    <a:gs pos="0">
                      <a:schemeClr val="accent4"/>
                    </a:gs>
                    <a:gs pos="100000">
                      <a:schemeClr val="accent1">
                        <a:lumMod val="60000"/>
                        <a:lumOff val="40000"/>
                      </a:schemeClr>
                    </a:gs>
                  </a:gsLst>
                  <a:lin ang="2700000" scaled="1"/>
                  <a:tileRect/>
                </a:gradFill>
                <a:latin typeface="+mn-ea"/>
              </a:rPr>
              <a:t>奖项名称</a:t>
            </a:r>
            <a:endParaRPr lang="zh-CN" altLang="en-US" sz="2400" b="1" dirty="0">
              <a:gradFill flip="none" rotWithShape="1">
                <a:gsLst>
                  <a:gs pos="0">
                    <a:schemeClr val="accent4"/>
                  </a:gs>
                  <a:gs pos="100000">
                    <a:schemeClr val="accent1">
                      <a:lumMod val="60000"/>
                      <a:lumOff val="40000"/>
                    </a:schemeClr>
                  </a:gs>
                </a:gsLst>
                <a:lin ang="2700000" scaled="1"/>
                <a:tileRect/>
              </a:gradFill>
              <a:latin typeface="+mn-ea"/>
            </a:endParaRPr>
          </a:p>
        </p:txBody>
      </p:sp>
      <p:pic>
        <p:nvPicPr>
          <p:cNvPr id="334" name="图片 333">
            <a:extLst>
              <a:ext uri="{FF2B5EF4-FFF2-40B4-BE49-F238E27FC236}">
                <a16:creationId xmlns:a16="http://schemas.microsoft.com/office/drawing/2014/main" id="{4D76B980-1303-E028-45D0-2FFC6C083C9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b="17311"/>
          <a:stretch/>
        </p:blipFill>
        <p:spPr>
          <a:xfrm>
            <a:off x="6511650" y="574581"/>
            <a:ext cx="5577840" cy="5670808"/>
          </a:xfrm>
          <a:prstGeom prst="rect">
            <a:avLst/>
          </a:prstGeom>
          <a:effectLst>
            <a:reflection blurRad="63500" stA="52000" endA="300" endPos="14000" dir="5400000" sy="-100000" algn="bl" rotWithShape="0"/>
          </a:effectLst>
        </p:spPr>
      </p:pic>
    </p:spTree>
    <p:extLst>
      <p:ext uri="{BB962C8B-B14F-4D97-AF65-F5344CB8AC3E}">
        <p14:creationId xmlns:p14="http://schemas.microsoft.com/office/powerpoint/2010/main" val="196854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7F46EC22-1806-BC72-1C03-C819DEA94692}"/>
              </a:ext>
            </a:extLst>
          </p:cNvPr>
          <p:cNvSpPr/>
          <p:nvPr/>
        </p:nvSpPr>
        <p:spPr>
          <a:xfrm flipH="1">
            <a:off x="3632055" y="3382963"/>
            <a:ext cx="4765964" cy="1047226"/>
          </a:xfrm>
          <a:prstGeom prst="rect">
            <a:avLst/>
          </a:prstGeom>
          <a:gradFill flip="none" rotWithShape="1">
            <a:gsLst>
              <a:gs pos="48888">
                <a:schemeClr val="accent1">
                  <a:alpha val="26000"/>
                </a:schemeClr>
              </a:gs>
              <a:gs pos="97000">
                <a:schemeClr val="accent1">
                  <a:alpha val="0"/>
                </a:schemeClr>
              </a:gs>
              <a:gs pos="0">
                <a:schemeClr val="accent2">
                  <a:alpha val="0"/>
                </a:schemeClr>
              </a:gs>
            </a:gsLst>
            <a:lin ang="0" scaled="1"/>
            <a:tileRect/>
          </a:gradFill>
          <a:ln>
            <a:gradFill flip="none" rotWithShape="1">
              <a:gsLst>
                <a:gs pos="53400">
                  <a:schemeClr val="accent1"/>
                </a:gs>
                <a:gs pos="0">
                  <a:schemeClr val="accent2">
                    <a:alpha val="0"/>
                  </a:schemeClr>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弧形 34">
            <a:extLst>
              <a:ext uri="{FF2B5EF4-FFF2-40B4-BE49-F238E27FC236}">
                <a16:creationId xmlns:a16="http://schemas.microsoft.com/office/drawing/2014/main" id="{B633EA28-CD39-74DA-EE62-A7935CDCE556}"/>
              </a:ext>
            </a:extLst>
          </p:cNvPr>
          <p:cNvSpPr/>
          <p:nvPr/>
        </p:nvSpPr>
        <p:spPr>
          <a:xfrm>
            <a:off x="3171825" y="528638"/>
            <a:ext cx="5686425" cy="5708650"/>
          </a:xfrm>
          <a:prstGeom prst="arc">
            <a:avLst>
              <a:gd name="adj1" fmla="val 499727"/>
              <a:gd name="adj2" fmla="val 7736836"/>
            </a:avLst>
          </a:prstGeom>
          <a:noFill/>
          <a:ln w="41275">
            <a:gradFill flip="none" rotWithShape="1">
              <a:gsLst>
                <a:gs pos="30000">
                  <a:schemeClr val="accent1">
                    <a:lumMod val="20000"/>
                    <a:lumOff val="80000"/>
                    <a:alpha val="0"/>
                  </a:schemeClr>
                </a:gs>
                <a:gs pos="100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弧形 36">
            <a:extLst>
              <a:ext uri="{FF2B5EF4-FFF2-40B4-BE49-F238E27FC236}">
                <a16:creationId xmlns:a16="http://schemas.microsoft.com/office/drawing/2014/main" id="{93A726D4-438E-FB20-2CFE-0391DC78A842}"/>
              </a:ext>
            </a:extLst>
          </p:cNvPr>
          <p:cNvSpPr/>
          <p:nvPr/>
        </p:nvSpPr>
        <p:spPr>
          <a:xfrm>
            <a:off x="3171825" y="528638"/>
            <a:ext cx="5686425" cy="5708650"/>
          </a:xfrm>
          <a:prstGeom prst="arc">
            <a:avLst>
              <a:gd name="adj1" fmla="val 9716766"/>
              <a:gd name="adj2" fmla="val 18932945"/>
            </a:avLst>
          </a:prstGeom>
          <a:noFill/>
          <a:ln w="41275" cap="rnd">
            <a:gradFill flip="none" rotWithShape="1">
              <a:gsLst>
                <a:gs pos="26000">
                  <a:schemeClr val="accent1">
                    <a:lumMod val="20000"/>
                    <a:lumOff val="80000"/>
                    <a:alpha val="0"/>
                  </a:schemeClr>
                </a:gs>
                <a:gs pos="100000">
                  <a:schemeClr val="accent1"/>
                </a:gs>
              </a:gsLst>
              <a:lin ang="189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7EF0680D-1504-F825-BC27-792617095D55}"/>
              </a:ext>
            </a:extLst>
          </p:cNvPr>
          <p:cNvSpPr txBox="1"/>
          <p:nvPr/>
        </p:nvSpPr>
        <p:spPr>
          <a:xfrm>
            <a:off x="3914775" y="3518241"/>
            <a:ext cx="4362450" cy="707886"/>
          </a:xfrm>
          <a:prstGeom prst="rect">
            <a:avLst/>
          </a:prstGeom>
          <a:noFill/>
        </p:spPr>
        <p:txBody>
          <a:bodyPr wrap="square" rtlCol="0">
            <a:noAutofit/>
          </a:bodyPr>
          <a:lstStyle/>
          <a:p>
            <a:pPr algn="ctr"/>
            <a:r>
              <a:rPr lang="zh-CN" altLang="en-US" sz="4800" b="1" dirty="0">
                <a:gradFill flip="none" rotWithShape="1">
                  <a:gsLst>
                    <a:gs pos="100000">
                      <a:schemeClr val="accent1">
                        <a:lumMod val="60000"/>
                        <a:lumOff val="40000"/>
                      </a:schemeClr>
                    </a:gs>
                    <a:gs pos="1000">
                      <a:schemeClr val="accent4"/>
                    </a:gs>
                  </a:gsLst>
                  <a:lin ang="2700000" scaled="1"/>
                  <a:tileRect/>
                </a:gradFill>
                <a:latin typeface="+mj-ea"/>
                <a:ea typeface="+mj-ea"/>
              </a:rPr>
              <a:t>业务分析</a:t>
            </a:r>
          </a:p>
        </p:txBody>
      </p:sp>
      <p:sp>
        <p:nvSpPr>
          <p:cNvPr id="44" name="弧形 43">
            <a:extLst>
              <a:ext uri="{FF2B5EF4-FFF2-40B4-BE49-F238E27FC236}">
                <a16:creationId xmlns:a16="http://schemas.microsoft.com/office/drawing/2014/main" id="{42991481-E4DA-4942-5D5C-F97C8B91885A}"/>
              </a:ext>
            </a:extLst>
          </p:cNvPr>
          <p:cNvSpPr/>
          <p:nvPr/>
        </p:nvSpPr>
        <p:spPr>
          <a:xfrm>
            <a:off x="2543175" y="-102469"/>
            <a:ext cx="6943726" cy="6970864"/>
          </a:xfrm>
          <a:prstGeom prst="arc">
            <a:avLst>
              <a:gd name="adj1" fmla="val 6773029"/>
              <a:gd name="adj2" fmla="val 11496611"/>
            </a:avLst>
          </a:prstGeom>
          <a:noFill/>
          <a:ln w="28575" cap="rnd">
            <a:gradFill flip="none" rotWithShape="1">
              <a:gsLst>
                <a:gs pos="6000">
                  <a:schemeClr val="accent1">
                    <a:lumMod val="20000"/>
                    <a:lumOff val="80000"/>
                    <a:alpha val="0"/>
                  </a:schemeClr>
                </a:gs>
                <a:gs pos="100000">
                  <a:schemeClr val="accent2"/>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弧形 44">
            <a:extLst>
              <a:ext uri="{FF2B5EF4-FFF2-40B4-BE49-F238E27FC236}">
                <a16:creationId xmlns:a16="http://schemas.microsoft.com/office/drawing/2014/main" id="{99F1C6CB-3112-F363-6314-623C1EADE536}"/>
              </a:ext>
            </a:extLst>
          </p:cNvPr>
          <p:cNvSpPr/>
          <p:nvPr/>
        </p:nvSpPr>
        <p:spPr>
          <a:xfrm>
            <a:off x="2543175" y="-102469"/>
            <a:ext cx="6943726" cy="6970864"/>
          </a:xfrm>
          <a:prstGeom prst="arc">
            <a:avLst>
              <a:gd name="adj1" fmla="val 18333288"/>
              <a:gd name="adj2" fmla="val 3064119"/>
            </a:avLst>
          </a:prstGeom>
          <a:noFill/>
          <a:ln w="28575" cap="rnd">
            <a:gradFill flip="none" rotWithShape="1">
              <a:gsLst>
                <a:gs pos="27000">
                  <a:schemeClr val="accent1">
                    <a:lumMod val="20000"/>
                    <a:lumOff val="80000"/>
                    <a:alpha val="0"/>
                  </a:schemeClr>
                </a:gs>
                <a:gs pos="100000">
                  <a:schemeClr val="accent2"/>
                </a:gs>
              </a:gsLst>
              <a:lin ang="162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4F7AFCDF-9299-9C1D-7423-73AA39EA1D9F}"/>
              </a:ext>
            </a:extLst>
          </p:cNvPr>
          <p:cNvSpPr txBox="1"/>
          <p:nvPr/>
        </p:nvSpPr>
        <p:spPr>
          <a:xfrm>
            <a:off x="4732410" y="1701906"/>
            <a:ext cx="2653290" cy="2323713"/>
          </a:xfrm>
          <a:prstGeom prst="rect">
            <a:avLst/>
          </a:prstGeom>
          <a:noFill/>
        </p:spPr>
        <p:txBody>
          <a:bodyPr wrap="square" rtlCol="0">
            <a:spAutoFit/>
          </a:bodyPr>
          <a:lstStyle/>
          <a:p>
            <a:pPr algn="ctr"/>
            <a:r>
              <a:rPr lang="en-US" altLang="zh-CN" sz="14500" dirty="0">
                <a:ln w="12700">
                  <a:gradFill>
                    <a:gsLst>
                      <a:gs pos="0">
                        <a:schemeClr val="accent1">
                          <a:lumMod val="40000"/>
                          <a:lumOff val="60000"/>
                        </a:schemeClr>
                      </a:gs>
                      <a:gs pos="79000">
                        <a:schemeClr val="accent2">
                          <a:lumMod val="60000"/>
                          <a:lumOff val="40000"/>
                          <a:alpha val="0"/>
                        </a:schemeClr>
                      </a:gs>
                    </a:gsLst>
                    <a:lin ang="5400000" scaled="1"/>
                  </a:gradFill>
                </a:ln>
                <a:gradFill flip="none" rotWithShape="1">
                  <a:gsLst>
                    <a:gs pos="89000">
                      <a:schemeClr val="accent1"/>
                    </a:gs>
                    <a:gs pos="27000">
                      <a:schemeClr val="accent2">
                        <a:alpha val="0"/>
                      </a:schemeClr>
                    </a:gs>
                  </a:gsLst>
                  <a:lin ang="16200000" scaled="1"/>
                  <a:tileRect/>
                </a:gradFill>
                <a:latin typeface="+mj-ea"/>
                <a:ea typeface="+mj-ea"/>
              </a:rPr>
              <a:t>02</a:t>
            </a:r>
            <a:endParaRPr lang="zh-CN" altLang="en-US" sz="14500" dirty="0">
              <a:ln w="12700">
                <a:gradFill>
                  <a:gsLst>
                    <a:gs pos="0">
                      <a:schemeClr val="accent1">
                        <a:lumMod val="40000"/>
                        <a:lumOff val="60000"/>
                      </a:schemeClr>
                    </a:gs>
                    <a:gs pos="79000">
                      <a:schemeClr val="accent2">
                        <a:lumMod val="60000"/>
                        <a:lumOff val="40000"/>
                        <a:alpha val="0"/>
                      </a:schemeClr>
                    </a:gs>
                  </a:gsLst>
                  <a:lin ang="5400000" scaled="1"/>
                </a:gradFill>
              </a:ln>
              <a:gradFill flip="none" rotWithShape="1">
                <a:gsLst>
                  <a:gs pos="89000">
                    <a:schemeClr val="accent1"/>
                  </a:gs>
                  <a:gs pos="27000">
                    <a:schemeClr val="accent2">
                      <a:alpha val="0"/>
                    </a:schemeClr>
                  </a:gs>
                </a:gsLst>
                <a:lin ang="16200000" scaled="1"/>
                <a:tileRect/>
              </a:gradFill>
              <a:latin typeface="+mj-ea"/>
              <a:ea typeface="+mj-ea"/>
            </a:endParaRPr>
          </a:p>
        </p:txBody>
      </p:sp>
      <p:sp>
        <p:nvSpPr>
          <p:cNvPr id="48" name="弧形 47">
            <a:extLst>
              <a:ext uri="{FF2B5EF4-FFF2-40B4-BE49-F238E27FC236}">
                <a16:creationId xmlns:a16="http://schemas.microsoft.com/office/drawing/2014/main" id="{DF3B27A5-9710-53C4-53DE-C906C38130E6}"/>
              </a:ext>
            </a:extLst>
          </p:cNvPr>
          <p:cNvSpPr/>
          <p:nvPr/>
        </p:nvSpPr>
        <p:spPr>
          <a:xfrm>
            <a:off x="1717964" y="-930905"/>
            <a:ext cx="8594148" cy="8627736"/>
          </a:xfrm>
          <a:prstGeom prst="arc">
            <a:avLst>
              <a:gd name="adj1" fmla="val 9785476"/>
              <a:gd name="adj2" fmla="val 13435980"/>
            </a:avLst>
          </a:prstGeom>
          <a:noFill/>
          <a:ln w="15875" cap="rnd">
            <a:gradFill flip="none" rotWithShape="1">
              <a:gsLst>
                <a:gs pos="6000">
                  <a:schemeClr val="accent1">
                    <a:lumMod val="20000"/>
                    <a:lumOff val="80000"/>
                    <a:alpha val="0"/>
                  </a:schemeClr>
                </a:gs>
                <a:gs pos="100000">
                  <a:schemeClr val="accent1"/>
                </a:gs>
              </a:gsLst>
              <a:lin ang="162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弧形 48">
            <a:extLst>
              <a:ext uri="{FF2B5EF4-FFF2-40B4-BE49-F238E27FC236}">
                <a16:creationId xmlns:a16="http://schemas.microsoft.com/office/drawing/2014/main" id="{8BFBB7AB-8741-6184-6550-BB61108F89BB}"/>
              </a:ext>
            </a:extLst>
          </p:cNvPr>
          <p:cNvSpPr/>
          <p:nvPr/>
        </p:nvSpPr>
        <p:spPr>
          <a:xfrm>
            <a:off x="1717964" y="-930905"/>
            <a:ext cx="8594148" cy="8627736"/>
          </a:xfrm>
          <a:prstGeom prst="arc">
            <a:avLst>
              <a:gd name="adj1" fmla="val 21282651"/>
              <a:gd name="adj2" fmla="val 2942704"/>
            </a:avLst>
          </a:prstGeom>
          <a:noFill/>
          <a:ln w="15875" cap="rnd">
            <a:gradFill flip="none" rotWithShape="1">
              <a:gsLst>
                <a:gs pos="15000">
                  <a:schemeClr val="accent1">
                    <a:lumMod val="20000"/>
                    <a:lumOff val="80000"/>
                    <a:alpha val="0"/>
                  </a:schemeClr>
                </a:gs>
                <a:gs pos="100000">
                  <a:schemeClr val="accent1"/>
                </a:gs>
              </a:gsLst>
              <a:lin ang="54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5623768"/>
      </p:ext>
    </p:extLst>
  </p:cSld>
  <p:clrMapOvr>
    <a:masterClrMapping/>
  </p:clrMapOvr>
</p:sld>
</file>

<file path=ppt/theme/theme1.xml><?xml version="1.0" encoding="utf-8"?>
<a:theme xmlns:a="http://schemas.openxmlformats.org/drawingml/2006/main" name="Office 主题​​">
  <a:themeElements>
    <a:clrScheme name="科技风">
      <a:dk1>
        <a:sysClr val="windowText" lastClr="000000"/>
      </a:dk1>
      <a:lt1>
        <a:sysClr val="window" lastClr="FFFFFF"/>
      </a:lt1>
      <a:dk2>
        <a:srgbClr val="44546A"/>
      </a:dk2>
      <a:lt2>
        <a:srgbClr val="E7E6E6"/>
      </a:lt2>
      <a:accent1>
        <a:srgbClr val="1B70E1"/>
      </a:accent1>
      <a:accent2>
        <a:srgbClr val="59DEE0"/>
      </a:accent2>
      <a:accent3>
        <a:srgbClr val="010C39"/>
      </a:accent3>
      <a:accent4>
        <a:srgbClr val="FFFFFF"/>
      </a:accent4>
      <a:accent5>
        <a:srgbClr val="000000"/>
      </a:accent5>
      <a:accent6>
        <a:srgbClr val="70AD47"/>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1356</TotalTime>
  <Words>1296</Words>
  <Application>Microsoft Office PowerPoint</Application>
  <PresentationFormat>宽屏</PresentationFormat>
  <Paragraphs>252</Paragraphs>
  <Slides>22</Slides>
  <Notes>14</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22</vt:i4>
      </vt:variant>
    </vt:vector>
  </HeadingPairs>
  <TitlesOfParts>
    <vt:vector size="28" baseType="lpstr">
      <vt:lpstr>Microsoft YaHei Light</vt:lpstr>
      <vt:lpstr>等线</vt:lpstr>
      <vt:lpstr>Microsoft YaHei</vt:lpstr>
      <vt:lpstr>Microsoft YaHei</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 柠</dc:creator>
  <cp:lastModifiedBy>刘 柠</cp:lastModifiedBy>
  <cp:revision>57</cp:revision>
  <dcterms:created xsi:type="dcterms:W3CDTF">2022-07-07T08:12:26Z</dcterms:created>
  <dcterms:modified xsi:type="dcterms:W3CDTF">2022-08-05T03:31:21Z</dcterms:modified>
</cp:coreProperties>
</file>