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33"/>
  </p:handoutMasterIdLst>
  <p:sldIdLst>
    <p:sldId id="317" r:id="rId2"/>
    <p:sldId id="322" r:id="rId3"/>
    <p:sldId id="323" r:id="rId4"/>
    <p:sldId id="320" r:id="rId5"/>
    <p:sldId id="335" r:id="rId6"/>
    <p:sldId id="336" r:id="rId7"/>
    <p:sldId id="337" r:id="rId8"/>
    <p:sldId id="338" r:id="rId9"/>
    <p:sldId id="342" r:id="rId10"/>
    <p:sldId id="332" r:id="rId11"/>
    <p:sldId id="341" r:id="rId12"/>
    <p:sldId id="331" r:id="rId13"/>
    <p:sldId id="330" r:id="rId14"/>
    <p:sldId id="346" r:id="rId15"/>
    <p:sldId id="347" r:id="rId16"/>
    <p:sldId id="348" r:id="rId17"/>
    <p:sldId id="333" r:id="rId18"/>
    <p:sldId id="351" r:id="rId19"/>
    <p:sldId id="352" r:id="rId20"/>
    <p:sldId id="324" r:id="rId21"/>
    <p:sldId id="329" r:id="rId22"/>
    <p:sldId id="325" r:id="rId23"/>
    <p:sldId id="326" r:id="rId24"/>
    <p:sldId id="334" r:id="rId25"/>
    <p:sldId id="340" r:id="rId26"/>
    <p:sldId id="327" r:id="rId27"/>
    <p:sldId id="350" r:id="rId28"/>
    <p:sldId id="349" r:id="rId29"/>
    <p:sldId id="328" r:id="rId30"/>
    <p:sldId id="321" r:id="rId31"/>
    <p:sldId id="314" r:id="rId32"/>
  </p:sldIdLst>
  <p:sldSz cx="12193588"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663" userDrawn="1">
          <p15:clr>
            <a:srgbClr val="A4A3A4"/>
          </p15:clr>
        </p15:guide>
        <p15:guide id="4" orient="horz" pos="712" userDrawn="1">
          <p15:clr>
            <a:srgbClr val="A4A3A4"/>
          </p15:clr>
        </p15:guide>
        <p15:guide id="6" orient="horz" pos="3864" userDrawn="1">
          <p15:clr>
            <a:srgbClr val="A4A3A4"/>
          </p15:clr>
        </p15:guide>
        <p15:guide id="7" pos="384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7DEF"/>
    <a:srgbClr val="EDF2F8"/>
    <a:srgbClr val="E1E7F3"/>
    <a:srgbClr val="E46043"/>
    <a:srgbClr val="2348C1"/>
    <a:srgbClr val="CECED3"/>
    <a:srgbClr val="0C1A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004B24-D59A-439E-8EF5-CAADD33ABBA4}" v="4" dt="2022-01-27T05:44:26.0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58" autoAdjust="0"/>
    <p:restoredTop sz="94660"/>
  </p:normalViewPr>
  <p:slideViewPr>
    <p:cSldViewPr snapToGrid="0" showGuides="1">
      <p:cViewPr>
        <p:scale>
          <a:sx n="66" d="100"/>
          <a:sy n="66" d="100"/>
        </p:scale>
        <p:origin x="758" y="312"/>
      </p:cViewPr>
      <p:guideLst>
        <p:guide orient="horz" pos="663"/>
        <p:guide orient="horz" pos="712"/>
        <p:guide orient="horz" pos="3864"/>
        <p:guide pos="3841"/>
      </p:guideLst>
    </p:cSldViewPr>
  </p:slideViewPr>
  <p:notesTextViewPr>
    <p:cViewPr>
      <p:scale>
        <a:sx n="1" d="1"/>
        <a:sy n="1" d="1"/>
      </p:scale>
      <p:origin x="0" y="0"/>
    </p:cViewPr>
  </p:notesTextViewPr>
  <p:notesViewPr>
    <p:cSldViewPr snapToGrid="0" showGuides="1">
      <p:cViewPr varScale="1">
        <p:scale>
          <a:sx n="71" d="100"/>
          <a:sy n="71" d="100"/>
        </p:scale>
        <p:origin x="225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n Zhang (FA Talent)" userId="474f572f-8271-4f60-858e-cee871e0aec6" providerId="ADAL" clId="{57004B24-D59A-439E-8EF5-CAADD33ABBA4}"/>
    <pc:docChg chg="undo custSel addSld delSld modSld delSection modSection">
      <pc:chgData name="Xin Zhang (FA Talent)" userId="474f572f-8271-4f60-858e-cee871e0aec6" providerId="ADAL" clId="{57004B24-D59A-439E-8EF5-CAADD33ABBA4}" dt="2022-01-27T05:45:27.961" v="39"/>
      <pc:docMkLst>
        <pc:docMk/>
      </pc:docMkLst>
      <pc:sldChg chg="modSp add mod">
        <pc:chgData name="Xin Zhang (FA Talent)" userId="474f572f-8271-4f60-858e-cee871e0aec6" providerId="ADAL" clId="{57004B24-D59A-439E-8EF5-CAADD33ABBA4}" dt="2022-01-27T05:45:27.961" v="39"/>
        <pc:sldMkLst>
          <pc:docMk/>
          <pc:sldMk cId="3179033524" sldId="314"/>
        </pc:sldMkLst>
        <pc:spChg chg="mod">
          <ac:chgData name="Xin Zhang (FA Talent)" userId="474f572f-8271-4f60-858e-cee871e0aec6" providerId="ADAL" clId="{57004B24-D59A-439E-8EF5-CAADD33ABBA4}" dt="2022-01-27T05:45:27.961" v="39"/>
          <ac:spMkLst>
            <pc:docMk/>
            <pc:sldMk cId="3179033524" sldId="314"/>
            <ac:spMk id="3" creationId="{9AFB47E1-7AF0-204F-89F0-4C0DE2B37BF5}"/>
          </ac:spMkLst>
        </pc:spChg>
      </pc:sldChg>
      <pc:sldChg chg="addSp delSp modSp mod">
        <pc:chgData name="Xin Zhang (FA Talent)" userId="474f572f-8271-4f60-858e-cee871e0aec6" providerId="ADAL" clId="{57004B24-D59A-439E-8EF5-CAADD33ABBA4}" dt="2022-01-27T05:43:05.048" v="11" actId="20577"/>
        <pc:sldMkLst>
          <pc:docMk/>
          <pc:sldMk cId="165746914" sldId="317"/>
        </pc:sldMkLst>
        <pc:spChg chg="mod">
          <ac:chgData name="Xin Zhang (FA Talent)" userId="474f572f-8271-4f60-858e-cee871e0aec6" providerId="ADAL" clId="{57004B24-D59A-439E-8EF5-CAADD33ABBA4}" dt="2022-01-27T05:43:05.048" v="11" actId="20577"/>
          <ac:spMkLst>
            <pc:docMk/>
            <pc:sldMk cId="165746914" sldId="317"/>
            <ac:spMk id="13" creationId="{2F1E2742-3D4D-4AFD-94E4-A7BBF9910DC2}"/>
          </ac:spMkLst>
        </pc:spChg>
        <pc:picChg chg="del">
          <ac:chgData name="Xin Zhang (FA Talent)" userId="474f572f-8271-4f60-858e-cee871e0aec6" providerId="ADAL" clId="{57004B24-D59A-439E-8EF5-CAADD33ABBA4}" dt="2022-01-27T05:42:43.769" v="0" actId="478"/>
          <ac:picMkLst>
            <pc:docMk/>
            <pc:sldMk cId="165746914" sldId="317"/>
            <ac:picMk id="2" creationId="{96C3C076-9CEA-D041-AB0B-80763884B896}"/>
          </ac:picMkLst>
        </pc:picChg>
        <pc:picChg chg="add mod">
          <ac:chgData name="Xin Zhang (FA Talent)" userId="474f572f-8271-4f60-858e-cee871e0aec6" providerId="ADAL" clId="{57004B24-D59A-439E-8EF5-CAADD33ABBA4}" dt="2022-01-27T05:42:54.848" v="1"/>
          <ac:picMkLst>
            <pc:docMk/>
            <pc:sldMk cId="165746914" sldId="317"/>
            <ac:picMk id="17" creationId="{FED423D2-D37B-4AE0-A07C-81A30E537B82}"/>
          </ac:picMkLst>
        </pc:picChg>
      </pc:sldChg>
      <pc:sldChg chg="addSp delSp modSp mod">
        <pc:chgData name="Xin Zhang (FA Talent)" userId="474f572f-8271-4f60-858e-cee871e0aec6" providerId="ADAL" clId="{57004B24-D59A-439E-8EF5-CAADD33ABBA4}" dt="2022-01-27T05:43:40.551" v="34" actId="14100"/>
        <pc:sldMkLst>
          <pc:docMk/>
          <pc:sldMk cId="1515070097" sldId="321"/>
        </pc:sldMkLst>
        <pc:spChg chg="mod">
          <ac:chgData name="Xin Zhang (FA Talent)" userId="474f572f-8271-4f60-858e-cee871e0aec6" providerId="ADAL" clId="{57004B24-D59A-439E-8EF5-CAADD33ABBA4}" dt="2022-01-27T05:43:40.551" v="34" actId="14100"/>
          <ac:spMkLst>
            <pc:docMk/>
            <pc:sldMk cId="1515070097" sldId="321"/>
            <ac:spMk id="13" creationId="{2F1E2742-3D4D-4AFD-94E4-A7BBF9910DC2}"/>
          </ac:spMkLst>
        </pc:spChg>
        <pc:picChg chg="del">
          <ac:chgData name="Xin Zhang (FA Talent)" userId="474f572f-8271-4f60-858e-cee871e0aec6" providerId="ADAL" clId="{57004B24-D59A-439E-8EF5-CAADD33ABBA4}" dt="2022-01-27T05:43:24.888" v="16" actId="478"/>
          <ac:picMkLst>
            <pc:docMk/>
            <pc:sldMk cId="1515070097" sldId="321"/>
            <ac:picMk id="2" creationId="{96C3C076-9CEA-D041-AB0B-80763884B896}"/>
          </ac:picMkLst>
        </pc:picChg>
        <pc:picChg chg="add mod">
          <ac:chgData name="Xin Zhang (FA Talent)" userId="474f572f-8271-4f60-858e-cee871e0aec6" providerId="ADAL" clId="{57004B24-D59A-439E-8EF5-CAADD33ABBA4}" dt="2022-01-27T05:43:25.487" v="17"/>
          <ac:picMkLst>
            <pc:docMk/>
            <pc:sldMk cId="1515070097" sldId="321"/>
            <ac:picMk id="14" creationId="{2A7B4441-75A6-45A9-A086-FCFB57812099}"/>
          </ac:picMkLst>
        </pc:picChg>
      </pc:sldChg>
      <pc:sldChg chg="del">
        <pc:chgData name="Xin Zhang (FA Talent)" userId="474f572f-8271-4f60-858e-cee871e0aec6" providerId="ADAL" clId="{57004B24-D59A-439E-8EF5-CAADD33ABBA4}" dt="2022-01-27T05:43:20.652" v="12" actId="47"/>
        <pc:sldMkLst>
          <pc:docMk/>
          <pc:sldMk cId="2652999387" sldId="343"/>
        </pc:sldMkLst>
      </pc:sldChg>
      <pc:sldChg chg="del">
        <pc:chgData name="Xin Zhang (FA Talent)" userId="474f572f-8271-4f60-858e-cee871e0aec6" providerId="ADAL" clId="{57004B24-D59A-439E-8EF5-CAADD33ABBA4}" dt="2022-01-27T05:43:21.300" v="14" actId="47"/>
        <pc:sldMkLst>
          <pc:docMk/>
          <pc:sldMk cId="746661182" sldId="344"/>
        </pc:sldMkLst>
      </pc:sldChg>
      <pc:sldChg chg="del">
        <pc:chgData name="Xin Zhang (FA Talent)" userId="474f572f-8271-4f60-858e-cee871e0aec6" providerId="ADAL" clId="{57004B24-D59A-439E-8EF5-CAADD33ABBA4}" dt="2022-01-27T05:43:20.679" v="13" actId="47"/>
        <pc:sldMkLst>
          <pc:docMk/>
          <pc:sldMk cId="2561682447" sldId="345"/>
        </pc:sldMkLst>
      </pc:sldChg>
      <pc:sldChg chg="new del">
        <pc:chgData name="Xin Zhang (FA Talent)" userId="474f572f-8271-4f60-858e-cee871e0aec6" providerId="ADAL" clId="{57004B24-D59A-439E-8EF5-CAADD33ABBA4}" dt="2022-01-27T05:44:27.289" v="38" actId="47"/>
        <pc:sldMkLst>
          <pc:docMk/>
          <pc:sldMk cId="561029016" sldId="353"/>
        </pc:sldMkLst>
      </pc:sldChg>
      <pc:sldChg chg="del">
        <pc:chgData name="Xin Zhang (FA Talent)" userId="474f572f-8271-4f60-858e-cee871e0aec6" providerId="ADAL" clId="{57004B24-D59A-439E-8EF5-CAADD33ABBA4}" dt="2022-01-27T05:43:21.551" v="15" actId="47"/>
        <pc:sldMkLst>
          <pc:docMk/>
          <pc:sldMk cId="2635483801" sldId="35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6FFA-4293-B836-794DB05C9CC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760-40CD-9A7C-DE2AF2A0B74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760-40CD-9A7C-DE2AF2A0B74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760-40CD-9A7C-DE2AF2A0B74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F82-4959-A4AD-0C40E5BDD234}"/>
              </c:ext>
            </c:extLst>
          </c:dPt>
          <c:cat>
            <c:strRef>
              <c:f>Sheet1!$A$2:$A$6</c:f>
              <c:strCache>
                <c:ptCount val="5"/>
                <c:pt idx="0">
                  <c:v>第一季度</c:v>
                </c:pt>
                <c:pt idx="1">
                  <c:v>第二季度</c:v>
                </c:pt>
                <c:pt idx="2">
                  <c:v>第三季度</c:v>
                </c:pt>
                <c:pt idx="3">
                  <c:v>第四季度</c:v>
                </c:pt>
                <c:pt idx="4">
                  <c:v>第五季度</c:v>
                </c:pt>
              </c:strCache>
            </c:strRef>
          </c:cat>
          <c:val>
            <c:numRef>
              <c:f>Sheet1!$B$2:$B$6</c:f>
              <c:numCache>
                <c:formatCode>General</c:formatCode>
                <c:ptCount val="5"/>
                <c:pt idx="0">
                  <c:v>8</c:v>
                </c:pt>
                <c:pt idx="1">
                  <c:v>8</c:v>
                </c:pt>
                <c:pt idx="2">
                  <c:v>8</c:v>
                </c:pt>
                <c:pt idx="3">
                  <c:v>8</c:v>
                </c:pt>
                <c:pt idx="4">
                  <c:v>8</c:v>
                </c:pt>
              </c:numCache>
            </c:numRef>
          </c:val>
          <c:extLst>
            <c:ext xmlns:c16="http://schemas.microsoft.com/office/drawing/2014/chart" uri="{C3380CC4-5D6E-409C-BE32-E72D297353CC}">
              <c16:uniqueId val="{00000000-6FFA-4293-B836-794DB05C9CC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9C03DC-B9B4-4A97-8B38-43B8D995D52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zh-CN" altLang="en-US"/>
        </a:p>
      </dgm:t>
    </dgm:pt>
    <dgm:pt modelId="{8A048D9D-826F-410E-AF33-C3150747856B}">
      <dgm:prSet phldrT="[文本]" custT="1"/>
      <dgm:spPr>
        <a:solidFill>
          <a:schemeClr val="accent4"/>
        </a:solidFill>
        <a:ln>
          <a:solidFill>
            <a:schemeClr val="accent1"/>
          </a:solidFill>
        </a:ln>
      </dgm:spPr>
      <dgm:t>
        <a:bodyPr/>
        <a:lstStyle/>
        <a:p>
          <a:r>
            <a:rPr lang="zh-CN" altLang="en-US" sz="1800" b="1" dirty="0">
              <a:latin typeface="+mj-ea"/>
              <a:ea typeface="+mj-ea"/>
            </a:rPr>
            <a:t>首页</a:t>
          </a:r>
        </a:p>
      </dgm:t>
    </dgm:pt>
    <dgm:pt modelId="{AED057C3-2F12-40AD-A970-953676B47B94}" type="parTrans" cxnId="{D7114E35-1A6A-4AA0-8449-2736E2DEB478}">
      <dgm:prSet/>
      <dgm:spPr>
        <a:ln>
          <a:solidFill>
            <a:schemeClr val="accent1"/>
          </a:solidFill>
        </a:ln>
      </dgm:spPr>
      <dgm:t>
        <a:bodyPr/>
        <a:lstStyle/>
        <a:p>
          <a:endParaRPr lang="zh-CN" altLang="en-US"/>
        </a:p>
      </dgm:t>
    </dgm:pt>
    <dgm:pt modelId="{8C743689-5A52-45CE-BF20-ED08ABCF5942}" type="sibTrans" cxnId="{D7114E35-1A6A-4AA0-8449-2736E2DEB478}">
      <dgm:prSet/>
      <dgm:spPr/>
      <dgm:t>
        <a:bodyPr/>
        <a:lstStyle/>
        <a:p>
          <a:endParaRPr lang="zh-CN" altLang="en-US"/>
        </a:p>
      </dgm:t>
    </dgm:pt>
    <dgm:pt modelId="{728DDFE9-28B8-48E5-8B03-A4414ED5D6E0}">
      <dgm:prSet phldrT="[文本]" custT="1"/>
      <dgm:spPr>
        <a:solidFill>
          <a:schemeClr val="accent4"/>
        </a:solidFill>
        <a:ln>
          <a:solidFill>
            <a:schemeClr val="accent1"/>
          </a:solidFill>
        </a:ln>
      </dgm:spPr>
      <dgm:t>
        <a:bodyPr/>
        <a:lstStyle/>
        <a:p>
          <a:r>
            <a:rPr lang="en-US" altLang="zh-CN" sz="1800" b="1" dirty="0">
              <a:latin typeface="+mj-ea"/>
              <a:ea typeface="+mj-ea"/>
            </a:rPr>
            <a:t>Banner</a:t>
          </a:r>
          <a:endParaRPr lang="zh-CN" altLang="en-US" sz="1800" b="1" dirty="0">
            <a:latin typeface="+mj-ea"/>
            <a:ea typeface="+mj-ea"/>
          </a:endParaRPr>
        </a:p>
      </dgm:t>
    </dgm:pt>
    <dgm:pt modelId="{0E9C3887-AD66-4C54-BFBA-70CFBC8AF510}" type="parTrans" cxnId="{CFCEA353-631F-47D5-B41B-1B3FED7A921C}">
      <dgm:prSet/>
      <dgm:spPr>
        <a:ln>
          <a:solidFill>
            <a:schemeClr val="accent1"/>
          </a:solidFill>
        </a:ln>
      </dgm:spPr>
      <dgm:t>
        <a:bodyPr/>
        <a:lstStyle/>
        <a:p>
          <a:endParaRPr lang="zh-CN" altLang="en-US"/>
        </a:p>
      </dgm:t>
    </dgm:pt>
    <dgm:pt modelId="{CA24FE61-0DF8-45EE-96EB-208123E90292}" type="sibTrans" cxnId="{CFCEA353-631F-47D5-B41B-1B3FED7A921C}">
      <dgm:prSet/>
      <dgm:spPr/>
      <dgm:t>
        <a:bodyPr/>
        <a:lstStyle/>
        <a:p>
          <a:endParaRPr lang="zh-CN" altLang="en-US"/>
        </a:p>
      </dgm:t>
    </dgm:pt>
    <dgm:pt modelId="{6064E767-42BC-420D-84AC-984288DBC1DF}">
      <dgm:prSet phldrT="[文本]" custT="1"/>
      <dgm:spPr>
        <a:solidFill>
          <a:schemeClr val="accent4"/>
        </a:solidFill>
        <a:ln>
          <a:solidFill>
            <a:schemeClr val="accent1"/>
          </a:solidFill>
        </a:ln>
      </dgm:spPr>
      <dgm:t>
        <a:bodyPr/>
        <a:lstStyle/>
        <a:p>
          <a:r>
            <a:rPr lang="zh-CN" altLang="en-US" sz="1800" b="1" dirty="0">
              <a:latin typeface="+mj-ea"/>
              <a:ea typeface="+mj-ea"/>
            </a:rPr>
            <a:t>我的</a:t>
          </a:r>
        </a:p>
      </dgm:t>
    </dgm:pt>
    <dgm:pt modelId="{60FA9E8C-22F5-408C-A9E7-72FE41570E86}" type="parTrans" cxnId="{0E8A2CDE-E2BF-4691-9BCB-9607512D2075}">
      <dgm:prSet/>
      <dgm:spPr>
        <a:ln>
          <a:solidFill>
            <a:schemeClr val="accent1"/>
          </a:solidFill>
        </a:ln>
      </dgm:spPr>
      <dgm:t>
        <a:bodyPr/>
        <a:lstStyle/>
        <a:p>
          <a:endParaRPr lang="zh-CN" altLang="en-US"/>
        </a:p>
      </dgm:t>
    </dgm:pt>
    <dgm:pt modelId="{5DD0E3A3-3FC1-44BF-83B4-C56EDF5A5BC0}" type="sibTrans" cxnId="{0E8A2CDE-E2BF-4691-9BCB-9607512D2075}">
      <dgm:prSet/>
      <dgm:spPr/>
      <dgm:t>
        <a:bodyPr/>
        <a:lstStyle/>
        <a:p>
          <a:endParaRPr lang="zh-CN" altLang="en-US"/>
        </a:p>
      </dgm:t>
    </dgm:pt>
    <dgm:pt modelId="{58E5A178-207F-4C46-8879-7E3995C631A1}">
      <dgm:prSet phldrT="[文本]" custT="1"/>
      <dgm:spPr>
        <a:solidFill>
          <a:schemeClr val="accent4"/>
        </a:solidFill>
        <a:ln>
          <a:solidFill>
            <a:schemeClr val="accent1"/>
          </a:solidFill>
        </a:ln>
      </dgm:spPr>
      <dgm:t>
        <a:bodyPr/>
        <a:lstStyle/>
        <a:p>
          <a:r>
            <a:rPr lang="zh-CN" altLang="en-US" sz="1800" b="1" dirty="0">
              <a:latin typeface="+mj-ea"/>
              <a:ea typeface="+mj-ea"/>
            </a:rPr>
            <a:t>产品</a:t>
          </a:r>
        </a:p>
      </dgm:t>
    </dgm:pt>
    <dgm:pt modelId="{B4476AA8-22D0-4D9D-BD2B-AFCA24A812F6}" type="sibTrans" cxnId="{FF31C4EA-2AE7-4597-BD3D-05783ACB3FD4}">
      <dgm:prSet/>
      <dgm:spPr/>
      <dgm:t>
        <a:bodyPr/>
        <a:lstStyle/>
        <a:p>
          <a:endParaRPr lang="zh-CN" altLang="en-US"/>
        </a:p>
      </dgm:t>
    </dgm:pt>
    <dgm:pt modelId="{3B08BAE0-8585-4CB3-9114-2956D1F3470F}" type="parTrans" cxnId="{FF31C4EA-2AE7-4597-BD3D-05783ACB3FD4}">
      <dgm:prSet/>
      <dgm:spPr/>
      <dgm:t>
        <a:bodyPr/>
        <a:lstStyle/>
        <a:p>
          <a:endParaRPr lang="zh-CN" altLang="en-US"/>
        </a:p>
      </dgm:t>
    </dgm:pt>
    <dgm:pt modelId="{039CDB89-D80D-4C6C-BB12-A7AB4BCDDA17}">
      <dgm:prSet phldrT="[文本]" custT="1"/>
      <dgm:spPr>
        <a:solidFill>
          <a:schemeClr val="accent4"/>
        </a:solidFill>
        <a:ln>
          <a:solidFill>
            <a:schemeClr val="accent1"/>
          </a:solidFill>
        </a:ln>
      </dgm:spPr>
      <dgm:t>
        <a:bodyPr/>
        <a:lstStyle/>
        <a:p>
          <a:r>
            <a:rPr lang="zh-CN" altLang="en-US" sz="1800" b="1" dirty="0">
              <a:latin typeface="+mj-ea"/>
              <a:ea typeface="+mj-ea"/>
            </a:rPr>
            <a:t>消息</a:t>
          </a:r>
        </a:p>
      </dgm:t>
    </dgm:pt>
    <dgm:pt modelId="{6A92192A-89DC-4C74-A3F4-C375CC519948}" type="parTrans" cxnId="{3A62038B-FBF9-4624-82F9-DF23C3D4F370}">
      <dgm:prSet/>
      <dgm:spPr>
        <a:ln>
          <a:solidFill>
            <a:schemeClr val="accent1"/>
          </a:solidFill>
        </a:ln>
      </dgm:spPr>
      <dgm:t>
        <a:bodyPr/>
        <a:lstStyle/>
        <a:p>
          <a:endParaRPr lang="zh-CN" altLang="en-US"/>
        </a:p>
      </dgm:t>
    </dgm:pt>
    <dgm:pt modelId="{87714AAA-02CD-48A8-BBD9-F77B5137771C}" type="sibTrans" cxnId="{3A62038B-FBF9-4624-82F9-DF23C3D4F370}">
      <dgm:prSet/>
      <dgm:spPr/>
      <dgm:t>
        <a:bodyPr/>
        <a:lstStyle/>
        <a:p>
          <a:endParaRPr lang="zh-CN" altLang="en-US"/>
        </a:p>
      </dgm:t>
    </dgm:pt>
    <dgm:pt modelId="{C90B41B2-8B83-4F95-97D6-329C44C398F0}">
      <dgm:prSet phldrT="[文本]" custT="1"/>
      <dgm:spPr>
        <a:solidFill>
          <a:schemeClr val="accent4"/>
        </a:solidFill>
        <a:ln>
          <a:solidFill>
            <a:schemeClr val="accent1"/>
          </a:solidFill>
        </a:ln>
      </dgm:spPr>
      <dgm:t>
        <a:bodyPr/>
        <a:lstStyle/>
        <a:p>
          <a:r>
            <a:rPr lang="zh-CN" altLang="en-US" sz="1800" b="1" dirty="0">
              <a:latin typeface="+mj-ea"/>
              <a:ea typeface="+mj-ea"/>
            </a:rPr>
            <a:t>金刚区</a:t>
          </a:r>
        </a:p>
      </dgm:t>
    </dgm:pt>
    <dgm:pt modelId="{D0D4C0AD-43CB-4AFC-8A3B-8178098548E8}" type="parTrans" cxnId="{E26A070B-ABB5-46E6-9B78-C05BE235D7FD}">
      <dgm:prSet/>
      <dgm:spPr>
        <a:ln>
          <a:solidFill>
            <a:schemeClr val="accent1"/>
          </a:solidFill>
        </a:ln>
      </dgm:spPr>
      <dgm:t>
        <a:bodyPr/>
        <a:lstStyle/>
        <a:p>
          <a:endParaRPr lang="zh-CN" altLang="en-US"/>
        </a:p>
      </dgm:t>
    </dgm:pt>
    <dgm:pt modelId="{E3CF88DE-D051-42A9-A8A9-67EEF9593076}" type="sibTrans" cxnId="{E26A070B-ABB5-46E6-9B78-C05BE235D7FD}">
      <dgm:prSet/>
      <dgm:spPr/>
      <dgm:t>
        <a:bodyPr/>
        <a:lstStyle/>
        <a:p>
          <a:endParaRPr lang="zh-CN" altLang="en-US"/>
        </a:p>
      </dgm:t>
    </dgm:pt>
    <dgm:pt modelId="{9C489D28-38AF-42E3-AC8D-A744AEABAC0F}">
      <dgm:prSet phldrT="[文本]" custT="1"/>
      <dgm:spPr>
        <a:solidFill>
          <a:schemeClr val="accent4"/>
        </a:solidFill>
        <a:ln>
          <a:solidFill>
            <a:schemeClr val="accent1"/>
          </a:solidFill>
        </a:ln>
      </dgm:spPr>
      <dgm:t>
        <a:bodyPr/>
        <a:lstStyle/>
        <a:p>
          <a:r>
            <a:rPr lang="zh-CN" altLang="en-US" sz="1800" b="1" dirty="0">
              <a:latin typeface="+mj-ea"/>
              <a:ea typeface="+mj-ea"/>
            </a:rPr>
            <a:t>搜索框</a:t>
          </a:r>
        </a:p>
      </dgm:t>
    </dgm:pt>
    <dgm:pt modelId="{289F5F82-E337-4B1C-BE7E-0C790F91DB01}" type="parTrans" cxnId="{1B3E3D08-DD9A-45ED-8935-0B98F167E50F}">
      <dgm:prSet/>
      <dgm:spPr>
        <a:ln>
          <a:solidFill>
            <a:schemeClr val="accent1"/>
          </a:solidFill>
        </a:ln>
      </dgm:spPr>
      <dgm:t>
        <a:bodyPr/>
        <a:lstStyle/>
        <a:p>
          <a:endParaRPr lang="zh-CN" altLang="en-US"/>
        </a:p>
      </dgm:t>
    </dgm:pt>
    <dgm:pt modelId="{4895E7C4-F24D-41AF-8028-5B822B86EDB6}" type="sibTrans" cxnId="{1B3E3D08-DD9A-45ED-8935-0B98F167E50F}">
      <dgm:prSet/>
      <dgm:spPr/>
      <dgm:t>
        <a:bodyPr/>
        <a:lstStyle/>
        <a:p>
          <a:endParaRPr lang="zh-CN" altLang="en-US"/>
        </a:p>
      </dgm:t>
    </dgm:pt>
    <dgm:pt modelId="{CD1C9AAF-E7F7-4CA0-AA85-66C0A6A11BB0}">
      <dgm:prSet phldrT="[文本]" custT="1"/>
      <dgm:spPr>
        <a:solidFill>
          <a:schemeClr val="accent4"/>
        </a:solidFill>
        <a:ln>
          <a:solidFill>
            <a:schemeClr val="accent1"/>
          </a:solidFill>
        </a:ln>
      </dgm:spPr>
      <dgm:t>
        <a:bodyPr/>
        <a:lstStyle/>
        <a:p>
          <a:r>
            <a:rPr lang="zh-CN" altLang="en-US" sz="1800" b="1" dirty="0">
              <a:latin typeface="+mj-ea"/>
              <a:ea typeface="+mj-ea"/>
            </a:rPr>
            <a:t>设置</a:t>
          </a:r>
        </a:p>
      </dgm:t>
    </dgm:pt>
    <dgm:pt modelId="{E123ED75-E08C-4A26-B3D5-B23019289DB5}" type="parTrans" cxnId="{C3C758A1-59B2-40DA-868C-480A501007B5}">
      <dgm:prSet/>
      <dgm:spPr>
        <a:ln>
          <a:solidFill>
            <a:schemeClr val="accent1"/>
          </a:solidFill>
        </a:ln>
      </dgm:spPr>
      <dgm:t>
        <a:bodyPr/>
        <a:lstStyle/>
        <a:p>
          <a:endParaRPr lang="zh-CN" altLang="en-US"/>
        </a:p>
      </dgm:t>
    </dgm:pt>
    <dgm:pt modelId="{0BEB7891-B3AA-4A49-9996-297A8F9B7FF4}" type="sibTrans" cxnId="{C3C758A1-59B2-40DA-868C-480A501007B5}">
      <dgm:prSet/>
      <dgm:spPr/>
      <dgm:t>
        <a:bodyPr/>
        <a:lstStyle/>
        <a:p>
          <a:endParaRPr lang="zh-CN" altLang="en-US"/>
        </a:p>
      </dgm:t>
    </dgm:pt>
    <dgm:pt modelId="{C1BA731A-2F14-4A64-809E-8141CE805E4B}">
      <dgm:prSet phldrT="[文本]" custT="1"/>
      <dgm:spPr>
        <a:solidFill>
          <a:schemeClr val="accent4"/>
        </a:solidFill>
        <a:ln>
          <a:solidFill>
            <a:schemeClr val="accent1"/>
          </a:solidFill>
        </a:ln>
      </dgm:spPr>
      <dgm:t>
        <a:bodyPr/>
        <a:lstStyle/>
        <a:p>
          <a:r>
            <a:rPr lang="zh-CN" altLang="en-US" sz="1800" b="1" dirty="0">
              <a:latin typeface="+mj-ea"/>
              <a:ea typeface="+mj-ea"/>
            </a:rPr>
            <a:t>消息记录</a:t>
          </a:r>
        </a:p>
      </dgm:t>
    </dgm:pt>
    <dgm:pt modelId="{43716616-39BA-44FA-8A65-02D3FAA30508}" type="parTrans" cxnId="{DD28EEA9-75E2-4C2B-9278-5A3DFA4F6D4B}">
      <dgm:prSet/>
      <dgm:spPr>
        <a:ln>
          <a:solidFill>
            <a:schemeClr val="accent1"/>
          </a:solidFill>
        </a:ln>
      </dgm:spPr>
      <dgm:t>
        <a:bodyPr/>
        <a:lstStyle/>
        <a:p>
          <a:endParaRPr lang="zh-CN" altLang="en-US"/>
        </a:p>
      </dgm:t>
    </dgm:pt>
    <dgm:pt modelId="{7E3D75D9-9454-45DD-8233-8972E75BB397}" type="sibTrans" cxnId="{DD28EEA9-75E2-4C2B-9278-5A3DFA4F6D4B}">
      <dgm:prSet/>
      <dgm:spPr/>
      <dgm:t>
        <a:bodyPr/>
        <a:lstStyle/>
        <a:p>
          <a:endParaRPr lang="zh-CN" altLang="en-US"/>
        </a:p>
      </dgm:t>
    </dgm:pt>
    <dgm:pt modelId="{33D7BDA5-8EA6-4DC9-B400-854CAAE36330}">
      <dgm:prSet phldrT="[文本]" custT="1"/>
      <dgm:spPr>
        <a:solidFill>
          <a:schemeClr val="accent4"/>
        </a:solidFill>
        <a:ln>
          <a:solidFill>
            <a:schemeClr val="accent1"/>
          </a:solidFill>
        </a:ln>
      </dgm:spPr>
      <dgm:t>
        <a:bodyPr/>
        <a:lstStyle/>
        <a:p>
          <a:r>
            <a:rPr lang="zh-CN" altLang="en-US" sz="1800" b="1" dirty="0">
              <a:latin typeface="+mj-ea"/>
              <a:ea typeface="+mj-ea"/>
            </a:rPr>
            <a:t>头像</a:t>
          </a:r>
        </a:p>
      </dgm:t>
    </dgm:pt>
    <dgm:pt modelId="{90B10006-7F11-4D5D-AE3C-27969886BDA4}" type="parTrans" cxnId="{EA269B59-E25F-4EBD-900D-531467379268}">
      <dgm:prSet/>
      <dgm:spPr>
        <a:ln>
          <a:solidFill>
            <a:schemeClr val="accent1"/>
          </a:solidFill>
        </a:ln>
      </dgm:spPr>
      <dgm:t>
        <a:bodyPr/>
        <a:lstStyle/>
        <a:p>
          <a:endParaRPr lang="zh-CN" altLang="en-US"/>
        </a:p>
      </dgm:t>
    </dgm:pt>
    <dgm:pt modelId="{C264950F-6C93-411E-915C-B6771B87A5BB}" type="sibTrans" cxnId="{EA269B59-E25F-4EBD-900D-531467379268}">
      <dgm:prSet/>
      <dgm:spPr/>
      <dgm:t>
        <a:bodyPr/>
        <a:lstStyle/>
        <a:p>
          <a:endParaRPr lang="zh-CN" altLang="en-US"/>
        </a:p>
      </dgm:t>
    </dgm:pt>
    <dgm:pt modelId="{D003883A-7DB0-4115-895D-FBA20CDF53E7}">
      <dgm:prSet phldrT="[文本]" custT="1"/>
      <dgm:spPr>
        <a:solidFill>
          <a:schemeClr val="accent4"/>
        </a:solidFill>
        <a:ln>
          <a:solidFill>
            <a:schemeClr val="accent1"/>
          </a:solidFill>
        </a:ln>
      </dgm:spPr>
      <dgm:t>
        <a:bodyPr/>
        <a:lstStyle/>
        <a:p>
          <a:r>
            <a:rPr lang="en-US" altLang="zh-CN" sz="1800" b="1" dirty="0">
              <a:latin typeface="+mj-ea"/>
              <a:ea typeface="+mj-ea"/>
            </a:rPr>
            <a:t>…</a:t>
          </a:r>
          <a:endParaRPr lang="zh-CN" altLang="en-US" sz="1800" b="1" dirty="0">
            <a:latin typeface="+mj-ea"/>
            <a:ea typeface="+mj-ea"/>
          </a:endParaRPr>
        </a:p>
      </dgm:t>
    </dgm:pt>
    <dgm:pt modelId="{5356AE8F-10ED-4B9D-A074-91580ED6C2CC}" type="parTrans" cxnId="{84F774AA-80B2-4A9B-A4C2-838E94B50355}">
      <dgm:prSet/>
      <dgm:spPr>
        <a:ln>
          <a:solidFill>
            <a:schemeClr val="accent1"/>
          </a:solidFill>
        </a:ln>
      </dgm:spPr>
      <dgm:t>
        <a:bodyPr/>
        <a:lstStyle/>
        <a:p>
          <a:endParaRPr lang="zh-CN" altLang="en-US"/>
        </a:p>
      </dgm:t>
    </dgm:pt>
    <dgm:pt modelId="{84EC688F-837A-4365-9718-2E173D4EFDFF}" type="sibTrans" cxnId="{84F774AA-80B2-4A9B-A4C2-838E94B50355}">
      <dgm:prSet/>
      <dgm:spPr/>
      <dgm:t>
        <a:bodyPr/>
        <a:lstStyle/>
        <a:p>
          <a:endParaRPr lang="zh-CN" altLang="en-US"/>
        </a:p>
      </dgm:t>
    </dgm:pt>
    <dgm:pt modelId="{42650B4F-CFD9-486C-B834-F31F95957B25}">
      <dgm:prSet phldrT="[文本]" custT="1"/>
      <dgm:spPr>
        <a:solidFill>
          <a:schemeClr val="accent4"/>
        </a:solidFill>
        <a:ln>
          <a:solidFill>
            <a:schemeClr val="accent1"/>
          </a:solidFill>
        </a:ln>
      </dgm:spPr>
      <dgm:t>
        <a:bodyPr/>
        <a:lstStyle/>
        <a:p>
          <a:r>
            <a:rPr lang="zh-CN" altLang="en-US" sz="1800" b="1" dirty="0">
              <a:latin typeface="+mj-ea"/>
              <a:ea typeface="+mj-ea"/>
            </a:rPr>
            <a:t>系统通知</a:t>
          </a:r>
        </a:p>
      </dgm:t>
    </dgm:pt>
    <dgm:pt modelId="{BE5E82FA-7B48-48E6-B6EA-FFA002ED6927}" type="parTrans" cxnId="{63EF4428-7463-4DBC-B43A-178CAA9322BC}">
      <dgm:prSet/>
      <dgm:spPr>
        <a:ln>
          <a:solidFill>
            <a:schemeClr val="accent1"/>
          </a:solidFill>
        </a:ln>
      </dgm:spPr>
      <dgm:t>
        <a:bodyPr/>
        <a:lstStyle/>
        <a:p>
          <a:endParaRPr lang="zh-CN" altLang="en-US"/>
        </a:p>
      </dgm:t>
    </dgm:pt>
    <dgm:pt modelId="{042C0184-A216-4FC6-91F0-DA65ADCF36AF}" type="sibTrans" cxnId="{63EF4428-7463-4DBC-B43A-178CAA9322BC}">
      <dgm:prSet/>
      <dgm:spPr/>
      <dgm:t>
        <a:bodyPr/>
        <a:lstStyle/>
        <a:p>
          <a:endParaRPr lang="zh-CN" altLang="en-US"/>
        </a:p>
      </dgm:t>
    </dgm:pt>
    <dgm:pt modelId="{2C1EFF2C-B5D7-4D35-9ECD-480DEEE66501}" type="pres">
      <dgm:prSet presAssocID="{489C03DC-B9B4-4A97-8B38-43B8D995D525}" presName="diagram" presStyleCnt="0">
        <dgm:presLayoutVars>
          <dgm:chPref val="1"/>
          <dgm:dir/>
          <dgm:animOne val="branch"/>
          <dgm:animLvl val="lvl"/>
          <dgm:resizeHandles val="exact"/>
        </dgm:presLayoutVars>
      </dgm:prSet>
      <dgm:spPr/>
    </dgm:pt>
    <dgm:pt modelId="{1B7B9CD9-7592-4DD0-9E92-D301D7881FC9}" type="pres">
      <dgm:prSet presAssocID="{58E5A178-207F-4C46-8879-7E3995C631A1}" presName="root1" presStyleCnt="0"/>
      <dgm:spPr/>
    </dgm:pt>
    <dgm:pt modelId="{4A0A3A0E-A382-4223-B7CF-B91B90BCB120}" type="pres">
      <dgm:prSet presAssocID="{58E5A178-207F-4C46-8879-7E3995C631A1}" presName="LevelOneTextNode" presStyleLbl="node0" presStyleIdx="0" presStyleCnt="1">
        <dgm:presLayoutVars>
          <dgm:chPref val="3"/>
        </dgm:presLayoutVars>
      </dgm:prSet>
      <dgm:spPr/>
    </dgm:pt>
    <dgm:pt modelId="{1BAF6F11-7B3D-4768-8ED3-57CA0B145E0F}" type="pres">
      <dgm:prSet presAssocID="{58E5A178-207F-4C46-8879-7E3995C631A1}" presName="level2hierChild" presStyleCnt="0"/>
      <dgm:spPr/>
    </dgm:pt>
    <dgm:pt modelId="{6417196F-AF55-4A6A-83CE-BA8AD4A76F24}" type="pres">
      <dgm:prSet presAssocID="{AED057C3-2F12-40AD-A970-953676B47B94}" presName="conn2-1" presStyleLbl="parChTrans1D2" presStyleIdx="0" presStyleCnt="3"/>
      <dgm:spPr/>
    </dgm:pt>
    <dgm:pt modelId="{C400D2C6-3F50-43B6-B146-9763805A5EA8}" type="pres">
      <dgm:prSet presAssocID="{AED057C3-2F12-40AD-A970-953676B47B94}" presName="connTx" presStyleLbl="parChTrans1D2" presStyleIdx="0" presStyleCnt="3"/>
      <dgm:spPr/>
    </dgm:pt>
    <dgm:pt modelId="{A1BE135A-270F-4E23-9B61-886739ADD77E}" type="pres">
      <dgm:prSet presAssocID="{8A048D9D-826F-410E-AF33-C3150747856B}" presName="root2" presStyleCnt="0"/>
      <dgm:spPr/>
    </dgm:pt>
    <dgm:pt modelId="{8395D4DF-1731-4E7F-B643-134F1C38DA3C}" type="pres">
      <dgm:prSet presAssocID="{8A048D9D-826F-410E-AF33-C3150747856B}" presName="LevelTwoTextNode" presStyleLbl="node2" presStyleIdx="0" presStyleCnt="3">
        <dgm:presLayoutVars>
          <dgm:chPref val="3"/>
        </dgm:presLayoutVars>
      </dgm:prSet>
      <dgm:spPr/>
    </dgm:pt>
    <dgm:pt modelId="{F5CADF84-1050-42CC-82C3-BCA392BEAB9E}" type="pres">
      <dgm:prSet presAssocID="{8A048D9D-826F-410E-AF33-C3150747856B}" presName="level3hierChild" presStyleCnt="0"/>
      <dgm:spPr/>
    </dgm:pt>
    <dgm:pt modelId="{17C5C05E-E249-477F-ADE7-288233F0F49A}" type="pres">
      <dgm:prSet presAssocID="{0E9C3887-AD66-4C54-BFBA-70CFBC8AF510}" presName="conn2-1" presStyleLbl="parChTrans1D3" presStyleIdx="0" presStyleCnt="8"/>
      <dgm:spPr/>
    </dgm:pt>
    <dgm:pt modelId="{0D4A1202-8A9D-4C65-B77E-3158BABFE9F0}" type="pres">
      <dgm:prSet presAssocID="{0E9C3887-AD66-4C54-BFBA-70CFBC8AF510}" presName="connTx" presStyleLbl="parChTrans1D3" presStyleIdx="0" presStyleCnt="8"/>
      <dgm:spPr/>
    </dgm:pt>
    <dgm:pt modelId="{FA758D13-647C-4F33-AEBF-AE5A6DF5573C}" type="pres">
      <dgm:prSet presAssocID="{728DDFE9-28B8-48E5-8B03-A4414ED5D6E0}" presName="root2" presStyleCnt="0"/>
      <dgm:spPr/>
    </dgm:pt>
    <dgm:pt modelId="{594216DA-9593-4C53-9365-418C642BBAA7}" type="pres">
      <dgm:prSet presAssocID="{728DDFE9-28B8-48E5-8B03-A4414ED5D6E0}" presName="LevelTwoTextNode" presStyleLbl="node3" presStyleIdx="0" presStyleCnt="8">
        <dgm:presLayoutVars>
          <dgm:chPref val="3"/>
        </dgm:presLayoutVars>
      </dgm:prSet>
      <dgm:spPr/>
    </dgm:pt>
    <dgm:pt modelId="{700AE03E-81E6-4C84-ADD5-20EF788E07DD}" type="pres">
      <dgm:prSet presAssocID="{728DDFE9-28B8-48E5-8B03-A4414ED5D6E0}" presName="level3hierChild" presStyleCnt="0"/>
      <dgm:spPr/>
    </dgm:pt>
    <dgm:pt modelId="{314961BC-2054-49E9-97E3-EA4C9C07235D}" type="pres">
      <dgm:prSet presAssocID="{289F5F82-E337-4B1C-BE7E-0C790F91DB01}" presName="conn2-1" presStyleLbl="parChTrans1D3" presStyleIdx="1" presStyleCnt="8"/>
      <dgm:spPr/>
    </dgm:pt>
    <dgm:pt modelId="{58878550-66B1-4FB8-9539-89D2FBA962BD}" type="pres">
      <dgm:prSet presAssocID="{289F5F82-E337-4B1C-BE7E-0C790F91DB01}" presName="connTx" presStyleLbl="parChTrans1D3" presStyleIdx="1" presStyleCnt="8"/>
      <dgm:spPr/>
    </dgm:pt>
    <dgm:pt modelId="{58F3CA96-2157-4E6C-B5FB-BF5ACA319634}" type="pres">
      <dgm:prSet presAssocID="{9C489D28-38AF-42E3-AC8D-A744AEABAC0F}" presName="root2" presStyleCnt="0"/>
      <dgm:spPr/>
    </dgm:pt>
    <dgm:pt modelId="{A18A0EC0-364B-40BE-96BF-738383B9355E}" type="pres">
      <dgm:prSet presAssocID="{9C489D28-38AF-42E3-AC8D-A744AEABAC0F}" presName="LevelTwoTextNode" presStyleLbl="node3" presStyleIdx="1" presStyleCnt="8">
        <dgm:presLayoutVars>
          <dgm:chPref val="3"/>
        </dgm:presLayoutVars>
      </dgm:prSet>
      <dgm:spPr/>
    </dgm:pt>
    <dgm:pt modelId="{9B098D1A-D36A-485F-A56D-53CD7743D09B}" type="pres">
      <dgm:prSet presAssocID="{9C489D28-38AF-42E3-AC8D-A744AEABAC0F}" presName="level3hierChild" presStyleCnt="0"/>
      <dgm:spPr/>
    </dgm:pt>
    <dgm:pt modelId="{7F8AAA3E-3C1C-442D-BA26-47D469BCB258}" type="pres">
      <dgm:prSet presAssocID="{D0D4C0AD-43CB-4AFC-8A3B-8178098548E8}" presName="conn2-1" presStyleLbl="parChTrans1D3" presStyleIdx="2" presStyleCnt="8"/>
      <dgm:spPr/>
    </dgm:pt>
    <dgm:pt modelId="{54A96427-B0D1-4AAE-A8DC-147E2CF0663A}" type="pres">
      <dgm:prSet presAssocID="{D0D4C0AD-43CB-4AFC-8A3B-8178098548E8}" presName="connTx" presStyleLbl="parChTrans1D3" presStyleIdx="2" presStyleCnt="8"/>
      <dgm:spPr/>
    </dgm:pt>
    <dgm:pt modelId="{DD76075C-74DB-4021-933E-40D9408F4C83}" type="pres">
      <dgm:prSet presAssocID="{C90B41B2-8B83-4F95-97D6-329C44C398F0}" presName="root2" presStyleCnt="0"/>
      <dgm:spPr/>
    </dgm:pt>
    <dgm:pt modelId="{899EC461-E9C3-47A8-94E1-C7CAC8FC4516}" type="pres">
      <dgm:prSet presAssocID="{C90B41B2-8B83-4F95-97D6-329C44C398F0}" presName="LevelTwoTextNode" presStyleLbl="node3" presStyleIdx="2" presStyleCnt="8">
        <dgm:presLayoutVars>
          <dgm:chPref val="3"/>
        </dgm:presLayoutVars>
      </dgm:prSet>
      <dgm:spPr/>
    </dgm:pt>
    <dgm:pt modelId="{86D767BA-71BB-42DD-9DED-F52C0EBE286C}" type="pres">
      <dgm:prSet presAssocID="{C90B41B2-8B83-4F95-97D6-329C44C398F0}" presName="level3hierChild" presStyleCnt="0"/>
      <dgm:spPr/>
    </dgm:pt>
    <dgm:pt modelId="{C604A20A-FCA8-4906-9004-14750204FBDA}" type="pres">
      <dgm:prSet presAssocID="{60FA9E8C-22F5-408C-A9E7-72FE41570E86}" presName="conn2-1" presStyleLbl="parChTrans1D2" presStyleIdx="1" presStyleCnt="3"/>
      <dgm:spPr/>
    </dgm:pt>
    <dgm:pt modelId="{9D8D419F-B6AB-40E5-80ED-88C483A63F83}" type="pres">
      <dgm:prSet presAssocID="{60FA9E8C-22F5-408C-A9E7-72FE41570E86}" presName="connTx" presStyleLbl="parChTrans1D2" presStyleIdx="1" presStyleCnt="3"/>
      <dgm:spPr/>
    </dgm:pt>
    <dgm:pt modelId="{62EDD38B-01AF-4E59-ACC9-6AA536B89FDD}" type="pres">
      <dgm:prSet presAssocID="{6064E767-42BC-420D-84AC-984288DBC1DF}" presName="root2" presStyleCnt="0"/>
      <dgm:spPr/>
    </dgm:pt>
    <dgm:pt modelId="{EE27805F-6B12-4DA6-B470-2F8B287CFEE8}" type="pres">
      <dgm:prSet presAssocID="{6064E767-42BC-420D-84AC-984288DBC1DF}" presName="LevelTwoTextNode" presStyleLbl="node2" presStyleIdx="1" presStyleCnt="3">
        <dgm:presLayoutVars>
          <dgm:chPref val="3"/>
        </dgm:presLayoutVars>
      </dgm:prSet>
      <dgm:spPr/>
    </dgm:pt>
    <dgm:pt modelId="{6550BF2F-CB4C-41A5-9D4D-E8D3785BAF35}" type="pres">
      <dgm:prSet presAssocID="{6064E767-42BC-420D-84AC-984288DBC1DF}" presName="level3hierChild" presStyleCnt="0"/>
      <dgm:spPr/>
    </dgm:pt>
    <dgm:pt modelId="{9B6595FB-A869-4473-9908-7D4B356FD2AF}" type="pres">
      <dgm:prSet presAssocID="{E123ED75-E08C-4A26-B3D5-B23019289DB5}" presName="conn2-1" presStyleLbl="parChTrans1D3" presStyleIdx="3" presStyleCnt="8"/>
      <dgm:spPr/>
    </dgm:pt>
    <dgm:pt modelId="{D8DDE629-3B37-4440-B9AD-425461EB4D1C}" type="pres">
      <dgm:prSet presAssocID="{E123ED75-E08C-4A26-B3D5-B23019289DB5}" presName="connTx" presStyleLbl="parChTrans1D3" presStyleIdx="3" presStyleCnt="8"/>
      <dgm:spPr/>
    </dgm:pt>
    <dgm:pt modelId="{65B319B9-597D-4940-9D1E-74CE7196629C}" type="pres">
      <dgm:prSet presAssocID="{CD1C9AAF-E7F7-4CA0-AA85-66C0A6A11BB0}" presName="root2" presStyleCnt="0"/>
      <dgm:spPr/>
    </dgm:pt>
    <dgm:pt modelId="{126B8223-5094-4433-88F4-7FFA2D3F0F55}" type="pres">
      <dgm:prSet presAssocID="{CD1C9AAF-E7F7-4CA0-AA85-66C0A6A11BB0}" presName="LevelTwoTextNode" presStyleLbl="node3" presStyleIdx="3" presStyleCnt="8">
        <dgm:presLayoutVars>
          <dgm:chPref val="3"/>
        </dgm:presLayoutVars>
      </dgm:prSet>
      <dgm:spPr/>
    </dgm:pt>
    <dgm:pt modelId="{3E05B73D-4101-46D9-B38A-C9AB86D1344F}" type="pres">
      <dgm:prSet presAssocID="{CD1C9AAF-E7F7-4CA0-AA85-66C0A6A11BB0}" presName="level3hierChild" presStyleCnt="0"/>
      <dgm:spPr/>
    </dgm:pt>
    <dgm:pt modelId="{6E4AD1CF-73E6-4656-8525-63F7F3097F38}" type="pres">
      <dgm:prSet presAssocID="{90B10006-7F11-4D5D-AE3C-27969886BDA4}" presName="conn2-1" presStyleLbl="parChTrans1D3" presStyleIdx="4" presStyleCnt="8"/>
      <dgm:spPr/>
    </dgm:pt>
    <dgm:pt modelId="{679DB4B7-F933-46DB-9F7C-661FCFB9EF73}" type="pres">
      <dgm:prSet presAssocID="{90B10006-7F11-4D5D-AE3C-27969886BDA4}" presName="connTx" presStyleLbl="parChTrans1D3" presStyleIdx="4" presStyleCnt="8"/>
      <dgm:spPr/>
    </dgm:pt>
    <dgm:pt modelId="{7AF75875-AB54-4926-908A-28A5D85927C4}" type="pres">
      <dgm:prSet presAssocID="{33D7BDA5-8EA6-4DC9-B400-854CAAE36330}" presName="root2" presStyleCnt="0"/>
      <dgm:spPr/>
    </dgm:pt>
    <dgm:pt modelId="{96513607-DE2B-4CC1-A0C6-095ACD902871}" type="pres">
      <dgm:prSet presAssocID="{33D7BDA5-8EA6-4DC9-B400-854CAAE36330}" presName="LevelTwoTextNode" presStyleLbl="node3" presStyleIdx="4" presStyleCnt="8">
        <dgm:presLayoutVars>
          <dgm:chPref val="3"/>
        </dgm:presLayoutVars>
      </dgm:prSet>
      <dgm:spPr/>
    </dgm:pt>
    <dgm:pt modelId="{1A1E3227-F8AC-4E3C-835A-64084DF4F1D5}" type="pres">
      <dgm:prSet presAssocID="{33D7BDA5-8EA6-4DC9-B400-854CAAE36330}" presName="level3hierChild" presStyleCnt="0"/>
      <dgm:spPr/>
    </dgm:pt>
    <dgm:pt modelId="{7E20ACA9-E9BD-437A-B79E-A0CB22A67522}" type="pres">
      <dgm:prSet presAssocID="{5356AE8F-10ED-4B9D-A074-91580ED6C2CC}" presName="conn2-1" presStyleLbl="parChTrans1D3" presStyleIdx="5" presStyleCnt="8"/>
      <dgm:spPr/>
    </dgm:pt>
    <dgm:pt modelId="{20CF94F5-E1B8-4031-A4ED-C6D9976A9D12}" type="pres">
      <dgm:prSet presAssocID="{5356AE8F-10ED-4B9D-A074-91580ED6C2CC}" presName="connTx" presStyleLbl="parChTrans1D3" presStyleIdx="5" presStyleCnt="8"/>
      <dgm:spPr/>
    </dgm:pt>
    <dgm:pt modelId="{ACEC7DEA-4281-48A7-AEA6-3A42C01B0F9E}" type="pres">
      <dgm:prSet presAssocID="{D003883A-7DB0-4115-895D-FBA20CDF53E7}" presName="root2" presStyleCnt="0"/>
      <dgm:spPr/>
    </dgm:pt>
    <dgm:pt modelId="{C6A31A69-4095-4209-8EA3-C47DE12274E4}" type="pres">
      <dgm:prSet presAssocID="{D003883A-7DB0-4115-895D-FBA20CDF53E7}" presName="LevelTwoTextNode" presStyleLbl="node3" presStyleIdx="5" presStyleCnt="8">
        <dgm:presLayoutVars>
          <dgm:chPref val="3"/>
        </dgm:presLayoutVars>
      </dgm:prSet>
      <dgm:spPr/>
    </dgm:pt>
    <dgm:pt modelId="{D63E72AA-079E-4E64-B0E0-1883AAA2206C}" type="pres">
      <dgm:prSet presAssocID="{D003883A-7DB0-4115-895D-FBA20CDF53E7}" presName="level3hierChild" presStyleCnt="0"/>
      <dgm:spPr/>
    </dgm:pt>
    <dgm:pt modelId="{0FC231BC-3A99-4532-85DB-05AF7285A9D0}" type="pres">
      <dgm:prSet presAssocID="{6A92192A-89DC-4C74-A3F4-C375CC519948}" presName="conn2-1" presStyleLbl="parChTrans1D2" presStyleIdx="2" presStyleCnt="3"/>
      <dgm:spPr/>
    </dgm:pt>
    <dgm:pt modelId="{E340C8AB-DC34-4688-B18C-39688DE1423B}" type="pres">
      <dgm:prSet presAssocID="{6A92192A-89DC-4C74-A3F4-C375CC519948}" presName="connTx" presStyleLbl="parChTrans1D2" presStyleIdx="2" presStyleCnt="3"/>
      <dgm:spPr/>
    </dgm:pt>
    <dgm:pt modelId="{1F146182-7CA5-4720-A77E-58FA26C6C095}" type="pres">
      <dgm:prSet presAssocID="{039CDB89-D80D-4C6C-BB12-A7AB4BCDDA17}" presName="root2" presStyleCnt="0"/>
      <dgm:spPr/>
    </dgm:pt>
    <dgm:pt modelId="{9F8876F3-0627-4406-A2EF-59155AE094F6}" type="pres">
      <dgm:prSet presAssocID="{039CDB89-D80D-4C6C-BB12-A7AB4BCDDA17}" presName="LevelTwoTextNode" presStyleLbl="node2" presStyleIdx="2" presStyleCnt="3">
        <dgm:presLayoutVars>
          <dgm:chPref val="3"/>
        </dgm:presLayoutVars>
      </dgm:prSet>
      <dgm:spPr/>
    </dgm:pt>
    <dgm:pt modelId="{5287F2CE-AFBD-4D65-8316-868A0D6EA49A}" type="pres">
      <dgm:prSet presAssocID="{039CDB89-D80D-4C6C-BB12-A7AB4BCDDA17}" presName="level3hierChild" presStyleCnt="0"/>
      <dgm:spPr/>
    </dgm:pt>
    <dgm:pt modelId="{17F81FB9-8797-446E-956C-D512B1B80F69}" type="pres">
      <dgm:prSet presAssocID="{43716616-39BA-44FA-8A65-02D3FAA30508}" presName="conn2-1" presStyleLbl="parChTrans1D3" presStyleIdx="6" presStyleCnt="8"/>
      <dgm:spPr/>
    </dgm:pt>
    <dgm:pt modelId="{B5F19CBE-7F42-4D52-B809-6627BF9F9BAB}" type="pres">
      <dgm:prSet presAssocID="{43716616-39BA-44FA-8A65-02D3FAA30508}" presName="connTx" presStyleLbl="parChTrans1D3" presStyleIdx="6" presStyleCnt="8"/>
      <dgm:spPr/>
    </dgm:pt>
    <dgm:pt modelId="{C135790C-2701-4F90-94D7-563D9DCD2007}" type="pres">
      <dgm:prSet presAssocID="{C1BA731A-2F14-4A64-809E-8141CE805E4B}" presName="root2" presStyleCnt="0"/>
      <dgm:spPr/>
    </dgm:pt>
    <dgm:pt modelId="{998C3505-3BF5-4C3B-91EB-149C9ECFE8FB}" type="pres">
      <dgm:prSet presAssocID="{C1BA731A-2F14-4A64-809E-8141CE805E4B}" presName="LevelTwoTextNode" presStyleLbl="node3" presStyleIdx="6" presStyleCnt="8">
        <dgm:presLayoutVars>
          <dgm:chPref val="3"/>
        </dgm:presLayoutVars>
      </dgm:prSet>
      <dgm:spPr/>
    </dgm:pt>
    <dgm:pt modelId="{AFE6349F-E679-4090-96F7-447FCA3BC4AC}" type="pres">
      <dgm:prSet presAssocID="{C1BA731A-2F14-4A64-809E-8141CE805E4B}" presName="level3hierChild" presStyleCnt="0"/>
      <dgm:spPr/>
    </dgm:pt>
    <dgm:pt modelId="{C7CE2556-422C-452E-846E-71D5D227A808}" type="pres">
      <dgm:prSet presAssocID="{BE5E82FA-7B48-48E6-B6EA-FFA002ED6927}" presName="conn2-1" presStyleLbl="parChTrans1D3" presStyleIdx="7" presStyleCnt="8"/>
      <dgm:spPr/>
    </dgm:pt>
    <dgm:pt modelId="{4F850EB3-99DB-47A8-B94E-100AE1D02534}" type="pres">
      <dgm:prSet presAssocID="{BE5E82FA-7B48-48E6-B6EA-FFA002ED6927}" presName="connTx" presStyleLbl="parChTrans1D3" presStyleIdx="7" presStyleCnt="8"/>
      <dgm:spPr/>
    </dgm:pt>
    <dgm:pt modelId="{13F6EB51-9A5D-444F-83BC-08EB4A906AE7}" type="pres">
      <dgm:prSet presAssocID="{42650B4F-CFD9-486C-B834-F31F95957B25}" presName="root2" presStyleCnt="0"/>
      <dgm:spPr/>
    </dgm:pt>
    <dgm:pt modelId="{692F785E-BEF5-4B57-9056-0B716918CC55}" type="pres">
      <dgm:prSet presAssocID="{42650B4F-CFD9-486C-B834-F31F95957B25}" presName="LevelTwoTextNode" presStyleLbl="node3" presStyleIdx="7" presStyleCnt="8">
        <dgm:presLayoutVars>
          <dgm:chPref val="3"/>
        </dgm:presLayoutVars>
      </dgm:prSet>
      <dgm:spPr/>
    </dgm:pt>
    <dgm:pt modelId="{521EB1C1-8CA3-41CE-BF53-F482AEFFD7B0}" type="pres">
      <dgm:prSet presAssocID="{42650B4F-CFD9-486C-B834-F31F95957B25}" presName="level3hierChild" presStyleCnt="0"/>
      <dgm:spPr/>
    </dgm:pt>
  </dgm:ptLst>
  <dgm:cxnLst>
    <dgm:cxn modelId="{51D21C06-B7C4-4B34-98AE-9AD18C3ACC2B}" type="presOf" srcId="{58E5A178-207F-4C46-8879-7E3995C631A1}" destId="{4A0A3A0E-A382-4223-B7CF-B91B90BCB120}" srcOrd="0" destOrd="0" presId="urn:microsoft.com/office/officeart/2005/8/layout/hierarchy2"/>
    <dgm:cxn modelId="{1B3E3D08-DD9A-45ED-8935-0B98F167E50F}" srcId="{8A048D9D-826F-410E-AF33-C3150747856B}" destId="{9C489D28-38AF-42E3-AC8D-A744AEABAC0F}" srcOrd="1" destOrd="0" parTransId="{289F5F82-E337-4B1C-BE7E-0C790F91DB01}" sibTransId="{4895E7C4-F24D-41AF-8028-5B822B86EDB6}"/>
    <dgm:cxn modelId="{028DB708-FDB7-444B-91B9-D6D64AD97B8E}" type="presOf" srcId="{289F5F82-E337-4B1C-BE7E-0C790F91DB01}" destId="{314961BC-2054-49E9-97E3-EA4C9C07235D}" srcOrd="0" destOrd="0" presId="urn:microsoft.com/office/officeart/2005/8/layout/hierarchy2"/>
    <dgm:cxn modelId="{34EAF20A-D8E8-45F2-A090-180B88D32EE0}" type="presOf" srcId="{AED057C3-2F12-40AD-A970-953676B47B94}" destId="{C400D2C6-3F50-43B6-B146-9763805A5EA8}" srcOrd="1" destOrd="0" presId="urn:microsoft.com/office/officeart/2005/8/layout/hierarchy2"/>
    <dgm:cxn modelId="{E26A070B-ABB5-46E6-9B78-C05BE235D7FD}" srcId="{8A048D9D-826F-410E-AF33-C3150747856B}" destId="{C90B41B2-8B83-4F95-97D6-329C44C398F0}" srcOrd="2" destOrd="0" parTransId="{D0D4C0AD-43CB-4AFC-8A3B-8178098548E8}" sibTransId="{E3CF88DE-D051-42A9-A8A9-67EEF9593076}"/>
    <dgm:cxn modelId="{5605EB0D-B8B9-4C3C-97AD-0AAACB3A3179}" type="presOf" srcId="{489C03DC-B9B4-4A97-8B38-43B8D995D525}" destId="{2C1EFF2C-B5D7-4D35-9ECD-480DEEE66501}" srcOrd="0" destOrd="0" presId="urn:microsoft.com/office/officeart/2005/8/layout/hierarchy2"/>
    <dgm:cxn modelId="{42545115-7706-46DD-B16C-D5B8B7EE779F}" type="presOf" srcId="{6064E767-42BC-420D-84AC-984288DBC1DF}" destId="{EE27805F-6B12-4DA6-B470-2F8B287CFEE8}" srcOrd="0" destOrd="0" presId="urn:microsoft.com/office/officeart/2005/8/layout/hierarchy2"/>
    <dgm:cxn modelId="{07778819-8B91-4AAA-88BF-12D804C10094}" type="presOf" srcId="{289F5F82-E337-4B1C-BE7E-0C790F91DB01}" destId="{58878550-66B1-4FB8-9539-89D2FBA962BD}" srcOrd="1" destOrd="0" presId="urn:microsoft.com/office/officeart/2005/8/layout/hierarchy2"/>
    <dgm:cxn modelId="{63EF4428-7463-4DBC-B43A-178CAA9322BC}" srcId="{039CDB89-D80D-4C6C-BB12-A7AB4BCDDA17}" destId="{42650B4F-CFD9-486C-B834-F31F95957B25}" srcOrd="1" destOrd="0" parTransId="{BE5E82FA-7B48-48E6-B6EA-FFA002ED6927}" sibTransId="{042C0184-A216-4FC6-91F0-DA65ADCF36AF}"/>
    <dgm:cxn modelId="{E0B9CD29-4DF9-469E-9492-8563DFABED91}" type="presOf" srcId="{0E9C3887-AD66-4C54-BFBA-70CFBC8AF510}" destId="{0D4A1202-8A9D-4C65-B77E-3158BABFE9F0}" srcOrd="1" destOrd="0" presId="urn:microsoft.com/office/officeart/2005/8/layout/hierarchy2"/>
    <dgm:cxn modelId="{4FF31C2F-8830-4750-8402-04ACB88E47B7}" type="presOf" srcId="{60FA9E8C-22F5-408C-A9E7-72FE41570E86}" destId="{C604A20A-FCA8-4906-9004-14750204FBDA}" srcOrd="0" destOrd="0" presId="urn:microsoft.com/office/officeart/2005/8/layout/hierarchy2"/>
    <dgm:cxn modelId="{D7114E35-1A6A-4AA0-8449-2736E2DEB478}" srcId="{58E5A178-207F-4C46-8879-7E3995C631A1}" destId="{8A048D9D-826F-410E-AF33-C3150747856B}" srcOrd="0" destOrd="0" parTransId="{AED057C3-2F12-40AD-A970-953676B47B94}" sibTransId="{8C743689-5A52-45CE-BF20-ED08ABCF5942}"/>
    <dgm:cxn modelId="{1663495D-6514-4B38-A77B-36DB750F270D}" type="presOf" srcId="{42650B4F-CFD9-486C-B834-F31F95957B25}" destId="{692F785E-BEF5-4B57-9056-0B716918CC55}" srcOrd="0" destOrd="0" presId="urn:microsoft.com/office/officeart/2005/8/layout/hierarchy2"/>
    <dgm:cxn modelId="{9A957663-4BBF-4DD2-9B18-93B0A8FDBA5C}" type="presOf" srcId="{43716616-39BA-44FA-8A65-02D3FAA30508}" destId="{B5F19CBE-7F42-4D52-B809-6627BF9F9BAB}" srcOrd="1" destOrd="0" presId="urn:microsoft.com/office/officeart/2005/8/layout/hierarchy2"/>
    <dgm:cxn modelId="{D1300065-33B3-40C9-B727-F77BA8B5933F}" type="presOf" srcId="{C1BA731A-2F14-4A64-809E-8141CE805E4B}" destId="{998C3505-3BF5-4C3B-91EB-149C9ECFE8FB}" srcOrd="0" destOrd="0" presId="urn:microsoft.com/office/officeart/2005/8/layout/hierarchy2"/>
    <dgm:cxn modelId="{7706876A-12E1-4A79-B496-461B4BD324DC}" type="presOf" srcId="{90B10006-7F11-4D5D-AE3C-27969886BDA4}" destId="{6E4AD1CF-73E6-4656-8525-63F7F3097F38}" srcOrd="0" destOrd="0" presId="urn:microsoft.com/office/officeart/2005/8/layout/hierarchy2"/>
    <dgm:cxn modelId="{0025B06A-5A96-4E9E-8B9D-9D15C4540706}" type="presOf" srcId="{43716616-39BA-44FA-8A65-02D3FAA30508}" destId="{17F81FB9-8797-446E-956C-D512B1B80F69}" srcOrd="0" destOrd="0" presId="urn:microsoft.com/office/officeart/2005/8/layout/hierarchy2"/>
    <dgm:cxn modelId="{CFCEA353-631F-47D5-B41B-1B3FED7A921C}" srcId="{8A048D9D-826F-410E-AF33-C3150747856B}" destId="{728DDFE9-28B8-48E5-8B03-A4414ED5D6E0}" srcOrd="0" destOrd="0" parTransId="{0E9C3887-AD66-4C54-BFBA-70CFBC8AF510}" sibTransId="{CA24FE61-0DF8-45EE-96EB-208123E90292}"/>
    <dgm:cxn modelId="{2164E855-7E44-4FBE-A47F-115018AF1D15}" type="presOf" srcId="{E123ED75-E08C-4A26-B3D5-B23019289DB5}" destId="{D8DDE629-3B37-4440-B9AD-425461EB4D1C}" srcOrd="1" destOrd="0" presId="urn:microsoft.com/office/officeart/2005/8/layout/hierarchy2"/>
    <dgm:cxn modelId="{EA269B59-E25F-4EBD-900D-531467379268}" srcId="{6064E767-42BC-420D-84AC-984288DBC1DF}" destId="{33D7BDA5-8EA6-4DC9-B400-854CAAE36330}" srcOrd="1" destOrd="0" parTransId="{90B10006-7F11-4D5D-AE3C-27969886BDA4}" sibTransId="{C264950F-6C93-411E-915C-B6771B87A5BB}"/>
    <dgm:cxn modelId="{7BE5035A-B4A9-496B-9768-854FCFC52103}" type="presOf" srcId="{728DDFE9-28B8-48E5-8B03-A4414ED5D6E0}" destId="{594216DA-9593-4C53-9365-418C642BBAA7}" srcOrd="0" destOrd="0" presId="urn:microsoft.com/office/officeart/2005/8/layout/hierarchy2"/>
    <dgm:cxn modelId="{71B8077A-9D9B-472E-AFE1-25462E9A4CEB}" type="presOf" srcId="{0E9C3887-AD66-4C54-BFBA-70CFBC8AF510}" destId="{17C5C05E-E249-477F-ADE7-288233F0F49A}" srcOrd="0" destOrd="0" presId="urn:microsoft.com/office/officeart/2005/8/layout/hierarchy2"/>
    <dgm:cxn modelId="{9FAA3A7C-9BB0-402F-95DB-33C3F516CD25}" type="presOf" srcId="{BE5E82FA-7B48-48E6-B6EA-FFA002ED6927}" destId="{4F850EB3-99DB-47A8-B94E-100AE1D02534}" srcOrd="1" destOrd="0" presId="urn:microsoft.com/office/officeart/2005/8/layout/hierarchy2"/>
    <dgm:cxn modelId="{FC055783-324E-4B2A-94F6-9149B8FD2A52}" type="presOf" srcId="{9C489D28-38AF-42E3-AC8D-A744AEABAC0F}" destId="{A18A0EC0-364B-40BE-96BF-738383B9355E}" srcOrd="0" destOrd="0" presId="urn:microsoft.com/office/officeart/2005/8/layout/hierarchy2"/>
    <dgm:cxn modelId="{3A62038B-FBF9-4624-82F9-DF23C3D4F370}" srcId="{58E5A178-207F-4C46-8879-7E3995C631A1}" destId="{039CDB89-D80D-4C6C-BB12-A7AB4BCDDA17}" srcOrd="2" destOrd="0" parTransId="{6A92192A-89DC-4C74-A3F4-C375CC519948}" sibTransId="{87714AAA-02CD-48A8-BBD9-F77B5137771C}"/>
    <dgm:cxn modelId="{92CC0B8E-5173-4F57-9A4C-7C9449A44DFC}" type="presOf" srcId="{60FA9E8C-22F5-408C-A9E7-72FE41570E86}" destId="{9D8D419F-B6AB-40E5-80ED-88C483A63F83}" srcOrd="1" destOrd="0" presId="urn:microsoft.com/office/officeart/2005/8/layout/hierarchy2"/>
    <dgm:cxn modelId="{75E11690-106C-4806-A4A9-B675446DBCE9}" type="presOf" srcId="{BE5E82FA-7B48-48E6-B6EA-FFA002ED6927}" destId="{C7CE2556-422C-452E-846E-71D5D227A808}" srcOrd="0" destOrd="0" presId="urn:microsoft.com/office/officeart/2005/8/layout/hierarchy2"/>
    <dgm:cxn modelId="{E4C62296-6F5D-453F-B953-FE3A2FC05DB9}" type="presOf" srcId="{6A92192A-89DC-4C74-A3F4-C375CC519948}" destId="{0FC231BC-3A99-4532-85DB-05AF7285A9D0}" srcOrd="0" destOrd="0" presId="urn:microsoft.com/office/officeart/2005/8/layout/hierarchy2"/>
    <dgm:cxn modelId="{5C75169B-C68C-401C-A50A-E084690002A5}" type="presOf" srcId="{039CDB89-D80D-4C6C-BB12-A7AB4BCDDA17}" destId="{9F8876F3-0627-4406-A2EF-59155AE094F6}" srcOrd="0" destOrd="0" presId="urn:microsoft.com/office/officeart/2005/8/layout/hierarchy2"/>
    <dgm:cxn modelId="{57BB56A0-3573-4E4F-B2D7-568411EA7151}" type="presOf" srcId="{D0D4C0AD-43CB-4AFC-8A3B-8178098548E8}" destId="{7F8AAA3E-3C1C-442D-BA26-47D469BCB258}" srcOrd="0" destOrd="0" presId="urn:microsoft.com/office/officeart/2005/8/layout/hierarchy2"/>
    <dgm:cxn modelId="{C3C758A1-59B2-40DA-868C-480A501007B5}" srcId="{6064E767-42BC-420D-84AC-984288DBC1DF}" destId="{CD1C9AAF-E7F7-4CA0-AA85-66C0A6A11BB0}" srcOrd="0" destOrd="0" parTransId="{E123ED75-E08C-4A26-B3D5-B23019289DB5}" sibTransId="{0BEB7891-B3AA-4A49-9996-297A8F9B7FF4}"/>
    <dgm:cxn modelId="{58A4E8A4-433E-4549-97C7-AAF6C55C368A}" type="presOf" srcId="{CD1C9AAF-E7F7-4CA0-AA85-66C0A6A11BB0}" destId="{126B8223-5094-4433-88F4-7FFA2D3F0F55}" srcOrd="0" destOrd="0" presId="urn:microsoft.com/office/officeart/2005/8/layout/hierarchy2"/>
    <dgm:cxn modelId="{DD28EEA9-75E2-4C2B-9278-5A3DFA4F6D4B}" srcId="{039CDB89-D80D-4C6C-BB12-A7AB4BCDDA17}" destId="{C1BA731A-2F14-4A64-809E-8141CE805E4B}" srcOrd="0" destOrd="0" parTransId="{43716616-39BA-44FA-8A65-02D3FAA30508}" sibTransId="{7E3D75D9-9454-45DD-8233-8972E75BB397}"/>
    <dgm:cxn modelId="{84F774AA-80B2-4A9B-A4C2-838E94B50355}" srcId="{6064E767-42BC-420D-84AC-984288DBC1DF}" destId="{D003883A-7DB0-4115-895D-FBA20CDF53E7}" srcOrd="2" destOrd="0" parTransId="{5356AE8F-10ED-4B9D-A074-91580ED6C2CC}" sibTransId="{84EC688F-837A-4365-9718-2E173D4EFDFF}"/>
    <dgm:cxn modelId="{5DB62BAC-63FA-4B48-B66F-488B0483A825}" type="presOf" srcId="{6A92192A-89DC-4C74-A3F4-C375CC519948}" destId="{E340C8AB-DC34-4688-B18C-39688DE1423B}" srcOrd="1" destOrd="0" presId="urn:microsoft.com/office/officeart/2005/8/layout/hierarchy2"/>
    <dgm:cxn modelId="{7302B6B5-82E5-495F-85F0-99BF63BB58AD}" type="presOf" srcId="{5356AE8F-10ED-4B9D-A074-91580ED6C2CC}" destId="{20CF94F5-E1B8-4031-A4ED-C6D9976A9D12}" srcOrd="1" destOrd="0" presId="urn:microsoft.com/office/officeart/2005/8/layout/hierarchy2"/>
    <dgm:cxn modelId="{DB29EBB9-007E-4677-8473-02A6F3DE1E00}" type="presOf" srcId="{33D7BDA5-8EA6-4DC9-B400-854CAAE36330}" destId="{96513607-DE2B-4CC1-A0C6-095ACD902871}" srcOrd="0" destOrd="0" presId="urn:microsoft.com/office/officeart/2005/8/layout/hierarchy2"/>
    <dgm:cxn modelId="{10BAB7C0-FB74-4B18-A29B-03C174AC52E8}" type="presOf" srcId="{D0D4C0AD-43CB-4AFC-8A3B-8178098548E8}" destId="{54A96427-B0D1-4AAE-A8DC-147E2CF0663A}" srcOrd="1" destOrd="0" presId="urn:microsoft.com/office/officeart/2005/8/layout/hierarchy2"/>
    <dgm:cxn modelId="{CD1D3BCE-FF9D-4973-BAF4-17FBB9382BDA}" type="presOf" srcId="{C90B41B2-8B83-4F95-97D6-329C44C398F0}" destId="{899EC461-E9C3-47A8-94E1-C7CAC8FC4516}" srcOrd="0" destOrd="0" presId="urn:microsoft.com/office/officeart/2005/8/layout/hierarchy2"/>
    <dgm:cxn modelId="{70B37ED2-B367-4EC6-9D5B-E4AB1454E428}" type="presOf" srcId="{E123ED75-E08C-4A26-B3D5-B23019289DB5}" destId="{9B6595FB-A869-4473-9908-7D4B356FD2AF}" srcOrd="0" destOrd="0" presId="urn:microsoft.com/office/officeart/2005/8/layout/hierarchy2"/>
    <dgm:cxn modelId="{FC820BD5-E1A6-4E78-B0B4-8DF83144A78A}" type="presOf" srcId="{90B10006-7F11-4D5D-AE3C-27969886BDA4}" destId="{679DB4B7-F933-46DB-9F7C-661FCFB9EF73}" srcOrd="1" destOrd="0" presId="urn:microsoft.com/office/officeart/2005/8/layout/hierarchy2"/>
    <dgm:cxn modelId="{0E8A2CDE-E2BF-4691-9BCB-9607512D2075}" srcId="{58E5A178-207F-4C46-8879-7E3995C631A1}" destId="{6064E767-42BC-420D-84AC-984288DBC1DF}" srcOrd="1" destOrd="0" parTransId="{60FA9E8C-22F5-408C-A9E7-72FE41570E86}" sibTransId="{5DD0E3A3-3FC1-44BF-83B4-C56EDF5A5BC0}"/>
    <dgm:cxn modelId="{A985FDE2-4CEB-449B-9A70-22D91B3D6000}" type="presOf" srcId="{D003883A-7DB0-4115-895D-FBA20CDF53E7}" destId="{C6A31A69-4095-4209-8EA3-C47DE12274E4}" srcOrd="0" destOrd="0" presId="urn:microsoft.com/office/officeart/2005/8/layout/hierarchy2"/>
    <dgm:cxn modelId="{FF31C4EA-2AE7-4597-BD3D-05783ACB3FD4}" srcId="{489C03DC-B9B4-4A97-8B38-43B8D995D525}" destId="{58E5A178-207F-4C46-8879-7E3995C631A1}" srcOrd="0" destOrd="0" parTransId="{3B08BAE0-8585-4CB3-9114-2956D1F3470F}" sibTransId="{B4476AA8-22D0-4D9D-BD2B-AFCA24A812F6}"/>
    <dgm:cxn modelId="{126E6FF1-0EC8-4869-89B3-9A95FAC4FB32}" type="presOf" srcId="{5356AE8F-10ED-4B9D-A074-91580ED6C2CC}" destId="{7E20ACA9-E9BD-437A-B79E-A0CB22A67522}" srcOrd="0" destOrd="0" presId="urn:microsoft.com/office/officeart/2005/8/layout/hierarchy2"/>
    <dgm:cxn modelId="{072D79FD-B272-4435-9C15-6A5B72AE9A5E}" type="presOf" srcId="{AED057C3-2F12-40AD-A970-953676B47B94}" destId="{6417196F-AF55-4A6A-83CE-BA8AD4A76F24}" srcOrd="0" destOrd="0" presId="urn:microsoft.com/office/officeart/2005/8/layout/hierarchy2"/>
    <dgm:cxn modelId="{EEDBF7FE-5425-4007-81DD-DD210909B674}" type="presOf" srcId="{8A048D9D-826F-410E-AF33-C3150747856B}" destId="{8395D4DF-1731-4E7F-B643-134F1C38DA3C}" srcOrd="0" destOrd="0" presId="urn:microsoft.com/office/officeart/2005/8/layout/hierarchy2"/>
    <dgm:cxn modelId="{D6DDCCE6-D07F-4617-815C-F3A0A0FA9AB4}" type="presParOf" srcId="{2C1EFF2C-B5D7-4D35-9ECD-480DEEE66501}" destId="{1B7B9CD9-7592-4DD0-9E92-D301D7881FC9}" srcOrd="0" destOrd="0" presId="urn:microsoft.com/office/officeart/2005/8/layout/hierarchy2"/>
    <dgm:cxn modelId="{05B2B3F6-DF89-4104-AED3-26B58CCB3359}" type="presParOf" srcId="{1B7B9CD9-7592-4DD0-9E92-D301D7881FC9}" destId="{4A0A3A0E-A382-4223-B7CF-B91B90BCB120}" srcOrd="0" destOrd="0" presId="urn:microsoft.com/office/officeart/2005/8/layout/hierarchy2"/>
    <dgm:cxn modelId="{5D35516F-8F36-4186-A728-2933AB86AAA2}" type="presParOf" srcId="{1B7B9CD9-7592-4DD0-9E92-D301D7881FC9}" destId="{1BAF6F11-7B3D-4768-8ED3-57CA0B145E0F}" srcOrd="1" destOrd="0" presId="urn:microsoft.com/office/officeart/2005/8/layout/hierarchy2"/>
    <dgm:cxn modelId="{0525929C-B6A8-49A5-AFDF-3D29A8BC0380}" type="presParOf" srcId="{1BAF6F11-7B3D-4768-8ED3-57CA0B145E0F}" destId="{6417196F-AF55-4A6A-83CE-BA8AD4A76F24}" srcOrd="0" destOrd="0" presId="urn:microsoft.com/office/officeart/2005/8/layout/hierarchy2"/>
    <dgm:cxn modelId="{55E9EBA2-3497-4A83-A56A-2645FDDD34A6}" type="presParOf" srcId="{6417196F-AF55-4A6A-83CE-BA8AD4A76F24}" destId="{C400D2C6-3F50-43B6-B146-9763805A5EA8}" srcOrd="0" destOrd="0" presId="urn:microsoft.com/office/officeart/2005/8/layout/hierarchy2"/>
    <dgm:cxn modelId="{4079BDAB-7ED3-4E10-8770-857222C165E8}" type="presParOf" srcId="{1BAF6F11-7B3D-4768-8ED3-57CA0B145E0F}" destId="{A1BE135A-270F-4E23-9B61-886739ADD77E}" srcOrd="1" destOrd="0" presId="urn:microsoft.com/office/officeart/2005/8/layout/hierarchy2"/>
    <dgm:cxn modelId="{3CCB7B8C-D4A9-4718-8883-2B1D2E6A6411}" type="presParOf" srcId="{A1BE135A-270F-4E23-9B61-886739ADD77E}" destId="{8395D4DF-1731-4E7F-B643-134F1C38DA3C}" srcOrd="0" destOrd="0" presId="urn:microsoft.com/office/officeart/2005/8/layout/hierarchy2"/>
    <dgm:cxn modelId="{3DD85CDC-71AC-4D97-8078-55BF85D41F55}" type="presParOf" srcId="{A1BE135A-270F-4E23-9B61-886739ADD77E}" destId="{F5CADF84-1050-42CC-82C3-BCA392BEAB9E}" srcOrd="1" destOrd="0" presId="urn:microsoft.com/office/officeart/2005/8/layout/hierarchy2"/>
    <dgm:cxn modelId="{7C029C0B-D6FA-410F-8C18-553D3A0DFEDC}" type="presParOf" srcId="{F5CADF84-1050-42CC-82C3-BCA392BEAB9E}" destId="{17C5C05E-E249-477F-ADE7-288233F0F49A}" srcOrd="0" destOrd="0" presId="urn:microsoft.com/office/officeart/2005/8/layout/hierarchy2"/>
    <dgm:cxn modelId="{944975DD-0A6D-4E65-9416-D6AB5BCB995A}" type="presParOf" srcId="{17C5C05E-E249-477F-ADE7-288233F0F49A}" destId="{0D4A1202-8A9D-4C65-B77E-3158BABFE9F0}" srcOrd="0" destOrd="0" presId="urn:microsoft.com/office/officeart/2005/8/layout/hierarchy2"/>
    <dgm:cxn modelId="{2FD52005-2B43-4CC3-BB9F-5295AEB35AD0}" type="presParOf" srcId="{F5CADF84-1050-42CC-82C3-BCA392BEAB9E}" destId="{FA758D13-647C-4F33-AEBF-AE5A6DF5573C}" srcOrd="1" destOrd="0" presId="urn:microsoft.com/office/officeart/2005/8/layout/hierarchy2"/>
    <dgm:cxn modelId="{38326D5D-7C39-47EA-824D-567359245C7D}" type="presParOf" srcId="{FA758D13-647C-4F33-AEBF-AE5A6DF5573C}" destId="{594216DA-9593-4C53-9365-418C642BBAA7}" srcOrd="0" destOrd="0" presId="urn:microsoft.com/office/officeart/2005/8/layout/hierarchy2"/>
    <dgm:cxn modelId="{42721925-6408-4D4F-83B3-565FFAD9F668}" type="presParOf" srcId="{FA758D13-647C-4F33-AEBF-AE5A6DF5573C}" destId="{700AE03E-81E6-4C84-ADD5-20EF788E07DD}" srcOrd="1" destOrd="0" presId="urn:microsoft.com/office/officeart/2005/8/layout/hierarchy2"/>
    <dgm:cxn modelId="{5FF163B7-B769-4790-8B4A-7EC5D30D417F}" type="presParOf" srcId="{F5CADF84-1050-42CC-82C3-BCA392BEAB9E}" destId="{314961BC-2054-49E9-97E3-EA4C9C07235D}" srcOrd="2" destOrd="0" presId="urn:microsoft.com/office/officeart/2005/8/layout/hierarchy2"/>
    <dgm:cxn modelId="{BC432188-9E5B-4F24-ACF0-9D25A80B429C}" type="presParOf" srcId="{314961BC-2054-49E9-97E3-EA4C9C07235D}" destId="{58878550-66B1-4FB8-9539-89D2FBA962BD}" srcOrd="0" destOrd="0" presId="urn:microsoft.com/office/officeart/2005/8/layout/hierarchy2"/>
    <dgm:cxn modelId="{8C3B05C3-C332-4AD7-8C87-AED0E4F2A5E4}" type="presParOf" srcId="{F5CADF84-1050-42CC-82C3-BCA392BEAB9E}" destId="{58F3CA96-2157-4E6C-B5FB-BF5ACA319634}" srcOrd="3" destOrd="0" presId="urn:microsoft.com/office/officeart/2005/8/layout/hierarchy2"/>
    <dgm:cxn modelId="{33778D6E-E6C6-4F06-B946-925199CE2D65}" type="presParOf" srcId="{58F3CA96-2157-4E6C-B5FB-BF5ACA319634}" destId="{A18A0EC0-364B-40BE-96BF-738383B9355E}" srcOrd="0" destOrd="0" presId="urn:microsoft.com/office/officeart/2005/8/layout/hierarchy2"/>
    <dgm:cxn modelId="{89366AF3-DBDC-4329-ABAB-2BF821101DD7}" type="presParOf" srcId="{58F3CA96-2157-4E6C-B5FB-BF5ACA319634}" destId="{9B098D1A-D36A-485F-A56D-53CD7743D09B}" srcOrd="1" destOrd="0" presId="urn:microsoft.com/office/officeart/2005/8/layout/hierarchy2"/>
    <dgm:cxn modelId="{914C758D-007A-4546-B09F-F44B376A61B8}" type="presParOf" srcId="{F5CADF84-1050-42CC-82C3-BCA392BEAB9E}" destId="{7F8AAA3E-3C1C-442D-BA26-47D469BCB258}" srcOrd="4" destOrd="0" presId="urn:microsoft.com/office/officeart/2005/8/layout/hierarchy2"/>
    <dgm:cxn modelId="{222113C1-F045-4184-AA7B-CF32AF94C5F9}" type="presParOf" srcId="{7F8AAA3E-3C1C-442D-BA26-47D469BCB258}" destId="{54A96427-B0D1-4AAE-A8DC-147E2CF0663A}" srcOrd="0" destOrd="0" presId="urn:microsoft.com/office/officeart/2005/8/layout/hierarchy2"/>
    <dgm:cxn modelId="{F3B324BC-C8E3-4E6B-BDDD-89380042A831}" type="presParOf" srcId="{F5CADF84-1050-42CC-82C3-BCA392BEAB9E}" destId="{DD76075C-74DB-4021-933E-40D9408F4C83}" srcOrd="5" destOrd="0" presId="urn:microsoft.com/office/officeart/2005/8/layout/hierarchy2"/>
    <dgm:cxn modelId="{5FE16744-5DC4-4A41-953F-55F58DDA5ED0}" type="presParOf" srcId="{DD76075C-74DB-4021-933E-40D9408F4C83}" destId="{899EC461-E9C3-47A8-94E1-C7CAC8FC4516}" srcOrd="0" destOrd="0" presId="urn:microsoft.com/office/officeart/2005/8/layout/hierarchy2"/>
    <dgm:cxn modelId="{5DD261E2-41D2-4EDD-B4C2-296348AF4000}" type="presParOf" srcId="{DD76075C-74DB-4021-933E-40D9408F4C83}" destId="{86D767BA-71BB-42DD-9DED-F52C0EBE286C}" srcOrd="1" destOrd="0" presId="urn:microsoft.com/office/officeart/2005/8/layout/hierarchy2"/>
    <dgm:cxn modelId="{B8BEC904-B892-4DB9-AFC2-1CDF305C41BB}" type="presParOf" srcId="{1BAF6F11-7B3D-4768-8ED3-57CA0B145E0F}" destId="{C604A20A-FCA8-4906-9004-14750204FBDA}" srcOrd="2" destOrd="0" presId="urn:microsoft.com/office/officeart/2005/8/layout/hierarchy2"/>
    <dgm:cxn modelId="{BEE1A8D0-96CB-41A2-BCFE-8330E8FF7A40}" type="presParOf" srcId="{C604A20A-FCA8-4906-9004-14750204FBDA}" destId="{9D8D419F-B6AB-40E5-80ED-88C483A63F83}" srcOrd="0" destOrd="0" presId="urn:microsoft.com/office/officeart/2005/8/layout/hierarchy2"/>
    <dgm:cxn modelId="{1AC9BE3A-A4EE-4360-AE0C-447491EDABF2}" type="presParOf" srcId="{1BAF6F11-7B3D-4768-8ED3-57CA0B145E0F}" destId="{62EDD38B-01AF-4E59-ACC9-6AA536B89FDD}" srcOrd="3" destOrd="0" presId="urn:microsoft.com/office/officeart/2005/8/layout/hierarchy2"/>
    <dgm:cxn modelId="{679139EC-D71C-47F8-9EB2-6783F4F499D0}" type="presParOf" srcId="{62EDD38B-01AF-4E59-ACC9-6AA536B89FDD}" destId="{EE27805F-6B12-4DA6-B470-2F8B287CFEE8}" srcOrd="0" destOrd="0" presId="urn:microsoft.com/office/officeart/2005/8/layout/hierarchy2"/>
    <dgm:cxn modelId="{A1FA6166-1EEE-41EF-8622-86F047A36C24}" type="presParOf" srcId="{62EDD38B-01AF-4E59-ACC9-6AA536B89FDD}" destId="{6550BF2F-CB4C-41A5-9D4D-E8D3785BAF35}" srcOrd="1" destOrd="0" presId="urn:microsoft.com/office/officeart/2005/8/layout/hierarchy2"/>
    <dgm:cxn modelId="{881F074E-5DF5-4F65-ADB4-F4312E2258C4}" type="presParOf" srcId="{6550BF2F-CB4C-41A5-9D4D-E8D3785BAF35}" destId="{9B6595FB-A869-4473-9908-7D4B356FD2AF}" srcOrd="0" destOrd="0" presId="urn:microsoft.com/office/officeart/2005/8/layout/hierarchy2"/>
    <dgm:cxn modelId="{F3C513EB-7032-498B-9B9F-E87918CBBFBB}" type="presParOf" srcId="{9B6595FB-A869-4473-9908-7D4B356FD2AF}" destId="{D8DDE629-3B37-4440-B9AD-425461EB4D1C}" srcOrd="0" destOrd="0" presId="urn:microsoft.com/office/officeart/2005/8/layout/hierarchy2"/>
    <dgm:cxn modelId="{3BEF4665-40E1-4905-9374-3034E788504E}" type="presParOf" srcId="{6550BF2F-CB4C-41A5-9D4D-E8D3785BAF35}" destId="{65B319B9-597D-4940-9D1E-74CE7196629C}" srcOrd="1" destOrd="0" presId="urn:microsoft.com/office/officeart/2005/8/layout/hierarchy2"/>
    <dgm:cxn modelId="{1AE0EF60-B553-41A4-A29E-DD037577DCEB}" type="presParOf" srcId="{65B319B9-597D-4940-9D1E-74CE7196629C}" destId="{126B8223-5094-4433-88F4-7FFA2D3F0F55}" srcOrd="0" destOrd="0" presId="urn:microsoft.com/office/officeart/2005/8/layout/hierarchy2"/>
    <dgm:cxn modelId="{80D26DED-83B1-410A-9F20-91FDE88CA56B}" type="presParOf" srcId="{65B319B9-597D-4940-9D1E-74CE7196629C}" destId="{3E05B73D-4101-46D9-B38A-C9AB86D1344F}" srcOrd="1" destOrd="0" presId="urn:microsoft.com/office/officeart/2005/8/layout/hierarchy2"/>
    <dgm:cxn modelId="{08B9BC21-3B99-4A60-99BC-0EE3F2CF8F52}" type="presParOf" srcId="{6550BF2F-CB4C-41A5-9D4D-E8D3785BAF35}" destId="{6E4AD1CF-73E6-4656-8525-63F7F3097F38}" srcOrd="2" destOrd="0" presId="urn:microsoft.com/office/officeart/2005/8/layout/hierarchy2"/>
    <dgm:cxn modelId="{24058B2B-13D5-47E2-8B33-7CA5FA51D9B7}" type="presParOf" srcId="{6E4AD1CF-73E6-4656-8525-63F7F3097F38}" destId="{679DB4B7-F933-46DB-9F7C-661FCFB9EF73}" srcOrd="0" destOrd="0" presId="urn:microsoft.com/office/officeart/2005/8/layout/hierarchy2"/>
    <dgm:cxn modelId="{229C31ED-6FC0-4417-B18F-DE97C39A01CC}" type="presParOf" srcId="{6550BF2F-CB4C-41A5-9D4D-E8D3785BAF35}" destId="{7AF75875-AB54-4926-908A-28A5D85927C4}" srcOrd="3" destOrd="0" presId="urn:microsoft.com/office/officeart/2005/8/layout/hierarchy2"/>
    <dgm:cxn modelId="{07B59D50-2CB4-4725-9EB7-D992E2FA09E6}" type="presParOf" srcId="{7AF75875-AB54-4926-908A-28A5D85927C4}" destId="{96513607-DE2B-4CC1-A0C6-095ACD902871}" srcOrd="0" destOrd="0" presId="urn:microsoft.com/office/officeart/2005/8/layout/hierarchy2"/>
    <dgm:cxn modelId="{7E8FEC34-8CFA-49A8-BCAE-3485F7A1A079}" type="presParOf" srcId="{7AF75875-AB54-4926-908A-28A5D85927C4}" destId="{1A1E3227-F8AC-4E3C-835A-64084DF4F1D5}" srcOrd="1" destOrd="0" presId="urn:microsoft.com/office/officeart/2005/8/layout/hierarchy2"/>
    <dgm:cxn modelId="{67DCC35A-2FE4-497D-8D54-C8C87522E16B}" type="presParOf" srcId="{6550BF2F-CB4C-41A5-9D4D-E8D3785BAF35}" destId="{7E20ACA9-E9BD-437A-B79E-A0CB22A67522}" srcOrd="4" destOrd="0" presId="urn:microsoft.com/office/officeart/2005/8/layout/hierarchy2"/>
    <dgm:cxn modelId="{646B6536-D007-4A59-B94A-3429715CD0EF}" type="presParOf" srcId="{7E20ACA9-E9BD-437A-B79E-A0CB22A67522}" destId="{20CF94F5-E1B8-4031-A4ED-C6D9976A9D12}" srcOrd="0" destOrd="0" presId="urn:microsoft.com/office/officeart/2005/8/layout/hierarchy2"/>
    <dgm:cxn modelId="{F2CCB5C0-8F20-4B9E-ADCC-921210A6BAD4}" type="presParOf" srcId="{6550BF2F-CB4C-41A5-9D4D-E8D3785BAF35}" destId="{ACEC7DEA-4281-48A7-AEA6-3A42C01B0F9E}" srcOrd="5" destOrd="0" presId="urn:microsoft.com/office/officeart/2005/8/layout/hierarchy2"/>
    <dgm:cxn modelId="{C467036A-6EB9-4D6D-941B-032FF7F83170}" type="presParOf" srcId="{ACEC7DEA-4281-48A7-AEA6-3A42C01B0F9E}" destId="{C6A31A69-4095-4209-8EA3-C47DE12274E4}" srcOrd="0" destOrd="0" presId="urn:microsoft.com/office/officeart/2005/8/layout/hierarchy2"/>
    <dgm:cxn modelId="{9A62E4D8-1512-49BB-94FC-1C74D09A1E62}" type="presParOf" srcId="{ACEC7DEA-4281-48A7-AEA6-3A42C01B0F9E}" destId="{D63E72AA-079E-4E64-B0E0-1883AAA2206C}" srcOrd="1" destOrd="0" presId="urn:microsoft.com/office/officeart/2005/8/layout/hierarchy2"/>
    <dgm:cxn modelId="{5B0B9D18-1D09-40D1-AEA6-979479B77B51}" type="presParOf" srcId="{1BAF6F11-7B3D-4768-8ED3-57CA0B145E0F}" destId="{0FC231BC-3A99-4532-85DB-05AF7285A9D0}" srcOrd="4" destOrd="0" presId="urn:microsoft.com/office/officeart/2005/8/layout/hierarchy2"/>
    <dgm:cxn modelId="{EC07ECC8-5838-45FF-B652-FE92237BA229}" type="presParOf" srcId="{0FC231BC-3A99-4532-85DB-05AF7285A9D0}" destId="{E340C8AB-DC34-4688-B18C-39688DE1423B}" srcOrd="0" destOrd="0" presId="urn:microsoft.com/office/officeart/2005/8/layout/hierarchy2"/>
    <dgm:cxn modelId="{CE7ECCA8-F5AE-4B99-967C-0A0A6A986720}" type="presParOf" srcId="{1BAF6F11-7B3D-4768-8ED3-57CA0B145E0F}" destId="{1F146182-7CA5-4720-A77E-58FA26C6C095}" srcOrd="5" destOrd="0" presId="urn:microsoft.com/office/officeart/2005/8/layout/hierarchy2"/>
    <dgm:cxn modelId="{8979F20C-A317-48DE-AA0E-E206C3A1A536}" type="presParOf" srcId="{1F146182-7CA5-4720-A77E-58FA26C6C095}" destId="{9F8876F3-0627-4406-A2EF-59155AE094F6}" srcOrd="0" destOrd="0" presId="urn:microsoft.com/office/officeart/2005/8/layout/hierarchy2"/>
    <dgm:cxn modelId="{5EEA45D2-C01C-46A2-BB27-E172B94B5A61}" type="presParOf" srcId="{1F146182-7CA5-4720-A77E-58FA26C6C095}" destId="{5287F2CE-AFBD-4D65-8316-868A0D6EA49A}" srcOrd="1" destOrd="0" presId="urn:microsoft.com/office/officeart/2005/8/layout/hierarchy2"/>
    <dgm:cxn modelId="{081D69E1-0664-451A-B330-FEFA722D7789}" type="presParOf" srcId="{5287F2CE-AFBD-4D65-8316-868A0D6EA49A}" destId="{17F81FB9-8797-446E-956C-D512B1B80F69}" srcOrd="0" destOrd="0" presId="urn:microsoft.com/office/officeart/2005/8/layout/hierarchy2"/>
    <dgm:cxn modelId="{AB2451EF-7E2A-47C0-A42F-69ED479E2AF7}" type="presParOf" srcId="{17F81FB9-8797-446E-956C-D512B1B80F69}" destId="{B5F19CBE-7F42-4D52-B809-6627BF9F9BAB}" srcOrd="0" destOrd="0" presId="urn:microsoft.com/office/officeart/2005/8/layout/hierarchy2"/>
    <dgm:cxn modelId="{806610D4-F3E9-44F1-AD4D-6F61CC0280B8}" type="presParOf" srcId="{5287F2CE-AFBD-4D65-8316-868A0D6EA49A}" destId="{C135790C-2701-4F90-94D7-563D9DCD2007}" srcOrd="1" destOrd="0" presId="urn:microsoft.com/office/officeart/2005/8/layout/hierarchy2"/>
    <dgm:cxn modelId="{FC7D847F-97DC-4590-A342-009E97933ADF}" type="presParOf" srcId="{C135790C-2701-4F90-94D7-563D9DCD2007}" destId="{998C3505-3BF5-4C3B-91EB-149C9ECFE8FB}" srcOrd="0" destOrd="0" presId="urn:microsoft.com/office/officeart/2005/8/layout/hierarchy2"/>
    <dgm:cxn modelId="{F8B04D72-2019-4492-B894-810B85DAE248}" type="presParOf" srcId="{C135790C-2701-4F90-94D7-563D9DCD2007}" destId="{AFE6349F-E679-4090-96F7-447FCA3BC4AC}" srcOrd="1" destOrd="0" presId="urn:microsoft.com/office/officeart/2005/8/layout/hierarchy2"/>
    <dgm:cxn modelId="{15A173F5-A437-48E2-B231-C27257129A6F}" type="presParOf" srcId="{5287F2CE-AFBD-4D65-8316-868A0D6EA49A}" destId="{C7CE2556-422C-452E-846E-71D5D227A808}" srcOrd="2" destOrd="0" presId="urn:microsoft.com/office/officeart/2005/8/layout/hierarchy2"/>
    <dgm:cxn modelId="{DDA36B65-AD9C-48F5-A625-E4B271A58BFD}" type="presParOf" srcId="{C7CE2556-422C-452E-846E-71D5D227A808}" destId="{4F850EB3-99DB-47A8-B94E-100AE1D02534}" srcOrd="0" destOrd="0" presId="urn:microsoft.com/office/officeart/2005/8/layout/hierarchy2"/>
    <dgm:cxn modelId="{38DEB943-767D-49E8-914A-ADCD22BECA6D}" type="presParOf" srcId="{5287F2CE-AFBD-4D65-8316-868A0D6EA49A}" destId="{13F6EB51-9A5D-444F-83BC-08EB4A906AE7}" srcOrd="3" destOrd="0" presId="urn:microsoft.com/office/officeart/2005/8/layout/hierarchy2"/>
    <dgm:cxn modelId="{71C8461A-5684-47EC-BB19-662E04D7DCEE}" type="presParOf" srcId="{13F6EB51-9A5D-444F-83BC-08EB4A906AE7}" destId="{692F785E-BEF5-4B57-9056-0B716918CC55}" srcOrd="0" destOrd="0" presId="urn:microsoft.com/office/officeart/2005/8/layout/hierarchy2"/>
    <dgm:cxn modelId="{09115D10-EC08-4C74-A7C8-25DC911C4D66}" type="presParOf" srcId="{13F6EB51-9A5D-444F-83BC-08EB4A906AE7}" destId="{521EB1C1-8CA3-41CE-BF53-F482AEFFD7B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860CE9-D320-428E-8D28-E12A27125ECC}"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zh-CN" altLang="en-US"/>
        </a:p>
      </dgm:t>
    </dgm:pt>
    <dgm:pt modelId="{BD6168DF-A882-465B-838E-7F1CA071EACC}">
      <dgm:prSet phldrT="[文本]" custT="1"/>
      <dgm:spPr>
        <a:gradFill rotWithShape="0">
          <a:gsLst>
            <a:gs pos="0">
              <a:schemeClr val="accent3"/>
            </a:gs>
            <a:gs pos="100000">
              <a:schemeClr val="accent4"/>
            </a:gs>
          </a:gsLst>
          <a:lin ang="2700000" scaled="1"/>
        </a:gradFill>
        <a:ln w="38100">
          <a:solidFill>
            <a:schemeClr val="accent1"/>
          </a:solidFill>
        </a:ln>
      </dgm:spPr>
      <dgm:t>
        <a:bodyPr/>
        <a:lstStyle/>
        <a:p>
          <a:r>
            <a:rPr lang="zh-CN" altLang="en-US" sz="2800" b="1" dirty="0">
              <a:latin typeface="+mj-ea"/>
              <a:ea typeface="+mj-ea"/>
            </a:rPr>
            <a:t>步骤</a:t>
          </a:r>
        </a:p>
      </dgm:t>
    </dgm:pt>
    <dgm:pt modelId="{DF7E728C-A1E9-4515-BDE4-5821DD6741F3}" type="parTrans" cxnId="{3318EE2D-F059-498B-BAA6-3EA5124ACFDD}">
      <dgm:prSet/>
      <dgm:spPr/>
      <dgm:t>
        <a:bodyPr/>
        <a:lstStyle/>
        <a:p>
          <a:endParaRPr lang="zh-CN" altLang="en-US"/>
        </a:p>
      </dgm:t>
    </dgm:pt>
    <dgm:pt modelId="{46F64C72-DEB2-4AE3-9870-747379E5B3BF}" type="sibTrans" cxnId="{3318EE2D-F059-498B-BAA6-3EA5124ACFDD}">
      <dgm:prSet/>
      <dgm:spPr/>
      <dgm:t>
        <a:bodyPr/>
        <a:lstStyle/>
        <a:p>
          <a:endParaRPr lang="zh-CN" altLang="en-US"/>
        </a:p>
      </dgm:t>
    </dgm:pt>
    <dgm:pt modelId="{B2DDDD36-79C4-46CE-BB23-C711F556EF2B}">
      <dgm:prSet phldrT="[文本]" custT="1"/>
      <dgm:spPr>
        <a:solidFill>
          <a:schemeClr val="bg1">
            <a:alpha val="80000"/>
          </a:schemeClr>
        </a:solidFill>
        <a:ln w="38100">
          <a:solidFill>
            <a:schemeClr val="accent1"/>
          </a:solidFill>
        </a:ln>
      </dgm:spPr>
      <dgm:t>
        <a:bodyPr/>
        <a:lstStyle/>
        <a:p>
          <a:r>
            <a:rPr lang="en-US" altLang="zh-CN" sz="1800" b="1" dirty="0">
              <a:solidFill>
                <a:schemeClr val="accent1"/>
              </a:solidFill>
              <a:latin typeface="+mn-ea"/>
              <a:ea typeface="+mn-ea"/>
            </a:rPr>
            <a:t>1.</a:t>
          </a:r>
          <a:r>
            <a:rPr lang="zh-CN" altLang="en-US" sz="1800" b="1" dirty="0">
              <a:solidFill>
                <a:schemeClr val="accent1"/>
              </a:solidFill>
              <a:latin typeface="+mn-ea"/>
              <a:ea typeface="+mn-ea"/>
            </a:rPr>
            <a:t>明确原生关键词</a:t>
          </a:r>
        </a:p>
      </dgm:t>
    </dgm:pt>
    <dgm:pt modelId="{A467E10D-1BFB-44AE-99BA-2B48A1ADE28A}" type="parTrans" cxnId="{DB722386-8206-4CED-8AB2-F1DD510CC9D1}">
      <dgm:prSet/>
      <dgm:spPr/>
      <dgm:t>
        <a:bodyPr/>
        <a:lstStyle/>
        <a:p>
          <a:endParaRPr lang="zh-CN" altLang="en-US"/>
        </a:p>
      </dgm:t>
    </dgm:pt>
    <dgm:pt modelId="{788BA1E2-DE73-4619-8B19-303280579B90}" type="sibTrans" cxnId="{DB722386-8206-4CED-8AB2-F1DD510CC9D1}">
      <dgm:prSet/>
      <dgm:spPr/>
      <dgm:t>
        <a:bodyPr/>
        <a:lstStyle/>
        <a:p>
          <a:endParaRPr lang="zh-CN" altLang="en-US"/>
        </a:p>
      </dgm:t>
    </dgm:pt>
    <dgm:pt modelId="{C483392F-8D07-4A43-B419-3B8774AE80E2}">
      <dgm:prSet phldrT="[文本]" custT="1"/>
      <dgm:spPr>
        <a:solidFill>
          <a:schemeClr val="bg1">
            <a:alpha val="80000"/>
          </a:schemeClr>
        </a:solidFill>
        <a:ln w="38100">
          <a:solidFill>
            <a:schemeClr val="accent1"/>
          </a:solidFill>
        </a:ln>
      </dgm:spPr>
      <dgm:t>
        <a:bodyPr/>
        <a:lstStyle/>
        <a:p>
          <a:r>
            <a:rPr lang="en-US" altLang="zh-CN" sz="1800" b="1" dirty="0">
              <a:solidFill>
                <a:schemeClr val="accent1"/>
              </a:solidFill>
              <a:latin typeface="+mn-ea"/>
              <a:ea typeface="+mn-ea"/>
            </a:rPr>
            <a:t>2.</a:t>
          </a:r>
          <a:r>
            <a:rPr lang="zh-CN" altLang="en-US" sz="1800" b="1" dirty="0">
              <a:solidFill>
                <a:schemeClr val="accent1"/>
              </a:solidFill>
              <a:latin typeface="+mn-ea"/>
              <a:ea typeface="+mn-ea"/>
            </a:rPr>
            <a:t>挖掘衍生关键词</a:t>
          </a:r>
        </a:p>
      </dgm:t>
    </dgm:pt>
    <dgm:pt modelId="{8F54A537-C23C-4AC4-A117-6A5BB36D5C1D}" type="parTrans" cxnId="{9BE10A6E-7F74-443F-9A45-088ED56437B3}">
      <dgm:prSet/>
      <dgm:spPr/>
      <dgm:t>
        <a:bodyPr/>
        <a:lstStyle/>
        <a:p>
          <a:endParaRPr lang="zh-CN" altLang="en-US"/>
        </a:p>
      </dgm:t>
    </dgm:pt>
    <dgm:pt modelId="{6553E8C4-7545-48C7-A068-8108CB2CF590}" type="sibTrans" cxnId="{9BE10A6E-7F74-443F-9A45-088ED56437B3}">
      <dgm:prSet/>
      <dgm:spPr/>
      <dgm:t>
        <a:bodyPr/>
        <a:lstStyle/>
        <a:p>
          <a:endParaRPr lang="zh-CN" altLang="en-US"/>
        </a:p>
      </dgm:t>
    </dgm:pt>
    <dgm:pt modelId="{6D52E2DB-EA24-41BC-89BC-E2A5E3F50DF9}">
      <dgm:prSet phldrT="[文本]" custT="1"/>
      <dgm:spPr>
        <a:solidFill>
          <a:schemeClr val="bg1">
            <a:alpha val="80000"/>
          </a:schemeClr>
        </a:solidFill>
        <a:ln w="38100">
          <a:solidFill>
            <a:schemeClr val="accent1"/>
          </a:solidFill>
        </a:ln>
      </dgm:spPr>
      <dgm:t>
        <a:bodyPr/>
        <a:lstStyle/>
        <a:p>
          <a:r>
            <a:rPr lang="en-US" altLang="zh-CN" sz="1800" b="1" dirty="0">
              <a:solidFill>
                <a:schemeClr val="accent1"/>
              </a:solidFill>
              <a:latin typeface="+mn-ea"/>
              <a:ea typeface="+mn-ea"/>
            </a:rPr>
            <a:t>3.</a:t>
          </a:r>
          <a:r>
            <a:rPr lang="zh-CN" altLang="en-US" sz="1800" b="1" dirty="0">
              <a:solidFill>
                <a:schemeClr val="accent1"/>
              </a:solidFill>
              <a:latin typeface="+mn-ea"/>
              <a:ea typeface="+mn-ea"/>
            </a:rPr>
            <a:t>搜索关键词图片</a:t>
          </a:r>
        </a:p>
      </dgm:t>
    </dgm:pt>
    <dgm:pt modelId="{5EBBCCE5-C943-4036-B49F-8200ED1DFC84}" type="parTrans" cxnId="{AEA9A1E5-197C-47CF-9091-FC9B9B73C717}">
      <dgm:prSet/>
      <dgm:spPr/>
      <dgm:t>
        <a:bodyPr/>
        <a:lstStyle/>
        <a:p>
          <a:endParaRPr lang="zh-CN" altLang="en-US"/>
        </a:p>
      </dgm:t>
    </dgm:pt>
    <dgm:pt modelId="{1ABFC35D-D2A5-4CE2-97C1-FF1EBB0F6F57}" type="sibTrans" cxnId="{AEA9A1E5-197C-47CF-9091-FC9B9B73C717}">
      <dgm:prSet/>
      <dgm:spPr/>
      <dgm:t>
        <a:bodyPr/>
        <a:lstStyle/>
        <a:p>
          <a:endParaRPr lang="zh-CN" altLang="en-US"/>
        </a:p>
      </dgm:t>
    </dgm:pt>
    <dgm:pt modelId="{B7D96813-048C-4236-AED8-D4F5F6358E63}">
      <dgm:prSet phldrT="[文本]" custT="1"/>
      <dgm:spPr>
        <a:solidFill>
          <a:schemeClr val="bg1">
            <a:alpha val="80000"/>
          </a:schemeClr>
        </a:solidFill>
        <a:ln w="38100">
          <a:solidFill>
            <a:schemeClr val="accent1"/>
          </a:solidFill>
        </a:ln>
      </dgm:spPr>
      <dgm:t>
        <a:bodyPr/>
        <a:lstStyle/>
        <a:p>
          <a:r>
            <a:rPr lang="en-US" altLang="zh-CN" sz="1800" b="1" dirty="0">
              <a:solidFill>
                <a:schemeClr val="accent1"/>
              </a:solidFill>
              <a:latin typeface="+mn-ea"/>
              <a:ea typeface="+mn-ea"/>
            </a:rPr>
            <a:t>4.</a:t>
          </a:r>
          <a:r>
            <a:rPr lang="zh-CN" altLang="en-US" sz="1800" b="1" dirty="0">
              <a:solidFill>
                <a:schemeClr val="accent1"/>
              </a:solidFill>
              <a:latin typeface="+mn-ea"/>
              <a:ea typeface="+mn-ea"/>
            </a:rPr>
            <a:t>提取生成情绪版</a:t>
          </a:r>
        </a:p>
      </dgm:t>
    </dgm:pt>
    <dgm:pt modelId="{AC51F913-0BAE-4A44-80AC-37C85BA1CC38}" type="parTrans" cxnId="{AE2BDBDA-6E13-4CD6-9837-B83DDB28961D}">
      <dgm:prSet/>
      <dgm:spPr/>
      <dgm:t>
        <a:bodyPr/>
        <a:lstStyle/>
        <a:p>
          <a:endParaRPr lang="zh-CN" altLang="en-US"/>
        </a:p>
      </dgm:t>
    </dgm:pt>
    <dgm:pt modelId="{48F45A78-602E-4403-B199-AEBD97F3DCE6}" type="sibTrans" cxnId="{AE2BDBDA-6E13-4CD6-9837-B83DDB28961D}">
      <dgm:prSet/>
      <dgm:spPr/>
      <dgm:t>
        <a:bodyPr/>
        <a:lstStyle/>
        <a:p>
          <a:endParaRPr lang="zh-CN" altLang="en-US"/>
        </a:p>
      </dgm:t>
    </dgm:pt>
    <dgm:pt modelId="{B2C20AB2-1D97-4D95-A552-16E364E08F17}">
      <dgm:prSet phldrT="[文本]" custT="1"/>
      <dgm:spPr>
        <a:solidFill>
          <a:schemeClr val="bg1">
            <a:alpha val="80000"/>
          </a:schemeClr>
        </a:solidFill>
        <a:ln w="38100">
          <a:solidFill>
            <a:schemeClr val="accent1"/>
          </a:solidFill>
        </a:ln>
      </dgm:spPr>
      <dgm:t>
        <a:bodyPr/>
        <a:lstStyle/>
        <a:p>
          <a:r>
            <a:rPr lang="en-US" altLang="zh-CN" sz="1800" b="1" dirty="0">
              <a:solidFill>
                <a:schemeClr val="accent1"/>
              </a:solidFill>
              <a:latin typeface="+mn-ea"/>
              <a:ea typeface="+mn-ea"/>
            </a:rPr>
            <a:t>5.</a:t>
          </a:r>
          <a:r>
            <a:rPr lang="zh-CN" altLang="en-US" sz="1800" b="1" dirty="0">
              <a:solidFill>
                <a:schemeClr val="accent1"/>
              </a:solidFill>
              <a:latin typeface="+mn-ea"/>
              <a:ea typeface="+mn-ea"/>
            </a:rPr>
            <a:t>提取视觉风格</a:t>
          </a:r>
        </a:p>
      </dgm:t>
    </dgm:pt>
    <dgm:pt modelId="{FDC9B9C8-7808-4C1B-B467-53C6CD161DEC}" type="parTrans" cxnId="{51602CAC-4101-467A-A911-4CC8C02AC537}">
      <dgm:prSet/>
      <dgm:spPr/>
      <dgm:t>
        <a:bodyPr/>
        <a:lstStyle/>
        <a:p>
          <a:endParaRPr lang="zh-CN" altLang="en-US"/>
        </a:p>
      </dgm:t>
    </dgm:pt>
    <dgm:pt modelId="{D621C9B3-C6C8-4BC0-A54F-E8A8B4302FA5}" type="sibTrans" cxnId="{51602CAC-4101-467A-A911-4CC8C02AC537}">
      <dgm:prSet/>
      <dgm:spPr/>
      <dgm:t>
        <a:bodyPr/>
        <a:lstStyle/>
        <a:p>
          <a:endParaRPr lang="zh-CN" altLang="en-US"/>
        </a:p>
      </dgm:t>
    </dgm:pt>
    <dgm:pt modelId="{4A149E5C-BF6E-4C34-B98D-6CD80F616D17}" type="pres">
      <dgm:prSet presAssocID="{BF860CE9-D320-428E-8D28-E12A27125ECC}" presName="composite" presStyleCnt="0">
        <dgm:presLayoutVars>
          <dgm:chMax val="1"/>
          <dgm:dir/>
          <dgm:resizeHandles val="exact"/>
        </dgm:presLayoutVars>
      </dgm:prSet>
      <dgm:spPr/>
    </dgm:pt>
    <dgm:pt modelId="{B6909F50-891D-4BD0-936A-176CA61AB366}" type="pres">
      <dgm:prSet presAssocID="{BD6168DF-A882-465B-838E-7F1CA071EACC}" presName="roof" presStyleLbl="dkBgShp" presStyleIdx="0" presStyleCnt="2" custLinFactNeighborX="36286" custLinFactNeighborY="-1115"/>
      <dgm:spPr/>
    </dgm:pt>
    <dgm:pt modelId="{A9DF497E-1F0A-436A-A0D6-39149D72C957}" type="pres">
      <dgm:prSet presAssocID="{BD6168DF-A882-465B-838E-7F1CA071EACC}" presName="pillars" presStyleCnt="0"/>
      <dgm:spPr/>
    </dgm:pt>
    <dgm:pt modelId="{CBD1C758-1C53-4760-A62A-441FCEFAC772}" type="pres">
      <dgm:prSet presAssocID="{BD6168DF-A882-465B-838E-7F1CA071EACC}" presName="pillar1" presStyleLbl="node1" presStyleIdx="0" presStyleCnt="5">
        <dgm:presLayoutVars>
          <dgm:bulletEnabled val="1"/>
        </dgm:presLayoutVars>
      </dgm:prSet>
      <dgm:spPr/>
    </dgm:pt>
    <dgm:pt modelId="{5A33CA78-E5A0-41C4-978F-39BB3164A796}" type="pres">
      <dgm:prSet presAssocID="{C483392F-8D07-4A43-B419-3B8774AE80E2}" presName="pillarX" presStyleLbl="node1" presStyleIdx="1" presStyleCnt="5">
        <dgm:presLayoutVars>
          <dgm:bulletEnabled val="1"/>
        </dgm:presLayoutVars>
      </dgm:prSet>
      <dgm:spPr/>
    </dgm:pt>
    <dgm:pt modelId="{A7B070A5-8BDF-429E-A3FA-EEAFD96D6B47}" type="pres">
      <dgm:prSet presAssocID="{6D52E2DB-EA24-41BC-89BC-E2A5E3F50DF9}" presName="pillarX" presStyleLbl="node1" presStyleIdx="2" presStyleCnt="5">
        <dgm:presLayoutVars>
          <dgm:bulletEnabled val="1"/>
        </dgm:presLayoutVars>
      </dgm:prSet>
      <dgm:spPr/>
    </dgm:pt>
    <dgm:pt modelId="{5A4EE510-680F-4A01-BCC7-5BDBB8109548}" type="pres">
      <dgm:prSet presAssocID="{B7D96813-048C-4236-AED8-D4F5F6358E63}" presName="pillarX" presStyleLbl="node1" presStyleIdx="3" presStyleCnt="5">
        <dgm:presLayoutVars>
          <dgm:bulletEnabled val="1"/>
        </dgm:presLayoutVars>
      </dgm:prSet>
      <dgm:spPr/>
    </dgm:pt>
    <dgm:pt modelId="{3F32AB60-448D-4B2A-83E9-285E6EFFD898}" type="pres">
      <dgm:prSet presAssocID="{B2C20AB2-1D97-4D95-A552-16E364E08F17}" presName="pillarX" presStyleLbl="node1" presStyleIdx="4" presStyleCnt="5">
        <dgm:presLayoutVars>
          <dgm:bulletEnabled val="1"/>
        </dgm:presLayoutVars>
      </dgm:prSet>
      <dgm:spPr/>
    </dgm:pt>
    <dgm:pt modelId="{8EB041CE-6765-4A26-A35F-283E32832701}" type="pres">
      <dgm:prSet presAssocID="{BD6168DF-A882-465B-838E-7F1CA071EACC}" presName="base" presStyleLbl="dkBgShp" presStyleIdx="1" presStyleCnt="2"/>
      <dgm:spPr>
        <a:solidFill>
          <a:schemeClr val="accent6"/>
        </a:solidFill>
        <a:ln w="38100">
          <a:solidFill>
            <a:schemeClr val="accent1"/>
          </a:solidFill>
        </a:ln>
      </dgm:spPr>
    </dgm:pt>
  </dgm:ptLst>
  <dgm:cxnLst>
    <dgm:cxn modelId="{3318EE2D-F059-498B-BAA6-3EA5124ACFDD}" srcId="{BF860CE9-D320-428E-8D28-E12A27125ECC}" destId="{BD6168DF-A882-465B-838E-7F1CA071EACC}" srcOrd="0" destOrd="0" parTransId="{DF7E728C-A1E9-4515-BDE4-5821DD6741F3}" sibTransId="{46F64C72-DEB2-4AE3-9870-747379E5B3BF}"/>
    <dgm:cxn modelId="{3F1EDE34-34B4-4E19-8082-B45C45450E30}" type="presOf" srcId="{B2C20AB2-1D97-4D95-A552-16E364E08F17}" destId="{3F32AB60-448D-4B2A-83E9-285E6EFFD898}" srcOrd="0" destOrd="0" presId="urn:microsoft.com/office/officeart/2005/8/layout/hList3"/>
    <dgm:cxn modelId="{671C4064-F926-4F37-844D-A18C4DD390D0}" type="presOf" srcId="{6D52E2DB-EA24-41BC-89BC-E2A5E3F50DF9}" destId="{A7B070A5-8BDF-429E-A3FA-EEAFD96D6B47}" srcOrd="0" destOrd="0" presId="urn:microsoft.com/office/officeart/2005/8/layout/hList3"/>
    <dgm:cxn modelId="{FC71524D-9D92-419A-A569-02ED939E78A1}" type="presOf" srcId="{BD6168DF-A882-465B-838E-7F1CA071EACC}" destId="{B6909F50-891D-4BD0-936A-176CA61AB366}" srcOrd="0" destOrd="0" presId="urn:microsoft.com/office/officeart/2005/8/layout/hList3"/>
    <dgm:cxn modelId="{9BE10A6E-7F74-443F-9A45-088ED56437B3}" srcId="{BD6168DF-A882-465B-838E-7F1CA071EACC}" destId="{C483392F-8D07-4A43-B419-3B8774AE80E2}" srcOrd="1" destOrd="0" parTransId="{8F54A537-C23C-4AC4-A117-6A5BB36D5C1D}" sibTransId="{6553E8C4-7545-48C7-A068-8108CB2CF590}"/>
    <dgm:cxn modelId="{B17E8C7C-3EDB-4A02-A6EE-D9FD3A9962B4}" type="presOf" srcId="{C483392F-8D07-4A43-B419-3B8774AE80E2}" destId="{5A33CA78-E5A0-41C4-978F-39BB3164A796}" srcOrd="0" destOrd="0" presId="urn:microsoft.com/office/officeart/2005/8/layout/hList3"/>
    <dgm:cxn modelId="{DB722386-8206-4CED-8AB2-F1DD510CC9D1}" srcId="{BD6168DF-A882-465B-838E-7F1CA071EACC}" destId="{B2DDDD36-79C4-46CE-BB23-C711F556EF2B}" srcOrd="0" destOrd="0" parTransId="{A467E10D-1BFB-44AE-99BA-2B48A1ADE28A}" sibTransId="{788BA1E2-DE73-4619-8B19-303280579B90}"/>
    <dgm:cxn modelId="{590F7A86-A526-47B3-8A21-0ED70459F2BE}" type="presOf" srcId="{BF860CE9-D320-428E-8D28-E12A27125ECC}" destId="{4A149E5C-BF6E-4C34-B98D-6CD80F616D17}" srcOrd="0" destOrd="0" presId="urn:microsoft.com/office/officeart/2005/8/layout/hList3"/>
    <dgm:cxn modelId="{01DE918E-DB0D-4818-BC28-638995FAA7FA}" type="presOf" srcId="{B2DDDD36-79C4-46CE-BB23-C711F556EF2B}" destId="{CBD1C758-1C53-4760-A62A-441FCEFAC772}" srcOrd="0" destOrd="0" presId="urn:microsoft.com/office/officeart/2005/8/layout/hList3"/>
    <dgm:cxn modelId="{435D6CA9-2157-4CED-874E-63050CFDC744}" type="presOf" srcId="{B7D96813-048C-4236-AED8-D4F5F6358E63}" destId="{5A4EE510-680F-4A01-BCC7-5BDBB8109548}" srcOrd="0" destOrd="0" presId="urn:microsoft.com/office/officeart/2005/8/layout/hList3"/>
    <dgm:cxn modelId="{51602CAC-4101-467A-A911-4CC8C02AC537}" srcId="{BD6168DF-A882-465B-838E-7F1CA071EACC}" destId="{B2C20AB2-1D97-4D95-A552-16E364E08F17}" srcOrd="4" destOrd="0" parTransId="{FDC9B9C8-7808-4C1B-B467-53C6CD161DEC}" sibTransId="{D621C9B3-C6C8-4BC0-A54F-E8A8B4302FA5}"/>
    <dgm:cxn modelId="{AE2BDBDA-6E13-4CD6-9837-B83DDB28961D}" srcId="{BD6168DF-A882-465B-838E-7F1CA071EACC}" destId="{B7D96813-048C-4236-AED8-D4F5F6358E63}" srcOrd="3" destOrd="0" parTransId="{AC51F913-0BAE-4A44-80AC-37C85BA1CC38}" sibTransId="{48F45A78-602E-4403-B199-AEBD97F3DCE6}"/>
    <dgm:cxn modelId="{AEA9A1E5-197C-47CF-9091-FC9B9B73C717}" srcId="{BD6168DF-A882-465B-838E-7F1CA071EACC}" destId="{6D52E2DB-EA24-41BC-89BC-E2A5E3F50DF9}" srcOrd="2" destOrd="0" parTransId="{5EBBCCE5-C943-4036-B49F-8200ED1DFC84}" sibTransId="{1ABFC35D-D2A5-4CE2-97C1-FF1EBB0F6F57}"/>
    <dgm:cxn modelId="{87730A1E-FF94-4431-BD33-7DC3F2CC4CDA}" type="presParOf" srcId="{4A149E5C-BF6E-4C34-B98D-6CD80F616D17}" destId="{B6909F50-891D-4BD0-936A-176CA61AB366}" srcOrd="0" destOrd="0" presId="urn:microsoft.com/office/officeart/2005/8/layout/hList3"/>
    <dgm:cxn modelId="{3C082A3C-6324-4EDB-916B-170A602157A6}" type="presParOf" srcId="{4A149E5C-BF6E-4C34-B98D-6CD80F616D17}" destId="{A9DF497E-1F0A-436A-A0D6-39149D72C957}" srcOrd="1" destOrd="0" presId="urn:microsoft.com/office/officeart/2005/8/layout/hList3"/>
    <dgm:cxn modelId="{5110E60D-B965-4E3F-9C69-81604E16F1E6}" type="presParOf" srcId="{A9DF497E-1F0A-436A-A0D6-39149D72C957}" destId="{CBD1C758-1C53-4760-A62A-441FCEFAC772}" srcOrd="0" destOrd="0" presId="urn:microsoft.com/office/officeart/2005/8/layout/hList3"/>
    <dgm:cxn modelId="{B05C8DA0-F148-4644-82D4-7C40C04B458C}" type="presParOf" srcId="{A9DF497E-1F0A-436A-A0D6-39149D72C957}" destId="{5A33CA78-E5A0-41C4-978F-39BB3164A796}" srcOrd="1" destOrd="0" presId="urn:microsoft.com/office/officeart/2005/8/layout/hList3"/>
    <dgm:cxn modelId="{22CE9F59-FFD4-43D3-B55C-57DB96425F94}" type="presParOf" srcId="{A9DF497E-1F0A-436A-A0D6-39149D72C957}" destId="{A7B070A5-8BDF-429E-A3FA-EEAFD96D6B47}" srcOrd="2" destOrd="0" presId="urn:microsoft.com/office/officeart/2005/8/layout/hList3"/>
    <dgm:cxn modelId="{D908A909-216D-494F-A3AF-20F6F375EE6D}" type="presParOf" srcId="{A9DF497E-1F0A-436A-A0D6-39149D72C957}" destId="{5A4EE510-680F-4A01-BCC7-5BDBB8109548}" srcOrd="3" destOrd="0" presId="urn:microsoft.com/office/officeart/2005/8/layout/hList3"/>
    <dgm:cxn modelId="{F8B0027A-BBBC-4F50-8B49-1A53BD5FFF45}" type="presParOf" srcId="{A9DF497E-1F0A-436A-A0D6-39149D72C957}" destId="{3F32AB60-448D-4B2A-83E9-285E6EFFD898}" srcOrd="4" destOrd="0" presId="urn:microsoft.com/office/officeart/2005/8/layout/hList3"/>
    <dgm:cxn modelId="{54F16BD8-9767-4A41-901E-0778D50D17E7}" type="presParOf" srcId="{4A149E5C-BF6E-4C34-B98D-6CD80F616D17}" destId="{8EB041CE-6765-4A26-A35F-283E32832701}"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A3A0E-A382-4223-B7CF-B91B90BCB120}">
      <dsp:nvSpPr>
        <dsp:cNvPr id="0" name=""/>
        <dsp:cNvSpPr/>
      </dsp:nvSpPr>
      <dsp:spPr>
        <a:xfrm>
          <a:off x="1084358" y="2316111"/>
          <a:ext cx="1073898" cy="536949"/>
        </a:xfrm>
        <a:prstGeom prst="roundRect">
          <a:avLst>
            <a:gd name="adj" fmla="val 10000"/>
          </a:avLst>
        </a:prstGeom>
        <a:solidFill>
          <a:schemeClr val="accent4"/>
        </a:solidFill>
        <a:ln w="400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latin typeface="+mj-ea"/>
              <a:ea typeface="+mj-ea"/>
            </a:rPr>
            <a:t>产品</a:t>
          </a:r>
        </a:p>
      </dsp:txBody>
      <dsp:txXfrm>
        <a:off x="1100085" y="2331838"/>
        <a:ext cx="1042444" cy="505495"/>
      </dsp:txXfrm>
    </dsp:sp>
    <dsp:sp modelId="{6417196F-AF55-4A6A-83CE-BA8AD4A76F24}">
      <dsp:nvSpPr>
        <dsp:cNvPr id="0" name=""/>
        <dsp:cNvSpPr/>
      </dsp:nvSpPr>
      <dsp:spPr>
        <a:xfrm rot="17051759">
          <a:off x="1497241" y="1725593"/>
          <a:ext cx="1751590" cy="19885"/>
        </a:xfrm>
        <a:custGeom>
          <a:avLst/>
          <a:gdLst/>
          <a:ahLst/>
          <a:cxnLst/>
          <a:rect l="0" t="0" r="0" b="0"/>
          <a:pathLst>
            <a:path>
              <a:moveTo>
                <a:pt x="0" y="9942"/>
              </a:moveTo>
              <a:lnTo>
                <a:pt x="1751590" y="9942"/>
              </a:lnTo>
            </a:path>
          </a:pathLst>
        </a:custGeom>
        <a:noFill/>
        <a:ln w="40000" cap="flat" cmpd="sng" algn="ctr">
          <a:solidFill>
            <a:schemeClr val="accent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CN" altLang="en-US" sz="600" kern="1200"/>
        </a:p>
      </dsp:txBody>
      <dsp:txXfrm>
        <a:off x="2329246" y="1691745"/>
        <a:ext cx="87579" cy="87579"/>
      </dsp:txXfrm>
    </dsp:sp>
    <dsp:sp modelId="{8395D4DF-1731-4E7F-B643-134F1C38DA3C}">
      <dsp:nvSpPr>
        <dsp:cNvPr id="0" name=""/>
        <dsp:cNvSpPr/>
      </dsp:nvSpPr>
      <dsp:spPr>
        <a:xfrm>
          <a:off x="2587815" y="618010"/>
          <a:ext cx="1073898" cy="536949"/>
        </a:xfrm>
        <a:prstGeom prst="roundRect">
          <a:avLst>
            <a:gd name="adj" fmla="val 10000"/>
          </a:avLst>
        </a:prstGeom>
        <a:solidFill>
          <a:schemeClr val="accent4"/>
        </a:solidFill>
        <a:ln w="400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latin typeface="+mj-ea"/>
              <a:ea typeface="+mj-ea"/>
            </a:rPr>
            <a:t>首页</a:t>
          </a:r>
        </a:p>
      </dsp:txBody>
      <dsp:txXfrm>
        <a:off x="2603542" y="633737"/>
        <a:ext cx="1042444" cy="505495"/>
      </dsp:txXfrm>
    </dsp:sp>
    <dsp:sp modelId="{17C5C05E-E249-477F-ADE7-288233F0F49A}">
      <dsp:nvSpPr>
        <dsp:cNvPr id="0" name=""/>
        <dsp:cNvSpPr/>
      </dsp:nvSpPr>
      <dsp:spPr>
        <a:xfrm rot="18289469">
          <a:off x="3500389" y="567796"/>
          <a:ext cx="752207" cy="19885"/>
        </a:xfrm>
        <a:custGeom>
          <a:avLst/>
          <a:gdLst/>
          <a:ahLst/>
          <a:cxnLst/>
          <a:rect l="0" t="0" r="0" b="0"/>
          <a:pathLst>
            <a:path>
              <a:moveTo>
                <a:pt x="0" y="9942"/>
              </a:moveTo>
              <a:lnTo>
                <a:pt x="752207" y="9942"/>
              </a:lnTo>
            </a:path>
          </a:pathLst>
        </a:custGeom>
        <a:noFill/>
        <a:ln w="40000" cap="flat" cmpd="sng" algn="ctr">
          <a:solidFill>
            <a:schemeClr val="accent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857688" y="558934"/>
        <a:ext cx="37610" cy="37610"/>
      </dsp:txXfrm>
    </dsp:sp>
    <dsp:sp modelId="{594216DA-9593-4C53-9365-418C642BBAA7}">
      <dsp:nvSpPr>
        <dsp:cNvPr id="0" name=""/>
        <dsp:cNvSpPr/>
      </dsp:nvSpPr>
      <dsp:spPr>
        <a:xfrm>
          <a:off x="4091273" y="519"/>
          <a:ext cx="1073898" cy="536949"/>
        </a:xfrm>
        <a:prstGeom prst="roundRect">
          <a:avLst>
            <a:gd name="adj" fmla="val 10000"/>
          </a:avLst>
        </a:prstGeom>
        <a:solidFill>
          <a:schemeClr val="accent4"/>
        </a:solidFill>
        <a:ln w="400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altLang="zh-CN" sz="1800" b="1" kern="1200" dirty="0">
              <a:latin typeface="+mj-ea"/>
              <a:ea typeface="+mj-ea"/>
            </a:rPr>
            <a:t>Banner</a:t>
          </a:r>
          <a:endParaRPr lang="zh-CN" altLang="en-US" sz="1800" b="1" kern="1200" dirty="0">
            <a:latin typeface="+mj-ea"/>
            <a:ea typeface="+mj-ea"/>
          </a:endParaRPr>
        </a:p>
      </dsp:txBody>
      <dsp:txXfrm>
        <a:off x="4107000" y="16246"/>
        <a:ext cx="1042444" cy="505495"/>
      </dsp:txXfrm>
    </dsp:sp>
    <dsp:sp modelId="{314961BC-2054-49E9-97E3-EA4C9C07235D}">
      <dsp:nvSpPr>
        <dsp:cNvPr id="0" name=""/>
        <dsp:cNvSpPr/>
      </dsp:nvSpPr>
      <dsp:spPr>
        <a:xfrm>
          <a:off x="3661714" y="876542"/>
          <a:ext cx="429559" cy="19885"/>
        </a:xfrm>
        <a:custGeom>
          <a:avLst/>
          <a:gdLst/>
          <a:ahLst/>
          <a:cxnLst/>
          <a:rect l="0" t="0" r="0" b="0"/>
          <a:pathLst>
            <a:path>
              <a:moveTo>
                <a:pt x="0" y="9942"/>
              </a:moveTo>
              <a:lnTo>
                <a:pt x="429559" y="9942"/>
              </a:lnTo>
            </a:path>
          </a:pathLst>
        </a:custGeom>
        <a:noFill/>
        <a:ln w="40000" cap="flat" cmpd="sng" algn="ctr">
          <a:solidFill>
            <a:schemeClr val="accent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865754" y="875746"/>
        <a:ext cx="21477" cy="21477"/>
      </dsp:txXfrm>
    </dsp:sp>
    <dsp:sp modelId="{A18A0EC0-364B-40BE-96BF-738383B9355E}">
      <dsp:nvSpPr>
        <dsp:cNvPr id="0" name=""/>
        <dsp:cNvSpPr/>
      </dsp:nvSpPr>
      <dsp:spPr>
        <a:xfrm>
          <a:off x="4091273" y="618010"/>
          <a:ext cx="1073898" cy="536949"/>
        </a:xfrm>
        <a:prstGeom prst="roundRect">
          <a:avLst>
            <a:gd name="adj" fmla="val 10000"/>
          </a:avLst>
        </a:prstGeom>
        <a:solidFill>
          <a:schemeClr val="accent4"/>
        </a:solidFill>
        <a:ln w="400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latin typeface="+mj-ea"/>
              <a:ea typeface="+mj-ea"/>
            </a:rPr>
            <a:t>搜索框</a:t>
          </a:r>
        </a:p>
      </dsp:txBody>
      <dsp:txXfrm>
        <a:off x="4107000" y="633737"/>
        <a:ext cx="1042444" cy="505495"/>
      </dsp:txXfrm>
    </dsp:sp>
    <dsp:sp modelId="{7F8AAA3E-3C1C-442D-BA26-47D469BCB258}">
      <dsp:nvSpPr>
        <dsp:cNvPr id="0" name=""/>
        <dsp:cNvSpPr/>
      </dsp:nvSpPr>
      <dsp:spPr>
        <a:xfrm rot="3310531">
          <a:off x="3500389" y="1185288"/>
          <a:ext cx="752207" cy="19885"/>
        </a:xfrm>
        <a:custGeom>
          <a:avLst/>
          <a:gdLst/>
          <a:ahLst/>
          <a:cxnLst/>
          <a:rect l="0" t="0" r="0" b="0"/>
          <a:pathLst>
            <a:path>
              <a:moveTo>
                <a:pt x="0" y="9942"/>
              </a:moveTo>
              <a:lnTo>
                <a:pt x="752207" y="9942"/>
              </a:lnTo>
            </a:path>
          </a:pathLst>
        </a:custGeom>
        <a:noFill/>
        <a:ln w="40000" cap="flat" cmpd="sng" algn="ctr">
          <a:solidFill>
            <a:schemeClr val="accent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857688" y="1176425"/>
        <a:ext cx="37610" cy="37610"/>
      </dsp:txXfrm>
    </dsp:sp>
    <dsp:sp modelId="{899EC461-E9C3-47A8-94E1-C7CAC8FC4516}">
      <dsp:nvSpPr>
        <dsp:cNvPr id="0" name=""/>
        <dsp:cNvSpPr/>
      </dsp:nvSpPr>
      <dsp:spPr>
        <a:xfrm>
          <a:off x="4091273" y="1235501"/>
          <a:ext cx="1073898" cy="536949"/>
        </a:xfrm>
        <a:prstGeom prst="roundRect">
          <a:avLst>
            <a:gd name="adj" fmla="val 10000"/>
          </a:avLst>
        </a:prstGeom>
        <a:solidFill>
          <a:schemeClr val="accent4"/>
        </a:solidFill>
        <a:ln w="400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latin typeface="+mj-ea"/>
              <a:ea typeface="+mj-ea"/>
            </a:rPr>
            <a:t>金刚区</a:t>
          </a:r>
        </a:p>
      </dsp:txBody>
      <dsp:txXfrm>
        <a:off x="4107000" y="1251228"/>
        <a:ext cx="1042444" cy="505495"/>
      </dsp:txXfrm>
    </dsp:sp>
    <dsp:sp modelId="{C604A20A-FCA8-4906-9004-14750204FBDA}">
      <dsp:nvSpPr>
        <dsp:cNvPr id="0" name=""/>
        <dsp:cNvSpPr/>
      </dsp:nvSpPr>
      <dsp:spPr>
        <a:xfrm rot="1186030">
          <a:off x="2144808" y="2651830"/>
          <a:ext cx="456456" cy="19885"/>
        </a:xfrm>
        <a:custGeom>
          <a:avLst/>
          <a:gdLst/>
          <a:ahLst/>
          <a:cxnLst/>
          <a:rect l="0" t="0" r="0" b="0"/>
          <a:pathLst>
            <a:path>
              <a:moveTo>
                <a:pt x="0" y="9942"/>
              </a:moveTo>
              <a:lnTo>
                <a:pt x="456456" y="9942"/>
              </a:lnTo>
            </a:path>
          </a:pathLst>
        </a:custGeom>
        <a:noFill/>
        <a:ln w="40000" cap="flat" cmpd="sng" algn="ctr">
          <a:solidFill>
            <a:schemeClr val="accent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2361624" y="2650361"/>
        <a:ext cx="22822" cy="22822"/>
      </dsp:txXfrm>
    </dsp:sp>
    <dsp:sp modelId="{EE27805F-6B12-4DA6-B470-2F8B287CFEE8}">
      <dsp:nvSpPr>
        <dsp:cNvPr id="0" name=""/>
        <dsp:cNvSpPr/>
      </dsp:nvSpPr>
      <dsp:spPr>
        <a:xfrm>
          <a:off x="2587815" y="2470484"/>
          <a:ext cx="1073898" cy="536949"/>
        </a:xfrm>
        <a:prstGeom prst="roundRect">
          <a:avLst>
            <a:gd name="adj" fmla="val 10000"/>
          </a:avLst>
        </a:prstGeom>
        <a:solidFill>
          <a:schemeClr val="accent4"/>
        </a:solidFill>
        <a:ln w="400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latin typeface="+mj-ea"/>
              <a:ea typeface="+mj-ea"/>
            </a:rPr>
            <a:t>我的</a:t>
          </a:r>
        </a:p>
      </dsp:txBody>
      <dsp:txXfrm>
        <a:off x="2603542" y="2486211"/>
        <a:ext cx="1042444" cy="505495"/>
      </dsp:txXfrm>
    </dsp:sp>
    <dsp:sp modelId="{9B6595FB-A869-4473-9908-7D4B356FD2AF}">
      <dsp:nvSpPr>
        <dsp:cNvPr id="0" name=""/>
        <dsp:cNvSpPr/>
      </dsp:nvSpPr>
      <dsp:spPr>
        <a:xfrm rot="18289469">
          <a:off x="3500389" y="2420270"/>
          <a:ext cx="752207" cy="19885"/>
        </a:xfrm>
        <a:custGeom>
          <a:avLst/>
          <a:gdLst/>
          <a:ahLst/>
          <a:cxnLst/>
          <a:rect l="0" t="0" r="0" b="0"/>
          <a:pathLst>
            <a:path>
              <a:moveTo>
                <a:pt x="0" y="9942"/>
              </a:moveTo>
              <a:lnTo>
                <a:pt x="752207" y="9942"/>
              </a:lnTo>
            </a:path>
          </a:pathLst>
        </a:custGeom>
        <a:noFill/>
        <a:ln w="40000" cap="flat" cmpd="sng" algn="ctr">
          <a:solidFill>
            <a:schemeClr val="accent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857688" y="2411408"/>
        <a:ext cx="37610" cy="37610"/>
      </dsp:txXfrm>
    </dsp:sp>
    <dsp:sp modelId="{126B8223-5094-4433-88F4-7FFA2D3F0F55}">
      <dsp:nvSpPr>
        <dsp:cNvPr id="0" name=""/>
        <dsp:cNvSpPr/>
      </dsp:nvSpPr>
      <dsp:spPr>
        <a:xfrm>
          <a:off x="4091273" y="1852993"/>
          <a:ext cx="1073898" cy="536949"/>
        </a:xfrm>
        <a:prstGeom prst="roundRect">
          <a:avLst>
            <a:gd name="adj" fmla="val 10000"/>
          </a:avLst>
        </a:prstGeom>
        <a:solidFill>
          <a:schemeClr val="accent4"/>
        </a:solidFill>
        <a:ln w="400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latin typeface="+mj-ea"/>
              <a:ea typeface="+mj-ea"/>
            </a:rPr>
            <a:t>设置</a:t>
          </a:r>
        </a:p>
      </dsp:txBody>
      <dsp:txXfrm>
        <a:off x="4107000" y="1868720"/>
        <a:ext cx="1042444" cy="505495"/>
      </dsp:txXfrm>
    </dsp:sp>
    <dsp:sp modelId="{6E4AD1CF-73E6-4656-8525-63F7F3097F38}">
      <dsp:nvSpPr>
        <dsp:cNvPr id="0" name=""/>
        <dsp:cNvSpPr/>
      </dsp:nvSpPr>
      <dsp:spPr>
        <a:xfrm>
          <a:off x="3661714" y="2729016"/>
          <a:ext cx="429559" cy="19885"/>
        </a:xfrm>
        <a:custGeom>
          <a:avLst/>
          <a:gdLst/>
          <a:ahLst/>
          <a:cxnLst/>
          <a:rect l="0" t="0" r="0" b="0"/>
          <a:pathLst>
            <a:path>
              <a:moveTo>
                <a:pt x="0" y="9942"/>
              </a:moveTo>
              <a:lnTo>
                <a:pt x="429559" y="9942"/>
              </a:lnTo>
            </a:path>
          </a:pathLst>
        </a:custGeom>
        <a:noFill/>
        <a:ln w="40000" cap="flat" cmpd="sng" algn="ctr">
          <a:solidFill>
            <a:schemeClr val="accent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865754" y="2728220"/>
        <a:ext cx="21477" cy="21477"/>
      </dsp:txXfrm>
    </dsp:sp>
    <dsp:sp modelId="{96513607-DE2B-4CC1-A0C6-095ACD902871}">
      <dsp:nvSpPr>
        <dsp:cNvPr id="0" name=""/>
        <dsp:cNvSpPr/>
      </dsp:nvSpPr>
      <dsp:spPr>
        <a:xfrm>
          <a:off x="4091273" y="2470484"/>
          <a:ext cx="1073898" cy="536949"/>
        </a:xfrm>
        <a:prstGeom prst="roundRect">
          <a:avLst>
            <a:gd name="adj" fmla="val 10000"/>
          </a:avLst>
        </a:prstGeom>
        <a:solidFill>
          <a:schemeClr val="accent4"/>
        </a:solidFill>
        <a:ln w="400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latin typeface="+mj-ea"/>
              <a:ea typeface="+mj-ea"/>
            </a:rPr>
            <a:t>头像</a:t>
          </a:r>
        </a:p>
      </dsp:txBody>
      <dsp:txXfrm>
        <a:off x="4107000" y="2486211"/>
        <a:ext cx="1042444" cy="505495"/>
      </dsp:txXfrm>
    </dsp:sp>
    <dsp:sp modelId="{7E20ACA9-E9BD-437A-B79E-A0CB22A67522}">
      <dsp:nvSpPr>
        <dsp:cNvPr id="0" name=""/>
        <dsp:cNvSpPr/>
      </dsp:nvSpPr>
      <dsp:spPr>
        <a:xfrm rot="3310531">
          <a:off x="3500389" y="3037762"/>
          <a:ext cx="752207" cy="19885"/>
        </a:xfrm>
        <a:custGeom>
          <a:avLst/>
          <a:gdLst/>
          <a:ahLst/>
          <a:cxnLst/>
          <a:rect l="0" t="0" r="0" b="0"/>
          <a:pathLst>
            <a:path>
              <a:moveTo>
                <a:pt x="0" y="9942"/>
              </a:moveTo>
              <a:lnTo>
                <a:pt x="752207" y="9942"/>
              </a:lnTo>
            </a:path>
          </a:pathLst>
        </a:custGeom>
        <a:noFill/>
        <a:ln w="40000" cap="flat" cmpd="sng" algn="ctr">
          <a:solidFill>
            <a:schemeClr val="accent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857688" y="3028899"/>
        <a:ext cx="37610" cy="37610"/>
      </dsp:txXfrm>
    </dsp:sp>
    <dsp:sp modelId="{C6A31A69-4095-4209-8EA3-C47DE12274E4}">
      <dsp:nvSpPr>
        <dsp:cNvPr id="0" name=""/>
        <dsp:cNvSpPr/>
      </dsp:nvSpPr>
      <dsp:spPr>
        <a:xfrm>
          <a:off x="4091273" y="3087976"/>
          <a:ext cx="1073898" cy="536949"/>
        </a:xfrm>
        <a:prstGeom prst="roundRect">
          <a:avLst>
            <a:gd name="adj" fmla="val 10000"/>
          </a:avLst>
        </a:prstGeom>
        <a:solidFill>
          <a:schemeClr val="accent4"/>
        </a:solidFill>
        <a:ln w="400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altLang="zh-CN" sz="1800" b="1" kern="1200" dirty="0">
              <a:latin typeface="+mj-ea"/>
              <a:ea typeface="+mj-ea"/>
            </a:rPr>
            <a:t>…</a:t>
          </a:r>
          <a:endParaRPr lang="zh-CN" altLang="en-US" sz="1800" b="1" kern="1200" dirty="0">
            <a:latin typeface="+mj-ea"/>
            <a:ea typeface="+mj-ea"/>
          </a:endParaRPr>
        </a:p>
      </dsp:txBody>
      <dsp:txXfrm>
        <a:off x="4107000" y="3103703"/>
        <a:ext cx="1042444" cy="505495"/>
      </dsp:txXfrm>
    </dsp:sp>
    <dsp:sp modelId="{0FC231BC-3A99-4532-85DB-05AF7285A9D0}">
      <dsp:nvSpPr>
        <dsp:cNvPr id="0" name=""/>
        <dsp:cNvSpPr/>
      </dsp:nvSpPr>
      <dsp:spPr>
        <a:xfrm rot="4548241">
          <a:off x="1497241" y="3423694"/>
          <a:ext cx="1751590" cy="19885"/>
        </a:xfrm>
        <a:custGeom>
          <a:avLst/>
          <a:gdLst/>
          <a:ahLst/>
          <a:cxnLst/>
          <a:rect l="0" t="0" r="0" b="0"/>
          <a:pathLst>
            <a:path>
              <a:moveTo>
                <a:pt x="0" y="9942"/>
              </a:moveTo>
              <a:lnTo>
                <a:pt x="1751590" y="9942"/>
              </a:lnTo>
            </a:path>
          </a:pathLst>
        </a:custGeom>
        <a:noFill/>
        <a:ln w="40000" cap="flat" cmpd="sng" algn="ctr">
          <a:solidFill>
            <a:schemeClr val="accent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CN" altLang="en-US" sz="600" kern="1200"/>
        </a:p>
      </dsp:txBody>
      <dsp:txXfrm>
        <a:off x="2329246" y="3389847"/>
        <a:ext cx="87579" cy="87579"/>
      </dsp:txXfrm>
    </dsp:sp>
    <dsp:sp modelId="{9F8876F3-0627-4406-A2EF-59155AE094F6}">
      <dsp:nvSpPr>
        <dsp:cNvPr id="0" name=""/>
        <dsp:cNvSpPr/>
      </dsp:nvSpPr>
      <dsp:spPr>
        <a:xfrm>
          <a:off x="2587815" y="4014213"/>
          <a:ext cx="1073898" cy="536949"/>
        </a:xfrm>
        <a:prstGeom prst="roundRect">
          <a:avLst>
            <a:gd name="adj" fmla="val 10000"/>
          </a:avLst>
        </a:prstGeom>
        <a:solidFill>
          <a:schemeClr val="accent4"/>
        </a:solidFill>
        <a:ln w="400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latin typeface="+mj-ea"/>
              <a:ea typeface="+mj-ea"/>
            </a:rPr>
            <a:t>消息</a:t>
          </a:r>
        </a:p>
      </dsp:txBody>
      <dsp:txXfrm>
        <a:off x="2603542" y="4029940"/>
        <a:ext cx="1042444" cy="505495"/>
      </dsp:txXfrm>
    </dsp:sp>
    <dsp:sp modelId="{17F81FB9-8797-446E-956C-D512B1B80F69}">
      <dsp:nvSpPr>
        <dsp:cNvPr id="0" name=""/>
        <dsp:cNvSpPr/>
      </dsp:nvSpPr>
      <dsp:spPr>
        <a:xfrm rot="19457599">
          <a:off x="3611991" y="4118372"/>
          <a:ext cx="529003" cy="19885"/>
        </a:xfrm>
        <a:custGeom>
          <a:avLst/>
          <a:gdLst/>
          <a:ahLst/>
          <a:cxnLst/>
          <a:rect l="0" t="0" r="0" b="0"/>
          <a:pathLst>
            <a:path>
              <a:moveTo>
                <a:pt x="0" y="9942"/>
              </a:moveTo>
              <a:lnTo>
                <a:pt x="529003" y="9942"/>
              </a:lnTo>
            </a:path>
          </a:pathLst>
        </a:custGeom>
        <a:noFill/>
        <a:ln w="40000" cap="flat" cmpd="sng" algn="ctr">
          <a:solidFill>
            <a:schemeClr val="accent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863268" y="4115089"/>
        <a:ext cx="26450" cy="26450"/>
      </dsp:txXfrm>
    </dsp:sp>
    <dsp:sp modelId="{998C3505-3BF5-4C3B-91EB-149C9ECFE8FB}">
      <dsp:nvSpPr>
        <dsp:cNvPr id="0" name=""/>
        <dsp:cNvSpPr/>
      </dsp:nvSpPr>
      <dsp:spPr>
        <a:xfrm>
          <a:off x="4091273" y="3705467"/>
          <a:ext cx="1073898" cy="536949"/>
        </a:xfrm>
        <a:prstGeom prst="roundRect">
          <a:avLst>
            <a:gd name="adj" fmla="val 10000"/>
          </a:avLst>
        </a:prstGeom>
        <a:solidFill>
          <a:schemeClr val="accent4"/>
        </a:solidFill>
        <a:ln w="400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latin typeface="+mj-ea"/>
              <a:ea typeface="+mj-ea"/>
            </a:rPr>
            <a:t>消息记录</a:t>
          </a:r>
        </a:p>
      </dsp:txBody>
      <dsp:txXfrm>
        <a:off x="4107000" y="3721194"/>
        <a:ext cx="1042444" cy="505495"/>
      </dsp:txXfrm>
    </dsp:sp>
    <dsp:sp modelId="{C7CE2556-422C-452E-846E-71D5D227A808}">
      <dsp:nvSpPr>
        <dsp:cNvPr id="0" name=""/>
        <dsp:cNvSpPr/>
      </dsp:nvSpPr>
      <dsp:spPr>
        <a:xfrm rot="2142401">
          <a:off x="3611991" y="4427117"/>
          <a:ext cx="529003" cy="19885"/>
        </a:xfrm>
        <a:custGeom>
          <a:avLst/>
          <a:gdLst/>
          <a:ahLst/>
          <a:cxnLst/>
          <a:rect l="0" t="0" r="0" b="0"/>
          <a:pathLst>
            <a:path>
              <a:moveTo>
                <a:pt x="0" y="9942"/>
              </a:moveTo>
              <a:lnTo>
                <a:pt x="529003" y="9942"/>
              </a:lnTo>
            </a:path>
          </a:pathLst>
        </a:custGeom>
        <a:noFill/>
        <a:ln w="40000" cap="flat" cmpd="sng" algn="ctr">
          <a:solidFill>
            <a:schemeClr val="accent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863268" y="4423835"/>
        <a:ext cx="26450" cy="26450"/>
      </dsp:txXfrm>
    </dsp:sp>
    <dsp:sp modelId="{692F785E-BEF5-4B57-9056-0B716918CC55}">
      <dsp:nvSpPr>
        <dsp:cNvPr id="0" name=""/>
        <dsp:cNvSpPr/>
      </dsp:nvSpPr>
      <dsp:spPr>
        <a:xfrm>
          <a:off x="4091273" y="4322958"/>
          <a:ext cx="1073898" cy="536949"/>
        </a:xfrm>
        <a:prstGeom prst="roundRect">
          <a:avLst>
            <a:gd name="adj" fmla="val 10000"/>
          </a:avLst>
        </a:prstGeom>
        <a:solidFill>
          <a:schemeClr val="accent4"/>
        </a:solidFill>
        <a:ln w="400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latin typeface="+mj-ea"/>
              <a:ea typeface="+mj-ea"/>
            </a:rPr>
            <a:t>系统通知</a:t>
          </a:r>
        </a:p>
      </dsp:txBody>
      <dsp:txXfrm>
        <a:off x="4107000" y="4338685"/>
        <a:ext cx="1042444" cy="5054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09F50-891D-4BD0-936A-176CA61AB366}">
      <dsp:nvSpPr>
        <dsp:cNvPr id="0" name=""/>
        <dsp:cNvSpPr/>
      </dsp:nvSpPr>
      <dsp:spPr>
        <a:xfrm>
          <a:off x="0" y="0"/>
          <a:ext cx="10862596" cy="1391316"/>
        </a:xfrm>
        <a:prstGeom prst="rect">
          <a:avLst/>
        </a:prstGeom>
        <a:gradFill rotWithShape="0">
          <a:gsLst>
            <a:gs pos="0">
              <a:schemeClr val="accent3"/>
            </a:gs>
            <a:gs pos="100000">
              <a:schemeClr val="accent4"/>
            </a:gs>
          </a:gsLst>
          <a:lin ang="2700000" scaled="1"/>
        </a:gradFill>
        <a:ln w="38100">
          <a:solidFill>
            <a:schemeClr val="accent1"/>
          </a:solid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altLang="en-US" sz="2800" b="1" kern="1200" dirty="0">
              <a:latin typeface="+mj-ea"/>
              <a:ea typeface="+mj-ea"/>
            </a:rPr>
            <a:t>步骤</a:t>
          </a:r>
        </a:p>
      </dsp:txBody>
      <dsp:txXfrm>
        <a:off x="0" y="0"/>
        <a:ext cx="10862596" cy="1391316"/>
      </dsp:txXfrm>
    </dsp:sp>
    <dsp:sp modelId="{CBD1C758-1C53-4760-A62A-441FCEFAC772}">
      <dsp:nvSpPr>
        <dsp:cNvPr id="0" name=""/>
        <dsp:cNvSpPr/>
      </dsp:nvSpPr>
      <dsp:spPr>
        <a:xfrm>
          <a:off x="1326" y="1391316"/>
          <a:ext cx="2171988" cy="2921763"/>
        </a:xfrm>
        <a:prstGeom prst="rect">
          <a:avLst/>
        </a:prstGeom>
        <a:solidFill>
          <a:schemeClr val="bg1">
            <a:alpha val="80000"/>
          </a:schemeClr>
        </a:solidFill>
        <a:ln w="381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CN" sz="1800" b="1" kern="1200" dirty="0">
              <a:solidFill>
                <a:schemeClr val="accent1"/>
              </a:solidFill>
              <a:latin typeface="+mn-ea"/>
              <a:ea typeface="+mn-ea"/>
            </a:rPr>
            <a:t>1.</a:t>
          </a:r>
          <a:r>
            <a:rPr lang="zh-CN" altLang="en-US" sz="1800" b="1" kern="1200" dirty="0">
              <a:solidFill>
                <a:schemeClr val="accent1"/>
              </a:solidFill>
              <a:latin typeface="+mn-ea"/>
              <a:ea typeface="+mn-ea"/>
            </a:rPr>
            <a:t>明确原生关键词</a:t>
          </a:r>
        </a:p>
      </dsp:txBody>
      <dsp:txXfrm>
        <a:off x="1326" y="1391316"/>
        <a:ext cx="2171988" cy="2921763"/>
      </dsp:txXfrm>
    </dsp:sp>
    <dsp:sp modelId="{5A33CA78-E5A0-41C4-978F-39BB3164A796}">
      <dsp:nvSpPr>
        <dsp:cNvPr id="0" name=""/>
        <dsp:cNvSpPr/>
      </dsp:nvSpPr>
      <dsp:spPr>
        <a:xfrm>
          <a:off x="2173314" y="1391316"/>
          <a:ext cx="2171988" cy="2921763"/>
        </a:xfrm>
        <a:prstGeom prst="rect">
          <a:avLst/>
        </a:prstGeom>
        <a:solidFill>
          <a:schemeClr val="bg1">
            <a:alpha val="80000"/>
          </a:schemeClr>
        </a:solidFill>
        <a:ln w="381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CN" sz="1800" b="1" kern="1200" dirty="0">
              <a:solidFill>
                <a:schemeClr val="accent1"/>
              </a:solidFill>
              <a:latin typeface="+mn-ea"/>
              <a:ea typeface="+mn-ea"/>
            </a:rPr>
            <a:t>2.</a:t>
          </a:r>
          <a:r>
            <a:rPr lang="zh-CN" altLang="en-US" sz="1800" b="1" kern="1200" dirty="0">
              <a:solidFill>
                <a:schemeClr val="accent1"/>
              </a:solidFill>
              <a:latin typeface="+mn-ea"/>
              <a:ea typeface="+mn-ea"/>
            </a:rPr>
            <a:t>挖掘衍生关键词</a:t>
          </a:r>
        </a:p>
      </dsp:txBody>
      <dsp:txXfrm>
        <a:off x="2173314" y="1391316"/>
        <a:ext cx="2171988" cy="2921763"/>
      </dsp:txXfrm>
    </dsp:sp>
    <dsp:sp modelId="{A7B070A5-8BDF-429E-A3FA-EEAFD96D6B47}">
      <dsp:nvSpPr>
        <dsp:cNvPr id="0" name=""/>
        <dsp:cNvSpPr/>
      </dsp:nvSpPr>
      <dsp:spPr>
        <a:xfrm>
          <a:off x="4345303" y="1391316"/>
          <a:ext cx="2171988" cy="2921763"/>
        </a:xfrm>
        <a:prstGeom prst="rect">
          <a:avLst/>
        </a:prstGeom>
        <a:solidFill>
          <a:schemeClr val="bg1">
            <a:alpha val="80000"/>
          </a:schemeClr>
        </a:solidFill>
        <a:ln w="381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CN" sz="1800" b="1" kern="1200" dirty="0">
              <a:solidFill>
                <a:schemeClr val="accent1"/>
              </a:solidFill>
              <a:latin typeface="+mn-ea"/>
              <a:ea typeface="+mn-ea"/>
            </a:rPr>
            <a:t>3.</a:t>
          </a:r>
          <a:r>
            <a:rPr lang="zh-CN" altLang="en-US" sz="1800" b="1" kern="1200" dirty="0">
              <a:solidFill>
                <a:schemeClr val="accent1"/>
              </a:solidFill>
              <a:latin typeface="+mn-ea"/>
              <a:ea typeface="+mn-ea"/>
            </a:rPr>
            <a:t>搜索关键词图片</a:t>
          </a:r>
        </a:p>
      </dsp:txBody>
      <dsp:txXfrm>
        <a:off x="4345303" y="1391316"/>
        <a:ext cx="2171988" cy="2921763"/>
      </dsp:txXfrm>
    </dsp:sp>
    <dsp:sp modelId="{5A4EE510-680F-4A01-BCC7-5BDBB8109548}">
      <dsp:nvSpPr>
        <dsp:cNvPr id="0" name=""/>
        <dsp:cNvSpPr/>
      </dsp:nvSpPr>
      <dsp:spPr>
        <a:xfrm>
          <a:off x="6517292" y="1391316"/>
          <a:ext cx="2171988" cy="2921763"/>
        </a:xfrm>
        <a:prstGeom prst="rect">
          <a:avLst/>
        </a:prstGeom>
        <a:solidFill>
          <a:schemeClr val="bg1">
            <a:alpha val="80000"/>
          </a:schemeClr>
        </a:solidFill>
        <a:ln w="381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CN" sz="1800" b="1" kern="1200" dirty="0">
              <a:solidFill>
                <a:schemeClr val="accent1"/>
              </a:solidFill>
              <a:latin typeface="+mn-ea"/>
              <a:ea typeface="+mn-ea"/>
            </a:rPr>
            <a:t>4.</a:t>
          </a:r>
          <a:r>
            <a:rPr lang="zh-CN" altLang="en-US" sz="1800" b="1" kern="1200" dirty="0">
              <a:solidFill>
                <a:schemeClr val="accent1"/>
              </a:solidFill>
              <a:latin typeface="+mn-ea"/>
              <a:ea typeface="+mn-ea"/>
            </a:rPr>
            <a:t>提取生成情绪版</a:t>
          </a:r>
        </a:p>
      </dsp:txBody>
      <dsp:txXfrm>
        <a:off x="6517292" y="1391316"/>
        <a:ext cx="2171988" cy="2921763"/>
      </dsp:txXfrm>
    </dsp:sp>
    <dsp:sp modelId="{3F32AB60-448D-4B2A-83E9-285E6EFFD898}">
      <dsp:nvSpPr>
        <dsp:cNvPr id="0" name=""/>
        <dsp:cNvSpPr/>
      </dsp:nvSpPr>
      <dsp:spPr>
        <a:xfrm>
          <a:off x="8689281" y="1391316"/>
          <a:ext cx="2171988" cy="2921763"/>
        </a:xfrm>
        <a:prstGeom prst="rect">
          <a:avLst/>
        </a:prstGeom>
        <a:solidFill>
          <a:schemeClr val="bg1">
            <a:alpha val="80000"/>
          </a:schemeClr>
        </a:solidFill>
        <a:ln w="381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CN" sz="1800" b="1" kern="1200" dirty="0">
              <a:solidFill>
                <a:schemeClr val="accent1"/>
              </a:solidFill>
              <a:latin typeface="+mn-ea"/>
              <a:ea typeface="+mn-ea"/>
            </a:rPr>
            <a:t>5.</a:t>
          </a:r>
          <a:r>
            <a:rPr lang="zh-CN" altLang="en-US" sz="1800" b="1" kern="1200" dirty="0">
              <a:solidFill>
                <a:schemeClr val="accent1"/>
              </a:solidFill>
              <a:latin typeface="+mn-ea"/>
              <a:ea typeface="+mn-ea"/>
            </a:rPr>
            <a:t>提取视觉风格</a:t>
          </a:r>
        </a:p>
      </dsp:txBody>
      <dsp:txXfrm>
        <a:off x="8689281" y="1391316"/>
        <a:ext cx="2171988" cy="2921763"/>
      </dsp:txXfrm>
    </dsp:sp>
    <dsp:sp modelId="{8EB041CE-6765-4A26-A35F-283E32832701}">
      <dsp:nvSpPr>
        <dsp:cNvPr id="0" name=""/>
        <dsp:cNvSpPr/>
      </dsp:nvSpPr>
      <dsp:spPr>
        <a:xfrm>
          <a:off x="0" y="4313079"/>
          <a:ext cx="10862596" cy="324640"/>
        </a:xfrm>
        <a:prstGeom prst="rect">
          <a:avLst/>
        </a:prstGeom>
        <a:solidFill>
          <a:schemeClr val="accent6"/>
        </a:solidFill>
        <a:ln w="38100">
          <a:solidFill>
            <a:schemeClr val="accent1"/>
          </a:solid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916456C6-FD22-4E3F-8323-DE58B74A15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F220C268-A90A-42D1-842E-65F0D80E2B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E41D81-E1EA-443D-986F-1CED7F244C34}" type="datetimeFigureOut">
              <a:rPr lang="zh-CN" altLang="en-US" smtClean="0"/>
              <a:t>2022/1/27</a:t>
            </a:fld>
            <a:endParaRPr lang="zh-CN" altLang="en-US"/>
          </a:p>
        </p:txBody>
      </p:sp>
      <p:sp>
        <p:nvSpPr>
          <p:cNvPr id="4" name="页脚占位符 3">
            <a:extLst>
              <a:ext uri="{FF2B5EF4-FFF2-40B4-BE49-F238E27FC236}">
                <a16:creationId xmlns:a16="http://schemas.microsoft.com/office/drawing/2014/main" id="{C1D43F5F-D302-4574-9F16-1B963CEB88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97AB3AB1-4957-4421-9131-A128C8B2E9C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A08B95-6CBE-4BF6-A99A-F21780E87263}" type="slidenum">
              <a:rPr lang="zh-CN" altLang="en-US" smtClean="0"/>
              <a:t>‹#›</a:t>
            </a:fld>
            <a:endParaRPr lang="zh-CN" altLang="en-US"/>
          </a:p>
        </p:txBody>
      </p:sp>
    </p:spTree>
    <p:extLst>
      <p:ext uri="{BB962C8B-B14F-4D97-AF65-F5344CB8AC3E}">
        <p14:creationId xmlns:p14="http://schemas.microsoft.com/office/powerpoint/2010/main" val="1829678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49C0EE8-6DEB-4EC7-81A0-84D5093FFCCE}"/>
              </a:ext>
            </a:extLst>
          </p:cNvPr>
          <p:cNvSpPr/>
          <p:nvPr userDrawn="1"/>
        </p:nvSpPr>
        <p:spPr>
          <a:xfrm>
            <a:off x="-1" y="6"/>
            <a:ext cx="12193589" cy="685800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形状 2">
            <a:extLst>
              <a:ext uri="{FF2B5EF4-FFF2-40B4-BE49-F238E27FC236}">
                <a16:creationId xmlns:a16="http://schemas.microsoft.com/office/drawing/2014/main" id="{E61E0F72-5F5C-4A37-B94D-37A7A2B4797A}"/>
              </a:ext>
            </a:extLst>
          </p:cNvPr>
          <p:cNvSpPr/>
          <p:nvPr userDrawn="1"/>
        </p:nvSpPr>
        <p:spPr>
          <a:xfrm>
            <a:off x="6710672" y="1"/>
            <a:ext cx="5482916" cy="4598225"/>
          </a:xfrm>
          <a:custGeom>
            <a:avLst/>
            <a:gdLst>
              <a:gd name="connsiteX0" fmla="*/ 390959 w 5482916"/>
              <a:gd name="connsiteY0" fmla="*/ 0 h 4598225"/>
              <a:gd name="connsiteX1" fmla="*/ 5482916 w 5482916"/>
              <a:gd name="connsiteY1" fmla="*/ 0 h 4598225"/>
              <a:gd name="connsiteX2" fmla="*/ 5482916 w 5482916"/>
              <a:gd name="connsiteY2" fmla="*/ 3471296 h 4598225"/>
              <a:gd name="connsiteX3" fmla="*/ 5482292 w 5482916"/>
              <a:gd name="connsiteY3" fmla="*/ 3472130 h 4598225"/>
              <a:gd name="connsiteX4" fmla="*/ 3094458 w 5482916"/>
              <a:gd name="connsiteY4" fmla="*/ 4598225 h 4598225"/>
              <a:gd name="connsiteX5" fmla="*/ 0 w 5482916"/>
              <a:gd name="connsiteY5" fmla="*/ 1503767 h 4598225"/>
              <a:gd name="connsiteX6" fmla="*/ 373485 w 5482916"/>
              <a:gd name="connsiteY6" fmla="*/ 28765 h 459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2916" h="4598225">
                <a:moveTo>
                  <a:pt x="390959" y="0"/>
                </a:moveTo>
                <a:lnTo>
                  <a:pt x="5482916" y="0"/>
                </a:lnTo>
                <a:lnTo>
                  <a:pt x="5482916" y="3471296"/>
                </a:lnTo>
                <a:lnTo>
                  <a:pt x="5482292" y="3472130"/>
                </a:lnTo>
                <a:cubicBezTo>
                  <a:pt x="4914723" y="4159865"/>
                  <a:pt x="4055783" y="4598225"/>
                  <a:pt x="3094458" y="4598225"/>
                </a:cubicBezTo>
                <a:cubicBezTo>
                  <a:pt x="1385436" y="4598225"/>
                  <a:pt x="0" y="3212789"/>
                  <a:pt x="0" y="1503767"/>
                </a:cubicBezTo>
                <a:cubicBezTo>
                  <a:pt x="0" y="969698"/>
                  <a:pt x="135297" y="467229"/>
                  <a:pt x="373485" y="28765"/>
                </a:cubicBezTo>
                <a:close/>
              </a:path>
            </a:pathLst>
          </a:custGeom>
          <a:gradFill flip="none" rotWithShape="1">
            <a:gsLst>
              <a:gs pos="0">
                <a:schemeClr val="accent4">
                  <a:alpha val="10000"/>
                </a:schemeClr>
              </a:gs>
              <a:gs pos="100000">
                <a:schemeClr val="accent3">
                  <a:alpha val="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矩形: 圆角 3">
            <a:extLst>
              <a:ext uri="{FF2B5EF4-FFF2-40B4-BE49-F238E27FC236}">
                <a16:creationId xmlns:a16="http://schemas.microsoft.com/office/drawing/2014/main" id="{0C606B9D-A439-42B6-BA9D-E5453624203A}"/>
              </a:ext>
            </a:extLst>
          </p:cNvPr>
          <p:cNvSpPr/>
          <p:nvPr userDrawn="1"/>
        </p:nvSpPr>
        <p:spPr>
          <a:xfrm>
            <a:off x="677864" y="4598225"/>
            <a:ext cx="5525026" cy="774909"/>
          </a:xfrm>
          <a:prstGeom prst="roundRect">
            <a:avLst>
              <a:gd name="adj" fmla="val 50000"/>
            </a:avLst>
          </a:prstGeom>
          <a:solidFill>
            <a:schemeClr val="bg1">
              <a:alpha val="80000"/>
            </a:schemeClr>
          </a:solidFill>
          <a:ln w="4000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75CB2307-EE8B-4278-AFA5-E3F131D0E1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495" y="245386"/>
            <a:ext cx="2638130" cy="1184690"/>
          </a:xfrm>
          <a:prstGeom prst="rect">
            <a:avLst/>
          </a:prstGeom>
          <a:noFill/>
        </p:spPr>
      </p:pic>
      <p:pic>
        <p:nvPicPr>
          <p:cNvPr id="18" name="图片 17">
            <a:extLst>
              <a:ext uri="{FF2B5EF4-FFF2-40B4-BE49-F238E27FC236}">
                <a16:creationId xmlns:a16="http://schemas.microsoft.com/office/drawing/2014/main" id="{C9A83515-E08E-498A-B48F-A338409D850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6067429" y="292560"/>
            <a:ext cx="5657578" cy="6565441"/>
          </a:xfrm>
          <a:custGeom>
            <a:avLst/>
            <a:gdLst>
              <a:gd name="connsiteX0" fmla="*/ 0 w 5657578"/>
              <a:gd name="connsiteY0" fmla="*/ 0 h 6565441"/>
              <a:gd name="connsiteX1" fmla="*/ 5657578 w 5657578"/>
              <a:gd name="connsiteY1" fmla="*/ 0 h 6565441"/>
              <a:gd name="connsiteX2" fmla="*/ 5657578 w 5657578"/>
              <a:gd name="connsiteY2" fmla="*/ 6565441 h 6565441"/>
              <a:gd name="connsiteX3" fmla="*/ 0 w 5657578"/>
              <a:gd name="connsiteY3" fmla="*/ 6565441 h 6565441"/>
            </a:gdLst>
            <a:ahLst/>
            <a:cxnLst>
              <a:cxn ang="0">
                <a:pos x="connsiteX0" y="connsiteY0"/>
              </a:cxn>
              <a:cxn ang="0">
                <a:pos x="connsiteX1" y="connsiteY1"/>
              </a:cxn>
              <a:cxn ang="0">
                <a:pos x="connsiteX2" y="connsiteY2"/>
              </a:cxn>
              <a:cxn ang="0">
                <a:pos x="connsiteX3" y="connsiteY3"/>
              </a:cxn>
            </a:cxnLst>
            <a:rect l="l" t="t" r="r" b="b"/>
            <a:pathLst>
              <a:path w="5657578" h="6565441">
                <a:moveTo>
                  <a:pt x="0" y="0"/>
                </a:moveTo>
                <a:lnTo>
                  <a:pt x="5657578" y="0"/>
                </a:lnTo>
                <a:lnTo>
                  <a:pt x="5657578" y="6565441"/>
                </a:lnTo>
                <a:lnTo>
                  <a:pt x="0" y="6565441"/>
                </a:lnTo>
                <a:close/>
              </a:path>
            </a:pathLst>
          </a:custGeom>
        </p:spPr>
      </p:pic>
      <p:sp>
        <p:nvSpPr>
          <p:cNvPr id="19" name="任意多边形: 形状 18">
            <a:extLst>
              <a:ext uri="{FF2B5EF4-FFF2-40B4-BE49-F238E27FC236}">
                <a16:creationId xmlns:a16="http://schemas.microsoft.com/office/drawing/2014/main" id="{CF1698CA-3E2E-47D4-B2B3-3B2B8163E624}"/>
              </a:ext>
            </a:extLst>
          </p:cNvPr>
          <p:cNvSpPr/>
          <p:nvPr userDrawn="1"/>
        </p:nvSpPr>
        <p:spPr>
          <a:xfrm flipH="1" flipV="1">
            <a:off x="0" y="5311772"/>
            <a:ext cx="2425873" cy="1546229"/>
          </a:xfrm>
          <a:custGeom>
            <a:avLst/>
            <a:gdLst>
              <a:gd name="connsiteX0" fmla="*/ 1875557 w 2425873"/>
              <a:gd name="connsiteY0" fmla="*/ 1546229 h 1546229"/>
              <a:gd name="connsiteX1" fmla="*/ 3069 w 2425873"/>
              <a:gd name="connsiteY1" fmla="*/ 20108 h 1546229"/>
              <a:gd name="connsiteX2" fmla="*/ 0 w 2425873"/>
              <a:gd name="connsiteY2" fmla="*/ 0 h 1546229"/>
              <a:gd name="connsiteX3" fmla="*/ 2425873 w 2425873"/>
              <a:gd name="connsiteY3" fmla="*/ 0 h 1546229"/>
              <a:gd name="connsiteX4" fmla="*/ 2425873 w 2425873"/>
              <a:gd name="connsiteY4" fmla="*/ 1462809 h 1546229"/>
              <a:gd name="connsiteX5" fmla="*/ 2307204 w 2425873"/>
              <a:gd name="connsiteY5" fmla="*/ 1497286 h 1546229"/>
              <a:gd name="connsiteX6" fmla="*/ 1875557 w 2425873"/>
              <a:gd name="connsiteY6" fmla="*/ 1546229 h 154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5873" h="1546229">
                <a:moveTo>
                  <a:pt x="1875557" y="1546229"/>
                </a:moveTo>
                <a:cubicBezTo>
                  <a:pt x="951914" y="1546229"/>
                  <a:pt x="181292" y="891063"/>
                  <a:pt x="3069" y="20108"/>
                </a:cubicBezTo>
                <a:lnTo>
                  <a:pt x="0" y="0"/>
                </a:lnTo>
                <a:lnTo>
                  <a:pt x="2425873" y="0"/>
                </a:lnTo>
                <a:lnTo>
                  <a:pt x="2425873" y="1462809"/>
                </a:lnTo>
                <a:lnTo>
                  <a:pt x="2307204" y="1497286"/>
                </a:lnTo>
                <a:cubicBezTo>
                  <a:pt x="2168490" y="1529307"/>
                  <a:pt x="2023999" y="1546229"/>
                  <a:pt x="1875557" y="1546229"/>
                </a:cubicBezTo>
                <a:close/>
              </a:path>
            </a:pathLst>
          </a:custGeom>
          <a:solidFill>
            <a:schemeClr val="accent4">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文本占位符 38">
            <a:extLst>
              <a:ext uri="{FF2B5EF4-FFF2-40B4-BE49-F238E27FC236}">
                <a16:creationId xmlns:a16="http://schemas.microsoft.com/office/drawing/2014/main" id="{13EE0DDD-B551-40B4-9DC4-92058420265D}"/>
              </a:ext>
            </a:extLst>
          </p:cNvPr>
          <p:cNvSpPr>
            <a:spLocks noGrp="1"/>
          </p:cNvSpPr>
          <p:nvPr userDrawn="1">
            <p:ph type="body" sz="quarter" idx="15" hasCustomPrompt="1"/>
          </p:nvPr>
        </p:nvSpPr>
        <p:spPr>
          <a:xfrm>
            <a:off x="1097962" y="4745614"/>
            <a:ext cx="1720343" cy="480131"/>
          </a:xfrm>
          <a:prstGeom prst="rect">
            <a:avLst/>
          </a:prstGeom>
          <a:noFill/>
        </p:spPr>
        <p:txBody>
          <a:bodyPr wrap="none" rtlCol="0">
            <a:spAutoFit/>
          </a:bodyPr>
          <a:lstStyle>
            <a:lvl1pPr marL="0" indent="0">
              <a:buNone/>
              <a:defRPr lang="zh-CN" altLang="en-US" dirty="0">
                <a:solidFill>
                  <a:schemeClr val="accent1"/>
                </a:solidFill>
                <a:ea typeface="微软雅黑" panose="020B0503020204020204" pitchFamily="34" charset="-122"/>
              </a:defRPr>
            </a:lvl1pPr>
          </a:lstStyle>
          <a:p>
            <a:r>
              <a:rPr lang="en-US" altLang="zh-CN" sz="2800" dirty="0">
                <a:solidFill>
                  <a:schemeClr val="accent1"/>
                </a:solidFill>
                <a:ea typeface="微软雅黑" panose="020B0503020204020204" pitchFamily="34" charset="-122"/>
              </a:rPr>
              <a:t>20xx.xx.xx</a:t>
            </a:r>
            <a:endParaRPr lang="zh-CN" altLang="en-US" sz="2800" dirty="0">
              <a:solidFill>
                <a:schemeClr val="accent1"/>
              </a:solidFill>
              <a:ea typeface="微软雅黑" panose="020B0503020204020204" pitchFamily="34" charset="-122"/>
            </a:endParaRPr>
          </a:p>
        </p:txBody>
      </p:sp>
      <p:sp>
        <p:nvSpPr>
          <p:cNvPr id="21" name="文本占位符 38">
            <a:extLst>
              <a:ext uri="{FF2B5EF4-FFF2-40B4-BE49-F238E27FC236}">
                <a16:creationId xmlns:a16="http://schemas.microsoft.com/office/drawing/2014/main" id="{B0F8B663-3627-480F-9A16-E0E0D6CF24AD}"/>
              </a:ext>
            </a:extLst>
          </p:cNvPr>
          <p:cNvSpPr>
            <a:spLocks noGrp="1"/>
          </p:cNvSpPr>
          <p:nvPr userDrawn="1">
            <p:ph type="body" sz="quarter" idx="16" hasCustomPrompt="1"/>
          </p:nvPr>
        </p:nvSpPr>
        <p:spPr>
          <a:xfrm>
            <a:off x="2818304" y="4745614"/>
            <a:ext cx="1620957" cy="480131"/>
          </a:xfrm>
          <a:prstGeom prst="rect">
            <a:avLst/>
          </a:prstGeom>
          <a:noFill/>
        </p:spPr>
        <p:txBody>
          <a:bodyPr wrap="none" rtlCol="0">
            <a:spAutoFit/>
          </a:bodyPr>
          <a:lstStyle>
            <a:lvl1pPr marL="0" indent="0">
              <a:buNone/>
              <a:defRPr lang="zh-CN" altLang="en-US" b="1" dirty="0">
                <a:solidFill>
                  <a:schemeClr val="accent1"/>
                </a:solidFill>
                <a:latin typeface="+mn-ea"/>
              </a:defRPr>
            </a:lvl1pPr>
          </a:lstStyle>
          <a:p>
            <a:r>
              <a:rPr lang="zh-CN" altLang="en-US" sz="2800" b="1" dirty="0">
                <a:solidFill>
                  <a:schemeClr val="accent1"/>
                </a:solidFill>
                <a:latin typeface="+mn-ea"/>
              </a:rPr>
              <a:t>汇报人：</a:t>
            </a:r>
          </a:p>
        </p:txBody>
      </p:sp>
      <p:sp>
        <p:nvSpPr>
          <p:cNvPr id="22" name="文本占位符 38">
            <a:extLst>
              <a:ext uri="{FF2B5EF4-FFF2-40B4-BE49-F238E27FC236}">
                <a16:creationId xmlns:a16="http://schemas.microsoft.com/office/drawing/2014/main" id="{05BAA8AB-0A66-47F7-9C60-9A489755FDDB}"/>
              </a:ext>
            </a:extLst>
          </p:cNvPr>
          <p:cNvSpPr>
            <a:spLocks noGrp="1"/>
          </p:cNvSpPr>
          <p:nvPr userDrawn="1">
            <p:ph type="body" sz="quarter" idx="17" hasCustomPrompt="1"/>
          </p:nvPr>
        </p:nvSpPr>
        <p:spPr>
          <a:xfrm>
            <a:off x="493014" y="1798016"/>
            <a:ext cx="1326004" cy="1200457"/>
          </a:xfrm>
          <a:prstGeom prst="rect">
            <a:avLst/>
          </a:prstGeom>
          <a:noFill/>
          <a:effectLst>
            <a:outerShdw blurRad="50800" dist="38100" algn="l" rotWithShape="0">
              <a:prstClr val="black">
                <a:alpha val="40000"/>
              </a:prstClr>
            </a:outerShdw>
          </a:effectLst>
        </p:spPr>
        <p:txBody>
          <a:bodyPr wrap="none" rtlCol="0">
            <a:spAutoFit/>
          </a:bodyPr>
          <a:lstStyle>
            <a:lvl1pPr marL="0" indent="0">
              <a:buNone/>
              <a:defRPr lang="zh-CN" altLang="en-US" sz="8001" b="1" dirty="0">
                <a:solidFill>
                  <a:schemeClr val="accent1"/>
                </a:solidFill>
                <a:latin typeface="+mj-ea"/>
                <a:ea typeface="+mj-ea"/>
              </a:defRPr>
            </a:lvl1pPr>
          </a:lstStyle>
          <a:p>
            <a:pPr marL="0" lvl="0" defTabSz="457200"/>
            <a:r>
              <a:rPr lang="en-US" altLang="zh-CN" dirty="0"/>
              <a:t>UI</a:t>
            </a:r>
            <a:endParaRPr lang="zh-CN" altLang="en-US" dirty="0"/>
          </a:p>
        </p:txBody>
      </p:sp>
      <p:sp>
        <p:nvSpPr>
          <p:cNvPr id="23" name="文本占位符 38">
            <a:extLst>
              <a:ext uri="{FF2B5EF4-FFF2-40B4-BE49-F238E27FC236}">
                <a16:creationId xmlns:a16="http://schemas.microsoft.com/office/drawing/2014/main" id="{BE396731-E65E-4B04-8A00-729E4B331F6A}"/>
              </a:ext>
            </a:extLst>
          </p:cNvPr>
          <p:cNvSpPr>
            <a:spLocks noGrp="1"/>
          </p:cNvSpPr>
          <p:nvPr userDrawn="1">
            <p:ph type="body" sz="quarter" idx="18" hasCustomPrompt="1"/>
          </p:nvPr>
        </p:nvSpPr>
        <p:spPr>
          <a:xfrm>
            <a:off x="2134883" y="2351891"/>
            <a:ext cx="2235420" cy="424860"/>
          </a:xfrm>
          <a:prstGeom prst="rect">
            <a:avLst/>
          </a:prstGeom>
          <a:noFill/>
        </p:spPr>
        <p:txBody>
          <a:bodyPr wrap="none" rtlCol="0">
            <a:spAutoFit/>
          </a:bodyPr>
          <a:lstStyle>
            <a:lvl1pPr marL="0" indent="0">
              <a:buNone/>
              <a:defRPr lang="zh-CN" altLang="en-US" sz="2401" dirty="0">
                <a:solidFill>
                  <a:schemeClr val="accent2"/>
                </a:solidFill>
                <a:latin typeface="+mj-ea"/>
                <a:ea typeface="+mj-ea"/>
              </a:defRPr>
            </a:lvl1pPr>
          </a:lstStyle>
          <a:p>
            <a:r>
              <a:rPr lang="en-US" altLang="zh-CN" sz="2401" dirty="0">
                <a:solidFill>
                  <a:schemeClr val="accent2"/>
                </a:solidFill>
                <a:latin typeface="+mj-ea"/>
                <a:ea typeface="+mj-ea"/>
              </a:rPr>
              <a:t>User Interface</a:t>
            </a:r>
            <a:endParaRPr lang="zh-CN" altLang="en-US" sz="2401" dirty="0">
              <a:solidFill>
                <a:schemeClr val="accent2"/>
              </a:solidFill>
              <a:latin typeface="+mj-ea"/>
              <a:ea typeface="+mj-ea"/>
            </a:endParaRPr>
          </a:p>
        </p:txBody>
      </p:sp>
      <p:sp>
        <p:nvSpPr>
          <p:cNvPr id="24" name="文本占位符 38">
            <a:extLst>
              <a:ext uri="{FF2B5EF4-FFF2-40B4-BE49-F238E27FC236}">
                <a16:creationId xmlns:a16="http://schemas.microsoft.com/office/drawing/2014/main" id="{D6F701CC-D088-4D56-8FFB-08F27E58B931}"/>
              </a:ext>
            </a:extLst>
          </p:cNvPr>
          <p:cNvSpPr>
            <a:spLocks noGrp="1"/>
          </p:cNvSpPr>
          <p:nvPr userDrawn="1">
            <p:ph type="body" sz="quarter" idx="19" hasCustomPrompt="1"/>
          </p:nvPr>
        </p:nvSpPr>
        <p:spPr>
          <a:xfrm>
            <a:off x="1774816" y="2351891"/>
            <a:ext cx="316112" cy="424860"/>
          </a:xfrm>
          <a:prstGeom prst="rect">
            <a:avLst/>
          </a:prstGeom>
          <a:noFill/>
        </p:spPr>
        <p:txBody>
          <a:bodyPr wrap="none" rtlCol="0">
            <a:spAutoFit/>
          </a:bodyPr>
          <a:lstStyle>
            <a:lvl1pPr marL="0" indent="0">
              <a:buNone/>
              <a:defRPr lang="zh-CN" altLang="en-US" sz="2401" kern="1200" dirty="0" smtClean="0">
                <a:solidFill>
                  <a:schemeClr val="accent2"/>
                </a:solidFill>
                <a:latin typeface="+mj-ea"/>
                <a:ea typeface="+mj-ea"/>
                <a:cs typeface="+mn-cs"/>
              </a:defRPr>
            </a:lvl1pPr>
          </a:lstStyle>
          <a:p>
            <a:pPr marL="0" lvl="0" defTabSz="457200"/>
            <a:r>
              <a:rPr lang="en-US" altLang="zh-CN" dirty="0"/>
              <a:t>/</a:t>
            </a:r>
            <a:endParaRPr lang="zh-CN" altLang="en-US" dirty="0"/>
          </a:p>
        </p:txBody>
      </p:sp>
      <p:sp>
        <p:nvSpPr>
          <p:cNvPr id="31" name="文本占位符 38">
            <a:extLst>
              <a:ext uri="{FF2B5EF4-FFF2-40B4-BE49-F238E27FC236}">
                <a16:creationId xmlns:a16="http://schemas.microsoft.com/office/drawing/2014/main" id="{7C453AD1-A007-4D40-851D-D67E62900A6C}"/>
              </a:ext>
            </a:extLst>
          </p:cNvPr>
          <p:cNvSpPr>
            <a:spLocks noGrp="1"/>
          </p:cNvSpPr>
          <p:nvPr userDrawn="1">
            <p:ph type="body" sz="quarter" idx="20" hasCustomPrompt="1"/>
          </p:nvPr>
        </p:nvSpPr>
        <p:spPr>
          <a:xfrm>
            <a:off x="1654110" y="2941436"/>
            <a:ext cx="2646878" cy="757130"/>
          </a:xfrm>
          <a:prstGeom prst="rect">
            <a:avLst/>
          </a:prstGeom>
          <a:noFill/>
          <a:effectLst>
            <a:outerShdw blurRad="50800" dist="38100" algn="l" rotWithShape="0">
              <a:prstClr val="black">
                <a:alpha val="40000"/>
              </a:prstClr>
            </a:outerShdw>
          </a:effectLst>
        </p:spPr>
        <p:txBody>
          <a:bodyPr wrap="none" rtlCol="0">
            <a:spAutoFit/>
          </a:bodyPr>
          <a:lstStyle>
            <a:lvl1pPr marL="0" indent="0">
              <a:buNone/>
              <a:defRPr lang="zh-CN" altLang="en-US" sz="4800" b="1" kern="1200" dirty="0">
                <a:solidFill>
                  <a:schemeClr val="accent1"/>
                </a:solidFill>
                <a:latin typeface="+mj-ea"/>
                <a:ea typeface="+mj-ea"/>
                <a:cs typeface="+mn-cs"/>
              </a:defRPr>
            </a:lvl1pPr>
          </a:lstStyle>
          <a:p>
            <a:r>
              <a:rPr lang="zh-CN" altLang="en-US" sz="4800" b="1" dirty="0">
                <a:solidFill>
                  <a:schemeClr val="accent1"/>
                </a:solidFill>
                <a:latin typeface="+mj-ea"/>
                <a:ea typeface="+mj-ea"/>
              </a:rPr>
              <a:t>入门教程</a:t>
            </a:r>
          </a:p>
        </p:txBody>
      </p:sp>
      <p:sp>
        <p:nvSpPr>
          <p:cNvPr id="32" name="文本占位符 38">
            <a:extLst>
              <a:ext uri="{FF2B5EF4-FFF2-40B4-BE49-F238E27FC236}">
                <a16:creationId xmlns:a16="http://schemas.microsoft.com/office/drawing/2014/main" id="{7C9008B7-005A-4ACF-8BC9-1583FD026E5D}"/>
              </a:ext>
            </a:extLst>
          </p:cNvPr>
          <p:cNvSpPr>
            <a:spLocks noGrp="1"/>
          </p:cNvSpPr>
          <p:nvPr userDrawn="1">
            <p:ph type="body" sz="quarter" idx="21" hasCustomPrompt="1"/>
          </p:nvPr>
        </p:nvSpPr>
        <p:spPr>
          <a:xfrm>
            <a:off x="4277193" y="3169593"/>
            <a:ext cx="2820003" cy="424860"/>
          </a:xfrm>
          <a:prstGeom prst="rect">
            <a:avLst/>
          </a:prstGeom>
          <a:noFill/>
        </p:spPr>
        <p:txBody>
          <a:bodyPr wrap="none" rtlCol="0">
            <a:spAutoFit/>
          </a:bodyPr>
          <a:lstStyle>
            <a:lvl1pPr marL="0" indent="0">
              <a:buNone/>
              <a:defRPr lang="zh-CN" altLang="en-US" sz="2401" kern="1200" dirty="0" smtClean="0">
                <a:solidFill>
                  <a:schemeClr val="accent2"/>
                </a:solidFill>
                <a:latin typeface="+mj-ea"/>
                <a:ea typeface="+mj-ea"/>
                <a:cs typeface="+mn-cs"/>
              </a:defRPr>
            </a:lvl1pPr>
          </a:lstStyle>
          <a:p>
            <a:r>
              <a:rPr lang="en-US" altLang="zh-CN" sz="2401" dirty="0">
                <a:solidFill>
                  <a:schemeClr val="accent2"/>
                </a:solidFill>
                <a:latin typeface="+mj-lt"/>
                <a:ea typeface="+mj-ea"/>
              </a:rPr>
              <a:t>Introductory tutorial</a:t>
            </a:r>
            <a:endParaRPr lang="zh-CN" altLang="en-US" sz="2401" dirty="0">
              <a:solidFill>
                <a:schemeClr val="accent2"/>
              </a:solidFill>
              <a:latin typeface="+mj-lt"/>
              <a:ea typeface="+mj-ea"/>
            </a:endParaRPr>
          </a:p>
        </p:txBody>
      </p:sp>
      <p:sp>
        <p:nvSpPr>
          <p:cNvPr id="33" name="文本占位符 38">
            <a:extLst>
              <a:ext uri="{FF2B5EF4-FFF2-40B4-BE49-F238E27FC236}">
                <a16:creationId xmlns:a16="http://schemas.microsoft.com/office/drawing/2014/main" id="{7331FABE-D8D3-4C0E-8C21-A7C77117346E}"/>
              </a:ext>
            </a:extLst>
          </p:cNvPr>
          <p:cNvSpPr>
            <a:spLocks noGrp="1"/>
          </p:cNvSpPr>
          <p:nvPr userDrawn="1">
            <p:ph type="body" sz="quarter" idx="22" hasCustomPrompt="1"/>
          </p:nvPr>
        </p:nvSpPr>
        <p:spPr>
          <a:xfrm>
            <a:off x="1202073" y="2941436"/>
            <a:ext cx="476412" cy="757130"/>
          </a:xfrm>
          <a:prstGeom prst="rect">
            <a:avLst/>
          </a:prstGeom>
          <a:noFill/>
          <a:effectLst>
            <a:outerShdw blurRad="50800" dist="38100" algn="l" rotWithShape="0">
              <a:prstClr val="black">
                <a:alpha val="40000"/>
              </a:prstClr>
            </a:outerShdw>
          </a:effectLst>
        </p:spPr>
        <p:txBody>
          <a:bodyPr wrap="none" rtlCol="0">
            <a:spAutoFit/>
          </a:bodyPr>
          <a:lstStyle>
            <a:lvl1pPr marL="0" indent="0">
              <a:buNone/>
              <a:defRPr lang="zh-CN" altLang="en-US" sz="4800" b="1" kern="1200" dirty="0">
                <a:solidFill>
                  <a:schemeClr val="accent1"/>
                </a:solidFill>
                <a:latin typeface="+mj-ea"/>
                <a:ea typeface="+mj-ea"/>
                <a:cs typeface="+mn-cs"/>
              </a:defRPr>
            </a:lvl1pPr>
          </a:lstStyle>
          <a:p>
            <a:r>
              <a:rPr lang="en-US" altLang="zh-CN" sz="4800" b="1" dirty="0">
                <a:solidFill>
                  <a:schemeClr val="accent1"/>
                </a:solidFill>
                <a:latin typeface="+mj-ea"/>
                <a:ea typeface="+mj-ea"/>
              </a:rPr>
              <a:t>/</a:t>
            </a:r>
            <a:endParaRPr lang="zh-CN" altLang="en-US" sz="4800" b="1" dirty="0">
              <a:solidFill>
                <a:schemeClr val="accent1"/>
              </a:solidFill>
              <a:latin typeface="+mj-ea"/>
              <a:ea typeface="+mj-ea"/>
            </a:endParaRPr>
          </a:p>
        </p:txBody>
      </p:sp>
      <p:sp>
        <p:nvSpPr>
          <p:cNvPr id="34" name="文本占位符 38">
            <a:extLst>
              <a:ext uri="{FF2B5EF4-FFF2-40B4-BE49-F238E27FC236}">
                <a16:creationId xmlns:a16="http://schemas.microsoft.com/office/drawing/2014/main" id="{D8740BE5-3E30-4211-8EAC-5221E2FDD117}"/>
              </a:ext>
            </a:extLst>
          </p:cNvPr>
          <p:cNvSpPr>
            <a:spLocks noGrp="1"/>
          </p:cNvSpPr>
          <p:nvPr>
            <p:ph type="body" sz="quarter" idx="23" hasCustomPrompt="1"/>
          </p:nvPr>
        </p:nvSpPr>
        <p:spPr>
          <a:xfrm>
            <a:off x="4097651" y="4745614"/>
            <a:ext cx="1685141" cy="480131"/>
          </a:xfrm>
          <a:prstGeom prst="rect">
            <a:avLst/>
          </a:prstGeom>
          <a:noFill/>
        </p:spPr>
        <p:txBody>
          <a:bodyPr wrap="none" rtlCol="0">
            <a:spAutoFit/>
          </a:bodyPr>
          <a:lstStyle>
            <a:lvl1pPr marL="0" indent="0">
              <a:buNone/>
              <a:defRPr lang="zh-CN" altLang="en-US" sz="2800" kern="1200" dirty="0">
                <a:solidFill>
                  <a:schemeClr val="accent1"/>
                </a:solidFill>
                <a:latin typeface="+mn-lt"/>
                <a:ea typeface="微软雅黑" panose="020B0503020204020204" pitchFamily="34" charset="-122"/>
                <a:cs typeface="+mn-cs"/>
              </a:defRPr>
            </a:lvl1pPr>
          </a:lstStyle>
          <a:p>
            <a:r>
              <a:rPr lang="en-US" altLang="zh-CN" sz="2800" dirty="0">
                <a:solidFill>
                  <a:schemeClr val="accent1"/>
                </a:solidFill>
                <a:ea typeface="微软雅黑" panose="020B0503020204020204" pitchFamily="34" charset="-122"/>
              </a:rPr>
              <a:t>Microsoft</a:t>
            </a:r>
            <a:endParaRPr lang="zh-CN" altLang="en-US" sz="2800" dirty="0">
              <a:solidFill>
                <a:schemeClr val="accent1"/>
              </a:solidFill>
              <a:ea typeface="微软雅黑" panose="020B0503020204020204" pitchFamily="34" charset="-122"/>
            </a:endParaRPr>
          </a:p>
        </p:txBody>
      </p:sp>
    </p:spTree>
    <p:extLst>
      <p:ext uri="{BB962C8B-B14F-4D97-AF65-F5344CB8AC3E}">
        <p14:creationId xmlns:p14="http://schemas.microsoft.com/office/powerpoint/2010/main" val="3406906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模板使用技巧 1">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0B54057-16FD-413A-9818-30E2290DABD1}"/>
              </a:ext>
            </a:extLst>
          </p:cNvPr>
          <p:cNvSpPr/>
          <p:nvPr userDrawn="1"/>
        </p:nvSpPr>
        <p:spPr>
          <a:xfrm>
            <a:off x="0" y="0"/>
            <a:ext cx="12193588"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8DC5276E-2FA2-49B5-AAAC-E19774116B77}"/>
              </a:ext>
            </a:extLst>
          </p:cNvPr>
          <p:cNvSpPr/>
          <p:nvPr userDrawn="1"/>
        </p:nvSpPr>
        <p:spPr>
          <a:xfrm>
            <a:off x="441403" y="759879"/>
            <a:ext cx="1713931" cy="369332"/>
          </a:xfrm>
          <a:prstGeom prst="rect">
            <a:avLst/>
          </a:prstGeom>
        </p:spPr>
        <p:txBody>
          <a:bodyPr wrap="none">
            <a:spAutoFit/>
          </a:bodyPr>
          <a:lstStyle/>
          <a:p>
            <a:pPr defTabSz="609625"/>
            <a:r>
              <a:rPr lang="zh-CN" altLang="en-US" dirty="0">
                <a:solidFill>
                  <a:schemeClr val="tx1">
                    <a:lumMod val="75000"/>
                    <a:lumOff val="25000"/>
                  </a:schemeClr>
                </a:solidFill>
                <a:latin typeface="Segoe UI Light"/>
                <a:ea typeface="微软雅黑"/>
                <a:cs typeface="Segoe UI Light"/>
              </a:rPr>
              <a:t>模板使用技巧</a:t>
            </a:r>
            <a:r>
              <a:rPr lang="en-US" altLang="zh-CN" dirty="0">
                <a:solidFill>
                  <a:schemeClr val="tx1">
                    <a:lumMod val="75000"/>
                    <a:lumOff val="25000"/>
                  </a:schemeClr>
                </a:solidFill>
                <a:latin typeface="Segoe UI Light"/>
                <a:ea typeface="微软雅黑"/>
                <a:cs typeface="Segoe UI Light"/>
              </a:rPr>
              <a:t> 1</a:t>
            </a:r>
            <a:endParaRPr lang="zh-CN" altLang="en-US" dirty="0">
              <a:solidFill>
                <a:schemeClr val="tx1">
                  <a:lumMod val="75000"/>
                  <a:lumOff val="25000"/>
                </a:schemeClr>
              </a:solidFill>
              <a:latin typeface="Segoe UI Light"/>
              <a:ea typeface="微软雅黑"/>
              <a:cs typeface="Segoe UI Light"/>
            </a:endParaRPr>
          </a:p>
        </p:txBody>
      </p:sp>
      <p:sp>
        <p:nvSpPr>
          <p:cNvPr id="11" name="矩形 10">
            <a:extLst>
              <a:ext uri="{FF2B5EF4-FFF2-40B4-BE49-F238E27FC236}">
                <a16:creationId xmlns:a16="http://schemas.microsoft.com/office/drawing/2014/main" id="{92CDFF7D-F7E8-4520-B272-1BE004C42874}"/>
              </a:ext>
            </a:extLst>
          </p:cNvPr>
          <p:cNvSpPr/>
          <p:nvPr userDrawn="1"/>
        </p:nvSpPr>
        <p:spPr>
          <a:xfrm>
            <a:off x="441401" y="182453"/>
            <a:ext cx="777777" cy="246221"/>
          </a:xfrm>
          <a:prstGeom prst="rect">
            <a:avLst/>
          </a:prstGeom>
        </p:spPr>
        <p:txBody>
          <a:bodyPr wrap="none">
            <a:spAutoFit/>
          </a:bodyPr>
          <a:lstStyle/>
          <a:p>
            <a:pPr defTabSz="609625"/>
            <a:r>
              <a:rPr kumimoji="1" lang="en-US" altLang="zh-CN" sz="1000">
                <a:solidFill>
                  <a:schemeClr val="tx1">
                    <a:lumMod val="75000"/>
                    <a:lumOff val="25000"/>
                  </a:schemeClr>
                </a:solidFill>
                <a:latin typeface="Segoe UI Light"/>
                <a:ea typeface="微软雅黑" charset="0"/>
                <a:cs typeface="Segoe UI Light"/>
              </a:rPr>
              <a:t>OfficePLUS</a:t>
            </a:r>
            <a:endParaRPr lang="zh-CN" altLang="en-US" sz="1000">
              <a:solidFill>
                <a:schemeClr val="tx1">
                  <a:lumMod val="75000"/>
                  <a:lumOff val="25000"/>
                </a:schemeClr>
              </a:solidFill>
              <a:latin typeface="Segoe UI Light"/>
              <a:ea typeface="微软雅黑" charset="0"/>
              <a:cs typeface="Segoe UI Light"/>
            </a:endParaRPr>
          </a:p>
        </p:txBody>
      </p:sp>
      <p:sp>
        <p:nvSpPr>
          <p:cNvPr id="12" name="文本框 11">
            <a:extLst>
              <a:ext uri="{FF2B5EF4-FFF2-40B4-BE49-F238E27FC236}">
                <a16:creationId xmlns:a16="http://schemas.microsoft.com/office/drawing/2014/main" id="{BB651066-1118-4602-B316-A55834615060}"/>
              </a:ext>
            </a:extLst>
          </p:cNvPr>
          <p:cNvSpPr txBox="1"/>
          <p:nvPr userDrawn="1"/>
        </p:nvSpPr>
        <p:spPr>
          <a:xfrm>
            <a:off x="432598" y="1174240"/>
            <a:ext cx="3467616" cy="584904"/>
          </a:xfrm>
          <a:prstGeom prst="rect">
            <a:avLst/>
          </a:prstGeom>
          <a:noFill/>
        </p:spPr>
        <p:txBody>
          <a:bodyPr wrap="none" rtlCol="0">
            <a:spAutoFit/>
          </a:bodyPr>
          <a:lstStyle/>
          <a:p>
            <a:r>
              <a:rPr lang="zh-CN" altLang="en-US" sz="3201" b="1">
                <a:solidFill>
                  <a:schemeClr val="tx1">
                    <a:lumMod val="85000"/>
                    <a:lumOff val="15000"/>
                  </a:schemeClr>
                </a:solidFill>
                <a:latin typeface="微软雅黑" panose="020B0503020204020204" pitchFamily="34" charset="-122"/>
                <a:ea typeface="微软雅黑" panose="020B0503020204020204" pitchFamily="34" charset="-122"/>
              </a:rPr>
              <a:t>一键调整模板颜色</a:t>
            </a:r>
            <a:endParaRPr lang="en-US" sz="3201" b="1">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a16="http://schemas.microsoft.com/office/drawing/2014/main" id="{92BC6830-DAE8-4D2D-835F-D5F92C4294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596" y="2138902"/>
            <a:ext cx="5295900" cy="3847021"/>
          </a:xfrm>
          <a:prstGeom prst="rect">
            <a:avLst/>
          </a:prstGeom>
          <a:ln>
            <a:solidFill>
              <a:schemeClr val="bg1">
                <a:lumMod val="65000"/>
              </a:schemeClr>
            </a:solidFill>
          </a:ln>
        </p:spPr>
      </p:pic>
      <p:pic>
        <p:nvPicPr>
          <p:cNvPr id="14" name="图片 13">
            <a:extLst>
              <a:ext uri="{FF2B5EF4-FFF2-40B4-BE49-F238E27FC236}">
                <a16:creationId xmlns:a16="http://schemas.microsoft.com/office/drawing/2014/main" id="{A324B559-71FD-4741-B548-20FE72FAA1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65095" y="2138902"/>
            <a:ext cx="5295900" cy="3847021"/>
          </a:xfrm>
          <a:prstGeom prst="rect">
            <a:avLst/>
          </a:prstGeom>
          <a:ln>
            <a:solidFill>
              <a:schemeClr val="bg1">
                <a:lumMod val="65000"/>
              </a:schemeClr>
            </a:solidFill>
          </a:ln>
        </p:spPr>
      </p:pic>
      <p:sp>
        <p:nvSpPr>
          <p:cNvPr id="15" name="文本框 14">
            <a:extLst>
              <a:ext uri="{FF2B5EF4-FFF2-40B4-BE49-F238E27FC236}">
                <a16:creationId xmlns:a16="http://schemas.microsoft.com/office/drawing/2014/main" id="{6BF9E28E-BA64-401B-9174-53025D5345DB}"/>
              </a:ext>
            </a:extLst>
          </p:cNvPr>
          <p:cNvSpPr txBox="1"/>
          <p:nvPr userDrawn="1"/>
        </p:nvSpPr>
        <p:spPr>
          <a:xfrm>
            <a:off x="334272" y="6061009"/>
            <a:ext cx="3183244" cy="276871"/>
          </a:xfrm>
          <a:prstGeom prst="rect">
            <a:avLst/>
          </a:prstGeom>
          <a:noFill/>
        </p:spPr>
        <p:txBody>
          <a:bodyPr wrap="none" rtlCol="0">
            <a:spAutoFit/>
          </a:bodyPr>
          <a:lstStyle/>
          <a:p>
            <a:r>
              <a:rPr lang="en-US" sz="1199" spc="151">
                <a:latin typeface="微软雅黑" panose="020B0503020204020204" pitchFamily="34" charset="-122"/>
                <a:ea typeface="微软雅黑" panose="020B0503020204020204" pitchFamily="34" charset="-122"/>
              </a:rPr>
              <a:t>1.</a:t>
            </a:r>
            <a:r>
              <a:rPr lang="zh-CN" altLang="en-US" sz="1199" spc="151">
                <a:latin typeface="微软雅黑" panose="020B0503020204020204" pitchFamily="34" charset="-122"/>
                <a:ea typeface="微软雅黑" panose="020B0503020204020204" pitchFamily="34" charset="-122"/>
              </a:rPr>
              <a:t> 选择“设计”</a:t>
            </a:r>
            <a:r>
              <a:rPr lang="en-US" altLang="zh-CN" sz="1199" spc="151">
                <a:latin typeface="微软雅黑" panose="020B0503020204020204" pitchFamily="34" charset="-122"/>
                <a:ea typeface="微软雅黑" panose="020B0503020204020204" pitchFamily="34" charset="-122"/>
              </a:rPr>
              <a:t>-</a:t>
            </a:r>
            <a:r>
              <a:rPr lang="zh-CN" altLang="en-US" sz="1199" spc="151">
                <a:latin typeface="微软雅黑" panose="020B0503020204020204" pitchFamily="34" charset="-122"/>
                <a:ea typeface="微软雅黑" panose="020B0503020204020204" pitchFamily="34" charset="-122"/>
              </a:rPr>
              <a:t>“变体”</a:t>
            </a:r>
            <a:r>
              <a:rPr lang="en-US" altLang="zh-CN" sz="1199" spc="151">
                <a:latin typeface="微软雅黑" panose="020B0503020204020204" pitchFamily="34" charset="-122"/>
                <a:ea typeface="微软雅黑" panose="020B0503020204020204" pitchFamily="34" charset="-122"/>
              </a:rPr>
              <a:t>-</a:t>
            </a:r>
            <a:r>
              <a:rPr lang="zh-CN" altLang="en-US" sz="1199" spc="151">
                <a:latin typeface="微软雅黑" panose="020B0503020204020204" pitchFamily="34" charset="-122"/>
                <a:ea typeface="微软雅黑" panose="020B0503020204020204" pitchFamily="34" charset="-122"/>
              </a:rPr>
              <a:t>“颜色”；</a:t>
            </a:r>
            <a:endParaRPr lang="en-US" sz="1199" spc="151">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14516AF6-D67A-4071-9C47-E77378ED67CD}"/>
              </a:ext>
            </a:extLst>
          </p:cNvPr>
          <p:cNvSpPr txBox="1"/>
          <p:nvPr userDrawn="1"/>
        </p:nvSpPr>
        <p:spPr>
          <a:xfrm>
            <a:off x="6361447" y="6061009"/>
            <a:ext cx="4399089" cy="276871"/>
          </a:xfrm>
          <a:prstGeom prst="rect">
            <a:avLst/>
          </a:prstGeom>
          <a:noFill/>
        </p:spPr>
        <p:txBody>
          <a:bodyPr wrap="none" rtlCol="0">
            <a:spAutoFit/>
          </a:bodyPr>
          <a:lstStyle/>
          <a:p>
            <a:r>
              <a:rPr lang="en-US" sz="1199" spc="151">
                <a:latin typeface="微软雅黑" panose="020B0503020204020204" pitchFamily="34" charset="-122"/>
                <a:ea typeface="微软雅黑" panose="020B0503020204020204" pitchFamily="34" charset="-122"/>
              </a:rPr>
              <a:t>2.</a:t>
            </a:r>
            <a:r>
              <a:rPr lang="zh-CN" altLang="en-US" sz="1199" spc="151">
                <a:latin typeface="微软雅黑" panose="020B0503020204020204" pitchFamily="34" charset="-122"/>
                <a:ea typeface="微软雅黑" panose="020B0503020204020204" pitchFamily="34" charset="-122"/>
              </a:rPr>
              <a:t> 选择你喜欢的颜色搭配，模板一秒调整为你选颜色。</a:t>
            </a:r>
            <a:endParaRPr lang="en-US" sz="1199" spc="151">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id="{BE4D0668-EBDB-489B-9E2F-5A23830BD59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06729" y="2609340"/>
            <a:ext cx="819668" cy="819668"/>
          </a:xfrm>
          <a:prstGeom prst="rect">
            <a:avLst/>
          </a:prstGeom>
          <a:effectLst>
            <a:outerShdw blurRad="50800" dist="38100" dir="2700000" algn="tl" rotWithShape="0">
              <a:prstClr val="black">
                <a:alpha val="40000"/>
              </a:prstClr>
            </a:outerShdw>
          </a:effectLst>
        </p:spPr>
      </p:pic>
      <p:pic>
        <p:nvPicPr>
          <p:cNvPr id="18" name="图片 17">
            <a:extLst>
              <a:ext uri="{FF2B5EF4-FFF2-40B4-BE49-F238E27FC236}">
                <a16:creationId xmlns:a16="http://schemas.microsoft.com/office/drawing/2014/main" id="{8FA6F791-6432-439A-990A-D556CDAED0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88654" y="4257164"/>
            <a:ext cx="819668" cy="8196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3308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模板使用技巧 2">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0B54057-16FD-413A-9818-30E2290DABD1}"/>
              </a:ext>
            </a:extLst>
          </p:cNvPr>
          <p:cNvSpPr/>
          <p:nvPr userDrawn="1"/>
        </p:nvSpPr>
        <p:spPr>
          <a:xfrm>
            <a:off x="0" y="0"/>
            <a:ext cx="12193588"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D674C08F-E6EA-448A-B5BF-2D3D4A041476}"/>
              </a:ext>
            </a:extLst>
          </p:cNvPr>
          <p:cNvSpPr/>
          <p:nvPr userDrawn="1"/>
        </p:nvSpPr>
        <p:spPr>
          <a:xfrm>
            <a:off x="441402" y="759879"/>
            <a:ext cx="1750800" cy="369332"/>
          </a:xfrm>
          <a:prstGeom prst="rect">
            <a:avLst/>
          </a:prstGeom>
        </p:spPr>
        <p:txBody>
          <a:bodyPr wrap="none">
            <a:spAutoFit/>
          </a:bodyPr>
          <a:lstStyle/>
          <a:p>
            <a:pPr defTabSz="609625"/>
            <a:r>
              <a:rPr lang="zh-CN" altLang="en-US">
                <a:solidFill>
                  <a:schemeClr val="tx1">
                    <a:lumMod val="75000"/>
                    <a:lumOff val="25000"/>
                  </a:schemeClr>
                </a:solidFill>
                <a:latin typeface="Segoe UI Light"/>
                <a:ea typeface="微软雅黑"/>
                <a:cs typeface="Segoe UI Light"/>
              </a:rPr>
              <a:t>模板使用技巧</a:t>
            </a:r>
            <a:r>
              <a:rPr lang="en-US" altLang="zh-CN">
                <a:solidFill>
                  <a:schemeClr val="tx1">
                    <a:lumMod val="75000"/>
                    <a:lumOff val="25000"/>
                  </a:schemeClr>
                </a:solidFill>
                <a:latin typeface="Segoe UI Light"/>
                <a:ea typeface="微软雅黑"/>
                <a:cs typeface="Segoe UI Light"/>
              </a:rPr>
              <a:t> 2</a:t>
            </a:r>
            <a:endParaRPr lang="zh-CN" altLang="en-US">
              <a:solidFill>
                <a:schemeClr val="tx1">
                  <a:lumMod val="75000"/>
                  <a:lumOff val="25000"/>
                </a:schemeClr>
              </a:solidFill>
              <a:latin typeface="Segoe UI Light"/>
              <a:ea typeface="微软雅黑"/>
              <a:cs typeface="Segoe UI Light"/>
            </a:endParaRPr>
          </a:p>
        </p:txBody>
      </p:sp>
      <p:sp>
        <p:nvSpPr>
          <p:cNvPr id="20" name="矩形 19">
            <a:extLst>
              <a:ext uri="{FF2B5EF4-FFF2-40B4-BE49-F238E27FC236}">
                <a16:creationId xmlns:a16="http://schemas.microsoft.com/office/drawing/2014/main" id="{91AC2B36-BB3A-4C36-853B-D613F420822C}"/>
              </a:ext>
            </a:extLst>
          </p:cNvPr>
          <p:cNvSpPr/>
          <p:nvPr userDrawn="1"/>
        </p:nvSpPr>
        <p:spPr>
          <a:xfrm>
            <a:off x="441401" y="182453"/>
            <a:ext cx="777777" cy="246221"/>
          </a:xfrm>
          <a:prstGeom prst="rect">
            <a:avLst/>
          </a:prstGeom>
        </p:spPr>
        <p:txBody>
          <a:bodyPr wrap="none">
            <a:spAutoFit/>
          </a:bodyPr>
          <a:lstStyle/>
          <a:p>
            <a:pPr defTabSz="609625"/>
            <a:r>
              <a:rPr kumimoji="1" lang="en-US" altLang="zh-CN" sz="1000">
                <a:solidFill>
                  <a:schemeClr val="tx1">
                    <a:lumMod val="75000"/>
                    <a:lumOff val="25000"/>
                  </a:schemeClr>
                </a:solidFill>
                <a:latin typeface="Segoe UI Light"/>
                <a:ea typeface="微软雅黑" charset="0"/>
                <a:cs typeface="Segoe UI Light"/>
              </a:rPr>
              <a:t>OfficePLUS</a:t>
            </a:r>
            <a:endParaRPr lang="zh-CN" altLang="en-US" sz="1000">
              <a:solidFill>
                <a:schemeClr val="tx1">
                  <a:lumMod val="75000"/>
                  <a:lumOff val="25000"/>
                </a:schemeClr>
              </a:solidFill>
              <a:latin typeface="Segoe UI Light"/>
              <a:ea typeface="微软雅黑" charset="0"/>
              <a:cs typeface="Segoe UI Light"/>
            </a:endParaRPr>
          </a:p>
        </p:txBody>
      </p:sp>
      <p:pic>
        <p:nvPicPr>
          <p:cNvPr id="21" name="图片 20">
            <a:extLst>
              <a:ext uri="{FF2B5EF4-FFF2-40B4-BE49-F238E27FC236}">
                <a16:creationId xmlns:a16="http://schemas.microsoft.com/office/drawing/2014/main" id="{8B31F056-A334-4764-9077-8661DC3281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596" y="2138902"/>
            <a:ext cx="5295900" cy="3847021"/>
          </a:xfrm>
          <a:prstGeom prst="rect">
            <a:avLst/>
          </a:prstGeom>
          <a:ln>
            <a:solidFill>
              <a:schemeClr val="bg1">
                <a:lumMod val="65000"/>
              </a:schemeClr>
            </a:solidFill>
          </a:ln>
        </p:spPr>
      </p:pic>
      <p:pic>
        <p:nvPicPr>
          <p:cNvPr id="22" name="图片 21">
            <a:extLst>
              <a:ext uri="{FF2B5EF4-FFF2-40B4-BE49-F238E27FC236}">
                <a16:creationId xmlns:a16="http://schemas.microsoft.com/office/drawing/2014/main" id="{3AE4E99C-6737-4011-BFAF-3AEAC9D8D0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65095" y="2138902"/>
            <a:ext cx="5295900" cy="3847021"/>
          </a:xfrm>
          <a:prstGeom prst="rect">
            <a:avLst/>
          </a:prstGeom>
          <a:ln>
            <a:solidFill>
              <a:schemeClr val="bg1">
                <a:lumMod val="65000"/>
              </a:schemeClr>
            </a:solidFill>
          </a:ln>
        </p:spPr>
      </p:pic>
      <p:sp>
        <p:nvSpPr>
          <p:cNvPr id="23" name="文本框 22">
            <a:extLst>
              <a:ext uri="{FF2B5EF4-FFF2-40B4-BE49-F238E27FC236}">
                <a16:creationId xmlns:a16="http://schemas.microsoft.com/office/drawing/2014/main" id="{F465CE4C-A918-44A2-AA77-FC163B16B298}"/>
              </a:ext>
            </a:extLst>
          </p:cNvPr>
          <p:cNvSpPr txBox="1"/>
          <p:nvPr userDrawn="1"/>
        </p:nvSpPr>
        <p:spPr>
          <a:xfrm>
            <a:off x="432598" y="1174240"/>
            <a:ext cx="3467616" cy="584904"/>
          </a:xfrm>
          <a:prstGeom prst="rect">
            <a:avLst/>
          </a:prstGeom>
          <a:noFill/>
        </p:spPr>
        <p:txBody>
          <a:bodyPr wrap="none" rtlCol="0">
            <a:spAutoFit/>
          </a:bodyPr>
          <a:lstStyle/>
          <a:p>
            <a:r>
              <a:rPr lang="zh-CN" altLang="en-US" sz="3201" b="1">
                <a:solidFill>
                  <a:schemeClr val="tx1">
                    <a:lumMod val="85000"/>
                    <a:lumOff val="15000"/>
                  </a:schemeClr>
                </a:solidFill>
                <a:latin typeface="微软雅黑" panose="020B0503020204020204" pitchFamily="34" charset="-122"/>
                <a:ea typeface="微软雅黑" panose="020B0503020204020204" pitchFamily="34" charset="-122"/>
              </a:rPr>
              <a:t>随时添加模板样式</a:t>
            </a:r>
            <a:endParaRPr lang="en-US" sz="3201" b="1">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785436D6-A0D8-44B0-ACC7-815A0B6C9E61}"/>
              </a:ext>
            </a:extLst>
          </p:cNvPr>
          <p:cNvSpPr txBox="1"/>
          <p:nvPr userDrawn="1"/>
        </p:nvSpPr>
        <p:spPr>
          <a:xfrm>
            <a:off x="334277" y="6061009"/>
            <a:ext cx="2924903" cy="276871"/>
          </a:xfrm>
          <a:prstGeom prst="rect">
            <a:avLst/>
          </a:prstGeom>
          <a:noFill/>
        </p:spPr>
        <p:txBody>
          <a:bodyPr wrap="none" rtlCol="0">
            <a:spAutoFit/>
          </a:bodyPr>
          <a:lstStyle/>
          <a:p>
            <a:r>
              <a:rPr lang="en-US" sz="1199" spc="151">
                <a:latin typeface="微软雅黑" panose="020B0503020204020204" pitchFamily="34" charset="-122"/>
                <a:ea typeface="微软雅黑" panose="020B0503020204020204" pitchFamily="34" charset="-122"/>
              </a:rPr>
              <a:t>1.</a:t>
            </a:r>
            <a:r>
              <a:rPr lang="zh-CN" altLang="en-US" sz="1199" spc="151">
                <a:latin typeface="微软雅黑" panose="020B0503020204020204" pitchFamily="34" charset="-122"/>
                <a:ea typeface="微软雅黑" panose="020B0503020204020204" pitchFamily="34" charset="-122"/>
              </a:rPr>
              <a:t> 选择“开始”</a:t>
            </a:r>
            <a:r>
              <a:rPr lang="en-US" altLang="zh-CN" sz="1199" spc="151">
                <a:latin typeface="微软雅黑" panose="020B0503020204020204" pitchFamily="34" charset="-122"/>
                <a:ea typeface="微软雅黑" panose="020B0503020204020204" pitchFamily="34" charset="-122"/>
              </a:rPr>
              <a:t>-</a:t>
            </a:r>
            <a:r>
              <a:rPr lang="zh-CN" altLang="en-US" sz="1199" spc="151">
                <a:latin typeface="微软雅黑" panose="020B0503020204020204" pitchFamily="34" charset="-122"/>
                <a:ea typeface="微软雅黑" panose="020B0503020204020204" pitchFamily="34" charset="-122"/>
              </a:rPr>
              <a:t>“新建幻灯片”；</a:t>
            </a:r>
            <a:endParaRPr lang="en-US" sz="1199" spc="151">
              <a:latin typeface="微软雅黑" panose="020B0503020204020204" pitchFamily="34" charset="-122"/>
              <a:ea typeface="微软雅黑" panose="020B0503020204020204" pitchFamily="34" charset="-122"/>
            </a:endParaRPr>
          </a:p>
        </p:txBody>
      </p:sp>
      <p:sp>
        <p:nvSpPr>
          <p:cNvPr id="25" name="文本框 24">
            <a:extLst>
              <a:ext uri="{FF2B5EF4-FFF2-40B4-BE49-F238E27FC236}">
                <a16:creationId xmlns:a16="http://schemas.microsoft.com/office/drawing/2014/main" id="{930388F1-69DD-418D-A9DD-A543C152EC75}"/>
              </a:ext>
            </a:extLst>
          </p:cNvPr>
          <p:cNvSpPr txBox="1"/>
          <p:nvPr userDrawn="1"/>
        </p:nvSpPr>
        <p:spPr>
          <a:xfrm>
            <a:off x="6361451" y="6061009"/>
            <a:ext cx="5236498" cy="276871"/>
          </a:xfrm>
          <a:prstGeom prst="rect">
            <a:avLst/>
          </a:prstGeom>
          <a:noFill/>
        </p:spPr>
        <p:txBody>
          <a:bodyPr wrap="none" rtlCol="0">
            <a:spAutoFit/>
          </a:bodyPr>
          <a:lstStyle/>
          <a:p>
            <a:r>
              <a:rPr lang="en-US" sz="1199" spc="151">
                <a:latin typeface="微软雅黑" panose="020B0503020204020204" pitchFamily="34" charset="-122"/>
                <a:ea typeface="微软雅黑" panose="020B0503020204020204" pitchFamily="34" charset="-122"/>
              </a:rPr>
              <a:t>2.</a:t>
            </a:r>
            <a:r>
              <a:rPr lang="zh-CN" altLang="en-US" sz="1199" spc="151">
                <a:latin typeface="微软雅黑" panose="020B0503020204020204" pitchFamily="34" charset="-122"/>
                <a:ea typeface="微软雅黑" panose="020B0503020204020204" pitchFamily="34" charset="-122"/>
              </a:rPr>
              <a:t> 选择你需要的页面，如封面页，目录页，副标题页，内容页等</a:t>
            </a:r>
            <a:r>
              <a:rPr lang="en-US" altLang="zh-CN" sz="1199" spc="151">
                <a:latin typeface="微软雅黑" panose="020B0503020204020204" pitchFamily="34" charset="-122"/>
                <a:ea typeface="微软雅黑" panose="020B0503020204020204" pitchFamily="34" charset="-122"/>
              </a:rPr>
              <a:t>…</a:t>
            </a:r>
            <a:endParaRPr lang="en-US" sz="1199" spc="151">
              <a:latin typeface="微软雅黑" panose="020B0503020204020204" pitchFamily="34" charset="-122"/>
              <a:ea typeface="微软雅黑" panose="020B0503020204020204" pitchFamily="34" charset="-122"/>
            </a:endParaRPr>
          </a:p>
        </p:txBody>
      </p:sp>
      <p:pic>
        <p:nvPicPr>
          <p:cNvPr id="26" name="图片 25">
            <a:extLst>
              <a:ext uri="{FF2B5EF4-FFF2-40B4-BE49-F238E27FC236}">
                <a16:creationId xmlns:a16="http://schemas.microsoft.com/office/drawing/2014/main" id="{AA7A35AF-B8F2-4D75-B5A0-524DCA3FE5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678" y="2428365"/>
            <a:ext cx="819668" cy="8196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80928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_3Column_Red">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3588"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60" y="182446"/>
            <a:ext cx="16573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554" y="759877"/>
            <a:ext cx="7075266"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554" y="182446"/>
            <a:ext cx="2260165"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60" y="759874"/>
            <a:ext cx="1657354"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60" y="1490309"/>
            <a:ext cx="1657354"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8309" y="182446"/>
            <a:ext cx="1494949"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310" y="759877"/>
            <a:ext cx="1494949"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2342128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16A94269-C2F8-40EE-AFA3-6EAA2376FA40}"/>
              </a:ext>
            </a:extLst>
          </p:cNvPr>
          <p:cNvSpPr/>
          <p:nvPr userDrawn="1"/>
        </p:nvSpPr>
        <p:spPr>
          <a:xfrm>
            <a:off x="-1" y="-8487"/>
            <a:ext cx="12193589" cy="685800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a:extLst>
              <a:ext uri="{FF2B5EF4-FFF2-40B4-BE49-F238E27FC236}">
                <a16:creationId xmlns:a16="http://schemas.microsoft.com/office/drawing/2014/main" id="{8C95EE27-06A6-4989-BDAC-156A0416F868}"/>
              </a:ext>
            </a:extLst>
          </p:cNvPr>
          <p:cNvSpPr/>
          <p:nvPr userDrawn="1"/>
        </p:nvSpPr>
        <p:spPr>
          <a:xfrm>
            <a:off x="6710672" y="1"/>
            <a:ext cx="5482916" cy="4598225"/>
          </a:xfrm>
          <a:custGeom>
            <a:avLst/>
            <a:gdLst>
              <a:gd name="connsiteX0" fmla="*/ 390959 w 5482916"/>
              <a:gd name="connsiteY0" fmla="*/ 0 h 4598225"/>
              <a:gd name="connsiteX1" fmla="*/ 5482916 w 5482916"/>
              <a:gd name="connsiteY1" fmla="*/ 0 h 4598225"/>
              <a:gd name="connsiteX2" fmla="*/ 5482916 w 5482916"/>
              <a:gd name="connsiteY2" fmla="*/ 3471296 h 4598225"/>
              <a:gd name="connsiteX3" fmla="*/ 5482292 w 5482916"/>
              <a:gd name="connsiteY3" fmla="*/ 3472130 h 4598225"/>
              <a:gd name="connsiteX4" fmla="*/ 3094458 w 5482916"/>
              <a:gd name="connsiteY4" fmla="*/ 4598225 h 4598225"/>
              <a:gd name="connsiteX5" fmla="*/ 0 w 5482916"/>
              <a:gd name="connsiteY5" fmla="*/ 1503767 h 4598225"/>
              <a:gd name="connsiteX6" fmla="*/ 373485 w 5482916"/>
              <a:gd name="connsiteY6" fmla="*/ 28765 h 459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2916" h="4598225">
                <a:moveTo>
                  <a:pt x="390959" y="0"/>
                </a:moveTo>
                <a:lnTo>
                  <a:pt x="5482916" y="0"/>
                </a:lnTo>
                <a:lnTo>
                  <a:pt x="5482916" y="3471296"/>
                </a:lnTo>
                <a:lnTo>
                  <a:pt x="5482292" y="3472130"/>
                </a:lnTo>
                <a:cubicBezTo>
                  <a:pt x="4914723" y="4159865"/>
                  <a:pt x="4055783" y="4598225"/>
                  <a:pt x="3094458" y="4598225"/>
                </a:cubicBezTo>
                <a:cubicBezTo>
                  <a:pt x="1385436" y="4598225"/>
                  <a:pt x="0" y="3212789"/>
                  <a:pt x="0" y="1503767"/>
                </a:cubicBezTo>
                <a:cubicBezTo>
                  <a:pt x="0" y="969698"/>
                  <a:pt x="135297" y="467229"/>
                  <a:pt x="373485" y="28765"/>
                </a:cubicBezTo>
                <a:close/>
              </a:path>
            </a:pathLst>
          </a:custGeom>
          <a:gradFill flip="none" rotWithShape="1">
            <a:gsLst>
              <a:gs pos="0">
                <a:schemeClr val="accent4">
                  <a:alpha val="10000"/>
                </a:schemeClr>
              </a:gs>
              <a:gs pos="100000">
                <a:schemeClr val="accent3">
                  <a:alpha val="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形状 8">
            <a:extLst>
              <a:ext uri="{FF2B5EF4-FFF2-40B4-BE49-F238E27FC236}">
                <a16:creationId xmlns:a16="http://schemas.microsoft.com/office/drawing/2014/main" id="{537AF5B8-4106-45A2-8779-78500363E0CF}"/>
              </a:ext>
            </a:extLst>
          </p:cNvPr>
          <p:cNvSpPr/>
          <p:nvPr userDrawn="1"/>
        </p:nvSpPr>
        <p:spPr>
          <a:xfrm flipH="1" flipV="1">
            <a:off x="0" y="5311772"/>
            <a:ext cx="2425873" cy="1546229"/>
          </a:xfrm>
          <a:custGeom>
            <a:avLst/>
            <a:gdLst>
              <a:gd name="connsiteX0" fmla="*/ 1875557 w 2425873"/>
              <a:gd name="connsiteY0" fmla="*/ 1546229 h 1546229"/>
              <a:gd name="connsiteX1" fmla="*/ 3069 w 2425873"/>
              <a:gd name="connsiteY1" fmla="*/ 20108 h 1546229"/>
              <a:gd name="connsiteX2" fmla="*/ 0 w 2425873"/>
              <a:gd name="connsiteY2" fmla="*/ 0 h 1546229"/>
              <a:gd name="connsiteX3" fmla="*/ 2425873 w 2425873"/>
              <a:gd name="connsiteY3" fmla="*/ 0 h 1546229"/>
              <a:gd name="connsiteX4" fmla="*/ 2425873 w 2425873"/>
              <a:gd name="connsiteY4" fmla="*/ 1462809 h 1546229"/>
              <a:gd name="connsiteX5" fmla="*/ 2307204 w 2425873"/>
              <a:gd name="connsiteY5" fmla="*/ 1497286 h 1546229"/>
              <a:gd name="connsiteX6" fmla="*/ 1875557 w 2425873"/>
              <a:gd name="connsiteY6" fmla="*/ 1546229 h 154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5873" h="1546229">
                <a:moveTo>
                  <a:pt x="1875557" y="1546229"/>
                </a:moveTo>
                <a:cubicBezTo>
                  <a:pt x="951914" y="1546229"/>
                  <a:pt x="181292" y="891063"/>
                  <a:pt x="3069" y="20108"/>
                </a:cubicBezTo>
                <a:lnTo>
                  <a:pt x="0" y="0"/>
                </a:lnTo>
                <a:lnTo>
                  <a:pt x="2425873" y="0"/>
                </a:lnTo>
                <a:lnTo>
                  <a:pt x="2425873" y="1462809"/>
                </a:lnTo>
                <a:lnTo>
                  <a:pt x="2307204" y="1497286"/>
                </a:lnTo>
                <a:cubicBezTo>
                  <a:pt x="2168490" y="1529307"/>
                  <a:pt x="2023999" y="1546229"/>
                  <a:pt x="1875557" y="1546229"/>
                </a:cubicBezTo>
                <a:close/>
              </a:path>
            </a:pathLst>
          </a:custGeom>
          <a:solidFill>
            <a:schemeClr val="accent4">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7" name="矩形: 圆角 26">
            <a:extLst>
              <a:ext uri="{FF2B5EF4-FFF2-40B4-BE49-F238E27FC236}">
                <a16:creationId xmlns:a16="http://schemas.microsoft.com/office/drawing/2014/main" id="{DF42DFAD-5A3C-4A6D-8311-48C17C5C8BD3}"/>
              </a:ext>
            </a:extLst>
          </p:cNvPr>
          <p:cNvSpPr/>
          <p:nvPr/>
        </p:nvSpPr>
        <p:spPr>
          <a:xfrm>
            <a:off x="1689934" y="2506441"/>
            <a:ext cx="4097336" cy="774909"/>
          </a:xfrm>
          <a:prstGeom prst="roundRect">
            <a:avLst>
              <a:gd name="adj" fmla="val 50000"/>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23" name="矩形: 圆角 22">
            <a:extLst>
              <a:ext uri="{FF2B5EF4-FFF2-40B4-BE49-F238E27FC236}">
                <a16:creationId xmlns:a16="http://schemas.microsoft.com/office/drawing/2014/main" id="{D9869366-084E-4DC1-87C6-1053DAB111CB}"/>
              </a:ext>
            </a:extLst>
          </p:cNvPr>
          <p:cNvSpPr/>
          <p:nvPr/>
        </p:nvSpPr>
        <p:spPr>
          <a:xfrm>
            <a:off x="1689934" y="3957651"/>
            <a:ext cx="4097336" cy="774909"/>
          </a:xfrm>
          <a:prstGeom prst="roundRect">
            <a:avLst>
              <a:gd name="adj" fmla="val 50000"/>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19" name="矩形: 圆角 18">
            <a:extLst>
              <a:ext uri="{FF2B5EF4-FFF2-40B4-BE49-F238E27FC236}">
                <a16:creationId xmlns:a16="http://schemas.microsoft.com/office/drawing/2014/main" id="{A3F3A768-7A47-4C51-9EB5-7B6A8716B71F}"/>
              </a:ext>
            </a:extLst>
          </p:cNvPr>
          <p:cNvSpPr/>
          <p:nvPr/>
        </p:nvSpPr>
        <p:spPr>
          <a:xfrm>
            <a:off x="6545540" y="2506440"/>
            <a:ext cx="4097336" cy="774909"/>
          </a:xfrm>
          <a:prstGeom prst="roundRect">
            <a:avLst>
              <a:gd name="adj" fmla="val 50000"/>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15" name="矩形: 圆角 14">
            <a:extLst>
              <a:ext uri="{FF2B5EF4-FFF2-40B4-BE49-F238E27FC236}">
                <a16:creationId xmlns:a16="http://schemas.microsoft.com/office/drawing/2014/main" id="{F45700EE-2858-46F3-B628-A30B8BEB2318}"/>
              </a:ext>
            </a:extLst>
          </p:cNvPr>
          <p:cNvSpPr/>
          <p:nvPr/>
        </p:nvSpPr>
        <p:spPr>
          <a:xfrm>
            <a:off x="6545540" y="3957650"/>
            <a:ext cx="4097336" cy="774909"/>
          </a:xfrm>
          <a:prstGeom prst="roundRect">
            <a:avLst>
              <a:gd name="adj" fmla="val 50000"/>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grpSp>
        <p:nvGrpSpPr>
          <p:cNvPr id="35" name="组合 34">
            <a:extLst>
              <a:ext uri="{FF2B5EF4-FFF2-40B4-BE49-F238E27FC236}">
                <a16:creationId xmlns:a16="http://schemas.microsoft.com/office/drawing/2014/main" id="{46F7A07A-625C-4018-8C0A-883A35BAED54}"/>
              </a:ext>
            </a:extLst>
          </p:cNvPr>
          <p:cNvGrpSpPr/>
          <p:nvPr/>
        </p:nvGrpSpPr>
        <p:grpSpPr>
          <a:xfrm>
            <a:off x="661951" y="708653"/>
            <a:ext cx="291524" cy="300010"/>
            <a:chOff x="333130" y="690422"/>
            <a:chExt cx="291524" cy="300010"/>
          </a:xfrm>
        </p:grpSpPr>
        <p:sp>
          <p:nvSpPr>
            <p:cNvPr id="36" name="矩形: 圆角 35">
              <a:extLst>
                <a:ext uri="{FF2B5EF4-FFF2-40B4-BE49-F238E27FC236}">
                  <a16:creationId xmlns:a16="http://schemas.microsoft.com/office/drawing/2014/main" id="{0E57FAD0-E0B1-4452-98B6-93038CB979F4}"/>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圆角 36">
              <a:extLst>
                <a:ext uri="{FF2B5EF4-FFF2-40B4-BE49-F238E27FC236}">
                  <a16:creationId xmlns:a16="http://schemas.microsoft.com/office/drawing/2014/main" id="{F96BBE34-535F-4508-B83B-B3F8FDD18DA5}"/>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文本占位符 38">
            <a:extLst>
              <a:ext uri="{FF2B5EF4-FFF2-40B4-BE49-F238E27FC236}">
                <a16:creationId xmlns:a16="http://schemas.microsoft.com/office/drawing/2014/main" id="{7DE78F1F-AC2B-43FD-B996-B57EBC16BFF1}"/>
              </a:ext>
            </a:extLst>
          </p:cNvPr>
          <p:cNvSpPr>
            <a:spLocks noGrp="1"/>
          </p:cNvSpPr>
          <p:nvPr>
            <p:ph type="body" sz="quarter" idx="10" hasCustomPrompt="1"/>
          </p:nvPr>
        </p:nvSpPr>
        <p:spPr>
          <a:xfrm>
            <a:off x="953475" y="586234"/>
            <a:ext cx="3467616" cy="535531"/>
          </a:xfrm>
          <a:prstGeom prst="rect">
            <a:avLst/>
          </a:prstGeom>
          <a:noFill/>
          <a:effectLst>
            <a:outerShdw blurRad="50800" dist="38100" dir="5400000" algn="t" rotWithShape="0">
              <a:prstClr val="black">
                <a:alpha val="40000"/>
              </a:prstClr>
            </a:outerShdw>
          </a:effectLst>
        </p:spPr>
        <p:txBody>
          <a:bodyPr wrap="none" rtlCol="0">
            <a:spAutoFit/>
          </a:bodyPr>
          <a:lstStyle>
            <a:lvl1pPr marL="0" indent="0">
              <a:buNone/>
              <a:defRPr lang="zh-CN" altLang="en-US" sz="3200" b="1" dirty="0">
                <a:solidFill>
                  <a:schemeClr val="accent1"/>
                </a:solidFill>
                <a:latin typeface="+mj-ea"/>
                <a:ea typeface="+mj-ea"/>
              </a:defRPr>
            </a:lvl1pPr>
          </a:lstStyle>
          <a:p>
            <a:pPr marL="0" lvl="0" defTabSz="457200"/>
            <a:r>
              <a:rPr lang="zh-CN" altLang="en-US" dirty="0"/>
              <a:t>单击此处更改标题</a:t>
            </a:r>
          </a:p>
        </p:txBody>
      </p:sp>
      <p:sp>
        <p:nvSpPr>
          <p:cNvPr id="40" name="文本占位符 38">
            <a:extLst>
              <a:ext uri="{FF2B5EF4-FFF2-40B4-BE49-F238E27FC236}">
                <a16:creationId xmlns:a16="http://schemas.microsoft.com/office/drawing/2014/main" id="{C4F8B090-A76E-432E-AA2F-8DCB5ED77BF7}"/>
              </a:ext>
            </a:extLst>
          </p:cNvPr>
          <p:cNvSpPr>
            <a:spLocks noGrp="1"/>
          </p:cNvSpPr>
          <p:nvPr>
            <p:ph type="body" sz="quarter" idx="11" hasCustomPrompt="1"/>
          </p:nvPr>
        </p:nvSpPr>
        <p:spPr>
          <a:xfrm>
            <a:off x="4496615" y="688233"/>
            <a:ext cx="316112" cy="424860"/>
          </a:xfrm>
          <a:prstGeom prst="rect">
            <a:avLst/>
          </a:prstGeom>
          <a:noFill/>
        </p:spPr>
        <p:txBody>
          <a:bodyPr wrap="none" rtlCol="0">
            <a:spAutoFit/>
          </a:bodyPr>
          <a:lstStyle>
            <a:lvl1pPr marL="0" indent="0">
              <a:buNone/>
              <a:defRPr lang="zh-CN" altLang="en-US" sz="2401" dirty="0">
                <a:solidFill>
                  <a:schemeClr val="accent2"/>
                </a:solidFill>
                <a:latin typeface="+mj-ea"/>
                <a:ea typeface="+mj-ea"/>
              </a:defRPr>
            </a:lvl1pPr>
          </a:lstStyle>
          <a:p>
            <a:pPr marL="0" lvl="0" defTabSz="457200"/>
            <a:r>
              <a:rPr lang="en-US" altLang="zh-CN" dirty="0"/>
              <a:t>/</a:t>
            </a:r>
            <a:endParaRPr lang="zh-CN" altLang="en-US" dirty="0"/>
          </a:p>
        </p:txBody>
      </p:sp>
      <p:sp>
        <p:nvSpPr>
          <p:cNvPr id="41" name="文本占位符 38">
            <a:extLst>
              <a:ext uri="{FF2B5EF4-FFF2-40B4-BE49-F238E27FC236}">
                <a16:creationId xmlns:a16="http://schemas.microsoft.com/office/drawing/2014/main" id="{D1D7F86F-29FB-475B-B282-6B9ECC19D3EA}"/>
              </a:ext>
            </a:extLst>
          </p:cNvPr>
          <p:cNvSpPr>
            <a:spLocks noGrp="1"/>
          </p:cNvSpPr>
          <p:nvPr>
            <p:ph type="body" sz="quarter" idx="12" hasCustomPrompt="1"/>
          </p:nvPr>
        </p:nvSpPr>
        <p:spPr>
          <a:xfrm>
            <a:off x="4890717" y="688233"/>
            <a:ext cx="2339102" cy="424860"/>
          </a:xfrm>
          <a:prstGeom prst="rect">
            <a:avLst/>
          </a:prstGeom>
          <a:noFill/>
        </p:spPr>
        <p:txBody>
          <a:bodyPr wrap="none" rtlCol="0">
            <a:spAutoFit/>
          </a:bodyPr>
          <a:lstStyle>
            <a:lvl1pPr marL="0" indent="0">
              <a:buNone/>
              <a:defRPr lang="zh-CN" altLang="en-US" sz="2401" dirty="0">
                <a:solidFill>
                  <a:schemeClr val="accent2"/>
                </a:solidFill>
                <a:latin typeface="+mj-ea"/>
                <a:ea typeface="+mj-ea"/>
              </a:defRPr>
            </a:lvl1pPr>
          </a:lstStyle>
          <a:p>
            <a:pPr marL="0" lvl="0" defTabSz="457200"/>
            <a:r>
              <a:rPr lang="zh-CN" altLang="en-US" dirty="0"/>
              <a:t>对标标题的英文</a:t>
            </a:r>
          </a:p>
        </p:txBody>
      </p:sp>
      <p:sp>
        <p:nvSpPr>
          <p:cNvPr id="42" name="文本占位符 38">
            <a:extLst>
              <a:ext uri="{FF2B5EF4-FFF2-40B4-BE49-F238E27FC236}">
                <a16:creationId xmlns:a16="http://schemas.microsoft.com/office/drawing/2014/main" id="{26574A0A-DFEC-4230-A203-4177DFB632CE}"/>
              </a:ext>
            </a:extLst>
          </p:cNvPr>
          <p:cNvSpPr>
            <a:spLocks noGrp="1"/>
          </p:cNvSpPr>
          <p:nvPr>
            <p:ph type="body" sz="quarter" idx="13" hasCustomPrompt="1"/>
          </p:nvPr>
        </p:nvSpPr>
        <p:spPr>
          <a:xfrm>
            <a:off x="2581224" y="2626130"/>
            <a:ext cx="691215" cy="535531"/>
          </a:xfrm>
          <a:prstGeom prst="rect">
            <a:avLst/>
          </a:prstGeom>
          <a:noFill/>
        </p:spPr>
        <p:txBody>
          <a:bodyPr wrap="none" rtlCol="0">
            <a:spAutoFit/>
          </a:bodyPr>
          <a:lstStyle>
            <a:lvl1pPr marL="0" indent="0">
              <a:buNone/>
              <a:defRPr lang="zh-CN" altLang="en-US" sz="3200" b="1" dirty="0">
                <a:solidFill>
                  <a:schemeClr val="accent1"/>
                </a:solidFill>
                <a:latin typeface="+mj-ea"/>
                <a:ea typeface="+mj-ea"/>
              </a:defRPr>
            </a:lvl1pPr>
          </a:lstStyle>
          <a:p>
            <a:pPr marL="0" lvl="0" defTabSz="457200"/>
            <a:r>
              <a:rPr lang="en-US" altLang="zh-CN" dirty="0"/>
              <a:t>01</a:t>
            </a:r>
            <a:endParaRPr lang="zh-CN" altLang="en-US" dirty="0"/>
          </a:p>
        </p:txBody>
      </p:sp>
      <p:sp>
        <p:nvSpPr>
          <p:cNvPr id="43" name="文本占位符 38">
            <a:extLst>
              <a:ext uri="{FF2B5EF4-FFF2-40B4-BE49-F238E27FC236}">
                <a16:creationId xmlns:a16="http://schemas.microsoft.com/office/drawing/2014/main" id="{A8243AE9-78E1-4CD8-8D95-D18A800506F1}"/>
              </a:ext>
            </a:extLst>
          </p:cNvPr>
          <p:cNvSpPr>
            <a:spLocks noGrp="1"/>
          </p:cNvSpPr>
          <p:nvPr>
            <p:ph type="body" sz="quarter" idx="14" hasCustomPrompt="1"/>
          </p:nvPr>
        </p:nvSpPr>
        <p:spPr>
          <a:xfrm>
            <a:off x="3302682" y="2653830"/>
            <a:ext cx="1620957" cy="480131"/>
          </a:xfrm>
          <a:prstGeom prst="rect">
            <a:avLst/>
          </a:prstGeom>
          <a:noFill/>
        </p:spPr>
        <p:txBody>
          <a:bodyPr wrap="none" rtlCol="0">
            <a:spAutoFit/>
          </a:bodyPr>
          <a:lstStyle>
            <a:lvl1pPr marL="0" indent="0">
              <a:buNone/>
              <a:defRPr lang="zh-CN" altLang="en-US" b="1" dirty="0">
                <a:solidFill>
                  <a:schemeClr val="accent1"/>
                </a:solidFill>
                <a:latin typeface="+mn-ea"/>
              </a:defRPr>
            </a:lvl1pPr>
          </a:lstStyle>
          <a:p>
            <a:pPr marL="0" lvl="0" defTabSz="457200"/>
            <a:r>
              <a:rPr lang="zh-CN" altLang="en-US" dirty="0"/>
              <a:t>设计之前</a:t>
            </a:r>
          </a:p>
        </p:txBody>
      </p:sp>
      <p:sp>
        <p:nvSpPr>
          <p:cNvPr id="44" name="文本占位符 38">
            <a:extLst>
              <a:ext uri="{FF2B5EF4-FFF2-40B4-BE49-F238E27FC236}">
                <a16:creationId xmlns:a16="http://schemas.microsoft.com/office/drawing/2014/main" id="{C65BDC4A-3BD2-47C1-977D-FF2B53E97163}"/>
              </a:ext>
            </a:extLst>
          </p:cNvPr>
          <p:cNvSpPr>
            <a:spLocks noGrp="1"/>
          </p:cNvSpPr>
          <p:nvPr>
            <p:ph type="body" sz="quarter" idx="15" hasCustomPrompt="1"/>
          </p:nvPr>
        </p:nvSpPr>
        <p:spPr>
          <a:xfrm>
            <a:off x="2581224" y="4077340"/>
            <a:ext cx="691215" cy="535531"/>
          </a:xfrm>
          <a:prstGeom prst="rect">
            <a:avLst/>
          </a:prstGeom>
          <a:noFill/>
        </p:spPr>
        <p:txBody>
          <a:bodyPr wrap="none" rtlCol="0">
            <a:spAutoFit/>
          </a:bodyPr>
          <a:lstStyle>
            <a:lvl1pPr marL="0" indent="0">
              <a:buNone/>
              <a:defRPr lang="zh-CN" altLang="en-US" sz="3200" b="1" dirty="0">
                <a:solidFill>
                  <a:schemeClr val="accent1"/>
                </a:solidFill>
                <a:latin typeface="+mj-ea"/>
                <a:ea typeface="+mj-ea"/>
              </a:defRPr>
            </a:lvl1pPr>
          </a:lstStyle>
          <a:p>
            <a:pPr marL="0" lvl="0" defTabSz="457200"/>
            <a:r>
              <a:rPr lang="en-US" altLang="zh-CN" dirty="0"/>
              <a:t>02</a:t>
            </a:r>
            <a:endParaRPr lang="zh-CN" altLang="en-US" dirty="0"/>
          </a:p>
        </p:txBody>
      </p:sp>
      <p:sp>
        <p:nvSpPr>
          <p:cNvPr id="45" name="文本占位符 38">
            <a:extLst>
              <a:ext uri="{FF2B5EF4-FFF2-40B4-BE49-F238E27FC236}">
                <a16:creationId xmlns:a16="http://schemas.microsoft.com/office/drawing/2014/main" id="{05B552A8-0D64-43BB-BDD8-24796C34775B}"/>
              </a:ext>
            </a:extLst>
          </p:cNvPr>
          <p:cNvSpPr>
            <a:spLocks noGrp="1"/>
          </p:cNvSpPr>
          <p:nvPr>
            <p:ph type="body" sz="quarter" idx="16" hasCustomPrompt="1"/>
          </p:nvPr>
        </p:nvSpPr>
        <p:spPr>
          <a:xfrm>
            <a:off x="3302682" y="4105040"/>
            <a:ext cx="1620957" cy="480131"/>
          </a:xfrm>
          <a:prstGeom prst="rect">
            <a:avLst/>
          </a:prstGeom>
          <a:noFill/>
        </p:spPr>
        <p:txBody>
          <a:bodyPr wrap="none" rtlCol="0">
            <a:spAutoFit/>
          </a:bodyPr>
          <a:lstStyle>
            <a:lvl1pPr marL="0" indent="0">
              <a:buNone/>
              <a:defRPr lang="zh-CN" altLang="en-US" b="1" dirty="0">
                <a:solidFill>
                  <a:schemeClr val="accent1"/>
                </a:solidFill>
                <a:latin typeface="+mn-ea"/>
              </a:defRPr>
            </a:lvl1pPr>
          </a:lstStyle>
          <a:p>
            <a:pPr marL="0" lvl="0" defTabSz="457200"/>
            <a:r>
              <a:rPr lang="zh-CN" altLang="en-US" dirty="0"/>
              <a:t>设计过程</a:t>
            </a:r>
          </a:p>
        </p:txBody>
      </p:sp>
      <p:sp>
        <p:nvSpPr>
          <p:cNvPr id="46" name="文本占位符 38">
            <a:extLst>
              <a:ext uri="{FF2B5EF4-FFF2-40B4-BE49-F238E27FC236}">
                <a16:creationId xmlns:a16="http://schemas.microsoft.com/office/drawing/2014/main" id="{6769FFFE-6AEB-45DB-90EA-A549C11E9A25}"/>
              </a:ext>
            </a:extLst>
          </p:cNvPr>
          <p:cNvSpPr>
            <a:spLocks noGrp="1"/>
          </p:cNvSpPr>
          <p:nvPr>
            <p:ph type="body" sz="quarter" idx="17" hasCustomPrompt="1"/>
          </p:nvPr>
        </p:nvSpPr>
        <p:spPr>
          <a:xfrm>
            <a:off x="7421288" y="2626130"/>
            <a:ext cx="691215" cy="535531"/>
          </a:xfrm>
          <a:prstGeom prst="rect">
            <a:avLst/>
          </a:prstGeom>
          <a:noFill/>
        </p:spPr>
        <p:txBody>
          <a:bodyPr wrap="none" rtlCol="0">
            <a:spAutoFit/>
          </a:bodyPr>
          <a:lstStyle>
            <a:lvl1pPr marL="0" indent="0">
              <a:buNone/>
              <a:defRPr lang="zh-CN" altLang="en-US" sz="3200" b="1" dirty="0">
                <a:solidFill>
                  <a:schemeClr val="accent1"/>
                </a:solidFill>
                <a:latin typeface="+mj-ea"/>
                <a:ea typeface="+mj-ea"/>
              </a:defRPr>
            </a:lvl1pPr>
          </a:lstStyle>
          <a:p>
            <a:pPr marL="0" lvl="0" defTabSz="457200"/>
            <a:r>
              <a:rPr lang="en-US" altLang="zh-CN" dirty="0"/>
              <a:t>03</a:t>
            </a:r>
            <a:endParaRPr lang="zh-CN" altLang="en-US" dirty="0"/>
          </a:p>
        </p:txBody>
      </p:sp>
      <p:sp>
        <p:nvSpPr>
          <p:cNvPr id="47" name="文本占位符 38">
            <a:extLst>
              <a:ext uri="{FF2B5EF4-FFF2-40B4-BE49-F238E27FC236}">
                <a16:creationId xmlns:a16="http://schemas.microsoft.com/office/drawing/2014/main" id="{C2E1183F-89D2-4252-87AF-704D7717A9F9}"/>
              </a:ext>
            </a:extLst>
          </p:cNvPr>
          <p:cNvSpPr>
            <a:spLocks noGrp="1"/>
          </p:cNvSpPr>
          <p:nvPr>
            <p:ph type="body" sz="quarter" idx="18" hasCustomPrompt="1"/>
          </p:nvPr>
        </p:nvSpPr>
        <p:spPr>
          <a:xfrm>
            <a:off x="8142746" y="2653830"/>
            <a:ext cx="1620957" cy="480131"/>
          </a:xfrm>
          <a:prstGeom prst="rect">
            <a:avLst/>
          </a:prstGeom>
          <a:noFill/>
        </p:spPr>
        <p:txBody>
          <a:bodyPr wrap="none" rtlCol="0">
            <a:spAutoFit/>
          </a:bodyPr>
          <a:lstStyle>
            <a:lvl1pPr marL="0" indent="0">
              <a:buNone/>
              <a:defRPr lang="zh-CN" altLang="en-US" b="1" dirty="0">
                <a:solidFill>
                  <a:schemeClr val="accent1"/>
                </a:solidFill>
                <a:latin typeface="+mn-ea"/>
              </a:defRPr>
            </a:lvl1pPr>
          </a:lstStyle>
          <a:p>
            <a:pPr marL="0" lvl="0" defTabSz="457200"/>
            <a:r>
              <a:rPr lang="zh-CN" altLang="en-US" dirty="0"/>
              <a:t>设计交付</a:t>
            </a:r>
          </a:p>
        </p:txBody>
      </p:sp>
      <p:sp>
        <p:nvSpPr>
          <p:cNvPr id="48" name="文本占位符 38">
            <a:extLst>
              <a:ext uri="{FF2B5EF4-FFF2-40B4-BE49-F238E27FC236}">
                <a16:creationId xmlns:a16="http://schemas.microsoft.com/office/drawing/2014/main" id="{427C444D-A604-466C-AA59-FD3CE6B30AFE}"/>
              </a:ext>
            </a:extLst>
          </p:cNvPr>
          <p:cNvSpPr>
            <a:spLocks noGrp="1"/>
          </p:cNvSpPr>
          <p:nvPr>
            <p:ph type="body" sz="quarter" idx="19" hasCustomPrompt="1"/>
          </p:nvPr>
        </p:nvSpPr>
        <p:spPr>
          <a:xfrm>
            <a:off x="7421288" y="4077340"/>
            <a:ext cx="691215" cy="535531"/>
          </a:xfrm>
          <a:prstGeom prst="rect">
            <a:avLst/>
          </a:prstGeom>
          <a:noFill/>
        </p:spPr>
        <p:txBody>
          <a:bodyPr wrap="none" rtlCol="0">
            <a:spAutoFit/>
          </a:bodyPr>
          <a:lstStyle>
            <a:lvl1pPr marL="0" indent="0">
              <a:buNone/>
              <a:defRPr lang="zh-CN" altLang="en-US" sz="3200" b="1" dirty="0">
                <a:solidFill>
                  <a:schemeClr val="accent1"/>
                </a:solidFill>
                <a:latin typeface="+mj-ea"/>
                <a:ea typeface="+mj-ea"/>
              </a:defRPr>
            </a:lvl1pPr>
          </a:lstStyle>
          <a:p>
            <a:pPr marL="0" lvl="0" defTabSz="457200"/>
            <a:r>
              <a:rPr lang="en-US" altLang="zh-CN" dirty="0"/>
              <a:t>04</a:t>
            </a:r>
            <a:endParaRPr lang="zh-CN" altLang="en-US" dirty="0"/>
          </a:p>
        </p:txBody>
      </p:sp>
      <p:sp>
        <p:nvSpPr>
          <p:cNvPr id="49" name="文本占位符 38">
            <a:extLst>
              <a:ext uri="{FF2B5EF4-FFF2-40B4-BE49-F238E27FC236}">
                <a16:creationId xmlns:a16="http://schemas.microsoft.com/office/drawing/2014/main" id="{709B2605-A2C9-465A-A540-E7315DA5F582}"/>
              </a:ext>
            </a:extLst>
          </p:cNvPr>
          <p:cNvSpPr>
            <a:spLocks noGrp="1"/>
          </p:cNvSpPr>
          <p:nvPr>
            <p:ph type="body" sz="quarter" idx="20" hasCustomPrompt="1"/>
          </p:nvPr>
        </p:nvSpPr>
        <p:spPr>
          <a:xfrm>
            <a:off x="8142746" y="4105040"/>
            <a:ext cx="1620957" cy="480131"/>
          </a:xfrm>
          <a:prstGeom prst="rect">
            <a:avLst/>
          </a:prstGeom>
          <a:noFill/>
        </p:spPr>
        <p:txBody>
          <a:bodyPr wrap="none" rtlCol="0">
            <a:spAutoFit/>
          </a:bodyPr>
          <a:lstStyle>
            <a:lvl1pPr marL="0" indent="0">
              <a:buNone/>
              <a:defRPr lang="zh-CN" altLang="en-US" b="1" dirty="0">
                <a:solidFill>
                  <a:schemeClr val="accent1"/>
                </a:solidFill>
                <a:latin typeface="+mn-ea"/>
              </a:defRPr>
            </a:lvl1pPr>
          </a:lstStyle>
          <a:p>
            <a:pPr marL="0" lvl="0" defTabSz="457200"/>
            <a:r>
              <a:rPr lang="zh-CN" altLang="en-US" dirty="0"/>
              <a:t>输出总结</a:t>
            </a:r>
          </a:p>
        </p:txBody>
      </p:sp>
    </p:spTree>
    <p:extLst>
      <p:ext uri="{BB962C8B-B14F-4D97-AF65-F5344CB8AC3E}">
        <p14:creationId xmlns:p14="http://schemas.microsoft.com/office/powerpoint/2010/main" val="4077833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通用">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16A94269-C2F8-40EE-AFA3-6EAA2376FA40}"/>
              </a:ext>
            </a:extLst>
          </p:cNvPr>
          <p:cNvSpPr/>
          <p:nvPr userDrawn="1"/>
        </p:nvSpPr>
        <p:spPr>
          <a:xfrm>
            <a:off x="-1" y="-8487"/>
            <a:ext cx="12193589" cy="685800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a:extLst>
              <a:ext uri="{FF2B5EF4-FFF2-40B4-BE49-F238E27FC236}">
                <a16:creationId xmlns:a16="http://schemas.microsoft.com/office/drawing/2014/main" id="{8C95EE27-06A6-4989-BDAC-156A0416F868}"/>
              </a:ext>
            </a:extLst>
          </p:cNvPr>
          <p:cNvSpPr/>
          <p:nvPr userDrawn="1"/>
        </p:nvSpPr>
        <p:spPr>
          <a:xfrm>
            <a:off x="6710672" y="1"/>
            <a:ext cx="5482916" cy="4598225"/>
          </a:xfrm>
          <a:custGeom>
            <a:avLst/>
            <a:gdLst>
              <a:gd name="connsiteX0" fmla="*/ 390959 w 5482916"/>
              <a:gd name="connsiteY0" fmla="*/ 0 h 4598225"/>
              <a:gd name="connsiteX1" fmla="*/ 5482916 w 5482916"/>
              <a:gd name="connsiteY1" fmla="*/ 0 h 4598225"/>
              <a:gd name="connsiteX2" fmla="*/ 5482916 w 5482916"/>
              <a:gd name="connsiteY2" fmla="*/ 3471296 h 4598225"/>
              <a:gd name="connsiteX3" fmla="*/ 5482292 w 5482916"/>
              <a:gd name="connsiteY3" fmla="*/ 3472130 h 4598225"/>
              <a:gd name="connsiteX4" fmla="*/ 3094458 w 5482916"/>
              <a:gd name="connsiteY4" fmla="*/ 4598225 h 4598225"/>
              <a:gd name="connsiteX5" fmla="*/ 0 w 5482916"/>
              <a:gd name="connsiteY5" fmla="*/ 1503767 h 4598225"/>
              <a:gd name="connsiteX6" fmla="*/ 373485 w 5482916"/>
              <a:gd name="connsiteY6" fmla="*/ 28765 h 459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2916" h="4598225">
                <a:moveTo>
                  <a:pt x="390959" y="0"/>
                </a:moveTo>
                <a:lnTo>
                  <a:pt x="5482916" y="0"/>
                </a:lnTo>
                <a:lnTo>
                  <a:pt x="5482916" y="3471296"/>
                </a:lnTo>
                <a:lnTo>
                  <a:pt x="5482292" y="3472130"/>
                </a:lnTo>
                <a:cubicBezTo>
                  <a:pt x="4914723" y="4159865"/>
                  <a:pt x="4055783" y="4598225"/>
                  <a:pt x="3094458" y="4598225"/>
                </a:cubicBezTo>
                <a:cubicBezTo>
                  <a:pt x="1385436" y="4598225"/>
                  <a:pt x="0" y="3212789"/>
                  <a:pt x="0" y="1503767"/>
                </a:cubicBezTo>
                <a:cubicBezTo>
                  <a:pt x="0" y="969698"/>
                  <a:pt x="135297" y="467229"/>
                  <a:pt x="373485" y="28765"/>
                </a:cubicBezTo>
                <a:close/>
              </a:path>
            </a:pathLst>
          </a:custGeom>
          <a:gradFill flip="none" rotWithShape="1">
            <a:gsLst>
              <a:gs pos="0">
                <a:schemeClr val="accent4">
                  <a:alpha val="10000"/>
                </a:schemeClr>
              </a:gs>
              <a:gs pos="100000">
                <a:schemeClr val="accent3">
                  <a:alpha val="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形状 8">
            <a:extLst>
              <a:ext uri="{FF2B5EF4-FFF2-40B4-BE49-F238E27FC236}">
                <a16:creationId xmlns:a16="http://schemas.microsoft.com/office/drawing/2014/main" id="{537AF5B8-4106-45A2-8779-78500363E0CF}"/>
              </a:ext>
            </a:extLst>
          </p:cNvPr>
          <p:cNvSpPr/>
          <p:nvPr userDrawn="1"/>
        </p:nvSpPr>
        <p:spPr>
          <a:xfrm flipH="1" flipV="1">
            <a:off x="0" y="5311772"/>
            <a:ext cx="2425873" cy="1546229"/>
          </a:xfrm>
          <a:custGeom>
            <a:avLst/>
            <a:gdLst>
              <a:gd name="connsiteX0" fmla="*/ 1875557 w 2425873"/>
              <a:gd name="connsiteY0" fmla="*/ 1546229 h 1546229"/>
              <a:gd name="connsiteX1" fmla="*/ 3069 w 2425873"/>
              <a:gd name="connsiteY1" fmla="*/ 20108 h 1546229"/>
              <a:gd name="connsiteX2" fmla="*/ 0 w 2425873"/>
              <a:gd name="connsiteY2" fmla="*/ 0 h 1546229"/>
              <a:gd name="connsiteX3" fmla="*/ 2425873 w 2425873"/>
              <a:gd name="connsiteY3" fmla="*/ 0 h 1546229"/>
              <a:gd name="connsiteX4" fmla="*/ 2425873 w 2425873"/>
              <a:gd name="connsiteY4" fmla="*/ 1462809 h 1546229"/>
              <a:gd name="connsiteX5" fmla="*/ 2307204 w 2425873"/>
              <a:gd name="connsiteY5" fmla="*/ 1497286 h 1546229"/>
              <a:gd name="connsiteX6" fmla="*/ 1875557 w 2425873"/>
              <a:gd name="connsiteY6" fmla="*/ 1546229 h 154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5873" h="1546229">
                <a:moveTo>
                  <a:pt x="1875557" y="1546229"/>
                </a:moveTo>
                <a:cubicBezTo>
                  <a:pt x="951914" y="1546229"/>
                  <a:pt x="181292" y="891063"/>
                  <a:pt x="3069" y="20108"/>
                </a:cubicBezTo>
                <a:lnTo>
                  <a:pt x="0" y="0"/>
                </a:lnTo>
                <a:lnTo>
                  <a:pt x="2425873" y="0"/>
                </a:lnTo>
                <a:lnTo>
                  <a:pt x="2425873" y="1462809"/>
                </a:lnTo>
                <a:lnTo>
                  <a:pt x="2307204" y="1497286"/>
                </a:lnTo>
                <a:cubicBezTo>
                  <a:pt x="2168490" y="1529307"/>
                  <a:pt x="2023999" y="1546229"/>
                  <a:pt x="1875557" y="1546229"/>
                </a:cubicBezTo>
                <a:close/>
              </a:path>
            </a:pathLst>
          </a:custGeom>
          <a:solidFill>
            <a:schemeClr val="accent4">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35" name="组合 34">
            <a:extLst>
              <a:ext uri="{FF2B5EF4-FFF2-40B4-BE49-F238E27FC236}">
                <a16:creationId xmlns:a16="http://schemas.microsoft.com/office/drawing/2014/main" id="{46F7A07A-625C-4018-8C0A-883A35BAED54}"/>
              </a:ext>
            </a:extLst>
          </p:cNvPr>
          <p:cNvGrpSpPr/>
          <p:nvPr/>
        </p:nvGrpSpPr>
        <p:grpSpPr>
          <a:xfrm>
            <a:off x="661951" y="708653"/>
            <a:ext cx="291524" cy="300010"/>
            <a:chOff x="333130" y="690422"/>
            <a:chExt cx="291524" cy="300010"/>
          </a:xfrm>
        </p:grpSpPr>
        <p:sp>
          <p:nvSpPr>
            <p:cNvPr id="36" name="矩形: 圆角 35">
              <a:extLst>
                <a:ext uri="{FF2B5EF4-FFF2-40B4-BE49-F238E27FC236}">
                  <a16:creationId xmlns:a16="http://schemas.microsoft.com/office/drawing/2014/main" id="{0E57FAD0-E0B1-4452-98B6-93038CB979F4}"/>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圆角 36">
              <a:extLst>
                <a:ext uri="{FF2B5EF4-FFF2-40B4-BE49-F238E27FC236}">
                  <a16:creationId xmlns:a16="http://schemas.microsoft.com/office/drawing/2014/main" id="{F96BBE34-535F-4508-B83B-B3F8FDD18DA5}"/>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文本占位符 38">
            <a:extLst>
              <a:ext uri="{FF2B5EF4-FFF2-40B4-BE49-F238E27FC236}">
                <a16:creationId xmlns:a16="http://schemas.microsoft.com/office/drawing/2014/main" id="{7DE78F1F-AC2B-43FD-B996-B57EBC16BFF1}"/>
              </a:ext>
            </a:extLst>
          </p:cNvPr>
          <p:cNvSpPr>
            <a:spLocks noGrp="1"/>
          </p:cNvSpPr>
          <p:nvPr>
            <p:ph type="body" sz="quarter" idx="10" hasCustomPrompt="1"/>
          </p:nvPr>
        </p:nvSpPr>
        <p:spPr>
          <a:xfrm>
            <a:off x="953475" y="586234"/>
            <a:ext cx="3467616" cy="535531"/>
          </a:xfrm>
          <a:prstGeom prst="rect">
            <a:avLst/>
          </a:prstGeom>
          <a:noFill/>
          <a:effectLst>
            <a:outerShdw blurRad="50800" dist="38100" dir="5400000" algn="t" rotWithShape="0">
              <a:prstClr val="black">
                <a:alpha val="40000"/>
              </a:prstClr>
            </a:outerShdw>
          </a:effectLst>
        </p:spPr>
        <p:txBody>
          <a:bodyPr wrap="none" rtlCol="0">
            <a:spAutoFit/>
          </a:bodyPr>
          <a:lstStyle>
            <a:lvl1pPr marL="0" indent="0">
              <a:buNone/>
              <a:defRPr lang="zh-CN" altLang="en-US" sz="3200" b="1" dirty="0">
                <a:solidFill>
                  <a:schemeClr val="accent1"/>
                </a:solidFill>
                <a:latin typeface="+mj-ea"/>
                <a:ea typeface="+mj-ea"/>
              </a:defRPr>
            </a:lvl1pPr>
          </a:lstStyle>
          <a:p>
            <a:pPr marL="0" lvl="0" defTabSz="457200"/>
            <a:r>
              <a:rPr lang="zh-CN" altLang="en-US" dirty="0"/>
              <a:t>单击此处更改标题</a:t>
            </a:r>
          </a:p>
        </p:txBody>
      </p:sp>
      <p:sp>
        <p:nvSpPr>
          <p:cNvPr id="40" name="文本占位符 38">
            <a:extLst>
              <a:ext uri="{FF2B5EF4-FFF2-40B4-BE49-F238E27FC236}">
                <a16:creationId xmlns:a16="http://schemas.microsoft.com/office/drawing/2014/main" id="{C4F8B090-A76E-432E-AA2F-8DCB5ED77BF7}"/>
              </a:ext>
            </a:extLst>
          </p:cNvPr>
          <p:cNvSpPr>
            <a:spLocks noGrp="1"/>
          </p:cNvSpPr>
          <p:nvPr>
            <p:ph type="body" sz="quarter" idx="11" hasCustomPrompt="1"/>
          </p:nvPr>
        </p:nvSpPr>
        <p:spPr>
          <a:xfrm>
            <a:off x="4496615" y="688233"/>
            <a:ext cx="316112" cy="424860"/>
          </a:xfrm>
          <a:prstGeom prst="rect">
            <a:avLst/>
          </a:prstGeom>
          <a:noFill/>
        </p:spPr>
        <p:txBody>
          <a:bodyPr wrap="none" rtlCol="0">
            <a:spAutoFit/>
          </a:bodyPr>
          <a:lstStyle>
            <a:lvl1pPr marL="0" indent="0">
              <a:buNone/>
              <a:defRPr lang="zh-CN" altLang="en-US" sz="2401" dirty="0">
                <a:solidFill>
                  <a:schemeClr val="accent2"/>
                </a:solidFill>
                <a:latin typeface="+mj-ea"/>
                <a:ea typeface="+mj-ea"/>
              </a:defRPr>
            </a:lvl1pPr>
          </a:lstStyle>
          <a:p>
            <a:pPr marL="0" lvl="0" defTabSz="457200"/>
            <a:r>
              <a:rPr lang="en-US" altLang="zh-CN" dirty="0"/>
              <a:t>/</a:t>
            </a:r>
            <a:endParaRPr lang="zh-CN" altLang="en-US" dirty="0"/>
          </a:p>
        </p:txBody>
      </p:sp>
      <p:sp>
        <p:nvSpPr>
          <p:cNvPr id="41" name="文本占位符 38">
            <a:extLst>
              <a:ext uri="{FF2B5EF4-FFF2-40B4-BE49-F238E27FC236}">
                <a16:creationId xmlns:a16="http://schemas.microsoft.com/office/drawing/2014/main" id="{D1D7F86F-29FB-475B-B282-6B9ECC19D3EA}"/>
              </a:ext>
            </a:extLst>
          </p:cNvPr>
          <p:cNvSpPr>
            <a:spLocks noGrp="1"/>
          </p:cNvSpPr>
          <p:nvPr>
            <p:ph type="body" sz="quarter" idx="12" hasCustomPrompt="1"/>
          </p:nvPr>
        </p:nvSpPr>
        <p:spPr>
          <a:xfrm>
            <a:off x="4890717" y="688233"/>
            <a:ext cx="2339102" cy="424860"/>
          </a:xfrm>
          <a:prstGeom prst="rect">
            <a:avLst/>
          </a:prstGeom>
          <a:noFill/>
        </p:spPr>
        <p:txBody>
          <a:bodyPr wrap="none" rtlCol="0">
            <a:spAutoFit/>
          </a:bodyPr>
          <a:lstStyle>
            <a:lvl1pPr marL="0" indent="0">
              <a:buNone/>
              <a:defRPr lang="zh-CN" altLang="en-US" sz="2401" dirty="0">
                <a:solidFill>
                  <a:schemeClr val="accent2"/>
                </a:solidFill>
                <a:latin typeface="+mj-ea"/>
                <a:ea typeface="+mj-ea"/>
              </a:defRPr>
            </a:lvl1pPr>
          </a:lstStyle>
          <a:p>
            <a:pPr marL="0" lvl="0" defTabSz="457200"/>
            <a:r>
              <a:rPr lang="zh-CN" altLang="en-US" dirty="0"/>
              <a:t>对标标题的英文</a:t>
            </a:r>
          </a:p>
        </p:txBody>
      </p:sp>
    </p:spTree>
    <p:extLst>
      <p:ext uri="{BB962C8B-B14F-4D97-AF65-F5344CB8AC3E}">
        <p14:creationId xmlns:p14="http://schemas.microsoft.com/office/powerpoint/2010/main" val="2892889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16A94269-C2F8-40EE-AFA3-6EAA2376FA40}"/>
              </a:ext>
            </a:extLst>
          </p:cNvPr>
          <p:cNvSpPr/>
          <p:nvPr userDrawn="1"/>
        </p:nvSpPr>
        <p:spPr>
          <a:xfrm>
            <a:off x="-1" y="-8487"/>
            <a:ext cx="12193589" cy="685800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a:extLst>
              <a:ext uri="{FF2B5EF4-FFF2-40B4-BE49-F238E27FC236}">
                <a16:creationId xmlns:a16="http://schemas.microsoft.com/office/drawing/2014/main" id="{8C95EE27-06A6-4989-BDAC-156A0416F868}"/>
              </a:ext>
            </a:extLst>
          </p:cNvPr>
          <p:cNvSpPr/>
          <p:nvPr userDrawn="1"/>
        </p:nvSpPr>
        <p:spPr>
          <a:xfrm>
            <a:off x="6710672" y="1"/>
            <a:ext cx="5482916" cy="4598225"/>
          </a:xfrm>
          <a:custGeom>
            <a:avLst/>
            <a:gdLst>
              <a:gd name="connsiteX0" fmla="*/ 390959 w 5482916"/>
              <a:gd name="connsiteY0" fmla="*/ 0 h 4598225"/>
              <a:gd name="connsiteX1" fmla="*/ 5482916 w 5482916"/>
              <a:gd name="connsiteY1" fmla="*/ 0 h 4598225"/>
              <a:gd name="connsiteX2" fmla="*/ 5482916 w 5482916"/>
              <a:gd name="connsiteY2" fmla="*/ 3471296 h 4598225"/>
              <a:gd name="connsiteX3" fmla="*/ 5482292 w 5482916"/>
              <a:gd name="connsiteY3" fmla="*/ 3472130 h 4598225"/>
              <a:gd name="connsiteX4" fmla="*/ 3094458 w 5482916"/>
              <a:gd name="connsiteY4" fmla="*/ 4598225 h 4598225"/>
              <a:gd name="connsiteX5" fmla="*/ 0 w 5482916"/>
              <a:gd name="connsiteY5" fmla="*/ 1503767 h 4598225"/>
              <a:gd name="connsiteX6" fmla="*/ 373485 w 5482916"/>
              <a:gd name="connsiteY6" fmla="*/ 28765 h 459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2916" h="4598225">
                <a:moveTo>
                  <a:pt x="390959" y="0"/>
                </a:moveTo>
                <a:lnTo>
                  <a:pt x="5482916" y="0"/>
                </a:lnTo>
                <a:lnTo>
                  <a:pt x="5482916" y="3471296"/>
                </a:lnTo>
                <a:lnTo>
                  <a:pt x="5482292" y="3472130"/>
                </a:lnTo>
                <a:cubicBezTo>
                  <a:pt x="4914723" y="4159865"/>
                  <a:pt x="4055783" y="4598225"/>
                  <a:pt x="3094458" y="4598225"/>
                </a:cubicBezTo>
                <a:cubicBezTo>
                  <a:pt x="1385436" y="4598225"/>
                  <a:pt x="0" y="3212789"/>
                  <a:pt x="0" y="1503767"/>
                </a:cubicBezTo>
                <a:cubicBezTo>
                  <a:pt x="0" y="969698"/>
                  <a:pt x="135297" y="467229"/>
                  <a:pt x="373485" y="28765"/>
                </a:cubicBezTo>
                <a:close/>
              </a:path>
            </a:pathLst>
          </a:custGeom>
          <a:gradFill flip="none" rotWithShape="1">
            <a:gsLst>
              <a:gs pos="0">
                <a:schemeClr val="accent4">
                  <a:alpha val="10000"/>
                </a:schemeClr>
              </a:gs>
              <a:gs pos="100000">
                <a:schemeClr val="accent3">
                  <a:alpha val="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形状 8">
            <a:extLst>
              <a:ext uri="{FF2B5EF4-FFF2-40B4-BE49-F238E27FC236}">
                <a16:creationId xmlns:a16="http://schemas.microsoft.com/office/drawing/2014/main" id="{537AF5B8-4106-45A2-8779-78500363E0CF}"/>
              </a:ext>
            </a:extLst>
          </p:cNvPr>
          <p:cNvSpPr/>
          <p:nvPr userDrawn="1"/>
        </p:nvSpPr>
        <p:spPr>
          <a:xfrm flipH="1" flipV="1">
            <a:off x="0" y="5311772"/>
            <a:ext cx="2425873" cy="1546229"/>
          </a:xfrm>
          <a:custGeom>
            <a:avLst/>
            <a:gdLst>
              <a:gd name="connsiteX0" fmla="*/ 1875557 w 2425873"/>
              <a:gd name="connsiteY0" fmla="*/ 1546229 h 1546229"/>
              <a:gd name="connsiteX1" fmla="*/ 3069 w 2425873"/>
              <a:gd name="connsiteY1" fmla="*/ 20108 h 1546229"/>
              <a:gd name="connsiteX2" fmla="*/ 0 w 2425873"/>
              <a:gd name="connsiteY2" fmla="*/ 0 h 1546229"/>
              <a:gd name="connsiteX3" fmla="*/ 2425873 w 2425873"/>
              <a:gd name="connsiteY3" fmla="*/ 0 h 1546229"/>
              <a:gd name="connsiteX4" fmla="*/ 2425873 w 2425873"/>
              <a:gd name="connsiteY4" fmla="*/ 1462809 h 1546229"/>
              <a:gd name="connsiteX5" fmla="*/ 2307204 w 2425873"/>
              <a:gd name="connsiteY5" fmla="*/ 1497286 h 1546229"/>
              <a:gd name="connsiteX6" fmla="*/ 1875557 w 2425873"/>
              <a:gd name="connsiteY6" fmla="*/ 1546229 h 154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5873" h="1546229">
                <a:moveTo>
                  <a:pt x="1875557" y="1546229"/>
                </a:moveTo>
                <a:cubicBezTo>
                  <a:pt x="951914" y="1546229"/>
                  <a:pt x="181292" y="891063"/>
                  <a:pt x="3069" y="20108"/>
                </a:cubicBezTo>
                <a:lnTo>
                  <a:pt x="0" y="0"/>
                </a:lnTo>
                <a:lnTo>
                  <a:pt x="2425873" y="0"/>
                </a:lnTo>
                <a:lnTo>
                  <a:pt x="2425873" y="1462809"/>
                </a:lnTo>
                <a:lnTo>
                  <a:pt x="2307204" y="1497286"/>
                </a:lnTo>
                <a:cubicBezTo>
                  <a:pt x="2168490" y="1529307"/>
                  <a:pt x="2023999" y="1546229"/>
                  <a:pt x="1875557" y="1546229"/>
                </a:cubicBezTo>
                <a:close/>
              </a:path>
            </a:pathLst>
          </a:custGeom>
          <a:solidFill>
            <a:schemeClr val="accent4">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7" name="矩形: 圆角 26">
            <a:extLst>
              <a:ext uri="{FF2B5EF4-FFF2-40B4-BE49-F238E27FC236}">
                <a16:creationId xmlns:a16="http://schemas.microsoft.com/office/drawing/2014/main" id="{DF42DFAD-5A3C-4A6D-8311-48C17C5C8BD3}"/>
              </a:ext>
            </a:extLst>
          </p:cNvPr>
          <p:cNvSpPr/>
          <p:nvPr/>
        </p:nvSpPr>
        <p:spPr>
          <a:xfrm>
            <a:off x="1409457" y="2451094"/>
            <a:ext cx="4687200" cy="885600"/>
          </a:xfrm>
          <a:prstGeom prst="roundRect">
            <a:avLst>
              <a:gd name="adj" fmla="val 50000"/>
            </a:avLst>
          </a:prstGeom>
          <a:solidFill>
            <a:schemeClr val="accent4">
              <a:alpha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3" name="矩形: 圆角 22">
            <a:extLst>
              <a:ext uri="{FF2B5EF4-FFF2-40B4-BE49-F238E27FC236}">
                <a16:creationId xmlns:a16="http://schemas.microsoft.com/office/drawing/2014/main" id="{D9869366-084E-4DC1-87C6-1053DAB111CB}"/>
              </a:ext>
            </a:extLst>
          </p:cNvPr>
          <p:cNvSpPr/>
          <p:nvPr/>
        </p:nvSpPr>
        <p:spPr>
          <a:xfrm>
            <a:off x="1689934" y="3957651"/>
            <a:ext cx="4097336" cy="774909"/>
          </a:xfrm>
          <a:prstGeom prst="roundRect">
            <a:avLst>
              <a:gd name="adj" fmla="val 50000"/>
            </a:avLst>
          </a:prstGeom>
          <a:solidFill>
            <a:schemeClr val="bg1">
              <a:alpha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alpha val="20000"/>
                </a:schemeClr>
              </a:solidFill>
            </a:endParaRPr>
          </a:p>
        </p:txBody>
      </p:sp>
      <p:sp>
        <p:nvSpPr>
          <p:cNvPr id="19" name="矩形: 圆角 18">
            <a:extLst>
              <a:ext uri="{FF2B5EF4-FFF2-40B4-BE49-F238E27FC236}">
                <a16:creationId xmlns:a16="http://schemas.microsoft.com/office/drawing/2014/main" id="{A3F3A768-7A47-4C51-9EB5-7B6A8716B71F}"/>
              </a:ext>
            </a:extLst>
          </p:cNvPr>
          <p:cNvSpPr/>
          <p:nvPr/>
        </p:nvSpPr>
        <p:spPr>
          <a:xfrm>
            <a:off x="6545540" y="2506440"/>
            <a:ext cx="4097336" cy="774909"/>
          </a:xfrm>
          <a:prstGeom prst="roundRect">
            <a:avLst>
              <a:gd name="adj" fmla="val 50000"/>
            </a:avLst>
          </a:prstGeom>
          <a:solidFill>
            <a:schemeClr val="bg1">
              <a:alpha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alpha val="20000"/>
                </a:schemeClr>
              </a:solidFill>
            </a:endParaRPr>
          </a:p>
        </p:txBody>
      </p:sp>
      <p:sp>
        <p:nvSpPr>
          <p:cNvPr id="15" name="矩形: 圆角 14">
            <a:extLst>
              <a:ext uri="{FF2B5EF4-FFF2-40B4-BE49-F238E27FC236}">
                <a16:creationId xmlns:a16="http://schemas.microsoft.com/office/drawing/2014/main" id="{F45700EE-2858-46F3-B628-A30B8BEB2318}"/>
              </a:ext>
            </a:extLst>
          </p:cNvPr>
          <p:cNvSpPr/>
          <p:nvPr/>
        </p:nvSpPr>
        <p:spPr>
          <a:xfrm>
            <a:off x="6545540" y="3957650"/>
            <a:ext cx="4097336" cy="774909"/>
          </a:xfrm>
          <a:prstGeom prst="roundRect">
            <a:avLst>
              <a:gd name="adj" fmla="val 50000"/>
            </a:avLst>
          </a:prstGeom>
          <a:solidFill>
            <a:schemeClr val="bg1">
              <a:alpha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alpha val="20000"/>
                </a:schemeClr>
              </a:solidFill>
            </a:endParaRPr>
          </a:p>
        </p:txBody>
      </p:sp>
      <p:grpSp>
        <p:nvGrpSpPr>
          <p:cNvPr id="35" name="组合 34">
            <a:extLst>
              <a:ext uri="{FF2B5EF4-FFF2-40B4-BE49-F238E27FC236}">
                <a16:creationId xmlns:a16="http://schemas.microsoft.com/office/drawing/2014/main" id="{46F7A07A-625C-4018-8C0A-883A35BAED54}"/>
              </a:ext>
            </a:extLst>
          </p:cNvPr>
          <p:cNvGrpSpPr/>
          <p:nvPr/>
        </p:nvGrpSpPr>
        <p:grpSpPr>
          <a:xfrm>
            <a:off x="661951" y="708653"/>
            <a:ext cx="291524" cy="300010"/>
            <a:chOff x="333130" y="690422"/>
            <a:chExt cx="291524" cy="300010"/>
          </a:xfrm>
        </p:grpSpPr>
        <p:sp>
          <p:nvSpPr>
            <p:cNvPr id="36" name="矩形: 圆角 35">
              <a:extLst>
                <a:ext uri="{FF2B5EF4-FFF2-40B4-BE49-F238E27FC236}">
                  <a16:creationId xmlns:a16="http://schemas.microsoft.com/office/drawing/2014/main" id="{0E57FAD0-E0B1-4452-98B6-93038CB979F4}"/>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圆角 36">
              <a:extLst>
                <a:ext uri="{FF2B5EF4-FFF2-40B4-BE49-F238E27FC236}">
                  <a16:creationId xmlns:a16="http://schemas.microsoft.com/office/drawing/2014/main" id="{F96BBE34-535F-4508-B83B-B3F8FDD18DA5}"/>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文本占位符 38">
            <a:extLst>
              <a:ext uri="{FF2B5EF4-FFF2-40B4-BE49-F238E27FC236}">
                <a16:creationId xmlns:a16="http://schemas.microsoft.com/office/drawing/2014/main" id="{7DE78F1F-AC2B-43FD-B996-B57EBC16BFF1}"/>
              </a:ext>
            </a:extLst>
          </p:cNvPr>
          <p:cNvSpPr>
            <a:spLocks noGrp="1"/>
          </p:cNvSpPr>
          <p:nvPr>
            <p:ph type="body" sz="quarter" idx="10" hasCustomPrompt="1"/>
          </p:nvPr>
        </p:nvSpPr>
        <p:spPr>
          <a:xfrm>
            <a:off x="953475" y="586234"/>
            <a:ext cx="3467616" cy="535531"/>
          </a:xfrm>
          <a:prstGeom prst="rect">
            <a:avLst/>
          </a:prstGeom>
          <a:noFill/>
          <a:effectLst>
            <a:outerShdw blurRad="50800" dist="38100" dir="5400000" algn="t" rotWithShape="0">
              <a:prstClr val="black">
                <a:alpha val="40000"/>
              </a:prstClr>
            </a:outerShdw>
          </a:effectLst>
        </p:spPr>
        <p:txBody>
          <a:bodyPr wrap="none" rtlCol="0">
            <a:spAutoFit/>
          </a:bodyPr>
          <a:lstStyle>
            <a:lvl1pPr marL="0" indent="0">
              <a:buNone/>
              <a:defRPr lang="zh-CN" altLang="en-US" sz="3200" b="1" dirty="0">
                <a:solidFill>
                  <a:schemeClr val="accent1"/>
                </a:solidFill>
                <a:latin typeface="+mj-ea"/>
                <a:ea typeface="+mj-ea"/>
              </a:defRPr>
            </a:lvl1pPr>
          </a:lstStyle>
          <a:p>
            <a:pPr marL="0" lvl="0" defTabSz="457200"/>
            <a:r>
              <a:rPr lang="zh-CN" altLang="en-US" dirty="0"/>
              <a:t>单击此处更改标题</a:t>
            </a:r>
          </a:p>
        </p:txBody>
      </p:sp>
      <p:sp>
        <p:nvSpPr>
          <p:cNvPr id="40" name="文本占位符 38">
            <a:extLst>
              <a:ext uri="{FF2B5EF4-FFF2-40B4-BE49-F238E27FC236}">
                <a16:creationId xmlns:a16="http://schemas.microsoft.com/office/drawing/2014/main" id="{C4F8B090-A76E-432E-AA2F-8DCB5ED77BF7}"/>
              </a:ext>
            </a:extLst>
          </p:cNvPr>
          <p:cNvSpPr>
            <a:spLocks noGrp="1"/>
          </p:cNvSpPr>
          <p:nvPr>
            <p:ph type="body" sz="quarter" idx="11" hasCustomPrompt="1"/>
          </p:nvPr>
        </p:nvSpPr>
        <p:spPr>
          <a:xfrm>
            <a:off x="4496615" y="688233"/>
            <a:ext cx="316112" cy="424860"/>
          </a:xfrm>
          <a:prstGeom prst="rect">
            <a:avLst/>
          </a:prstGeom>
          <a:noFill/>
        </p:spPr>
        <p:txBody>
          <a:bodyPr wrap="none" rtlCol="0">
            <a:spAutoFit/>
          </a:bodyPr>
          <a:lstStyle>
            <a:lvl1pPr marL="0" indent="0">
              <a:buNone/>
              <a:defRPr lang="zh-CN" altLang="en-US" sz="2401" dirty="0">
                <a:solidFill>
                  <a:schemeClr val="accent2"/>
                </a:solidFill>
                <a:latin typeface="+mj-ea"/>
                <a:ea typeface="+mj-ea"/>
              </a:defRPr>
            </a:lvl1pPr>
          </a:lstStyle>
          <a:p>
            <a:pPr marL="0" lvl="0" defTabSz="457200"/>
            <a:r>
              <a:rPr lang="en-US" altLang="zh-CN" dirty="0"/>
              <a:t>/</a:t>
            </a:r>
            <a:endParaRPr lang="zh-CN" altLang="en-US" dirty="0"/>
          </a:p>
        </p:txBody>
      </p:sp>
      <p:sp>
        <p:nvSpPr>
          <p:cNvPr id="41" name="文本占位符 38">
            <a:extLst>
              <a:ext uri="{FF2B5EF4-FFF2-40B4-BE49-F238E27FC236}">
                <a16:creationId xmlns:a16="http://schemas.microsoft.com/office/drawing/2014/main" id="{D1D7F86F-29FB-475B-B282-6B9ECC19D3EA}"/>
              </a:ext>
            </a:extLst>
          </p:cNvPr>
          <p:cNvSpPr>
            <a:spLocks noGrp="1"/>
          </p:cNvSpPr>
          <p:nvPr>
            <p:ph type="body" sz="quarter" idx="12" hasCustomPrompt="1"/>
          </p:nvPr>
        </p:nvSpPr>
        <p:spPr>
          <a:xfrm>
            <a:off x="4890717" y="688233"/>
            <a:ext cx="2339102" cy="424860"/>
          </a:xfrm>
          <a:prstGeom prst="rect">
            <a:avLst/>
          </a:prstGeom>
          <a:noFill/>
        </p:spPr>
        <p:txBody>
          <a:bodyPr wrap="none" rtlCol="0">
            <a:spAutoFit/>
          </a:bodyPr>
          <a:lstStyle>
            <a:lvl1pPr marL="0" indent="0">
              <a:buNone/>
              <a:defRPr lang="zh-CN" altLang="en-US" sz="2401" dirty="0">
                <a:solidFill>
                  <a:schemeClr val="accent2"/>
                </a:solidFill>
                <a:latin typeface="+mj-ea"/>
                <a:ea typeface="+mj-ea"/>
              </a:defRPr>
            </a:lvl1pPr>
          </a:lstStyle>
          <a:p>
            <a:pPr marL="0" lvl="0" defTabSz="457200"/>
            <a:r>
              <a:rPr lang="zh-CN" altLang="en-US" dirty="0"/>
              <a:t>对标标题的英文</a:t>
            </a:r>
          </a:p>
        </p:txBody>
      </p:sp>
      <p:sp>
        <p:nvSpPr>
          <p:cNvPr id="42" name="文本占位符 38">
            <a:extLst>
              <a:ext uri="{FF2B5EF4-FFF2-40B4-BE49-F238E27FC236}">
                <a16:creationId xmlns:a16="http://schemas.microsoft.com/office/drawing/2014/main" id="{26574A0A-DFEC-4230-A203-4177DFB632CE}"/>
              </a:ext>
            </a:extLst>
          </p:cNvPr>
          <p:cNvSpPr>
            <a:spLocks noGrp="1"/>
          </p:cNvSpPr>
          <p:nvPr>
            <p:ph type="body" sz="quarter" idx="13" hasCustomPrompt="1"/>
          </p:nvPr>
        </p:nvSpPr>
        <p:spPr>
          <a:xfrm>
            <a:off x="2530622" y="2626129"/>
            <a:ext cx="691215" cy="535531"/>
          </a:xfrm>
          <a:prstGeom prst="rect">
            <a:avLst/>
          </a:prstGeom>
          <a:noFill/>
        </p:spPr>
        <p:txBody>
          <a:bodyPr wrap="none" rtlCol="0">
            <a:spAutoFit/>
          </a:bodyPr>
          <a:lstStyle>
            <a:lvl1pPr marL="0" indent="0">
              <a:buNone/>
              <a:defRPr lang="zh-CN" altLang="en-US" sz="3200" b="1" dirty="0">
                <a:solidFill>
                  <a:schemeClr val="bg1"/>
                </a:solidFill>
                <a:latin typeface="+mj-ea"/>
                <a:ea typeface="+mj-ea"/>
              </a:defRPr>
            </a:lvl1pPr>
          </a:lstStyle>
          <a:p>
            <a:pPr marL="0" lvl="0" defTabSz="457200"/>
            <a:r>
              <a:rPr lang="en-US" altLang="zh-CN" dirty="0"/>
              <a:t>01</a:t>
            </a:r>
            <a:endParaRPr lang="zh-CN" altLang="en-US" dirty="0"/>
          </a:p>
        </p:txBody>
      </p:sp>
      <p:sp>
        <p:nvSpPr>
          <p:cNvPr id="43" name="文本占位符 38">
            <a:extLst>
              <a:ext uri="{FF2B5EF4-FFF2-40B4-BE49-F238E27FC236}">
                <a16:creationId xmlns:a16="http://schemas.microsoft.com/office/drawing/2014/main" id="{A8243AE9-78E1-4CD8-8D95-D18A800506F1}"/>
              </a:ext>
            </a:extLst>
          </p:cNvPr>
          <p:cNvSpPr>
            <a:spLocks noGrp="1"/>
          </p:cNvSpPr>
          <p:nvPr>
            <p:ph type="body" sz="quarter" idx="14" hasCustomPrompt="1"/>
          </p:nvPr>
        </p:nvSpPr>
        <p:spPr>
          <a:xfrm>
            <a:off x="3252080" y="2653829"/>
            <a:ext cx="1620957" cy="480131"/>
          </a:xfrm>
          <a:prstGeom prst="rect">
            <a:avLst/>
          </a:prstGeom>
          <a:noFill/>
        </p:spPr>
        <p:txBody>
          <a:bodyPr wrap="none" rtlCol="0">
            <a:spAutoFit/>
          </a:bodyPr>
          <a:lstStyle>
            <a:lvl1pPr marL="0" indent="0">
              <a:buNone/>
              <a:defRPr lang="zh-CN" altLang="en-US" b="1" dirty="0">
                <a:solidFill>
                  <a:schemeClr val="bg1"/>
                </a:solidFill>
                <a:latin typeface="+mn-ea"/>
              </a:defRPr>
            </a:lvl1pPr>
          </a:lstStyle>
          <a:p>
            <a:pPr marL="0" lvl="0" defTabSz="457200"/>
            <a:r>
              <a:rPr lang="zh-CN" altLang="en-US" dirty="0"/>
              <a:t>设计之前</a:t>
            </a:r>
          </a:p>
        </p:txBody>
      </p:sp>
      <p:sp>
        <p:nvSpPr>
          <p:cNvPr id="44" name="文本占位符 38">
            <a:extLst>
              <a:ext uri="{FF2B5EF4-FFF2-40B4-BE49-F238E27FC236}">
                <a16:creationId xmlns:a16="http://schemas.microsoft.com/office/drawing/2014/main" id="{C65BDC4A-3BD2-47C1-977D-FF2B53E97163}"/>
              </a:ext>
            </a:extLst>
          </p:cNvPr>
          <p:cNvSpPr>
            <a:spLocks noGrp="1"/>
          </p:cNvSpPr>
          <p:nvPr>
            <p:ph type="body" sz="quarter" idx="15" hasCustomPrompt="1"/>
          </p:nvPr>
        </p:nvSpPr>
        <p:spPr>
          <a:xfrm>
            <a:off x="2595748" y="4077340"/>
            <a:ext cx="691215" cy="535531"/>
          </a:xfrm>
          <a:prstGeom prst="rect">
            <a:avLst/>
          </a:prstGeom>
          <a:noFill/>
        </p:spPr>
        <p:txBody>
          <a:bodyPr wrap="none" rtlCol="0">
            <a:spAutoFit/>
          </a:bodyPr>
          <a:lstStyle>
            <a:lvl1pPr marL="0" indent="0">
              <a:buNone/>
              <a:defRPr lang="zh-CN" altLang="en-US" sz="3200" b="1" dirty="0">
                <a:solidFill>
                  <a:schemeClr val="accent1">
                    <a:alpha val="20000"/>
                  </a:schemeClr>
                </a:solidFill>
                <a:latin typeface="+mj-ea"/>
                <a:ea typeface="+mj-ea"/>
              </a:defRPr>
            </a:lvl1pPr>
          </a:lstStyle>
          <a:p>
            <a:pPr marL="0" lvl="0" defTabSz="457200"/>
            <a:r>
              <a:rPr lang="en-US" altLang="zh-CN" dirty="0"/>
              <a:t>02</a:t>
            </a:r>
            <a:endParaRPr lang="zh-CN" altLang="en-US" dirty="0"/>
          </a:p>
        </p:txBody>
      </p:sp>
      <p:sp>
        <p:nvSpPr>
          <p:cNvPr id="45" name="文本占位符 38">
            <a:extLst>
              <a:ext uri="{FF2B5EF4-FFF2-40B4-BE49-F238E27FC236}">
                <a16:creationId xmlns:a16="http://schemas.microsoft.com/office/drawing/2014/main" id="{05B552A8-0D64-43BB-BDD8-24796C34775B}"/>
              </a:ext>
            </a:extLst>
          </p:cNvPr>
          <p:cNvSpPr>
            <a:spLocks noGrp="1"/>
          </p:cNvSpPr>
          <p:nvPr>
            <p:ph type="body" sz="quarter" idx="16" hasCustomPrompt="1"/>
          </p:nvPr>
        </p:nvSpPr>
        <p:spPr>
          <a:xfrm>
            <a:off x="3317206" y="4105040"/>
            <a:ext cx="1620957" cy="480131"/>
          </a:xfrm>
          <a:prstGeom prst="rect">
            <a:avLst/>
          </a:prstGeom>
          <a:noFill/>
        </p:spPr>
        <p:txBody>
          <a:bodyPr wrap="none" rtlCol="0">
            <a:spAutoFit/>
          </a:bodyPr>
          <a:lstStyle>
            <a:lvl1pPr marL="0" indent="0">
              <a:buNone/>
              <a:defRPr lang="zh-CN" altLang="en-US" b="1" dirty="0">
                <a:solidFill>
                  <a:schemeClr val="accent1">
                    <a:alpha val="20000"/>
                  </a:schemeClr>
                </a:solidFill>
                <a:latin typeface="+mn-ea"/>
              </a:defRPr>
            </a:lvl1pPr>
          </a:lstStyle>
          <a:p>
            <a:pPr marL="0" lvl="0" defTabSz="457200"/>
            <a:r>
              <a:rPr lang="zh-CN" altLang="en-US" dirty="0"/>
              <a:t>设计过程</a:t>
            </a:r>
          </a:p>
        </p:txBody>
      </p:sp>
      <p:sp>
        <p:nvSpPr>
          <p:cNvPr id="46" name="文本占位符 38">
            <a:extLst>
              <a:ext uri="{FF2B5EF4-FFF2-40B4-BE49-F238E27FC236}">
                <a16:creationId xmlns:a16="http://schemas.microsoft.com/office/drawing/2014/main" id="{6769FFFE-6AEB-45DB-90EA-A549C11E9A25}"/>
              </a:ext>
            </a:extLst>
          </p:cNvPr>
          <p:cNvSpPr>
            <a:spLocks noGrp="1"/>
          </p:cNvSpPr>
          <p:nvPr>
            <p:ph type="body" sz="quarter" idx="17" hasCustomPrompt="1"/>
          </p:nvPr>
        </p:nvSpPr>
        <p:spPr>
          <a:xfrm>
            <a:off x="7451354" y="2626130"/>
            <a:ext cx="691215" cy="535531"/>
          </a:xfrm>
          <a:prstGeom prst="rect">
            <a:avLst/>
          </a:prstGeom>
          <a:noFill/>
        </p:spPr>
        <p:txBody>
          <a:bodyPr wrap="none" rtlCol="0">
            <a:spAutoFit/>
          </a:bodyPr>
          <a:lstStyle>
            <a:lvl1pPr marL="0" indent="0">
              <a:buNone/>
              <a:defRPr lang="zh-CN" altLang="en-US" sz="3200" b="1" dirty="0">
                <a:solidFill>
                  <a:schemeClr val="accent1">
                    <a:alpha val="20000"/>
                  </a:schemeClr>
                </a:solidFill>
                <a:latin typeface="+mj-ea"/>
                <a:ea typeface="+mj-ea"/>
              </a:defRPr>
            </a:lvl1pPr>
          </a:lstStyle>
          <a:p>
            <a:pPr marL="0" lvl="0" defTabSz="457200"/>
            <a:r>
              <a:rPr lang="en-US" altLang="zh-CN" dirty="0"/>
              <a:t>03</a:t>
            </a:r>
            <a:endParaRPr lang="zh-CN" altLang="en-US" dirty="0"/>
          </a:p>
        </p:txBody>
      </p:sp>
      <p:sp>
        <p:nvSpPr>
          <p:cNvPr id="47" name="文本占位符 38">
            <a:extLst>
              <a:ext uri="{FF2B5EF4-FFF2-40B4-BE49-F238E27FC236}">
                <a16:creationId xmlns:a16="http://schemas.microsoft.com/office/drawing/2014/main" id="{C2E1183F-89D2-4252-87AF-704D7717A9F9}"/>
              </a:ext>
            </a:extLst>
          </p:cNvPr>
          <p:cNvSpPr>
            <a:spLocks noGrp="1"/>
          </p:cNvSpPr>
          <p:nvPr>
            <p:ph type="body" sz="quarter" idx="18" hasCustomPrompt="1"/>
          </p:nvPr>
        </p:nvSpPr>
        <p:spPr>
          <a:xfrm>
            <a:off x="8172812" y="2653830"/>
            <a:ext cx="1620957" cy="480131"/>
          </a:xfrm>
          <a:prstGeom prst="rect">
            <a:avLst/>
          </a:prstGeom>
          <a:noFill/>
        </p:spPr>
        <p:txBody>
          <a:bodyPr wrap="none" rtlCol="0">
            <a:spAutoFit/>
          </a:bodyPr>
          <a:lstStyle>
            <a:lvl1pPr marL="0" indent="0">
              <a:buNone/>
              <a:defRPr lang="zh-CN" altLang="en-US" b="1" dirty="0">
                <a:solidFill>
                  <a:schemeClr val="accent1">
                    <a:alpha val="20000"/>
                  </a:schemeClr>
                </a:solidFill>
                <a:latin typeface="+mn-ea"/>
              </a:defRPr>
            </a:lvl1pPr>
          </a:lstStyle>
          <a:p>
            <a:pPr marL="0" lvl="0" defTabSz="457200"/>
            <a:r>
              <a:rPr lang="zh-CN" altLang="en-US" dirty="0"/>
              <a:t>设计交付</a:t>
            </a:r>
          </a:p>
        </p:txBody>
      </p:sp>
      <p:sp>
        <p:nvSpPr>
          <p:cNvPr id="48" name="文本占位符 38">
            <a:extLst>
              <a:ext uri="{FF2B5EF4-FFF2-40B4-BE49-F238E27FC236}">
                <a16:creationId xmlns:a16="http://schemas.microsoft.com/office/drawing/2014/main" id="{427C444D-A604-466C-AA59-FD3CE6B30AFE}"/>
              </a:ext>
            </a:extLst>
          </p:cNvPr>
          <p:cNvSpPr>
            <a:spLocks noGrp="1"/>
          </p:cNvSpPr>
          <p:nvPr>
            <p:ph type="body" sz="quarter" idx="19" hasCustomPrompt="1"/>
          </p:nvPr>
        </p:nvSpPr>
        <p:spPr>
          <a:xfrm>
            <a:off x="7451354" y="4077340"/>
            <a:ext cx="691215" cy="535531"/>
          </a:xfrm>
          <a:prstGeom prst="rect">
            <a:avLst/>
          </a:prstGeom>
          <a:noFill/>
        </p:spPr>
        <p:txBody>
          <a:bodyPr wrap="none" rtlCol="0">
            <a:spAutoFit/>
          </a:bodyPr>
          <a:lstStyle>
            <a:lvl1pPr marL="0" indent="0">
              <a:buNone/>
              <a:defRPr lang="zh-CN" altLang="en-US" sz="3200" b="1" dirty="0">
                <a:solidFill>
                  <a:schemeClr val="accent1">
                    <a:alpha val="20000"/>
                  </a:schemeClr>
                </a:solidFill>
                <a:latin typeface="+mj-ea"/>
                <a:ea typeface="+mj-ea"/>
              </a:defRPr>
            </a:lvl1pPr>
          </a:lstStyle>
          <a:p>
            <a:pPr marL="0" lvl="0" defTabSz="457200"/>
            <a:r>
              <a:rPr lang="en-US" altLang="zh-CN" dirty="0"/>
              <a:t>04</a:t>
            </a:r>
            <a:endParaRPr lang="zh-CN" altLang="en-US" dirty="0"/>
          </a:p>
        </p:txBody>
      </p:sp>
      <p:sp>
        <p:nvSpPr>
          <p:cNvPr id="49" name="文本占位符 38">
            <a:extLst>
              <a:ext uri="{FF2B5EF4-FFF2-40B4-BE49-F238E27FC236}">
                <a16:creationId xmlns:a16="http://schemas.microsoft.com/office/drawing/2014/main" id="{709B2605-A2C9-465A-A540-E7315DA5F582}"/>
              </a:ext>
            </a:extLst>
          </p:cNvPr>
          <p:cNvSpPr>
            <a:spLocks noGrp="1"/>
          </p:cNvSpPr>
          <p:nvPr>
            <p:ph type="body" sz="quarter" idx="20" hasCustomPrompt="1"/>
          </p:nvPr>
        </p:nvSpPr>
        <p:spPr>
          <a:xfrm>
            <a:off x="8172812" y="4105040"/>
            <a:ext cx="1620957" cy="480131"/>
          </a:xfrm>
          <a:prstGeom prst="rect">
            <a:avLst/>
          </a:prstGeom>
          <a:noFill/>
        </p:spPr>
        <p:txBody>
          <a:bodyPr wrap="none" rtlCol="0">
            <a:spAutoFit/>
          </a:bodyPr>
          <a:lstStyle>
            <a:lvl1pPr marL="0" indent="0">
              <a:buNone/>
              <a:defRPr lang="zh-CN" altLang="en-US" b="1" dirty="0">
                <a:solidFill>
                  <a:schemeClr val="accent1">
                    <a:alpha val="20000"/>
                  </a:schemeClr>
                </a:solidFill>
                <a:latin typeface="+mn-ea"/>
              </a:defRPr>
            </a:lvl1pPr>
          </a:lstStyle>
          <a:p>
            <a:pPr marL="0" lvl="0" defTabSz="457200"/>
            <a:r>
              <a:rPr lang="zh-CN" altLang="en-US" dirty="0"/>
              <a:t>输出总结</a:t>
            </a:r>
          </a:p>
        </p:txBody>
      </p:sp>
    </p:spTree>
    <p:extLst>
      <p:ext uri="{BB962C8B-B14F-4D97-AF65-F5344CB8AC3E}">
        <p14:creationId xmlns:p14="http://schemas.microsoft.com/office/powerpoint/2010/main" val="4208771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设计之前-内容1">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102BF3EF-CDDF-42BC-A58B-1C85E0BF79BC}"/>
              </a:ext>
            </a:extLst>
          </p:cNvPr>
          <p:cNvSpPr/>
          <p:nvPr userDrawn="1"/>
        </p:nvSpPr>
        <p:spPr>
          <a:xfrm>
            <a:off x="656304" y="1072593"/>
            <a:ext cx="3429000" cy="57707"/>
          </a:xfrm>
          <a:prstGeom prst="roundRect">
            <a:avLst>
              <a:gd name="adj" fmla="val 50000"/>
            </a:avLst>
          </a:prstGeom>
          <a:gradFill>
            <a:gsLst>
              <a:gs pos="38000">
                <a:srgbClr val="6D7488"/>
              </a:gs>
              <a:gs pos="0">
                <a:schemeClr val="accent2">
                  <a:alpha val="0"/>
                </a:schemeClr>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a:extLst>
              <a:ext uri="{FF2B5EF4-FFF2-40B4-BE49-F238E27FC236}">
                <a16:creationId xmlns:a16="http://schemas.microsoft.com/office/drawing/2014/main" id="{C41DE54B-F885-4AFD-951E-DC55B372A96E}"/>
              </a:ext>
            </a:extLst>
          </p:cNvPr>
          <p:cNvGrpSpPr/>
          <p:nvPr userDrawn="1"/>
        </p:nvGrpSpPr>
        <p:grpSpPr>
          <a:xfrm>
            <a:off x="661951" y="708653"/>
            <a:ext cx="291524" cy="300010"/>
            <a:chOff x="333130" y="690422"/>
            <a:chExt cx="291524" cy="300010"/>
          </a:xfrm>
        </p:grpSpPr>
        <p:sp>
          <p:nvSpPr>
            <p:cNvPr id="10" name="矩形: 圆角 9">
              <a:extLst>
                <a:ext uri="{FF2B5EF4-FFF2-40B4-BE49-F238E27FC236}">
                  <a16:creationId xmlns:a16="http://schemas.microsoft.com/office/drawing/2014/main" id="{C58B35C4-0F44-40A3-A480-CC21E50FCE7C}"/>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652AA283-3673-4BD3-9996-8D08E2528087}"/>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圆角 12">
            <a:extLst>
              <a:ext uri="{FF2B5EF4-FFF2-40B4-BE49-F238E27FC236}">
                <a16:creationId xmlns:a16="http://schemas.microsoft.com/office/drawing/2014/main" id="{AA830AA1-2C9B-4059-A92E-E56AB9C3E6F2}"/>
              </a:ext>
            </a:extLst>
          </p:cNvPr>
          <p:cNvSpPr/>
          <p:nvPr/>
        </p:nvSpPr>
        <p:spPr>
          <a:xfrm>
            <a:off x="989395" y="1486247"/>
            <a:ext cx="10071328" cy="1300848"/>
          </a:xfrm>
          <a:prstGeom prst="roundRect">
            <a:avLst>
              <a:gd name="adj" fmla="val 5148"/>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a:extLst>
              <a:ext uri="{FF2B5EF4-FFF2-40B4-BE49-F238E27FC236}">
                <a16:creationId xmlns:a16="http://schemas.microsoft.com/office/drawing/2014/main" id="{F1856115-B5ED-45EE-9A60-FFD36CA94F42}"/>
              </a:ext>
            </a:extLst>
          </p:cNvPr>
          <p:cNvSpPr/>
          <p:nvPr/>
        </p:nvSpPr>
        <p:spPr>
          <a:xfrm>
            <a:off x="989396" y="1486240"/>
            <a:ext cx="3125797" cy="1300853"/>
          </a:xfrm>
          <a:prstGeom prst="roundRect">
            <a:avLst>
              <a:gd name="adj" fmla="val 8737"/>
            </a:avLst>
          </a:prstGeom>
          <a:gradFill flip="none" rotWithShape="1">
            <a:gsLst>
              <a:gs pos="0">
                <a:schemeClr val="accent3"/>
              </a:gs>
              <a:gs pos="100000">
                <a:schemeClr val="accent4"/>
              </a:gs>
            </a:gsLst>
            <a:lin ang="2700000" scaled="1"/>
            <a:tileRect/>
          </a:gra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8">
            <a:extLst>
              <a:ext uri="{FF2B5EF4-FFF2-40B4-BE49-F238E27FC236}">
                <a16:creationId xmlns:a16="http://schemas.microsoft.com/office/drawing/2014/main" id="{DD74492C-906F-40ED-87A2-92220ACA0CB1}"/>
              </a:ext>
            </a:extLst>
          </p:cNvPr>
          <p:cNvSpPr/>
          <p:nvPr/>
        </p:nvSpPr>
        <p:spPr>
          <a:xfrm>
            <a:off x="989395" y="3084327"/>
            <a:ext cx="10071328" cy="1300848"/>
          </a:xfrm>
          <a:prstGeom prst="roundRect">
            <a:avLst>
              <a:gd name="adj" fmla="val 5148"/>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a:extLst>
              <a:ext uri="{FF2B5EF4-FFF2-40B4-BE49-F238E27FC236}">
                <a16:creationId xmlns:a16="http://schemas.microsoft.com/office/drawing/2014/main" id="{DDE9C10F-D883-4C01-985C-944BDCC77B1B}"/>
              </a:ext>
            </a:extLst>
          </p:cNvPr>
          <p:cNvSpPr/>
          <p:nvPr/>
        </p:nvSpPr>
        <p:spPr>
          <a:xfrm>
            <a:off x="989396" y="3084320"/>
            <a:ext cx="3125797" cy="1300853"/>
          </a:xfrm>
          <a:prstGeom prst="roundRect">
            <a:avLst>
              <a:gd name="adj" fmla="val 8737"/>
            </a:avLst>
          </a:prstGeom>
          <a:gradFill flip="none" rotWithShape="1">
            <a:gsLst>
              <a:gs pos="0">
                <a:schemeClr val="accent3"/>
              </a:gs>
              <a:gs pos="100000">
                <a:schemeClr val="accent4"/>
              </a:gs>
            </a:gsLst>
            <a:lin ang="2700000" scaled="1"/>
            <a:tileRect/>
          </a:gra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a:extLst>
              <a:ext uri="{FF2B5EF4-FFF2-40B4-BE49-F238E27FC236}">
                <a16:creationId xmlns:a16="http://schemas.microsoft.com/office/drawing/2014/main" id="{B01B8A69-05D2-4099-A4C1-D2715770F9AD}"/>
              </a:ext>
            </a:extLst>
          </p:cNvPr>
          <p:cNvSpPr/>
          <p:nvPr/>
        </p:nvSpPr>
        <p:spPr>
          <a:xfrm>
            <a:off x="989395" y="4682406"/>
            <a:ext cx="10071328" cy="1300848"/>
          </a:xfrm>
          <a:prstGeom prst="roundRect">
            <a:avLst>
              <a:gd name="adj" fmla="val 5148"/>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27">
            <a:extLst>
              <a:ext uri="{FF2B5EF4-FFF2-40B4-BE49-F238E27FC236}">
                <a16:creationId xmlns:a16="http://schemas.microsoft.com/office/drawing/2014/main" id="{ACF76E30-060F-41DD-A993-694CBB72198F}"/>
              </a:ext>
            </a:extLst>
          </p:cNvPr>
          <p:cNvSpPr/>
          <p:nvPr/>
        </p:nvSpPr>
        <p:spPr>
          <a:xfrm>
            <a:off x="989396" y="4682399"/>
            <a:ext cx="3125797" cy="1300853"/>
          </a:xfrm>
          <a:prstGeom prst="roundRect">
            <a:avLst>
              <a:gd name="adj" fmla="val 8737"/>
            </a:avLst>
          </a:prstGeom>
          <a:gradFill flip="none" rotWithShape="1">
            <a:gsLst>
              <a:gs pos="0">
                <a:schemeClr val="accent3"/>
              </a:gs>
              <a:gs pos="100000">
                <a:schemeClr val="accent4"/>
              </a:gs>
            </a:gsLst>
            <a:lin ang="2700000" scaled="1"/>
            <a:tileRect/>
          </a:gra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占位符 38">
            <a:extLst>
              <a:ext uri="{FF2B5EF4-FFF2-40B4-BE49-F238E27FC236}">
                <a16:creationId xmlns:a16="http://schemas.microsoft.com/office/drawing/2014/main" id="{FAA74950-C86D-444A-ADF5-C3CCE870F04E}"/>
              </a:ext>
            </a:extLst>
          </p:cNvPr>
          <p:cNvSpPr>
            <a:spLocks noGrp="1"/>
          </p:cNvSpPr>
          <p:nvPr>
            <p:ph type="body" sz="quarter" idx="10" hasCustomPrompt="1"/>
          </p:nvPr>
        </p:nvSpPr>
        <p:spPr>
          <a:xfrm>
            <a:off x="953475" y="586234"/>
            <a:ext cx="2646878" cy="535531"/>
          </a:xfrm>
          <a:prstGeom prst="rect">
            <a:avLst/>
          </a:prstGeom>
          <a:noFill/>
          <a:effectLst>
            <a:outerShdw blurRad="50800" dist="38100" dir="5400000" algn="t" rotWithShape="0">
              <a:prstClr val="black">
                <a:alpha val="40000"/>
              </a:prstClr>
            </a:outerShdw>
          </a:effectLst>
        </p:spPr>
        <p:txBody>
          <a:bodyPr wrap="none" rtlCol="0">
            <a:spAutoFit/>
          </a:bodyPr>
          <a:lstStyle>
            <a:lvl1pPr marL="0" indent="0">
              <a:buNone/>
              <a:defRPr lang="zh-CN" altLang="en-US" sz="3200" b="1" dirty="0">
                <a:solidFill>
                  <a:schemeClr val="accent1"/>
                </a:solidFill>
                <a:latin typeface="+mj-ea"/>
                <a:ea typeface="+mj-ea"/>
              </a:defRPr>
            </a:lvl1pPr>
          </a:lstStyle>
          <a:p>
            <a:r>
              <a:rPr lang="zh-CN" altLang="en-US" sz="3200" b="1" dirty="0">
                <a:solidFill>
                  <a:schemeClr val="accent1"/>
                </a:solidFill>
                <a:latin typeface="+mj-ea"/>
                <a:ea typeface="+mj-ea"/>
              </a:rPr>
              <a:t>确认项目内容</a:t>
            </a:r>
          </a:p>
        </p:txBody>
      </p:sp>
      <p:sp>
        <p:nvSpPr>
          <p:cNvPr id="31" name="文本占位符 38">
            <a:extLst>
              <a:ext uri="{FF2B5EF4-FFF2-40B4-BE49-F238E27FC236}">
                <a16:creationId xmlns:a16="http://schemas.microsoft.com/office/drawing/2014/main" id="{0C148F6A-8B08-4EB6-A513-977EA20B05A4}"/>
              </a:ext>
            </a:extLst>
          </p:cNvPr>
          <p:cNvSpPr>
            <a:spLocks noGrp="1"/>
          </p:cNvSpPr>
          <p:nvPr>
            <p:ph type="body" sz="quarter" idx="11" hasCustomPrompt="1"/>
          </p:nvPr>
        </p:nvSpPr>
        <p:spPr>
          <a:xfrm>
            <a:off x="3562347" y="688233"/>
            <a:ext cx="316112" cy="424860"/>
          </a:xfrm>
          <a:prstGeom prst="rect">
            <a:avLst/>
          </a:prstGeom>
          <a:noFill/>
        </p:spPr>
        <p:txBody>
          <a:bodyPr wrap="none" rtlCol="0">
            <a:spAutoFit/>
          </a:bodyPr>
          <a:lstStyle>
            <a:lvl1pPr marL="0" indent="0">
              <a:buNone/>
              <a:defRPr lang="zh-CN" altLang="en-US" sz="2401" dirty="0">
                <a:solidFill>
                  <a:schemeClr val="accent2"/>
                </a:solidFill>
                <a:latin typeface="+mj-ea"/>
                <a:ea typeface="+mj-ea"/>
              </a:defRPr>
            </a:lvl1pPr>
          </a:lstStyle>
          <a:p>
            <a:pPr marL="0" lvl="0" defTabSz="457200"/>
            <a:r>
              <a:rPr lang="en-US" altLang="zh-CN" dirty="0"/>
              <a:t>/</a:t>
            </a:r>
            <a:endParaRPr lang="zh-CN" altLang="en-US" dirty="0"/>
          </a:p>
        </p:txBody>
      </p:sp>
      <p:sp>
        <p:nvSpPr>
          <p:cNvPr id="32" name="文本占位符 38">
            <a:extLst>
              <a:ext uri="{FF2B5EF4-FFF2-40B4-BE49-F238E27FC236}">
                <a16:creationId xmlns:a16="http://schemas.microsoft.com/office/drawing/2014/main" id="{F9704711-8A33-4F01-9CE4-463A1A3789D0}"/>
              </a:ext>
            </a:extLst>
          </p:cNvPr>
          <p:cNvSpPr>
            <a:spLocks noGrp="1"/>
          </p:cNvSpPr>
          <p:nvPr>
            <p:ph type="body" sz="quarter" idx="12" hasCustomPrompt="1"/>
          </p:nvPr>
        </p:nvSpPr>
        <p:spPr>
          <a:xfrm>
            <a:off x="3956449" y="688233"/>
            <a:ext cx="1366721" cy="424860"/>
          </a:xfrm>
          <a:prstGeom prst="rect">
            <a:avLst/>
          </a:prstGeom>
          <a:noFill/>
        </p:spPr>
        <p:txBody>
          <a:bodyPr wrap="none" rtlCol="0">
            <a:spAutoFit/>
          </a:bodyPr>
          <a:lstStyle>
            <a:lvl1pPr marL="0" indent="0">
              <a:buNone/>
              <a:defRPr lang="zh-CN" altLang="en-US" sz="2401" dirty="0">
                <a:solidFill>
                  <a:schemeClr val="accent2"/>
                </a:solidFill>
                <a:latin typeface="+mj-ea"/>
                <a:ea typeface="+mj-ea"/>
              </a:defRPr>
            </a:lvl1pPr>
          </a:lstStyle>
          <a:p>
            <a:r>
              <a:rPr lang="en-US" altLang="zh-CN" sz="2401" dirty="0">
                <a:solidFill>
                  <a:schemeClr val="accent2"/>
                </a:solidFill>
                <a:latin typeface="+mj-ea"/>
                <a:ea typeface="+mj-ea"/>
              </a:rPr>
              <a:t>Content</a:t>
            </a:r>
            <a:endParaRPr lang="zh-CN" altLang="en-US" sz="2401" dirty="0">
              <a:solidFill>
                <a:schemeClr val="accent2"/>
              </a:solidFill>
              <a:latin typeface="+mj-ea"/>
              <a:ea typeface="+mj-ea"/>
            </a:endParaRPr>
          </a:p>
        </p:txBody>
      </p:sp>
      <p:sp>
        <p:nvSpPr>
          <p:cNvPr id="35" name="文本占位符 34">
            <a:extLst>
              <a:ext uri="{FF2B5EF4-FFF2-40B4-BE49-F238E27FC236}">
                <a16:creationId xmlns:a16="http://schemas.microsoft.com/office/drawing/2014/main" id="{820B6BA2-0F43-4627-990B-F937019F5C4D}"/>
              </a:ext>
            </a:extLst>
          </p:cNvPr>
          <p:cNvSpPr>
            <a:spLocks noGrp="1"/>
          </p:cNvSpPr>
          <p:nvPr>
            <p:ph type="body" sz="quarter" idx="13" hasCustomPrompt="1"/>
          </p:nvPr>
        </p:nvSpPr>
        <p:spPr>
          <a:xfrm>
            <a:off x="1542242" y="1896601"/>
            <a:ext cx="2020105" cy="480131"/>
          </a:xfrm>
          <a:prstGeom prst="rect">
            <a:avLst/>
          </a:prstGeom>
          <a:noFill/>
          <a:effectLst>
            <a:outerShdw blurRad="50800" dist="38100" dir="5400000" algn="t" rotWithShape="0">
              <a:prstClr val="black">
                <a:alpha val="40000"/>
              </a:prstClr>
            </a:outerShdw>
          </a:effectLst>
        </p:spPr>
        <p:txBody>
          <a:bodyPr wrap="none" rtlCol="0">
            <a:spAutoFit/>
          </a:bodyPr>
          <a:lstStyle>
            <a:lvl1pPr marL="0" indent="0">
              <a:buNone/>
              <a:defRPr lang="zh-CN" altLang="en-US" b="1" dirty="0" smtClean="0">
                <a:solidFill>
                  <a:schemeClr val="bg1"/>
                </a:solidFill>
                <a:latin typeface="+mj-ea"/>
                <a:ea typeface="+mj-ea"/>
              </a:defRPr>
            </a:lvl1pPr>
          </a:lstStyle>
          <a:p>
            <a:r>
              <a:rPr lang="en-US" altLang="zh-CN" sz="2800" b="1" dirty="0">
                <a:solidFill>
                  <a:schemeClr val="bg1"/>
                </a:solidFill>
                <a:latin typeface="+mj-ea"/>
                <a:ea typeface="+mj-ea"/>
              </a:rPr>
              <a:t>UI</a:t>
            </a:r>
            <a:r>
              <a:rPr lang="zh-CN" altLang="en-US" sz="2800" b="1" dirty="0">
                <a:solidFill>
                  <a:schemeClr val="bg1"/>
                </a:solidFill>
                <a:latin typeface="+mj-ea"/>
                <a:ea typeface="+mj-ea"/>
              </a:rPr>
              <a:t>页面组成</a:t>
            </a:r>
          </a:p>
        </p:txBody>
      </p:sp>
      <p:sp>
        <p:nvSpPr>
          <p:cNvPr id="36" name="文本占位符 34">
            <a:extLst>
              <a:ext uri="{FF2B5EF4-FFF2-40B4-BE49-F238E27FC236}">
                <a16:creationId xmlns:a16="http://schemas.microsoft.com/office/drawing/2014/main" id="{033B2059-7498-4DE7-8A3C-80CE99F87303}"/>
              </a:ext>
            </a:extLst>
          </p:cNvPr>
          <p:cNvSpPr>
            <a:spLocks noGrp="1"/>
          </p:cNvSpPr>
          <p:nvPr>
            <p:ph type="body" sz="quarter" idx="14" hasCustomPrompt="1"/>
          </p:nvPr>
        </p:nvSpPr>
        <p:spPr>
          <a:xfrm>
            <a:off x="1203207" y="3494681"/>
            <a:ext cx="2698175" cy="480131"/>
          </a:xfrm>
          <a:prstGeom prst="rect">
            <a:avLst/>
          </a:prstGeom>
          <a:noFill/>
          <a:effectLst>
            <a:outerShdw blurRad="50800" dist="38100" dir="5400000" algn="t" rotWithShape="0">
              <a:prstClr val="black">
                <a:alpha val="40000"/>
              </a:prstClr>
            </a:outerShdw>
          </a:effectLst>
        </p:spPr>
        <p:txBody>
          <a:bodyPr wrap="none" rtlCol="0">
            <a:spAutoFit/>
          </a:bodyPr>
          <a:lstStyle>
            <a:lvl1pPr marL="0" indent="0">
              <a:buNone/>
              <a:defRPr lang="zh-CN" altLang="en-US" b="1" dirty="0" smtClean="0">
                <a:solidFill>
                  <a:schemeClr val="bg1"/>
                </a:solidFill>
                <a:latin typeface="+mj-ea"/>
                <a:ea typeface="+mj-ea"/>
              </a:defRPr>
            </a:lvl1pPr>
          </a:lstStyle>
          <a:p>
            <a:r>
              <a:rPr lang="zh-CN" altLang="en-US" sz="2800" b="1" dirty="0">
                <a:solidFill>
                  <a:schemeClr val="bg1"/>
                </a:solidFill>
                <a:latin typeface="+mj-ea"/>
                <a:ea typeface="+mj-ea"/>
              </a:rPr>
              <a:t>页面数量与时间</a:t>
            </a:r>
          </a:p>
        </p:txBody>
      </p:sp>
      <p:sp>
        <p:nvSpPr>
          <p:cNvPr id="37" name="文本占位符 34">
            <a:extLst>
              <a:ext uri="{FF2B5EF4-FFF2-40B4-BE49-F238E27FC236}">
                <a16:creationId xmlns:a16="http://schemas.microsoft.com/office/drawing/2014/main" id="{028D6E38-D92F-4F03-82C7-FE3878F85D9D}"/>
              </a:ext>
            </a:extLst>
          </p:cNvPr>
          <p:cNvSpPr>
            <a:spLocks noGrp="1"/>
          </p:cNvSpPr>
          <p:nvPr>
            <p:ph type="body" sz="quarter" idx="15" hasCustomPrompt="1"/>
          </p:nvPr>
        </p:nvSpPr>
        <p:spPr>
          <a:xfrm>
            <a:off x="1382743" y="5092760"/>
            <a:ext cx="2339102" cy="480131"/>
          </a:xfrm>
          <a:prstGeom prst="rect">
            <a:avLst/>
          </a:prstGeom>
          <a:noFill/>
          <a:effectLst>
            <a:outerShdw blurRad="50800" dist="38100" dir="5400000" algn="t" rotWithShape="0">
              <a:prstClr val="black">
                <a:alpha val="40000"/>
              </a:prstClr>
            </a:outerShdw>
          </a:effectLst>
        </p:spPr>
        <p:txBody>
          <a:bodyPr wrap="none" rtlCol="0">
            <a:spAutoFit/>
          </a:bodyPr>
          <a:lstStyle>
            <a:lvl1pPr marL="0" indent="0">
              <a:buNone/>
              <a:defRPr lang="zh-CN" altLang="en-US" b="1" dirty="0" smtClean="0">
                <a:solidFill>
                  <a:schemeClr val="bg1"/>
                </a:solidFill>
                <a:latin typeface="+mj-ea"/>
                <a:ea typeface="+mj-ea"/>
              </a:defRPr>
            </a:lvl1pPr>
          </a:lstStyle>
          <a:p>
            <a:r>
              <a:rPr lang="zh-CN" altLang="en-US" sz="2800" b="1" dirty="0">
                <a:solidFill>
                  <a:schemeClr val="bg1"/>
                </a:solidFill>
                <a:latin typeface="+mj-ea"/>
                <a:ea typeface="+mj-ea"/>
              </a:rPr>
              <a:t>确定适配机型</a:t>
            </a:r>
          </a:p>
        </p:txBody>
      </p:sp>
      <p:sp>
        <p:nvSpPr>
          <p:cNvPr id="40" name="文本占位符 39">
            <a:extLst>
              <a:ext uri="{FF2B5EF4-FFF2-40B4-BE49-F238E27FC236}">
                <a16:creationId xmlns:a16="http://schemas.microsoft.com/office/drawing/2014/main" id="{F60A46C0-AAF0-431D-857E-84470E00DAF9}"/>
              </a:ext>
            </a:extLst>
          </p:cNvPr>
          <p:cNvSpPr>
            <a:spLocks noGrp="1"/>
          </p:cNvSpPr>
          <p:nvPr>
            <p:ph type="body" sz="quarter" idx="16" hasCustomPrompt="1"/>
          </p:nvPr>
        </p:nvSpPr>
        <p:spPr>
          <a:xfrm>
            <a:off x="4638150" y="1698570"/>
            <a:ext cx="6013196" cy="876202"/>
          </a:xfrm>
          <a:prstGeom prst="rect">
            <a:avLst/>
          </a:prstGeom>
          <a:noFill/>
        </p:spPr>
        <p:txBody>
          <a:bodyPr wrap="square" rtlCol="0">
            <a:spAutoFit/>
          </a:bodyPr>
          <a:lstStyle>
            <a:lvl1pPr marL="0" indent="0">
              <a:buNone/>
              <a:defRPr lang="zh-CN" altLang="en-US" sz="1800" smtClean="0">
                <a:solidFill>
                  <a:schemeClr val="accent1"/>
                </a:solidFill>
                <a:latin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a:lnSpc>
                <a:spcPct val="150000"/>
              </a:lnSpc>
            </a:pPr>
            <a:r>
              <a:rPr lang="zh-CN" altLang="en-US" dirty="0">
                <a:latin typeface="+mn-ea"/>
              </a:rPr>
              <a:t>主要页面、二级页面、状态描述页面、异常页面、正常内容页面、表单页面、选择页面、等待页面</a:t>
            </a:r>
            <a:r>
              <a:rPr lang="en-US" altLang="zh-CN" dirty="0">
                <a:latin typeface="+mn-ea"/>
              </a:rPr>
              <a:t>…</a:t>
            </a:r>
            <a:endParaRPr lang="zh-CN" altLang="en-US" dirty="0">
              <a:latin typeface="+mn-ea"/>
            </a:endParaRPr>
          </a:p>
        </p:txBody>
      </p:sp>
      <p:sp>
        <p:nvSpPr>
          <p:cNvPr id="41" name="文本占位符 39">
            <a:extLst>
              <a:ext uri="{FF2B5EF4-FFF2-40B4-BE49-F238E27FC236}">
                <a16:creationId xmlns:a16="http://schemas.microsoft.com/office/drawing/2014/main" id="{84B8EC93-E9D4-4303-9EFD-F51649C54C68}"/>
              </a:ext>
            </a:extLst>
          </p:cNvPr>
          <p:cNvSpPr>
            <a:spLocks noGrp="1"/>
          </p:cNvSpPr>
          <p:nvPr>
            <p:ph type="body" sz="quarter" idx="17" hasCustomPrompt="1"/>
          </p:nvPr>
        </p:nvSpPr>
        <p:spPr>
          <a:xfrm>
            <a:off x="4638150" y="3296645"/>
            <a:ext cx="6013196" cy="876202"/>
          </a:xfrm>
          <a:prstGeom prst="rect">
            <a:avLst/>
          </a:prstGeom>
          <a:noFill/>
        </p:spPr>
        <p:txBody>
          <a:bodyPr wrap="square" rtlCol="0">
            <a:spAutoFit/>
          </a:bodyPr>
          <a:lstStyle>
            <a:lvl1pPr marL="0" indent="0">
              <a:buNone/>
              <a:defRPr lang="zh-CN" altLang="en-US" sz="1800" smtClean="0">
                <a:solidFill>
                  <a:schemeClr val="accent1"/>
                </a:solidFill>
                <a:latin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a:lnSpc>
                <a:spcPct val="150000"/>
              </a:lnSpc>
            </a:pPr>
            <a:r>
              <a:rPr lang="zh-CN" altLang="en-US" dirty="0">
                <a:latin typeface="+mn-ea"/>
              </a:rPr>
              <a:t>主要页面</a:t>
            </a:r>
            <a:r>
              <a:rPr lang="en-US" altLang="zh-CN" dirty="0">
                <a:latin typeface="+mn-ea"/>
              </a:rPr>
              <a:t>5</a:t>
            </a:r>
            <a:r>
              <a:rPr lang="zh-CN" altLang="en-US" dirty="0">
                <a:latin typeface="+mn-ea"/>
              </a:rPr>
              <a:t>页：一周、二级页面</a:t>
            </a:r>
            <a:r>
              <a:rPr lang="en-US" altLang="zh-CN" dirty="0">
                <a:latin typeface="+mn-ea"/>
              </a:rPr>
              <a:t>50</a:t>
            </a:r>
            <a:r>
              <a:rPr lang="zh-CN" altLang="en-US" dirty="0">
                <a:latin typeface="+mn-ea"/>
              </a:rPr>
              <a:t>页：两周、状态描述页面</a:t>
            </a:r>
            <a:r>
              <a:rPr lang="en-US" altLang="zh-CN" dirty="0">
                <a:latin typeface="+mn-ea"/>
              </a:rPr>
              <a:t>30</a:t>
            </a:r>
            <a:r>
              <a:rPr lang="zh-CN" altLang="en-US" dirty="0">
                <a:latin typeface="+mn-ea"/>
              </a:rPr>
              <a:t>页：三天、异常页面</a:t>
            </a:r>
            <a:r>
              <a:rPr lang="en-US" altLang="zh-CN" dirty="0">
                <a:latin typeface="+mn-ea"/>
              </a:rPr>
              <a:t>20</a:t>
            </a:r>
            <a:r>
              <a:rPr lang="zh-CN" altLang="en-US" dirty="0">
                <a:latin typeface="+mn-ea"/>
              </a:rPr>
              <a:t>页：四天</a:t>
            </a:r>
            <a:r>
              <a:rPr lang="en-US" altLang="zh-CN" dirty="0">
                <a:latin typeface="+mn-ea"/>
              </a:rPr>
              <a:t>…</a:t>
            </a:r>
            <a:endParaRPr lang="zh-CN" altLang="en-US" dirty="0">
              <a:latin typeface="+mn-ea"/>
            </a:endParaRPr>
          </a:p>
        </p:txBody>
      </p:sp>
      <p:sp>
        <p:nvSpPr>
          <p:cNvPr id="42" name="文本占位符 39">
            <a:extLst>
              <a:ext uri="{FF2B5EF4-FFF2-40B4-BE49-F238E27FC236}">
                <a16:creationId xmlns:a16="http://schemas.microsoft.com/office/drawing/2014/main" id="{9EE944FF-B658-4A1E-9FF5-D826A7D707D0}"/>
              </a:ext>
            </a:extLst>
          </p:cNvPr>
          <p:cNvSpPr>
            <a:spLocks noGrp="1"/>
          </p:cNvSpPr>
          <p:nvPr>
            <p:ph type="body" sz="quarter" idx="18" hasCustomPrompt="1"/>
          </p:nvPr>
        </p:nvSpPr>
        <p:spPr>
          <a:xfrm>
            <a:off x="4638150" y="4894724"/>
            <a:ext cx="6013196" cy="876202"/>
          </a:xfrm>
          <a:prstGeom prst="rect">
            <a:avLst/>
          </a:prstGeom>
          <a:noFill/>
        </p:spPr>
        <p:txBody>
          <a:bodyPr wrap="square" rtlCol="0">
            <a:spAutoFit/>
          </a:bodyPr>
          <a:lstStyle>
            <a:lvl1pPr marL="0" indent="0">
              <a:buNone/>
              <a:defRPr lang="zh-CN" altLang="en-US" sz="1800" smtClean="0">
                <a:solidFill>
                  <a:schemeClr val="accent1"/>
                </a:solidFill>
                <a:latin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a:lnSpc>
                <a:spcPct val="150000"/>
              </a:lnSpc>
            </a:pPr>
            <a:r>
              <a:rPr lang="zh-CN" altLang="en-US" dirty="0">
                <a:latin typeface="+mn-ea"/>
              </a:rPr>
              <a:t>需要确认主流用户的机型，从而使用合适的设计尺寸进行设计，方便后期开发去适配用户的机型。</a:t>
            </a:r>
          </a:p>
        </p:txBody>
      </p:sp>
    </p:spTree>
    <p:extLst>
      <p:ext uri="{BB962C8B-B14F-4D97-AF65-F5344CB8AC3E}">
        <p14:creationId xmlns:p14="http://schemas.microsoft.com/office/powerpoint/2010/main" val="4214919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1设计之前-内容2">
    <p:spTree>
      <p:nvGrpSpPr>
        <p:cNvPr id="1" name=""/>
        <p:cNvGrpSpPr/>
        <p:nvPr/>
      </p:nvGrpSpPr>
      <p:grpSpPr>
        <a:xfrm>
          <a:off x="0" y="0"/>
          <a:ext cx="0" cy="0"/>
          <a:chOff x="0" y="0"/>
          <a:chExt cx="0" cy="0"/>
        </a:xfrm>
      </p:grpSpPr>
      <p:sp>
        <p:nvSpPr>
          <p:cNvPr id="6" name="矩形: 圆角 5">
            <a:extLst>
              <a:ext uri="{FF2B5EF4-FFF2-40B4-BE49-F238E27FC236}">
                <a16:creationId xmlns:a16="http://schemas.microsoft.com/office/drawing/2014/main" id="{490AAC78-1875-4843-9DE9-D56408A8CBFC}"/>
              </a:ext>
            </a:extLst>
          </p:cNvPr>
          <p:cNvSpPr/>
          <p:nvPr userDrawn="1"/>
        </p:nvSpPr>
        <p:spPr>
          <a:xfrm>
            <a:off x="656304" y="1072593"/>
            <a:ext cx="3429000" cy="57707"/>
          </a:xfrm>
          <a:prstGeom prst="roundRect">
            <a:avLst>
              <a:gd name="adj" fmla="val 50000"/>
            </a:avLst>
          </a:prstGeom>
          <a:gradFill>
            <a:gsLst>
              <a:gs pos="38000">
                <a:srgbClr val="6D7488"/>
              </a:gs>
              <a:gs pos="0">
                <a:schemeClr val="accent2">
                  <a:alpha val="0"/>
                </a:schemeClr>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id="{274EFBA1-BDB9-4CB3-82D7-587F3A80822F}"/>
              </a:ext>
            </a:extLst>
          </p:cNvPr>
          <p:cNvGrpSpPr/>
          <p:nvPr userDrawn="1"/>
        </p:nvGrpSpPr>
        <p:grpSpPr>
          <a:xfrm>
            <a:off x="661951" y="708653"/>
            <a:ext cx="291524" cy="300010"/>
            <a:chOff x="333130" y="690422"/>
            <a:chExt cx="291524" cy="300010"/>
          </a:xfrm>
        </p:grpSpPr>
        <p:sp>
          <p:nvSpPr>
            <p:cNvPr id="8" name="矩形: 圆角 7">
              <a:extLst>
                <a:ext uri="{FF2B5EF4-FFF2-40B4-BE49-F238E27FC236}">
                  <a16:creationId xmlns:a16="http://schemas.microsoft.com/office/drawing/2014/main" id="{1EED6DC4-E25F-4FF2-9067-29A9763B77FD}"/>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1EE57415-7018-4F72-BCF7-0CA7AE9D2960}"/>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圆角 11">
            <a:extLst>
              <a:ext uri="{FF2B5EF4-FFF2-40B4-BE49-F238E27FC236}">
                <a16:creationId xmlns:a16="http://schemas.microsoft.com/office/drawing/2014/main" id="{8AA7E61C-BC40-48E5-B822-143C9BAF6B2F}"/>
              </a:ext>
            </a:extLst>
          </p:cNvPr>
          <p:cNvSpPr/>
          <p:nvPr/>
        </p:nvSpPr>
        <p:spPr>
          <a:xfrm>
            <a:off x="5110256" y="1331556"/>
            <a:ext cx="6392578" cy="4791600"/>
          </a:xfrm>
          <a:prstGeom prst="roundRect">
            <a:avLst>
              <a:gd name="adj" fmla="val 2162"/>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占位符 38">
            <a:extLst>
              <a:ext uri="{FF2B5EF4-FFF2-40B4-BE49-F238E27FC236}">
                <a16:creationId xmlns:a16="http://schemas.microsoft.com/office/drawing/2014/main" id="{F117B99C-C490-44E1-B56E-B1E58C45673E}"/>
              </a:ext>
            </a:extLst>
          </p:cNvPr>
          <p:cNvSpPr>
            <a:spLocks noGrp="1"/>
          </p:cNvSpPr>
          <p:nvPr userDrawn="1">
            <p:ph type="body" sz="quarter" idx="10" hasCustomPrompt="1"/>
          </p:nvPr>
        </p:nvSpPr>
        <p:spPr>
          <a:xfrm>
            <a:off x="953475" y="586234"/>
            <a:ext cx="2646878" cy="535531"/>
          </a:xfrm>
          <a:prstGeom prst="rect">
            <a:avLst/>
          </a:prstGeom>
          <a:noFill/>
          <a:effectLst>
            <a:outerShdw blurRad="50800" dist="38100" dir="5400000" algn="t" rotWithShape="0">
              <a:prstClr val="black">
                <a:alpha val="40000"/>
              </a:prstClr>
            </a:outerShdw>
          </a:effectLst>
        </p:spPr>
        <p:txBody>
          <a:bodyPr wrap="none" rtlCol="0">
            <a:spAutoFit/>
          </a:bodyPr>
          <a:lstStyle>
            <a:lvl1pPr marL="0" indent="0">
              <a:buNone/>
              <a:defRPr lang="zh-CN" altLang="en-US" sz="3200" b="1" dirty="0">
                <a:solidFill>
                  <a:schemeClr val="accent1"/>
                </a:solidFill>
                <a:latin typeface="+mj-ea"/>
                <a:ea typeface="+mj-ea"/>
              </a:defRPr>
            </a:lvl1pPr>
          </a:lstStyle>
          <a:p>
            <a:r>
              <a:rPr lang="zh-CN" altLang="en-US" sz="3200" b="1" dirty="0">
                <a:solidFill>
                  <a:schemeClr val="accent1"/>
                </a:solidFill>
                <a:latin typeface="+mj-ea"/>
                <a:ea typeface="+mj-ea"/>
              </a:rPr>
              <a:t>设计页面尺寸</a:t>
            </a:r>
          </a:p>
        </p:txBody>
      </p:sp>
      <p:sp>
        <p:nvSpPr>
          <p:cNvPr id="16" name="文本占位符 38">
            <a:extLst>
              <a:ext uri="{FF2B5EF4-FFF2-40B4-BE49-F238E27FC236}">
                <a16:creationId xmlns:a16="http://schemas.microsoft.com/office/drawing/2014/main" id="{69BCD5E3-8036-4613-8649-9F39418AEA82}"/>
              </a:ext>
            </a:extLst>
          </p:cNvPr>
          <p:cNvSpPr>
            <a:spLocks noGrp="1"/>
          </p:cNvSpPr>
          <p:nvPr userDrawn="1">
            <p:ph type="body" sz="quarter" idx="11" hasCustomPrompt="1"/>
          </p:nvPr>
        </p:nvSpPr>
        <p:spPr>
          <a:xfrm>
            <a:off x="3562347" y="688233"/>
            <a:ext cx="316112" cy="424860"/>
          </a:xfrm>
          <a:prstGeom prst="rect">
            <a:avLst/>
          </a:prstGeom>
          <a:noFill/>
        </p:spPr>
        <p:txBody>
          <a:bodyPr wrap="none" rtlCol="0">
            <a:spAutoFit/>
          </a:bodyPr>
          <a:lstStyle>
            <a:lvl1pPr marL="0" indent="0">
              <a:buNone/>
              <a:defRPr lang="zh-CN" altLang="en-US" sz="2401" dirty="0">
                <a:solidFill>
                  <a:schemeClr val="accent2"/>
                </a:solidFill>
                <a:latin typeface="+mj-ea"/>
                <a:ea typeface="+mj-ea"/>
              </a:defRPr>
            </a:lvl1pPr>
          </a:lstStyle>
          <a:p>
            <a:pPr marL="0" lvl="0" defTabSz="457200"/>
            <a:r>
              <a:rPr lang="en-US" altLang="zh-CN" dirty="0"/>
              <a:t>/</a:t>
            </a:r>
            <a:endParaRPr lang="zh-CN" altLang="en-US" dirty="0"/>
          </a:p>
        </p:txBody>
      </p:sp>
      <p:sp>
        <p:nvSpPr>
          <p:cNvPr id="17" name="文本占位符 38">
            <a:extLst>
              <a:ext uri="{FF2B5EF4-FFF2-40B4-BE49-F238E27FC236}">
                <a16:creationId xmlns:a16="http://schemas.microsoft.com/office/drawing/2014/main" id="{F0F02CD9-4C0B-430C-97B1-DE3DC2736B21}"/>
              </a:ext>
            </a:extLst>
          </p:cNvPr>
          <p:cNvSpPr>
            <a:spLocks noGrp="1"/>
          </p:cNvSpPr>
          <p:nvPr userDrawn="1">
            <p:ph type="body" sz="quarter" idx="12" hasCustomPrompt="1"/>
          </p:nvPr>
        </p:nvSpPr>
        <p:spPr>
          <a:xfrm>
            <a:off x="3956449" y="688233"/>
            <a:ext cx="1366721" cy="424860"/>
          </a:xfrm>
          <a:prstGeom prst="rect">
            <a:avLst/>
          </a:prstGeom>
          <a:noFill/>
        </p:spPr>
        <p:txBody>
          <a:bodyPr wrap="none" rtlCol="0">
            <a:spAutoFit/>
          </a:bodyPr>
          <a:lstStyle>
            <a:lvl1pPr marL="0" indent="0">
              <a:buNone/>
              <a:defRPr lang="zh-CN" altLang="en-US" sz="2401" dirty="0">
                <a:solidFill>
                  <a:schemeClr val="accent2"/>
                </a:solidFill>
                <a:latin typeface="+mj-ea"/>
                <a:ea typeface="+mj-ea"/>
              </a:defRPr>
            </a:lvl1pPr>
          </a:lstStyle>
          <a:p>
            <a:r>
              <a:rPr lang="en-US" altLang="zh-CN" sz="2401" dirty="0">
                <a:solidFill>
                  <a:schemeClr val="accent2"/>
                </a:solidFill>
                <a:latin typeface="+mj-ea"/>
                <a:ea typeface="+mj-ea"/>
              </a:rPr>
              <a:t>Content</a:t>
            </a:r>
            <a:endParaRPr lang="zh-CN" altLang="en-US" sz="2401" dirty="0">
              <a:solidFill>
                <a:schemeClr val="accent2"/>
              </a:solidFill>
              <a:latin typeface="+mj-ea"/>
              <a:ea typeface="+mj-ea"/>
            </a:endParaRPr>
          </a:p>
        </p:txBody>
      </p:sp>
      <p:sp>
        <p:nvSpPr>
          <p:cNvPr id="19" name="图片占位符 18">
            <a:extLst>
              <a:ext uri="{FF2B5EF4-FFF2-40B4-BE49-F238E27FC236}">
                <a16:creationId xmlns:a16="http://schemas.microsoft.com/office/drawing/2014/main" id="{2E7C0B29-B038-47AD-BA83-E5A0B48E73F8}"/>
              </a:ext>
            </a:extLst>
          </p:cNvPr>
          <p:cNvSpPr>
            <a:spLocks noGrp="1"/>
          </p:cNvSpPr>
          <p:nvPr userDrawn="1">
            <p:ph type="pic" sz="quarter" idx="13"/>
          </p:nvPr>
        </p:nvSpPr>
        <p:spPr>
          <a:xfrm>
            <a:off x="658813" y="1331556"/>
            <a:ext cx="4021200" cy="4791600"/>
          </a:xfrm>
          <a:prstGeom prst="rect">
            <a:avLst/>
          </a:prstGeom>
          <a:blipFill>
            <a:blip r:embed="rId2">
              <a:extLst>
                <a:ext uri="{28A0092B-C50C-407E-A947-70E740481C1C}">
                  <a14:useLocalDpi xmlns:a14="http://schemas.microsoft.com/office/drawing/2010/main" val="0"/>
                </a:ext>
              </a:extLst>
            </a:blip>
            <a:stretch>
              <a:fillRect/>
            </a:stretch>
          </a:blipFill>
          <a:ln w="38100">
            <a:solidFill>
              <a:schemeClr val="accent1"/>
            </a:solidFill>
          </a:ln>
        </p:spPr>
        <p:txBody>
          <a:bodyPr/>
          <a:lstStyle/>
          <a:p>
            <a:endParaRPr lang="zh-CN" altLang="en-US"/>
          </a:p>
        </p:txBody>
      </p:sp>
      <p:sp>
        <p:nvSpPr>
          <p:cNvPr id="20" name="文本占位符 39">
            <a:extLst>
              <a:ext uri="{FF2B5EF4-FFF2-40B4-BE49-F238E27FC236}">
                <a16:creationId xmlns:a16="http://schemas.microsoft.com/office/drawing/2014/main" id="{71164D32-3027-4914-8707-663D37184698}"/>
              </a:ext>
            </a:extLst>
          </p:cNvPr>
          <p:cNvSpPr>
            <a:spLocks noGrp="1"/>
          </p:cNvSpPr>
          <p:nvPr>
            <p:ph type="body" sz="quarter" idx="16" hasCustomPrompt="1"/>
          </p:nvPr>
        </p:nvSpPr>
        <p:spPr>
          <a:xfrm>
            <a:off x="5336489" y="1838943"/>
            <a:ext cx="5940112" cy="1291700"/>
          </a:xfrm>
          <a:prstGeom prst="rect">
            <a:avLst/>
          </a:prstGeom>
          <a:noFill/>
        </p:spPr>
        <p:txBody>
          <a:bodyPr wrap="square" rtlCol="0">
            <a:spAutoFit/>
          </a:bodyPr>
          <a:lstStyle>
            <a:lvl1pPr marL="0" indent="0">
              <a:buNone/>
              <a:defRPr lang="zh-CN" altLang="en-US" sz="1800" smtClean="0">
                <a:solidFill>
                  <a:schemeClr val="accent1"/>
                </a:solidFill>
                <a:latin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a:lnSpc>
                <a:spcPct val="150000"/>
              </a:lnSpc>
            </a:pPr>
            <a:r>
              <a:rPr lang="zh-CN" altLang="en-US" dirty="0">
                <a:latin typeface="+mn-ea"/>
              </a:rPr>
              <a:t>在确定完页面的数量之后，我们就要开始确定用户群体所用设备的屏幕大小，针对主要的客户群体所用的设备来适配。当然，这需要我们前期来设定好设计稿子的尺寸。</a:t>
            </a:r>
          </a:p>
        </p:txBody>
      </p:sp>
      <p:sp>
        <p:nvSpPr>
          <p:cNvPr id="21" name="文本占位符 39">
            <a:extLst>
              <a:ext uri="{FF2B5EF4-FFF2-40B4-BE49-F238E27FC236}">
                <a16:creationId xmlns:a16="http://schemas.microsoft.com/office/drawing/2014/main" id="{E6C3E46D-EB13-4A83-A92E-319F22F42A45}"/>
              </a:ext>
            </a:extLst>
          </p:cNvPr>
          <p:cNvSpPr>
            <a:spLocks noGrp="1"/>
          </p:cNvSpPr>
          <p:nvPr>
            <p:ph type="body" sz="quarter" idx="17" hasCustomPrompt="1"/>
          </p:nvPr>
        </p:nvSpPr>
        <p:spPr>
          <a:xfrm>
            <a:off x="5336489" y="3727356"/>
            <a:ext cx="5940112" cy="1707199"/>
          </a:xfrm>
          <a:prstGeom prst="rect">
            <a:avLst/>
          </a:prstGeom>
          <a:noFill/>
        </p:spPr>
        <p:txBody>
          <a:bodyPr wrap="square" rtlCol="0">
            <a:spAutoFit/>
          </a:bodyPr>
          <a:lstStyle>
            <a:lvl1pPr marL="0" indent="0">
              <a:buNone/>
              <a:defRPr lang="zh-CN" altLang="en-US" sz="1800" smtClean="0">
                <a:solidFill>
                  <a:schemeClr val="accent1"/>
                </a:solidFill>
                <a:latin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a:lnSpc>
                <a:spcPct val="150000"/>
              </a:lnSpc>
            </a:pPr>
            <a:r>
              <a:rPr lang="zh-CN" altLang="en-US" dirty="0">
                <a:latin typeface="+mn-ea"/>
              </a:rPr>
              <a:t>而确定好设计尺寸后，我们也是需要考虑到后期适配的规范。在处理常见手机界面适配时，设计师只要关注以下</a:t>
            </a:r>
            <a:r>
              <a:rPr lang="en-US" altLang="zh-CN" dirty="0">
                <a:latin typeface="+mn-ea"/>
              </a:rPr>
              <a:t>3</a:t>
            </a:r>
            <a:r>
              <a:rPr lang="zh-CN" altLang="en-US" dirty="0">
                <a:latin typeface="+mn-ea"/>
              </a:rPr>
              <a:t>个基本参数：渲染像素（</a:t>
            </a:r>
            <a:r>
              <a:rPr lang="en-US" altLang="zh-CN" dirty="0">
                <a:latin typeface="+mn-ea"/>
              </a:rPr>
              <a:t>Pixel</a:t>
            </a:r>
            <a:r>
              <a:rPr lang="zh-CN" altLang="en-US" dirty="0">
                <a:latin typeface="+mn-ea"/>
              </a:rPr>
              <a:t>）、逻辑像素（</a:t>
            </a:r>
            <a:r>
              <a:rPr lang="en-US" altLang="zh-CN" dirty="0">
                <a:latin typeface="+mn-ea"/>
              </a:rPr>
              <a:t>Point</a:t>
            </a:r>
            <a:r>
              <a:rPr lang="zh-CN" altLang="en-US" dirty="0">
                <a:latin typeface="+mn-ea"/>
              </a:rPr>
              <a:t>）、 倍率（</a:t>
            </a:r>
            <a:r>
              <a:rPr lang="en-US" altLang="zh-CN" dirty="0">
                <a:latin typeface="+mn-ea"/>
              </a:rPr>
              <a:t>Scale</a:t>
            </a:r>
            <a:r>
              <a:rPr lang="zh-CN" altLang="en-US" dirty="0">
                <a:latin typeface="+mn-ea"/>
              </a:rPr>
              <a:t>）</a:t>
            </a:r>
          </a:p>
        </p:txBody>
      </p:sp>
    </p:spTree>
    <p:extLst>
      <p:ext uri="{BB962C8B-B14F-4D97-AF65-F5344CB8AC3E}">
        <p14:creationId xmlns:p14="http://schemas.microsoft.com/office/powerpoint/2010/main" val="3447776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结尾">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2E5BF9D-EAB8-49D6-92EA-2B18F45B2D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495" y="7"/>
            <a:ext cx="2638130" cy="1184690"/>
          </a:xfrm>
          <a:prstGeom prst="rect">
            <a:avLst/>
          </a:prstGeom>
        </p:spPr>
      </p:pic>
      <p:sp>
        <p:nvSpPr>
          <p:cNvPr id="17" name="矩形: 圆角 16">
            <a:extLst>
              <a:ext uri="{FF2B5EF4-FFF2-40B4-BE49-F238E27FC236}">
                <a16:creationId xmlns:a16="http://schemas.microsoft.com/office/drawing/2014/main" id="{AAAA8475-DE33-4197-9130-A38C5EC215CF}"/>
              </a:ext>
            </a:extLst>
          </p:cNvPr>
          <p:cNvSpPr/>
          <p:nvPr userDrawn="1"/>
        </p:nvSpPr>
        <p:spPr>
          <a:xfrm>
            <a:off x="3334281" y="3805827"/>
            <a:ext cx="5525026" cy="774909"/>
          </a:xfrm>
          <a:prstGeom prst="roundRect">
            <a:avLst>
              <a:gd name="adj" fmla="val 50000"/>
            </a:avLst>
          </a:prstGeom>
          <a:solidFill>
            <a:schemeClr val="bg1">
              <a:alpha val="80000"/>
            </a:schemeClr>
          </a:solidFill>
          <a:ln w="4000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占位符 38">
            <a:extLst>
              <a:ext uri="{FF2B5EF4-FFF2-40B4-BE49-F238E27FC236}">
                <a16:creationId xmlns:a16="http://schemas.microsoft.com/office/drawing/2014/main" id="{3305D724-68B9-40F0-B021-D18B398067EA}"/>
              </a:ext>
            </a:extLst>
          </p:cNvPr>
          <p:cNvSpPr>
            <a:spLocks noGrp="1"/>
          </p:cNvSpPr>
          <p:nvPr userDrawn="1">
            <p:ph type="body" sz="quarter" idx="15" hasCustomPrompt="1"/>
          </p:nvPr>
        </p:nvSpPr>
        <p:spPr>
          <a:xfrm>
            <a:off x="3754379" y="3953216"/>
            <a:ext cx="1720343" cy="480131"/>
          </a:xfrm>
          <a:prstGeom prst="rect">
            <a:avLst/>
          </a:prstGeom>
          <a:noFill/>
        </p:spPr>
        <p:txBody>
          <a:bodyPr wrap="none" rtlCol="0">
            <a:spAutoFit/>
          </a:bodyPr>
          <a:lstStyle>
            <a:lvl1pPr marL="0" indent="0">
              <a:buNone/>
              <a:defRPr lang="zh-CN" altLang="en-US" dirty="0">
                <a:solidFill>
                  <a:schemeClr val="accent1"/>
                </a:solidFill>
                <a:ea typeface="微软雅黑" panose="020B0503020204020204" pitchFamily="34" charset="-122"/>
              </a:defRPr>
            </a:lvl1pPr>
          </a:lstStyle>
          <a:p>
            <a:r>
              <a:rPr lang="en-US" altLang="zh-CN" sz="2800" dirty="0">
                <a:solidFill>
                  <a:schemeClr val="accent1"/>
                </a:solidFill>
                <a:ea typeface="微软雅黑" panose="020B0503020204020204" pitchFamily="34" charset="-122"/>
              </a:rPr>
              <a:t>20xx.xx.xx</a:t>
            </a:r>
            <a:endParaRPr lang="zh-CN" altLang="en-US" sz="2800" dirty="0">
              <a:solidFill>
                <a:schemeClr val="accent1"/>
              </a:solidFill>
              <a:ea typeface="微软雅黑" panose="020B0503020204020204" pitchFamily="34" charset="-122"/>
            </a:endParaRPr>
          </a:p>
        </p:txBody>
      </p:sp>
      <p:sp>
        <p:nvSpPr>
          <p:cNvPr id="19" name="文本占位符 38">
            <a:extLst>
              <a:ext uri="{FF2B5EF4-FFF2-40B4-BE49-F238E27FC236}">
                <a16:creationId xmlns:a16="http://schemas.microsoft.com/office/drawing/2014/main" id="{0A3ADADF-8A64-4C0D-8653-03C680F00686}"/>
              </a:ext>
            </a:extLst>
          </p:cNvPr>
          <p:cNvSpPr>
            <a:spLocks noGrp="1"/>
          </p:cNvSpPr>
          <p:nvPr userDrawn="1">
            <p:ph type="body" sz="quarter" idx="16" hasCustomPrompt="1"/>
          </p:nvPr>
        </p:nvSpPr>
        <p:spPr>
          <a:xfrm>
            <a:off x="5474721" y="3953216"/>
            <a:ext cx="1620957" cy="480131"/>
          </a:xfrm>
          <a:prstGeom prst="rect">
            <a:avLst/>
          </a:prstGeom>
          <a:noFill/>
        </p:spPr>
        <p:txBody>
          <a:bodyPr wrap="none" rtlCol="0">
            <a:spAutoFit/>
          </a:bodyPr>
          <a:lstStyle>
            <a:lvl1pPr marL="0" indent="0">
              <a:buNone/>
              <a:defRPr lang="zh-CN" altLang="en-US" b="1" dirty="0">
                <a:solidFill>
                  <a:schemeClr val="accent1"/>
                </a:solidFill>
                <a:latin typeface="+mn-ea"/>
              </a:defRPr>
            </a:lvl1pPr>
          </a:lstStyle>
          <a:p>
            <a:r>
              <a:rPr lang="zh-CN" altLang="en-US" sz="2800" b="1" dirty="0">
                <a:solidFill>
                  <a:schemeClr val="accent1"/>
                </a:solidFill>
                <a:latin typeface="+mn-ea"/>
              </a:rPr>
              <a:t>汇报人：</a:t>
            </a:r>
          </a:p>
        </p:txBody>
      </p:sp>
      <p:sp>
        <p:nvSpPr>
          <p:cNvPr id="20" name="文本占位符 38">
            <a:extLst>
              <a:ext uri="{FF2B5EF4-FFF2-40B4-BE49-F238E27FC236}">
                <a16:creationId xmlns:a16="http://schemas.microsoft.com/office/drawing/2014/main" id="{ABFA0172-5E8E-4BEF-BD9E-31275E76154D}"/>
              </a:ext>
            </a:extLst>
          </p:cNvPr>
          <p:cNvSpPr>
            <a:spLocks noGrp="1"/>
          </p:cNvSpPr>
          <p:nvPr userDrawn="1">
            <p:ph type="body" sz="quarter" idx="23" hasCustomPrompt="1"/>
          </p:nvPr>
        </p:nvSpPr>
        <p:spPr>
          <a:xfrm>
            <a:off x="6754068" y="3953216"/>
            <a:ext cx="1685141" cy="480131"/>
          </a:xfrm>
          <a:prstGeom prst="rect">
            <a:avLst/>
          </a:prstGeom>
          <a:noFill/>
        </p:spPr>
        <p:txBody>
          <a:bodyPr wrap="none" rtlCol="0">
            <a:spAutoFit/>
          </a:bodyPr>
          <a:lstStyle>
            <a:lvl1pPr marL="0" indent="0">
              <a:buNone/>
              <a:defRPr lang="zh-CN" altLang="en-US" sz="2800" kern="1200" dirty="0">
                <a:solidFill>
                  <a:schemeClr val="accent1"/>
                </a:solidFill>
                <a:latin typeface="+mn-lt"/>
                <a:ea typeface="微软雅黑" panose="020B0503020204020204" pitchFamily="34" charset="-122"/>
                <a:cs typeface="+mn-cs"/>
              </a:defRPr>
            </a:lvl1pPr>
          </a:lstStyle>
          <a:p>
            <a:r>
              <a:rPr lang="en-US" altLang="zh-CN" sz="2800" dirty="0">
                <a:solidFill>
                  <a:schemeClr val="accent1"/>
                </a:solidFill>
                <a:ea typeface="微软雅黑" panose="020B0503020204020204" pitchFamily="34" charset="-122"/>
              </a:rPr>
              <a:t>Microsoft</a:t>
            </a:r>
            <a:endParaRPr lang="zh-CN" altLang="en-US" sz="2800" dirty="0">
              <a:solidFill>
                <a:schemeClr val="accent1"/>
              </a:solidFill>
              <a:ea typeface="微软雅黑" panose="020B0503020204020204" pitchFamily="34" charset="-122"/>
            </a:endParaRPr>
          </a:p>
        </p:txBody>
      </p:sp>
      <p:sp>
        <p:nvSpPr>
          <p:cNvPr id="11" name="文本占位符 38">
            <a:extLst>
              <a:ext uri="{FF2B5EF4-FFF2-40B4-BE49-F238E27FC236}">
                <a16:creationId xmlns:a16="http://schemas.microsoft.com/office/drawing/2014/main" id="{A8BC1C94-EDB8-44ED-8478-9557961271B3}"/>
              </a:ext>
            </a:extLst>
          </p:cNvPr>
          <p:cNvSpPr>
            <a:spLocks noGrp="1"/>
          </p:cNvSpPr>
          <p:nvPr userDrawn="1">
            <p:ph type="body" sz="quarter" idx="10" hasCustomPrompt="1"/>
          </p:nvPr>
        </p:nvSpPr>
        <p:spPr>
          <a:xfrm>
            <a:off x="3303495" y="2295043"/>
            <a:ext cx="2646878" cy="757130"/>
          </a:xfrm>
          <a:prstGeom prst="rect">
            <a:avLst/>
          </a:prstGeom>
          <a:noFill/>
          <a:effectLst>
            <a:outerShdw blurRad="50800" dist="38100" dir="5400000" algn="t" rotWithShape="0">
              <a:prstClr val="black">
                <a:alpha val="40000"/>
              </a:prstClr>
            </a:outerShdw>
          </a:effectLst>
        </p:spPr>
        <p:txBody>
          <a:bodyPr wrap="none" rtlCol="0">
            <a:spAutoFit/>
          </a:bodyPr>
          <a:lstStyle>
            <a:lvl1pPr marL="0" indent="0">
              <a:buNone/>
              <a:defRPr lang="zh-CN" altLang="en-US" sz="4800" b="1" dirty="0">
                <a:solidFill>
                  <a:schemeClr val="accent1"/>
                </a:solidFill>
                <a:latin typeface="+mj-ea"/>
                <a:ea typeface="+mj-ea"/>
              </a:defRPr>
            </a:lvl1pPr>
          </a:lstStyle>
          <a:p>
            <a:r>
              <a:rPr lang="zh-CN" altLang="en-US" sz="4800" b="1" dirty="0">
                <a:solidFill>
                  <a:schemeClr val="accent1"/>
                </a:solidFill>
                <a:latin typeface="+mj-ea"/>
                <a:ea typeface="+mj-ea"/>
              </a:rPr>
              <a:t>谢谢观看</a:t>
            </a:r>
          </a:p>
        </p:txBody>
      </p:sp>
      <p:sp>
        <p:nvSpPr>
          <p:cNvPr id="12" name="文本占位符 38">
            <a:extLst>
              <a:ext uri="{FF2B5EF4-FFF2-40B4-BE49-F238E27FC236}">
                <a16:creationId xmlns:a16="http://schemas.microsoft.com/office/drawing/2014/main" id="{59B2C4D7-FCEB-4489-AE29-E76781C10F77}"/>
              </a:ext>
            </a:extLst>
          </p:cNvPr>
          <p:cNvSpPr>
            <a:spLocks noGrp="1"/>
          </p:cNvSpPr>
          <p:nvPr userDrawn="1">
            <p:ph type="body" sz="quarter" idx="11" hasCustomPrompt="1"/>
          </p:nvPr>
        </p:nvSpPr>
        <p:spPr>
          <a:xfrm>
            <a:off x="5941593" y="2565039"/>
            <a:ext cx="316112" cy="424860"/>
          </a:xfrm>
          <a:prstGeom prst="rect">
            <a:avLst/>
          </a:prstGeom>
          <a:noFill/>
        </p:spPr>
        <p:txBody>
          <a:bodyPr wrap="none" rtlCol="0">
            <a:spAutoFit/>
          </a:bodyPr>
          <a:lstStyle>
            <a:lvl1pPr marL="0" indent="0">
              <a:buNone/>
              <a:defRPr lang="zh-CN" altLang="en-US" sz="2401" dirty="0">
                <a:solidFill>
                  <a:schemeClr val="accent2"/>
                </a:solidFill>
                <a:latin typeface="+mj-ea"/>
                <a:ea typeface="+mj-ea"/>
              </a:defRPr>
            </a:lvl1pPr>
          </a:lstStyle>
          <a:p>
            <a:pPr marL="0" lvl="0" defTabSz="457200"/>
            <a:r>
              <a:rPr lang="en-US" altLang="zh-CN" dirty="0"/>
              <a:t>/</a:t>
            </a:r>
            <a:endParaRPr lang="zh-CN" altLang="en-US" dirty="0"/>
          </a:p>
        </p:txBody>
      </p:sp>
      <p:sp>
        <p:nvSpPr>
          <p:cNvPr id="21" name="文本占位符 38">
            <a:extLst>
              <a:ext uri="{FF2B5EF4-FFF2-40B4-BE49-F238E27FC236}">
                <a16:creationId xmlns:a16="http://schemas.microsoft.com/office/drawing/2014/main" id="{84468BB6-AAB3-422E-99AF-1D933A27E7C9}"/>
              </a:ext>
            </a:extLst>
          </p:cNvPr>
          <p:cNvSpPr>
            <a:spLocks noGrp="1"/>
          </p:cNvSpPr>
          <p:nvPr userDrawn="1">
            <p:ph type="body" sz="quarter" idx="12" hasCustomPrompt="1"/>
          </p:nvPr>
        </p:nvSpPr>
        <p:spPr>
          <a:xfrm>
            <a:off x="6335695" y="2565039"/>
            <a:ext cx="2820003" cy="424860"/>
          </a:xfrm>
          <a:prstGeom prst="rect">
            <a:avLst/>
          </a:prstGeom>
          <a:noFill/>
        </p:spPr>
        <p:txBody>
          <a:bodyPr wrap="none" rtlCol="0">
            <a:spAutoFit/>
          </a:bodyPr>
          <a:lstStyle>
            <a:lvl1pPr marL="0" indent="0">
              <a:buNone/>
              <a:defRPr lang="zh-CN" altLang="en-US" sz="2401" dirty="0">
                <a:solidFill>
                  <a:schemeClr val="accent2"/>
                </a:solidFill>
                <a:latin typeface="+mj-ea"/>
                <a:ea typeface="+mj-ea"/>
              </a:defRPr>
            </a:lvl1pPr>
          </a:lstStyle>
          <a:p>
            <a:r>
              <a:rPr lang="en-US" altLang="zh-CN" sz="2401" dirty="0">
                <a:solidFill>
                  <a:schemeClr val="accent2"/>
                </a:solidFill>
                <a:latin typeface="+mj-lt"/>
                <a:ea typeface="+mj-ea"/>
              </a:rPr>
              <a:t>Introductory tutorial</a:t>
            </a:r>
            <a:endParaRPr lang="zh-CN" altLang="en-US" sz="2401" dirty="0">
              <a:solidFill>
                <a:schemeClr val="accent2"/>
              </a:solidFill>
              <a:latin typeface="+mj-lt"/>
              <a:ea typeface="+mj-ea"/>
            </a:endParaRPr>
          </a:p>
        </p:txBody>
      </p:sp>
    </p:spTree>
    <p:extLst>
      <p:ext uri="{BB962C8B-B14F-4D97-AF65-F5344CB8AC3E}">
        <p14:creationId xmlns:p14="http://schemas.microsoft.com/office/powerpoint/2010/main" val="660869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973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标注页">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4E5C07D-0CCD-4076-A78B-00F3D2823839}"/>
              </a:ext>
            </a:extLst>
          </p:cNvPr>
          <p:cNvSpPr/>
          <p:nvPr userDrawn="1"/>
        </p:nvSpPr>
        <p:spPr>
          <a:xfrm>
            <a:off x="12796" y="6"/>
            <a:ext cx="12180004" cy="6858001"/>
          </a:xfrm>
          <a:prstGeom prst="rect">
            <a:avLst/>
          </a:prstGeom>
          <a:solidFill>
            <a:srgbClr val="E6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id="{82D50365-4888-400E-944B-5842A77EC18D}"/>
              </a:ext>
            </a:extLst>
          </p:cNvPr>
          <p:cNvSpPr/>
          <p:nvPr userDrawn="1"/>
        </p:nvSpPr>
        <p:spPr>
          <a:xfrm>
            <a:off x="627761" y="568476"/>
            <a:ext cx="646331" cy="369332"/>
          </a:xfrm>
          <a:prstGeom prst="rect">
            <a:avLst/>
          </a:prstGeom>
        </p:spPr>
        <p:txBody>
          <a:bodyPr wrap="none">
            <a:spAutoFit/>
          </a:bodyPr>
          <a:lstStyle/>
          <a:p>
            <a:pPr defTabSz="609625"/>
            <a:r>
              <a:rPr lang="zh-CN" altLang="en-US" dirty="0">
                <a:solidFill>
                  <a:schemeClr val="bg1"/>
                </a:solidFill>
                <a:latin typeface="Microsoft YaHei" panose="020B0503020204020204" pitchFamily="34" charset="-122"/>
                <a:ea typeface="Microsoft YaHei" panose="020B0503020204020204" pitchFamily="34" charset="-122"/>
                <a:cs typeface="Segoe UI Light"/>
              </a:rPr>
              <a:t>标注</a:t>
            </a:r>
          </a:p>
        </p:txBody>
      </p:sp>
      <p:sp>
        <p:nvSpPr>
          <p:cNvPr id="7" name="矩形 6">
            <a:extLst>
              <a:ext uri="{FF2B5EF4-FFF2-40B4-BE49-F238E27FC236}">
                <a16:creationId xmlns:a16="http://schemas.microsoft.com/office/drawing/2014/main" id="{92E62720-C7DA-4AD8-AECE-E1DDF322AF76}"/>
              </a:ext>
            </a:extLst>
          </p:cNvPr>
          <p:cNvSpPr/>
          <p:nvPr userDrawn="1"/>
        </p:nvSpPr>
        <p:spPr>
          <a:xfrm>
            <a:off x="2451597" y="595731"/>
            <a:ext cx="1402002" cy="5670398"/>
          </a:xfrm>
          <a:prstGeom prst="rect">
            <a:avLst/>
          </a:prstGeom>
        </p:spPr>
        <p:txBody>
          <a:bodyPr wrap="square">
            <a:spAutoFit/>
          </a:bodyPr>
          <a:lstStyle/>
          <a:p>
            <a:pPr defTabSz="609625">
              <a:lnSpc>
                <a:spcPct val="130000"/>
              </a:lnSpc>
            </a:pPr>
            <a:r>
              <a:rPr lang="zh-CN" altLang="en-US" sz="1401" dirty="0">
                <a:solidFill>
                  <a:schemeClr val="bg1"/>
                </a:solidFill>
                <a:latin typeface="Microsoft YaHei" panose="020B0503020204020204" pitchFamily="34" charset="-122"/>
                <a:ea typeface="Microsoft YaHei" panose="020B0503020204020204" pitchFamily="34" charset="-122"/>
                <a:cs typeface="Segoe UI Light"/>
              </a:rPr>
              <a:t>字体使用 </a:t>
            </a:r>
            <a:endParaRPr lang="en-US" altLang="zh-CN"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pPr>
            <a:endParaRPr lang="en-US" altLang="zh-CN"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pPr>
            <a:endParaRPr lang="en-US" altLang="zh-CN"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pPr>
            <a:endParaRPr lang="en-US" altLang="zh-CN"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pPr>
            <a:endParaRPr lang="en-US" altLang="zh-CN"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pPr>
            <a:r>
              <a:rPr lang="zh-CN" altLang="en-US" sz="1401" dirty="0">
                <a:solidFill>
                  <a:schemeClr val="bg1"/>
                </a:solidFill>
                <a:latin typeface="Microsoft YaHei" panose="020B0503020204020204" pitchFamily="34" charset="-122"/>
                <a:ea typeface="Microsoft YaHei" panose="020B0503020204020204" pitchFamily="34" charset="-122"/>
                <a:cs typeface="Segoe UI Light"/>
              </a:rPr>
              <a:t>行距</a:t>
            </a:r>
            <a:endParaRPr lang="en-US" altLang="zh-CN"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pPr>
            <a:endParaRPr lang="en-US" altLang="zh-CN"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pPr>
            <a:endParaRPr lang="en-US" altLang="zh-CN"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pPr>
            <a:r>
              <a:rPr lang="zh-CN" altLang="en-US" sz="1401" dirty="0">
                <a:solidFill>
                  <a:schemeClr val="bg1"/>
                </a:solidFill>
                <a:latin typeface="Microsoft YaHei" panose="020B0503020204020204" pitchFamily="34" charset="-122"/>
                <a:ea typeface="Microsoft YaHei" panose="020B0503020204020204" pitchFamily="34" charset="-122"/>
                <a:cs typeface="Segoe UI Light"/>
              </a:rPr>
              <a:t>图片出处</a:t>
            </a:r>
          </a:p>
          <a:p>
            <a:pPr defTabSz="609625">
              <a:lnSpc>
                <a:spcPct val="130000"/>
              </a:lnSpc>
            </a:pPr>
            <a:endParaRPr lang="zh-CN" altLang="en-US"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pPr>
            <a:endParaRPr lang="zh-CN" altLang="en-US"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pPr>
            <a:r>
              <a:rPr lang="zh-CN" altLang="en-US" sz="1401" dirty="0">
                <a:solidFill>
                  <a:schemeClr val="bg1"/>
                </a:solidFill>
                <a:latin typeface="Microsoft YaHei" panose="020B0503020204020204" pitchFamily="34" charset="-122"/>
                <a:ea typeface="Microsoft YaHei" panose="020B0503020204020204" pitchFamily="34" charset="-122"/>
                <a:cs typeface="Segoe UI Light"/>
              </a:rPr>
              <a:t>声明</a:t>
            </a:r>
            <a:endParaRPr lang="en-US" altLang="zh-CN"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pPr>
            <a:endParaRPr lang="en-US" altLang="zh-CN"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pPr>
            <a:endParaRPr lang="en-US" altLang="zh-CN"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pPr>
            <a:endParaRPr lang="en-US" altLang="zh-CN"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pPr>
            <a:endParaRPr lang="en-US" altLang="zh-CN"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pPr>
            <a:r>
              <a:rPr lang="zh-CN" altLang="en-US" sz="1401" dirty="0">
                <a:solidFill>
                  <a:schemeClr val="bg1"/>
                </a:solidFill>
                <a:latin typeface="Microsoft YaHei" panose="020B0503020204020204" pitchFamily="34" charset="-122"/>
                <a:ea typeface="Microsoft YaHei" panose="020B0503020204020204" pitchFamily="34" charset="-122"/>
                <a:cs typeface="Segoe UI Light"/>
              </a:rPr>
              <a:t>来源</a:t>
            </a:r>
            <a:endParaRPr lang="en-US" altLang="zh-CN"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pPr>
            <a:endParaRPr lang="en-US" altLang="zh-CN"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pPr>
            <a:endParaRPr lang="en-US" altLang="zh-CN"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pPr>
            <a:r>
              <a:rPr lang="zh-CN" altLang="en-US" sz="1401" dirty="0">
                <a:solidFill>
                  <a:schemeClr val="bg1"/>
                </a:solidFill>
                <a:latin typeface="Microsoft YaHei" panose="020B0503020204020204" pitchFamily="34" charset="-122"/>
                <a:ea typeface="Microsoft YaHei" panose="020B0503020204020204" pitchFamily="34" charset="-122"/>
                <a:cs typeface="Segoe UI Light"/>
              </a:rPr>
              <a:t>作者</a:t>
            </a:r>
            <a:endParaRPr lang="en-US" altLang="zh-CN" sz="1401" dirty="0">
              <a:solidFill>
                <a:schemeClr val="bg1"/>
              </a:solidFill>
              <a:latin typeface="Microsoft YaHei" panose="020B0503020204020204" pitchFamily="34" charset="-122"/>
              <a:ea typeface="Microsoft YaHei" panose="020B0503020204020204" pitchFamily="34" charset="-122"/>
              <a:cs typeface="Segoe UI Light"/>
            </a:endParaRPr>
          </a:p>
        </p:txBody>
      </p:sp>
      <p:sp>
        <p:nvSpPr>
          <p:cNvPr id="8" name="矩形 7">
            <a:extLst>
              <a:ext uri="{FF2B5EF4-FFF2-40B4-BE49-F238E27FC236}">
                <a16:creationId xmlns:a16="http://schemas.microsoft.com/office/drawing/2014/main" id="{1BC3B320-2F91-4624-8EA5-C101999FC175}"/>
              </a:ext>
            </a:extLst>
          </p:cNvPr>
          <p:cNvSpPr/>
          <p:nvPr userDrawn="1"/>
        </p:nvSpPr>
        <p:spPr>
          <a:xfrm>
            <a:off x="4160311" y="595729"/>
            <a:ext cx="7074345" cy="5670398"/>
          </a:xfrm>
          <a:prstGeom prst="rect">
            <a:avLst/>
          </a:prstGeom>
        </p:spPr>
        <p:txBody>
          <a:bodyPr wrap="square">
            <a:spAutoFit/>
          </a:bodyPr>
          <a:lstStyle/>
          <a:p>
            <a:pPr defTabSz="609625">
              <a:lnSpc>
                <a:spcPct val="130000"/>
              </a:lnSpc>
            </a:pPr>
            <a:r>
              <a:rPr lang="zh-CN" altLang="en-US" sz="1401" dirty="0">
                <a:solidFill>
                  <a:schemeClr val="bg1"/>
                </a:solidFill>
                <a:latin typeface="Microsoft YaHei" panose="020B0503020204020204" pitchFamily="34" charset="-122"/>
                <a:ea typeface="Microsoft YaHei" panose="020B0503020204020204" pitchFamily="34" charset="-122"/>
                <a:cs typeface="Segoe UI Light"/>
              </a:rPr>
              <a:t>英文 </a:t>
            </a:r>
            <a:r>
              <a:rPr lang="en-US" altLang="zh-CN" sz="1401" dirty="0">
                <a:solidFill>
                  <a:schemeClr val="bg1"/>
                </a:solidFill>
                <a:latin typeface="Microsoft YaHei" panose="020B0503020204020204" pitchFamily="34" charset="-122"/>
                <a:ea typeface="Microsoft YaHei" panose="020B0503020204020204" pitchFamily="34" charset="-122"/>
                <a:cs typeface="Segoe UI Light"/>
              </a:rPr>
              <a:t>Arial\Segoe UI</a:t>
            </a:r>
            <a:r>
              <a:rPr lang="zh-CN" altLang="en-US" sz="1401" dirty="0">
                <a:solidFill>
                  <a:schemeClr val="bg1"/>
                </a:solidFill>
                <a:latin typeface="Microsoft YaHei" panose="020B0503020204020204" pitchFamily="34" charset="-122"/>
                <a:ea typeface="Microsoft YaHei" panose="020B0503020204020204" pitchFamily="34" charset="-122"/>
                <a:cs typeface="Segoe UI Light"/>
              </a:rPr>
              <a:t>（可商用字体）</a:t>
            </a:r>
            <a:endParaRPr lang="en-US" altLang="zh-CN"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pPr>
            <a:endParaRPr lang="en-US" altLang="zh-CN"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pPr>
            <a:r>
              <a:rPr lang="zh-CN" altLang="en-US" sz="1401" dirty="0">
                <a:solidFill>
                  <a:schemeClr val="bg1"/>
                </a:solidFill>
                <a:latin typeface="Microsoft YaHei" panose="020B0503020204020204" pitchFamily="34" charset="-122"/>
                <a:ea typeface="Microsoft YaHei" panose="020B0503020204020204" pitchFamily="34" charset="-122"/>
                <a:cs typeface="Segoe UI Light"/>
              </a:rPr>
              <a:t>中文 微软雅黑</a:t>
            </a:r>
            <a:r>
              <a:rPr lang="en-US" altLang="zh-CN" sz="1401" dirty="0">
                <a:solidFill>
                  <a:schemeClr val="bg1"/>
                </a:solidFill>
                <a:latin typeface="Microsoft YaHei" panose="020B0503020204020204" pitchFamily="34" charset="-122"/>
                <a:ea typeface="Microsoft YaHei" panose="020B0503020204020204" pitchFamily="34" charset="-122"/>
                <a:cs typeface="Segoe UI Light"/>
              </a:rPr>
              <a:t>\</a:t>
            </a:r>
            <a:r>
              <a:rPr lang="zh-CN" altLang="en-US" sz="1401" dirty="0">
                <a:solidFill>
                  <a:schemeClr val="bg1"/>
                </a:solidFill>
                <a:latin typeface="Microsoft YaHei" panose="020B0503020204020204" pitchFamily="34" charset="-122"/>
                <a:ea typeface="Microsoft YaHei" panose="020B0503020204020204" pitchFamily="34" charset="-122"/>
                <a:cs typeface="Segoe UI Light"/>
              </a:rPr>
              <a:t>微软雅黑</a:t>
            </a:r>
            <a:r>
              <a:rPr lang="en-US" altLang="zh-CN" sz="1401" dirty="0" err="1">
                <a:solidFill>
                  <a:schemeClr val="bg1"/>
                </a:solidFill>
                <a:latin typeface="Microsoft YaHei" panose="020B0503020204020204" pitchFamily="34" charset="-122"/>
                <a:ea typeface="Microsoft YaHei" panose="020B0503020204020204" pitchFamily="34" charset="-122"/>
                <a:cs typeface="Segoe UI Light"/>
              </a:rPr>
              <a:t>Linght</a:t>
            </a:r>
            <a:r>
              <a:rPr lang="zh-CN" altLang="en-US" sz="1401" dirty="0">
                <a:solidFill>
                  <a:schemeClr val="bg1"/>
                </a:solidFill>
                <a:latin typeface="Microsoft YaHei" panose="020B0503020204020204" pitchFamily="34" charset="-122"/>
                <a:ea typeface="Microsoft YaHei" panose="020B0503020204020204" pitchFamily="34" charset="-122"/>
                <a:cs typeface="Segoe UI Light"/>
              </a:rPr>
              <a:t>（可商用字体）</a:t>
            </a:r>
            <a:endParaRPr lang="en-US" altLang="zh-CN"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pPr>
            <a:endParaRPr lang="en-US" altLang="zh-CN"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pPr>
            <a:endParaRPr lang="en-US" altLang="zh-CN"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pPr>
            <a:r>
              <a:rPr lang="zh-CN" altLang="en-US" sz="1401" dirty="0">
                <a:solidFill>
                  <a:schemeClr val="bg1"/>
                </a:solidFill>
                <a:latin typeface="Microsoft YaHei" panose="020B0503020204020204" pitchFamily="34" charset="-122"/>
                <a:ea typeface="Microsoft YaHei" panose="020B0503020204020204" pitchFamily="34" charset="-122"/>
                <a:cs typeface="Segoe UI Light"/>
              </a:rPr>
              <a:t>正文 </a:t>
            </a:r>
            <a:r>
              <a:rPr lang="en-US" altLang="zh-CN" sz="1401" dirty="0">
                <a:solidFill>
                  <a:schemeClr val="bg1"/>
                </a:solidFill>
                <a:latin typeface="Microsoft YaHei" panose="020B0503020204020204" pitchFamily="34" charset="-122"/>
                <a:ea typeface="Microsoft YaHei" panose="020B0503020204020204" pitchFamily="34" charset="-122"/>
                <a:cs typeface="Segoe UI Light"/>
              </a:rPr>
              <a:t>1.5</a:t>
            </a:r>
          </a:p>
          <a:p>
            <a:pPr defTabSz="609625">
              <a:lnSpc>
                <a:spcPct val="130000"/>
              </a:lnSpc>
            </a:pPr>
            <a:endParaRPr lang="en-US" altLang="zh-CN"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pPr>
            <a:endParaRPr lang="en-US" altLang="zh-CN"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pPr>
            <a:r>
              <a:rPr lang="en-US" altLang="zh-CN" sz="1401" dirty="0">
                <a:solidFill>
                  <a:schemeClr val="bg1"/>
                </a:solidFill>
                <a:latin typeface="Microsoft YaHei" panose="020B0503020204020204" pitchFamily="34" charset="-122"/>
                <a:ea typeface="Microsoft YaHei" panose="020B0503020204020204" pitchFamily="34" charset="-122"/>
                <a:cs typeface="Segoe UI Light"/>
              </a:rPr>
              <a:t>PPT</a:t>
            </a:r>
            <a:r>
              <a:rPr lang="zh-CN" altLang="en-US" sz="1401" dirty="0">
                <a:solidFill>
                  <a:schemeClr val="bg1"/>
                </a:solidFill>
                <a:latin typeface="Microsoft YaHei" panose="020B0503020204020204" pitchFamily="34" charset="-122"/>
                <a:ea typeface="Microsoft YaHei" panose="020B0503020204020204" pitchFamily="34" charset="-122"/>
                <a:cs typeface="Segoe UI Light"/>
              </a:rPr>
              <a:t>中的图库、</a:t>
            </a:r>
            <a:r>
              <a:rPr lang="en-US" altLang="zh-CN" sz="1401" dirty="0" err="1">
                <a:solidFill>
                  <a:schemeClr val="bg1"/>
                </a:solidFill>
                <a:latin typeface="Microsoft YaHei" panose="020B0503020204020204" pitchFamily="34" charset="-122"/>
                <a:ea typeface="Microsoft YaHei" panose="020B0503020204020204" pitchFamily="34" charset="-122"/>
                <a:cs typeface="Segoe UI Light"/>
              </a:rPr>
              <a:t>pexels</a:t>
            </a:r>
            <a:endParaRPr lang="en-US" altLang="zh-CN"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pPr>
            <a:endParaRPr lang="zh-CN" altLang="en-US"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pPr>
            <a:endParaRPr lang="zh-CN" altLang="en-US" sz="1401" dirty="0">
              <a:solidFill>
                <a:schemeClr val="bg1"/>
              </a:solidFill>
              <a:latin typeface="Microsoft YaHei" panose="020B0503020204020204" pitchFamily="34" charset="-122"/>
              <a:ea typeface="Microsoft YaHei" panose="020B0503020204020204" pitchFamily="34" charset="-122"/>
              <a:cs typeface="Segoe UI Light"/>
            </a:endParaRPr>
          </a:p>
          <a:p>
            <a:pPr defTabSz="609625">
              <a:lnSpc>
                <a:spcPct val="130000"/>
              </a:lnSpc>
              <a:defRPr/>
            </a:pPr>
            <a:r>
              <a:rPr lang="zh-CN" altLang="en-US" sz="1401" dirty="0">
                <a:solidFill>
                  <a:schemeClr val="bg1"/>
                </a:solidFill>
                <a:latin typeface="Microsoft YaHei" panose="020B0503020204020204" pitchFamily="34" charset="-122"/>
                <a:ea typeface="Microsoft YaHei" panose="020B0503020204020204" pitchFamily="34" charset="-122"/>
              </a:rPr>
              <a:t>本网站所提供的任何信息内容（包括但不限于 </a:t>
            </a:r>
            <a:r>
              <a:rPr lang="en-US" altLang="zh-CN" sz="1401" dirty="0">
                <a:solidFill>
                  <a:schemeClr val="bg1"/>
                </a:solidFill>
                <a:latin typeface="Microsoft YaHei" panose="020B0503020204020204" pitchFamily="34" charset="-122"/>
                <a:ea typeface="Microsoft YaHei" panose="020B0503020204020204" pitchFamily="34" charset="-122"/>
                <a:cs typeface="Segoe UI Light" charset="0"/>
              </a:rPr>
              <a:t>PPT</a:t>
            </a:r>
            <a:r>
              <a:rPr lang="zh-CN" altLang="en-US" sz="1401" dirty="0">
                <a:solidFill>
                  <a:schemeClr val="bg1"/>
                </a:solidFill>
                <a:latin typeface="Microsoft YaHei" panose="020B0503020204020204" pitchFamily="34" charset="-122"/>
                <a:ea typeface="Microsoft YaHei" panose="020B0503020204020204" pitchFamily="34" charset="-122"/>
                <a:cs typeface="Segoe UI Light" charset="0"/>
              </a:rPr>
              <a:t> </a:t>
            </a:r>
            <a:r>
              <a:rPr lang="zh-CN" altLang="en-US" sz="1401" dirty="0">
                <a:solidFill>
                  <a:schemeClr val="bg1"/>
                </a:solidFill>
                <a:latin typeface="Microsoft YaHei" panose="020B0503020204020204" pitchFamily="34" charset="-122"/>
                <a:ea typeface="Microsoft YaHei" panose="020B0503020204020204" pitchFamily="34" charset="-122"/>
              </a:rPr>
              <a:t>模板、</a:t>
            </a:r>
            <a:r>
              <a:rPr lang="en-US" altLang="zh-CN" sz="1401" dirty="0">
                <a:solidFill>
                  <a:schemeClr val="bg1"/>
                </a:solidFill>
                <a:latin typeface="Microsoft YaHei" panose="020B0503020204020204" pitchFamily="34" charset="-122"/>
                <a:ea typeface="Microsoft YaHei" panose="020B0503020204020204" pitchFamily="34" charset="-122"/>
                <a:cs typeface="Segoe UI Light" charset="0"/>
              </a:rPr>
              <a:t>Word</a:t>
            </a:r>
            <a:r>
              <a:rPr lang="zh-CN" altLang="en-US" sz="1401" dirty="0">
                <a:solidFill>
                  <a:schemeClr val="bg1"/>
                </a:solidFill>
                <a:latin typeface="Microsoft YaHei" panose="020B0503020204020204" pitchFamily="34" charset="-122"/>
                <a:ea typeface="Microsoft YaHei" panose="020B0503020204020204" pitchFamily="34" charset="-122"/>
                <a:cs typeface="Segoe UI Light" charset="0"/>
              </a:rPr>
              <a:t> </a:t>
            </a:r>
            <a:r>
              <a:rPr lang="zh-CN" altLang="en-US" sz="1401" dirty="0">
                <a:solidFill>
                  <a:schemeClr val="bg1"/>
                </a:solidFill>
                <a:latin typeface="Microsoft YaHei" panose="020B0503020204020204" pitchFamily="34" charset="-122"/>
                <a:ea typeface="Microsoft YaHei" panose="020B0503020204020204" pitchFamily="34" charset="-122"/>
              </a:rPr>
              <a:t>文档、</a:t>
            </a:r>
            <a:r>
              <a:rPr lang="en-US" altLang="zh-CN" sz="1401" dirty="0">
                <a:solidFill>
                  <a:schemeClr val="bg1"/>
                </a:solidFill>
                <a:latin typeface="Microsoft YaHei" panose="020B0503020204020204" pitchFamily="34" charset="-122"/>
                <a:ea typeface="Microsoft YaHei" panose="020B0503020204020204" pitchFamily="34" charset="-122"/>
                <a:cs typeface="Segoe UI Light" charset="0"/>
              </a:rPr>
              <a:t>Excel</a:t>
            </a:r>
            <a:r>
              <a:rPr lang="zh-CN" altLang="en-US" sz="1401" dirty="0">
                <a:solidFill>
                  <a:schemeClr val="bg1"/>
                </a:solidFill>
                <a:latin typeface="Microsoft YaHei" panose="020B0503020204020204" pitchFamily="34" charset="-122"/>
                <a:ea typeface="Microsoft YaHei" panose="020B0503020204020204" pitchFamily="34" charset="-122"/>
                <a:cs typeface="Segoe UI Light" charset="0"/>
              </a:rPr>
              <a:t> </a:t>
            </a:r>
            <a:r>
              <a:rPr lang="zh-CN" altLang="en-US" sz="1401" dirty="0">
                <a:solidFill>
                  <a:schemeClr val="bg1"/>
                </a:solidFill>
                <a:latin typeface="Microsoft YaHei" panose="020B0503020204020204" pitchFamily="34" charset="-122"/>
                <a:ea typeface="Microsoft YaHei" panose="020B0503020204020204" pitchFamily="34" charset="-122"/>
              </a:rPr>
              <a:t>图表、图片素材等）均受</a:t>
            </a:r>
            <a:r>
              <a:rPr lang="en-US" altLang="zh-CN" sz="1401" dirty="0">
                <a:solidFill>
                  <a:schemeClr val="bg1"/>
                </a:solidFill>
                <a:latin typeface="Microsoft YaHei" panose="020B0503020204020204" pitchFamily="34" charset="-122"/>
                <a:ea typeface="Microsoft YaHei" panose="020B0503020204020204" pitchFamily="34" charset="-122"/>
              </a:rPr>
              <a:t>《</a:t>
            </a:r>
            <a:r>
              <a:rPr lang="zh-CN" altLang="en-US" sz="1401" dirty="0">
                <a:solidFill>
                  <a:schemeClr val="bg1"/>
                </a:solidFill>
                <a:latin typeface="Microsoft YaHei" panose="020B0503020204020204" pitchFamily="34" charset="-122"/>
                <a:ea typeface="Microsoft YaHei" panose="020B0503020204020204" pitchFamily="34" charset="-122"/>
              </a:rPr>
              <a:t>中华人民共和国著作权法</a:t>
            </a:r>
            <a:r>
              <a:rPr lang="en-US" altLang="zh-CN" sz="1401" dirty="0">
                <a:solidFill>
                  <a:schemeClr val="bg1"/>
                </a:solidFill>
                <a:latin typeface="Microsoft YaHei" panose="020B0503020204020204" pitchFamily="34" charset="-122"/>
                <a:ea typeface="Microsoft YaHei" panose="020B0503020204020204" pitchFamily="34" charset="-122"/>
              </a:rPr>
              <a:t>》</a:t>
            </a:r>
            <a:r>
              <a:rPr lang="zh-CN" altLang="en-US" sz="1401" dirty="0">
                <a:solidFill>
                  <a:schemeClr val="bg1"/>
                </a:solidFill>
                <a:latin typeface="Microsoft YaHei" panose="020B0503020204020204" pitchFamily="34" charset="-122"/>
                <a:ea typeface="Microsoft YaHei" panose="020B0503020204020204" pitchFamily="34" charset="-122"/>
              </a:rPr>
              <a:t>、</a:t>
            </a:r>
            <a:r>
              <a:rPr lang="en-US" altLang="zh-CN" sz="1401" dirty="0">
                <a:solidFill>
                  <a:schemeClr val="bg1"/>
                </a:solidFill>
                <a:latin typeface="Microsoft YaHei" panose="020B0503020204020204" pitchFamily="34" charset="-122"/>
                <a:ea typeface="Microsoft YaHei" panose="020B0503020204020204" pitchFamily="34" charset="-122"/>
              </a:rPr>
              <a:t>《</a:t>
            </a:r>
            <a:r>
              <a:rPr lang="zh-CN" altLang="en-US" sz="1401" dirty="0">
                <a:solidFill>
                  <a:schemeClr val="bg1"/>
                </a:solidFill>
                <a:latin typeface="Microsoft YaHei" panose="020B0503020204020204" pitchFamily="34" charset="-122"/>
                <a:ea typeface="Microsoft YaHei" panose="020B0503020204020204" pitchFamily="34" charset="-122"/>
              </a:rPr>
              <a:t>信息网络传播权保护条例</a:t>
            </a:r>
            <a:r>
              <a:rPr lang="en-US" altLang="zh-CN" sz="1401" dirty="0">
                <a:solidFill>
                  <a:schemeClr val="bg1"/>
                </a:solidFill>
                <a:latin typeface="Microsoft YaHei" panose="020B0503020204020204" pitchFamily="34" charset="-122"/>
                <a:ea typeface="Microsoft YaHei" panose="020B0503020204020204" pitchFamily="34" charset="-122"/>
              </a:rPr>
              <a:t>》</a:t>
            </a:r>
            <a:r>
              <a:rPr lang="zh-CN" altLang="en-US" sz="1401" dirty="0">
                <a:solidFill>
                  <a:schemeClr val="bg1"/>
                </a:solidFill>
                <a:latin typeface="Microsoft YaHei" panose="020B0503020204020204" pitchFamily="34" charset="-122"/>
                <a:ea typeface="Microsoft YaHei" panose="020B0503020204020204" pitchFamily="34" charset="-122"/>
              </a:rPr>
              <a:t>及其他适用的法律法规的保护，未经权利人书面明确授权，信息内容的任何部分</a:t>
            </a:r>
            <a:r>
              <a:rPr lang="en-US" altLang="zh-CN" sz="1401" dirty="0">
                <a:solidFill>
                  <a:schemeClr val="bg1"/>
                </a:solidFill>
                <a:latin typeface="Microsoft YaHei" panose="020B0503020204020204" pitchFamily="34" charset="-122"/>
                <a:ea typeface="Microsoft YaHei" panose="020B0503020204020204" pitchFamily="34" charset="-122"/>
              </a:rPr>
              <a:t>(</a:t>
            </a:r>
            <a:r>
              <a:rPr lang="zh-CN" altLang="en-US" sz="1401" dirty="0">
                <a:solidFill>
                  <a:schemeClr val="bg1"/>
                </a:solidFill>
                <a:latin typeface="Microsoft YaHei" panose="020B0503020204020204" pitchFamily="34" charset="-122"/>
                <a:ea typeface="Microsoft YaHei" panose="020B0503020204020204" pitchFamily="34" charset="-122"/>
              </a:rPr>
              <a:t>包括图片或图表</a:t>
            </a:r>
            <a:r>
              <a:rPr lang="en-US" altLang="zh-CN" sz="1401" dirty="0">
                <a:solidFill>
                  <a:schemeClr val="bg1"/>
                </a:solidFill>
                <a:latin typeface="Microsoft YaHei" panose="020B0503020204020204" pitchFamily="34" charset="-122"/>
                <a:ea typeface="Microsoft YaHei" panose="020B0503020204020204" pitchFamily="34" charset="-122"/>
              </a:rPr>
              <a:t>)</a:t>
            </a:r>
            <a:r>
              <a:rPr lang="zh-CN" altLang="en-US" sz="1401" dirty="0">
                <a:solidFill>
                  <a:schemeClr val="bg1"/>
                </a:solidFill>
                <a:latin typeface="Microsoft YaHei" panose="020B0503020204020204" pitchFamily="34" charset="-122"/>
                <a:ea typeface="Microsoft YaHei" panose="020B0503020204020204" pitchFamily="34" charset="-122"/>
              </a:rPr>
              <a:t>不得被全部或部分的复制、传播、销售，否则将承担法律责任。</a:t>
            </a:r>
            <a:endParaRPr lang="en-US" altLang="zh-CN" sz="1401" dirty="0">
              <a:solidFill>
                <a:schemeClr val="bg1"/>
              </a:solidFill>
              <a:latin typeface="Microsoft YaHei" panose="020B0503020204020204" pitchFamily="34" charset="-122"/>
              <a:ea typeface="Microsoft YaHei" panose="020B0503020204020204" pitchFamily="34" charset="-122"/>
            </a:endParaRPr>
          </a:p>
          <a:p>
            <a:pPr defTabSz="609625">
              <a:lnSpc>
                <a:spcPct val="130000"/>
              </a:lnSpc>
              <a:defRPr/>
            </a:pPr>
            <a:endParaRPr lang="en-US" altLang="zh-CN" sz="1401" dirty="0">
              <a:solidFill>
                <a:schemeClr val="bg1"/>
              </a:solidFill>
              <a:latin typeface="Microsoft YaHei" panose="020B0503020204020204" pitchFamily="34" charset="-122"/>
              <a:ea typeface="Microsoft YaHei" panose="020B0503020204020204" pitchFamily="34" charset="-122"/>
            </a:endParaRPr>
          </a:p>
          <a:p>
            <a:pPr defTabSz="609625">
              <a:lnSpc>
                <a:spcPct val="130000"/>
              </a:lnSpc>
              <a:defRPr/>
            </a:pPr>
            <a:r>
              <a:rPr lang="zh-CN" altLang="en-US" sz="1401" dirty="0">
                <a:solidFill>
                  <a:schemeClr val="bg1"/>
                </a:solidFill>
                <a:latin typeface="Microsoft YaHei" panose="020B0503020204020204" pitchFamily="34" charset="-122"/>
                <a:ea typeface="Microsoft YaHei" panose="020B0503020204020204" pitchFamily="34" charset="-122"/>
              </a:rPr>
              <a:t>设计灵感来自</a:t>
            </a:r>
            <a:r>
              <a:rPr lang="en-US" altLang="zh-CN" sz="1401" dirty="0">
                <a:solidFill>
                  <a:schemeClr val="bg1"/>
                </a:solidFill>
                <a:latin typeface="Microsoft YaHei" panose="020B0503020204020204" pitchFamily="34" charset="-122"/>
                <a:ea typeface="Microsoft YaHei" panose="020B0503020204020204" pitchFamily="34" charset="-122"/>
              </a:rPr>
              <a:t>”</a:t>
            </a:r>
            <a:r>
              <a:rPr lang="zh-CN" altLang="en-US" sz="1401" dirty="0">
                <a:solidFill>
                  <a:schemeClr val="bg1"/>
                </a:solidFill>
                <a:latin typeface="Microsoft YaHei" panose="020B0503020204020204" pitchFamily="34" charset="-122"/>
                <a:ea typeface="Microsoft YaHei" panose="020B0503020204020204" pitchFamily="34" charset="-122"/>
              </a:rPr>
              <a:t>开课吧” 的宣传图、</a:t>
            </a:r>
            <a:r>
              <a:rPr lang="en-US" altLang="zh-CN" sz="1401" dirty="0">
                <a:solidFill>
                  <a:schemeClr val="bg1"/>
                </a:solidFill>
                <a:latin typeface="Microsoft YaHei" panose="020B0503020204020204" pitchFamily="34" charset="-122"/>
                <a:ea typeface="Microsoft YaHei" panose="020B0503020204020204" pitchFamily="34" charset="-122"/>
              </a:rPr>
              <a:t>Figma</a:t>
            </a:r>
            <a:r>
              <a:rPr lang="zh-CN" altLang="en-US" sz="1401" dirty="0">
                <a:solidFill>
                  <a:schemeClr val="bg1"/>
                </a:solidFill>
                <a:latin typeface="Microsoft YaHei" panose="020B0503020204020204" pitchFamily="34" charset="-122"/>
                <a:ea typeface="Microsoft YaHei" panose="020B0503020204020204" pitchFamily="34" charset="-122"/>
              </a:rPr>
              <a:t>设计风格</a:t>
            </a:r>
            <a:endParaRPr lang="en-US" altLang="zh-CN" sz="1401" dirty="0">
              <a:solidFill>
                <a:schemeClr val="bg1"/>
              </a:solidFill>
              <a:latin typeface="Microsoft YaHei" panose="020B0503020204020204" pitchFamily="34" charset="-122"/>
              <a:ea typeface="Microsoft YaHei" panose="020B0503020204020204" pitchFamily="34" charset="-122"/>
            </a:endParaRPr>
          </a:p>
          <a:p>
            <a:pPr defTabSz="609625">
              <a:lnSpc>
                <a:spcPct val="130000"/>
              </a:lnSpc>
              <a:defRPr/>
            </a:pPr>
            <a:endParaRPr lang="en-US" altLang="zh-CN" sz="1401" dirty="0">
              <a:solidFill>
                <a:schemeClr val="bg1"/>
              </a:solidFill>
              <a:latin typeface="Microsoft YaHei" panose="020B0503020204020204" pitchFamily="34" charset="-122"/>
              <a:ea typeface="Microsoft YaHei" panose="020B0503020204020204" pitchFamily="34" charset="-122"/>
            </a:endParaRPr>
          </a:p>
          <a:p>
            <a:pPr defTabSz="609625">
              <a:lnSpc>
                <a:spcPct val="130000"/>
              </a:lnSpc>
              <a:defRPr/>
            </a:pPr>
            <a:endParaRPr lang="en-US" altLang="zh-CN" sz="1401" dirty="0">
              <a:solidFill>
                <a:schemeClr val="bg1"/>
              </a:solidFill>
              <a:latin typeface="Microsoft YaHei" panose="020B0503020204020204" pitchFamily="34" charset="-122"/>
              <a:ea typeface="Microsoft YaHei" panose="020B0503020204020204" pitchFamily="34" charset="-122"/>
            </a:endParaRPr>
          </a:p>
          <a:p>
            <a:pPr defTabSz="609625">
              <a:lnSpc>
                <a:spcPct val="130000"/>
              </a:lnSpc>
              <a:defRPr/>
            </a:pPr>
            <a:r>
              <a:rPr lang="zh-CN" altLang="en-US" sz="1401" dirty="0">
                <a:solidFill>
                  <a:schemeClr val="bg1"/>
                </a:solidFill>
                <a:latin typeface="Microsoft YaHei" panose="020B0503020204020204" pitchFamily="34" charset="-122"/>
                <a:ea typeface="Microsoft YaHei" panose="020B0503020204020204" pitchFamily="34" charset="-122"/>
              </a:rPr>
              <a:t>何国钊</a:t>
            </a:r>
            <a:endParaRPr lang="en-US" altLang="zh-CN" sz="1401" dirty="0">
              <a:solidFill>
                <a:schemeClr val="bg1"/>
              </a:solidFill>
              <a:latin typeface="Microsoft YaHei" panose="020B0503020204020204" pitchFamily="34" charset="-122"/>
              <a:ea typeface="Microsoft YaHei" panose="020B0503020204020204" pitchFamily="34" charset="-122"/>
            </a:endParaRPr>
          </a:p>
        </p:txBody>
      </p:sp>
      <p:pic>
        <p:nvPicPr>
          <p:cNvPr id="9" name="图片 8">
            <a:extLst>
              <a:ext uri="{FF2B5EF4-FFF2-40B4-BE49-F238E27FC236}">
                <a16:creationId xmlns:a16="http://schemas.microsoft.com/office/drawing/2014/main" id="{E3E6F20F-7431-412B-8F35-9880E1D548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9258" y="83249"/>
            <a:ext cx="1402002" cy="629589"/>
          </a:xfrm>
          <a:prstGeom prst="rect">
            <a:avLst/>
          </a:prstGeom>
        </p:spPr>
      </p:pic>
    </p:spTree>
    <p:extLst>
      <p:ext uri="{BB962C8B-B14F-4D97-AF65-F5344CB8AC3E}">
        <p14:creationId xmlns:p14="http://schemas.microsoft.com/office/powerpoint/2010/main" val="2506531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3C093B85-D500-4787-A025-387A0919101A}"/>
              </a:ext>
            </a:extLst>
          </p:cNvPr>
          <p:cNvSpPr/>
          <p:nvPr userDrawn="1"/>
        </p:nvSpPr>
        <p:spPr>
          <a:xfrm>
            <a:off x="-1" y="6"/>
            <a:ext cx="12193589" cy="685800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a:extLst>
              <a:ext uri="{FF2B5EF4-FFF2-40B4-BE49-F238E27FC236}">
                <a16:creationId xmlns:a16="http://schemas.microsoft.com/office/drawing/2014/main" id="{398305DF-87AE-4B3E-BE18-B681D45E4194}"/>
              </a:ext>
            </a:extLst>
          </p:cNvPr>
          <p:cNvSpPr/>
          <p:nvPr userDrawn="1"/>
        </p:nvSpPr>
        <p:spPr>
          <a:xfrm>
            <a:off x="6710672" y="1"/>
            <a:ext cx="5482916" cy="4598225"/>
          </a:xfrm>
          <a:custGeom>
            <a:avLst/>
            <a:gdLst>
              <a:gd name="connsiteX0" fmla="*/ 390959 w 5482916"/>
              <a:gd name="connsiteY0" fmla="*/ 0 h 4598225"/>
              <a:gd name="connsiteX1" fmla="*/ 5482916 w 5482916"/>
              <a:gd name="connsiteY1" fmla="*/ 0 h 4598225"/>
              <a:gd name="connsiteX2" fmla="*/ 5482916 w 5482916"/>
              <a:gd name="connsiteY2" fmla="*/ 3471296 h 4598225"/>
              <a:gd name="connsiteX3" fmla="*/ 5482292 w 5482916"/>
              <a:gd name="connsiteY3" fmla="*/ 3472130 h 4598225"/>
              <a:gd name="connsiteX4" fmla="*/ 3094458 w 5482916"/>
              <a:gd name="connsiteY4" fmla="*/ 4598225 h 4598225"/>
              <a:gd name="connsiteX5" fmla="*/ 0 w 5482916"/>
              <a:gd name="connsiteY5" fmla="*/ 1503767 h 4598225"/>
              <a:gd name="connsiteX6" fmla="*/ 373485 w 5482916"/>
              <a:gd name="connsiteY6" fmla="*/ 28765 h 459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2916" h="4598225">
                <a:moveTo>
                  <a:pt x="390959" y="0"/>
                </a:moveTo>
                <a:lnTo>
                  <a:pt x="5482916" y="0"/>
                </a:lnTo>
                <a:lnTo>
                  <a:pt x="5482916" y="3471296"/>
                </a:lnTo>
                <a:lnTo>
                  <a:pt x="5482292" y="3472130"/>
                </a:lnTo>
                <a:cubicBezTo>
                  <a:pt x="4914723" y="4159865"/>
                  <a:pt x="4055783" y="4598225"/>
                  <a:pt x="3094458" y="4598225"/>
                </a:cubicBezTo>
                <a:cubicBezTo>
                  <a:pt x="1385436" y="4598225"/>
                  <a:pt x="0" y="3212789"/>
                  <a:pt x="0" y="1503767"/>
                </a:cubicBezTo>
                <a:cubicBezTo>
                  <a:pt x="0" y="969698"/>
                  <a:pt x="135297" y="467229"/>
                  <a:pt x="373485" y="28765"/>
                </a:cubicBezTo>
                <a:close/>
              </a:path>
            </a:pathLst>
          </a:custGeom>
          <a:gradFill flip="none" rotWithShape="1">
            <a:gsLst>
              <a:gs pos="0">
                <a:schemeClr val="accent4">
                  <a:alpha val="10000"/>
                </a:schemeClr>
              </a:gs>
              <a:gs pos="100000">
                <a:schemeClr val="accent3">
                  <a:alpha val="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4" name="任意多边形: 形状 23">
            <a:extLst>
              <a:ext uri="{FF2B5EF4-FFF2-40B4-BE49-F238E27FC236}">
                <a16:creationId xmlns:a16="http://schemas.microsoft.com/office/drawing/2014/main" id="{58842563-B511-4E2B-8682-8AD56EEB4C82}"/>
              </a:ext>
            </a:extLst>
          </p:cNvPr>
          <p:cNvSpPr/>
          <p:nvPr userDrawn="1"/>
        </p:nvSpPr>
        <p:spPr>
          <a:xfrm flipH="1" flipV="1">
            <a:off x="0" y="5311772"/>
            <a:ext cx="2425873" cy="1546229"/>
          </a:xfrm>
          <a:custGeom>
            <a:avLst/>
            <a:gdLst>
              <a:gd name="connsiteX0" fmla="*/ 1875557 w 2425873"/>
              <a:gd name="connsiteY0" fmla="*/ 1546229 h 1546229"/>
              <a:gd name="connsiteX1" fmla="*/ 3069 w 2425873"/>
              <a:gd name="connsiteY1" fmla="*/ 20108 h 1546229"/>
              <a:gd name="connsiteX2" fmla="*/ 0 w 2425873"/>
              <a:gd name="connsiteY2" fmla="*/ 0 h 1546229"/>
              <a:gd name="connsiteX3" fmla="*/ 2425873 w 2425873"/>
              <a:gd name="connsiteY3" fmla="*/ 0 h 1546229"/>
              <a:gd name="connsiteX4" fmla="*/ 2425873 w 2425873"/>
              <a:gd name="connsiteY4" fmla="*/ 1462809 h 1546229"/>
              <a:gd name="connsiteX5" fmla="*/ 2307204 w 2425873"/>
              <a:gd name="connsiteY5" fmla="*/ 1497286 h 1546229"/>
              <a:gd name="connsiteX6" fmla="*/ 1875557 w 2425873"/>
              <a:gd name="connsiteY6" fmla="*/ 1546229 h 154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5873" h="1546229">
                <a:moveTo>
                  <a:pt x="1875557" y="1546229"/>
                </a:moveTo>
                <a:cubicBezTo>
                  <a:pt x="951914" y="1546229"/>
                  <a:pt x="181292" y="891063"/>
                  <a:pt x="3069" y="20108"/>
                </a:cubicBezTo>
                <a:lnTo>
                  <a:pt x="0" y="0"/>
                </a:lnTo>
                <a:lnTo>
                  <a:pt x="2425873" y="0"/>
                </a:lnTo>
                <a:lnTo>
                  <a:pt x="2425873" y="1462809"/>
                </a:lnTo>
                <a:lnTo>
                  <a:pt x="2307204" y="1497286"/>
                </a:lnTo>
                <a:cubicBezTo>
                  <a:pt x="2168490" y="1529307"/>
                  <a:pt x="2023999" y="1546229"/>
                  <a:pt x="1875557" y="1546229"/>
                </a:cubicBezTo>
                <a:close/>
              </a:path>
            </a:pathLst>
          </a:custGeom>
          <a:solidFill>
            <a:schemeClr val="accent4">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2857092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8" r:id="rId4"/>
    <p:sldLayoutId id="2147483664" r:id="rId5"/>
    <p:sldLayoutId id="2147483665" r:id="rId6"/>
    <p:sldLayoutId id="2147483663" r:id="rId7"/>
    <p:sldLayoutId id="2147483671" r:id="rId8"/>
    <p:sldLayoutId id="2147483667" r:id="rId9"/>
    <p:sldLayoutId id="2147483669" r:id="rId10"/>
    <p:sldLayoutId id="2147483670" r:id="rId11"/>
    <p:sldLayoutId id="2147483673" r:id="rId12"/>
  </p:sldLayoutIdLst>
  <p:txStyles>
    <p:titleStyle>
      <a:lvl1pPr algn="l" defTabSz="914461"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614" indent="-228614" algn="l" defTabSz="91446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44" indent="-228614" algn="l" defTabSz="914461" rtl="0" eaLnBrk="1" latinLnBrk="0" hangingPunct="1">
        <a:lnSpc>
          <a:spcPct val="90000"/>
        </a:lnSpc>
        <a:spcBef>
          <a:spcPts val="501"/>
        </a:spcBef>
        <a:buFont typeface="Arial" panose="020B0604020202020204" pitchFamily="34" charset="0"/>
        <a:buChar char="•"/>
        <a:defRPr sz="2401" kern="1200">
          <a:solidFill>
            <a:schemeClr val="tx1"/>
          </a:solidFill>
          <a:latin typeface="+mn-lt"/>
          <a:ea typeface="+mn-ea"/>
          <a:cs typeface="+mn-cs"/>
        </a:defRPr>
      </a:lvl2pPr>
      <a:lvl3pPr marL="1143074" indent="-228614" algn="l" defTabSz="914461" rtl="0" eaLnBrk="1" latinLnBrk="0" hangingPunct="1">
        <a:lnSpc>
          <a:spcPct val="90000"/>
        </a:lnSpc>
        <a:spcBef>
          <a:spcPts val="501"/>
        </a:spcBef>
        <a:buFont typeface="Arial" panose="020B0604020202020204" pitchFamily="34" charset="0"/>
        <a:buChar char="•"/>
        <a:defRPr sz="2000" kern="1200">
          <a:solidFill>
            <a:schemeClr val="tx1"/>
          </a:solidFill>
          <a:latin typeface="+mn-lt"/>
          <a:ea typeface="+mn-ea"/>
          <a:cs typeface="+mn-cs"/>
        </a:defRPr>
      </a:lvl3pPr>
      <a:lvl4pPr marL="1600305" indent="-228614" algn="l" defTabSz="91446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4pPr>
      <a:lvl5pPr marL="2057535" indent="-228614" algn="l" defTabSz="91446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14765" indent="-228614" algn="l" defTabSz="91446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996" indent="-228614" algn="l" defTabSz="91446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9226" indent="-228614" algn="l" defTabSz="91446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456" indent="-228614" algn="l" defTabSz="91446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61" rtl="0" eaLnBrk="1" latinLnBrk="0" hangingPunct="1">
        <a:defRPr sz="1800" kern="1200">
          <a:solidFill>
            <a:schemeClr val="tx1"/>
          </a:solidFill>
          <a:latin typeface="+mn-lt"/>
          <a:ea typeface="+mn-ea"/>
          <a:cs typeface="+mn-cs"/>
        </a:defRPr>
      </a:lvl1pPr>
      <a:lvl2pPr marL="457230" algn="l" defTabSz="914461" rtl="0" eaLnBrk="1" latinLnBrk="0" hangingPunct="1">
        <a:defRPr sz="1800" kern="1200">
          <a:solidFill>
            <a:schemeClr val="tx1"/>
          </a:solidFill>
          <a:latin typeface="+mn-lt"/>
          <a:ea typeface="+mn-ea"/>
          <a:cs typeface="+mn-cs"/>
        </a:defRPr>
      </a:lvl2pPr>
      <a:lvl3pPr marL="914461" algn="l" defTabSz="914461" rtl="0" eaLnBrk="1" latinLnBrk="0" hangingPunct="1">
        <a:defRPr sz="1800" kern="1200">
          <a:solidFill>
            <a:schemeClr val="tx1"/>
          </a:solidFill>
          <a:latin typeface="+mn-lt"/>
          <a:ea typeface="+mn-ea"/>
          <a:cs typeface="+mn-cs"/>
        </a:defRPr>
      </a:lvl3pPr>
      <a:lvl4pPr marL="1371691" algn="l" defTabSz="914461" rtl="0" eaLnBrk="1" latinLnBrk="0" hangingPunct="1">
        <a:defRPr sz="1800" kern="1200">
          <a:solidFill>
            <a:schemeClr val="tx1"/>
          </a:solidFill>
          <a:latin typeface="+mn-lt"/>
          <a:ea typeface="+mn-ea"/>
          <a:cs typeface="+mn-cs"/>
        </a:defRPr>
      </a:lvl4pPr>
      <a:lvl5pPr marL="1828921" algn="l" defTabSz="914461" rtl="0" eaLnBrk="1" latinLnBrk="0" hangingPunct="1">
        <a:defRPr sz="1800" kern="1200">
          <a:solidFill>
            <a:schemeClr val="tx1"/>
          </a:solidFill>
          <a:latin typeface="+mn-lt"/>
          <a:ea typeface="+mn-ea"/>
          <a:cs typeface="+mn-cs"/>
        </a:defRPr>
      </a:lvl5pPr>
      <a:lvl6pPr marL="2286151" algn="l" defTabSz="914461" rtl="0" eaLnBrk="1" latinLnBrk="0" hangingPunct="1">
        <a:defRPr sz="1800" kern="1200">
          <a:solidFill>
            <a:schemeClr val="tx1"/>
          </a:solidFill>
          <a:latin typeface="+mn-lt"/>
          <a:ea typeface="+mn-ea"/>
          <a:cs typeface="+mn-cs"/>
        </a:defRPr>
      </a:lvl6pPr>
      <a:lvl7pPr marL="2743382" algn="l" defTabSz="914461" rtl="0" eaLnBrk="1" latinLnBrk="0" hangingPunct="1">
        <a:defRPr sz="1800" kern="1200">
          <a:solidFill>
            <a:schemeClr val="tx1"/>
          </a:solidFill>
          <a:latin typeface="+mn-lt"/>
          <a:ea typeface="+mn-ea"/>
          <a:cs typeface="+mn-cs"/>
        </a:defRPr>
      </a:lvl7pPr>
      <a:lvl8pPr marL="3200610" algn="l" defTabSz="914461" rtl="0" eaLnBrk="1" latinLnBrk="0" hangingPunct="1">
        <a:defRPr sz="1800" kern="1200">
          <a:solidFill>
            <a:schemeClr val="tx1"/>
          </a:solidFill>
          <a:latin typeface="+mn-lt"/>
          <a:ea typeface="+mn-ea"/>
          <a:cs typeface="+mn-cs"/>
        </a:defRPr>
      </a:lvl8pPr>
      <a:lvl9pPr marL="3657840" algn="l" defTabSz="91446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office.msn.com.cn/" TargetMode="External"/><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 Id="rId5" Type="http://schemas.openxmlformats.org/officeDocument/2006/relationships/image" Target="../media/image24.jpe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office.msn.com.cn/" TargetMode="Externa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25">
            <a:extLst>
              <a:ext uri="{FF2B5EF4-FFF2-40B4-BE49-F238E27FC236}">
                <a16:creationId xmlns:a16="http://schemas.microsoft.com/office/drawing/2014/main" id="{80FFD469-6C4F-4856-AADF-09C567FFE0BD}"/>
              </a:ext>
            </a:extLst>
          </p:cNvPr>
          <p:cNvSpPr/>
          <p:nvPr/>
        </p:nvSpPr>
        <p:spPr>
          <a:xfrm>
            <a:off x="677864" y="4598225"/>
            <a:ext cx="5525026" cy="774909"/>
          </a:xfrm>
          <a:prstGeom prst="roundRect">
            <a:avLst>
              <a:gd name="adj" fmla="val 50000"/>
            </a:avLst>
          </a:prstGeom>
          <a:solidFill>
            <a:schemeClr val="bg1">
              <a:alpha val="80000"/>
            </a:schemeClr>
          </a:solidFill>
          <a:ln w="4000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a:extLst>
              <a:ext uri="{FF2B5EF4-FFF2-40B4-BE49-F238E27FC236}">
                <a16:creationId xmlns:a16="http://schemas.microsoft.com/office/drawing/2014/main" id="{AFDB9D79-E10A-470B-95C7-CEA823F4F4A3}"/>
              </a:ext>
            </a:extLst>
          </p:cNvPr>
          <p:cNvGrpSpPr/>
          <p:nvPr/>
        </p:nvGrpSpPr>
        <p:grpSpPr>
          <a:xfrm>
            <a:off x="1097962" y="4724069"/>
            <a:ext cx="4920151" cy="523220"/>
            <a:chOff x="1254527" y="4179225"/>
            <a:chExt cx="4920151" cy="523220"/>
          </a:xfrm>
        </p:grpSpPr>
        <p:sp>
          <p:nvSpPr>
            <p:cNvPr id="11" name="文本框 10">
              <a:extLst>
                <a:ext uri="{FF2B5EF4-FFF2-40B4-BE49-F238E27FC236}">
                  <a16:creationId xmlns:a16="http://schemas.microsoft.com/office/drawing/2014/main" id="{DD84BA0C-A9D7-4E71-823B-9B7385878700}"/>
                </a:ext>
              </a:extLst>
            </p:cNvPr>
            <p:cNvSpPr txBox="1"/>
            <p:nvPr/>
          </p:nvSpPr>
          <p:spPr>
            <a:xfrm>
              <a:off x="1254527" y="4179225"/>
              <a:ext cx="1720343" cy="523220"/>
            </a:xfrm>
            <a:prstGeom prst="rect">
              <a:avLst/>
            </a:prstGeom>
            <a:noFill/>
          </p:spPr>
          <p:txBody>
            <a:bodyPr wrap="none" rtlCol="0">
              <a:spAutoFit/>
            </a:bodyPr>
            <a:lstStyle/>
            <a:p>
              <a:r>
                <a:rPr lang="en-US" altLang="zh-CN" sz="2800" dirty="0">
                  <a:solidFill>
                    <a:schemeClr val="accent1"/>
                  </a:solidFill>
                  <a:ea typeface="微软雅黑" panose="020B0503020204020204" pitchFamily="34" charset="-122"/>
                </a:rPr>
                <a:t>20xx.xx.xx</a:t>
              </a:r>
              <a:endParaRPr lang="zh-CN" altLang="en-US" sz="2800" dirty="0">
                <a:solidFill>
                  <a:schemeClr val="accent1"/>
                </a:solidFill>
                <a:ea typeface="微软雅黑" panose="020B0503020204020204" pitchFamily="34" charset="-122"/>
              </a:endParaRPr>
            </a:p>
          </p:txBody>
        </p:sp>
        <p:sp>
          <p:nvSpPr>
            <p:cNvPr id="12" name="文本框 11">
              <a:extLst>
                <a:ext uri="{FF2B5EF4-FFF2-40B4-BE49-F238E27FC236}">
                  <a16:creationId xmlns:a16="http://schemas.microsoft.com/office/drawing/2014/main" id="{49DDC54E-13F0-4FBC-9CE7-64D07891FE22}"/>
                </a:ext>
              </a:extLst>
            </p:cNvPr>
            <p:cNvSpPr txBox="1"/>
            <p:nvPr/>
          </p:nvSpPr>
          <p:spPr>
            <a:xfrm>
              <a:off x="2974869" y="4179225"/>
              <a:ext cx="1620957" cy="523220"/>
            </a:xfrm>
            <a:prstGeom prst="rect">
              <a:avLst/>
            </a:prstGeom>
            <a:noFill/>
          </p:spPr>
          <p:txBody>
            <a:bodyPr wrap="none" rtlCol="0">
              <a:spAutoFit/>
            </a:bodyPr>
            <a:lstStyle/>
            <a:p>
              <a:r>
                <a:rPr lang="zh-CN" altLang="en-US" sz="2800" b="1" dirty="0">
                  <a:solidFill>
                    <a:schemeClr val="accent1"/>
                  </a:solidFill>
                  <a:latin typeface="+mn-ea"/>
                </a:rPr>
                <a:t>汇报人：</a:t>
              </a:r>
            </a:p>
          </p:txBody>
        </p:sp>
        <p:sp>
          <p:nvSpPr>
            <p:cNvPr id="13" name="文本框 12">
              <a:extLst>
                <a:ext uri="{FF2B5EF4-FFF2-40B4-BE49-F238E27FC236}">
                  <a16:creationId xmlns:a16="http://schemas.microsoft.com/office/drawing/2014/main" id="{2F1E2742-3D4D-4AFD-94E4-A7BBF9910DC2}"/>
                </a:ext>
              </a:extLst>
            </p:cNvPr>
            <p:cNvSpPr txBox="1"/>
            <p:nvPr/>
          </p:nvSpPr>
          <p:spPr>
            <a:xfrm>
              <a:off x="4254216" y="4179225"/>
              <a:ext cx="1920462" cy="523220"/>
            </a:xfrm>
            <a:prstGeom prst="rect">
              <a:avLst/>
            </a:prstGeom>
            <a:noFill/>
          </p:spPr>
          <p:txBody>
            <a:bodyPr wrap="none" rtlCol="0">
              <a:spAutoFit/>
            </a:bodyPr>
            <a:lstStyle/>
            <a:p>
              <a:r>
                <a:rPr lang="en-US" altLang="zh-CN" sz="2800" dirty="0" err="1">
                  <a:solidFill>
                    <a:schemeClr val="accent1"/>
                  </a:solidFill>
                  <a:ea typeface="微软雅黑" panose="020B0503020204020204" pitchFamily="34" charset="-122"/>
                </a:rPr>
                <a:t>OfficePLUS</a:t>
              </a:r>
              <a:endParaRPr lang="zh-CN" altLang="en-US" sz="2800" dirty="0">
                <a:solidFill>
                  <a:schemeClr val="accent1"/>
                </a:solidFill>
                <a:ea typeface="微软雅黑" panose="020B0503020204020204" pitchFamily="34" charset="-122"/>
              </a:endParaRPr>
            </a:p>
          </p:txBody>
        </p:sp>
      </p:grpSp>
      <p:grpSp>
        <p:nvGrpSpPr>
          <p:cNvPr id="27" name="组合 26">
            <a:extLst>
              <a:ext uri="{FF2B5EF4-FFF2-40B4-BE49-F238E27FC236}">
                <a16:creationId xmlns:a16="http://schemas.microsoft.com/office/drawing/2014/main" id="{32EA6F3D-501B-48D3-AC2E-6F5EC8499248}"/>
              </a:ext>
            </a:extLst>
          </p:cNvPr>
          <p:cNvGrpSpPr/>
          <p:nvPr/>
        </p:nvGrpSpPr>
        <p:grpSpPr>
          <a:xfrm>
            <a:off x="1191730" y="2993385"/>
            <a:ext cx="5999252" cy="830997"/>
            <a:chOff x="1232612" y="2948324"/>
            <a:chExt cx="5999253" cy="830997"/>
          </a:xfrm>
        </p:grpSpPr>
        <p:sp>
          <p:nvSpPr>
            <p:cNvPr id="15" name="文本框 14">
              <a:extLst>
                <a:ext uri="{FF2B5EF4-FFF2-40B4-BE49-F238E27FC236}">
                  <a16:creationId xmlns:a16="http://schemas.microsoft.com/office/drawing/2014/main" id="{3AE7903B-0A9B-44EC-9354-D9F16A725D36}"/>
                </a:ext>
              </a:extLst>
            </p:cNvPr>
            <p:cNvSpPr txBox="1"/>
            <p:nvPr/>
          </p:nvSpPr>
          <p:spPr>
            <a:xfrm>
              <a:off x="1696838" y="2948324"/>
              <a:ext cx="2646878" cy="830997"/>
            </a:xfrm>
            <a:prstGeom prst="rect">
              <a:avLst/>
            </a:prstGeom>
            <a:noFill/>
            <a:effectLst>
              <a:outerShdw blurRad="50800" dist="38100" algn="l" rotWithShape="0">
                <a:prstClr val="black">
                  <a:alpha val="40000"/>
                </a:prstClr>
              </a:outerShdw>
            </a:effectLst>
          </p:spPr>
          <p:txBody>
            <a:bodyPr wrap="none" rtlCol="0">
              <a:spAutoFit/>
            </a:bodyPr>
            <a:lstStyle/>
            <a:p>
              <a:r>
                <a:rPr lang="zh-CN" altLang="en-US" sz="4800" b="1" dirty="0">
                  <a:solidFill>
                    <a:schemeClr val="accent1"/>
                  </a:solidFill>
                  <a:latin typeface="+mj-ea"/>
                  <a:ea typeface="+mj-ea"/>
                </a:rPr>
                <a:t>入门教程</a:t>
              </a:r>
            </a:p>
          </p:txBody>
        </p:sp>
        <p:sp>
          <p:nvSpPr>
            <p:cNvPr id="18" name="文本框 17">
              <a:extLst>
                <a:ext uri="{FF2B5EF4-FFF2-40B4-BE49-F238E27FC236}">
                  <a16:creationId xmlns:a16="http://schemas.microsoft.com/office/drawing/2014/main" id="{035F1785-CB88-42F1-B9AC-7DEA5C0F4D90}"/>
                </a:ext>
              </a:extLst>
            </p:cNvPr>
            <p:cNvSpPr txBox="1"/>
            <p:nvPr/>
          </p:nvSpPr>
          <p:spPr>
            <a:xfrm>
              <a:off x="4411862" y="3248628"/>
              <a:ext cx="2820003" cy="461793"/>
            </a:xfrm>
            <a:prstGeom prst="rect">
              <a:avLst/>
            </a:prstGeom>
            <a:noFill/>
          </p:spPr>
          <p:txBody>
            <a:bodyPr wrap="none" rtlCol="0">
              <a:spAutoFit/>
            </a:bodyPr>
            <a:lstStyle/>
            <a:p>
              <a:r>
                <a:rPr lang="en-US" altLang="zh-CN" sz="2401" dirty="0">
                  <a:solidFill>
                    <a:schemeClr val="accent2"/>
                  </a:solidFill>
                  <a:latin typeface="+mj-lt"/>
                  <a:ea typeface="+mj-ea"/>
                </a:rPr>
                <a:t>Introductory tutorial</a:t>
              </a:r>
              <a:endParaRPr lang="zh-CN" altLang="en-US" sz="2401" dirty="0">
                <a:solidFill>
                  <a:schemeClr val="accent2"/>
                </a:solidFill>
                <a:latin typeface="+mj-lt"/>
                <a:ea typeface="+mj-ea"/>
              </a:endParaRPr>
            </a:p>
          </p:txBody>
        </p:sp>
        <p:sp>
          <p:nvSpPr>
            <p:cNvPr id="24" name="文本框 23">
              <a:extLst>
                <a:ext uri="{FF2B5EF4-FFF2-40B4-BE49-F238E27FC236}">
                  <a16:creationId xmlns:a16="http://schemas.microsoft.com/office/drawing/2014/main" id="{82058094-3FE1-41AA-AB8B-15862BF7AE9E}"/>
                </a:ext>
              </a:extLst>
            </p:cNvPr>
            <p:cNvSpPr txBox="1"/>
            <p:nvPr/>
          </p:nvSpPr>
          <p:spPr>
            <a:xfrm>
              <a:off x="1232612" y="2948324"/>
              <a:ext cx="476412" cy="830997"/>
            </a:xfrm>
            <a:prstGeom prst="rect">
              <a:avLst/>
            </a:prstGeom>
            <a:noFill/>
            <a:effectLst>
              <a:outerShdw blurRad="50800" dist="38100" algn="l" rotWithShape="0">
                <a:prstClr val="black">
                  <a:alpha val="40000"/>
                </a:prstClr>
              </a:outerShdw>
            </a:effectLst>
          </p:spPr>
          <p:txBody>
            <a:bodyPr wrap="none" rtlCol="0">
              <a:spAutoFit/>
            </a:bodyPr>
            <a:lstStyle/>
            <a:p>
              <a:r>
                <a:rPr lang="en-US" altLang="zh-CN" sz="4800" b="1" dirty="0">
                  <a:solidFill>
                    <a:schemeClr val="accent1"/>
                  </a:solidFill>
                  <a:latin typeface="+mj-ea"/>
                  <a:ea typeface="+mj-ea"/>
                </a:rPr>
                <a:t>/</a:t>
              </a:r>
              <a:endParaRPr lang="zh-CN" altLang="en-US" sz="4800" b="1" dirty="0">
                <a:solidFill>
                  <a:schemeClr val="accent1"/>
                </a:solidFill>
                <a:latin typeface="+mj-ea"/>
                <a:ea typeface="+mj-ea"/>
              </a:endParaRPr>
            </a:p>
          </p:txBody>
        </p:sp>
      </p:grpSp>
      <p:grpSp>
        <p:nvGrpSpPr>
          <p:cNvPr id="28" name="组合 27">
            <a:extLst>
              <a:ext uri="{FF2B5EF4-FFF2-40B4-BE49-F238E27FC236}">
                <a16:creationId xmlns:a16="http://schemas.microsoft.com/office/drawing/2014/main" id="{835AFCFD-1C32-4FC6-9834-6F07C547C4E7}"/>
              </a:ext>
            </a:extLst>
          </p:cNvPr>
          <p:cNvGrpSpPr/>
          <p:nvPr/>
        </p:nvGrpSpPr>
        <p:grpSpPr>
          <a:xfrm>
            <a:off x="493014" y="1675455"/>
            <a:ext cx="3877289" cy="1323566"/>
            <a:chOff x="534574" y="1498931"/>
            <a:chExt cx="3877287" cy="1323567"/>
          </a:xfrm>
        </p:grpSpPr>
        <p:sp>
          <p:nvSpPr>
            <p:cNvPr id="14" name="文本框 13">
              <a:extLst>
                <a:ext uri="{FF2B5EF4-FFF2-40B4-BE49-F238E27FC236}">
                  <a16:creationId xmlns:a16="http://schemas.microsoft.com/office/drawing/2014/main" id="{8843216F-44FF-495B-BE1E-38B16268A32A}"/>
                </a:ext>
              </a:extLst>
            </p:cNvPr>
            <p:cNvSpPr txBox="1"/>
            <p:nvPr/>
          </p:nvSpPr>
          <p:spPr>
            <a:xfrm>
              <a:off x="534574" y="1498931"/>
              <a:ext cx="1326003" cy="1323567"/>
            </a:xfrm>
            <a:prstGeom prst="rect">
              <a:avLst/>
            </a:prstGeom>
            <a:noFill/>
            <a:effectLst>
              <a:outerShdw blurRad="50800" dist="38100" algn="l" rotWithShape="0">
                <a:prstClr val="black">
                  <a:alpha val="40000"/>
                </a:prstClr>
              </a:outerShdw>
            </a:effectLst>
          </p:spPr>
          <p:txBody>
            <a:bodyPr wrap="none" rtlCol="0">
              <a:spAutoFit/>
            </a:bodyPr>
            <a:lstStyle/>
            <a:p>
              <a:r>
                <a:rPr lang="en-US" altLang="zh-CN" sz="8001" b="1" dirty="0">
                  <a:solidFill>
                    <a:schemeClr val="accent1"/>
                  </a:solidFill>
                  <a:latin typeface="+mj-ea"/>
                  <a:ea typeface="+mj-ea"/>
                </a:rPr>
                <a:t>UI</a:t>
              </a:r>
              <a:endParaRPr lang="zh-CN" altLang="en-US" sz="8001" b="1" dirty="0">
                <a:solidFill>
                  <a:schemeClr val="accent1"/>
                </a:solidFill>
                <a:latin typeface="+mj-ea"/>
                <a:ea typeface="+mj-ea"/>
              </a:endParaRPr>
            </a:p>
          </p:txBody>
        </p:sp>
        <p:sp>
          <p:nvSpPr>
            <p:cNvPr id="16" name="文本框 15">
              <a:extLst>
                <a:ext uri="{FF2B5EF4-FFF2-40B4-BE49-F238E27FC236}">
                  <a16:creationId xmlns:a16="http://schemas.microsoft.com/office/drawing/2014/main" id="{484AB699-D078-4D57-B97B-9BAA0C59DDF7}"/>
                </a:ext>
              </a:extLst>
            </p:cNvPr>
            <p:cNvSpPr txBox="1"/>
            <p:nvPr/>
          </p:nvSpPr>
          <p:spPr>
            <a:xfrm>
              <a:off x="1816375" y="2134812"/>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25" name="文本框 24">
              <a:extLst>
                <a:ext uri="{FF2B5EF4-FFF2-40B4-BE49-F238E27FC236}">
                  <a16:creationId xmlns:a16="http://schemas.microsoft.com/office/drawing/2014/main" id="{4BE79D3F-504B-43DD-8708-FE6C15E87EE6}"/>
                </a:ext>
              </a:extLst>
            </p:cNvPr>
            <p:cNvSpPr txBox="1"/>
            <p:nvPr/>
          </p:nvSpPr>
          <p:spPr>
            <a:xfrm>
              <a:off x="2176442" y="2134812"/>
              <a:ext cx="2235419" cy="461793"/>
            </a:xfrm>
            <a:prstGeom prst="rect">
              <a:avLst/>
            </a:prstGeom>
            <a:noFill/>
          </p:spPr>
          <p:txBody>
            <a:bodyPr wrap="none" rtlCol="0">
              <a:spAutoFit/>
            </a:bodyPr>
            <a:lstStyle/>
            <a:p>
              <a:r>
                <a:rPr lang="en-US" altLang="zh-CN" sz="2401" dirty="0">
                  <a:solidFill>
                    <a:schemeClr val="accent2"/>
                  </a:solidFill>
                  <a:latin typeface="+mj-ea"/>
                  <a:ea typeface="+mj-ea"/>
                </a:rPr>
                <a:t>User Interface</a:t>
              </a:r>
              <a:endParaRPr lang="zh-CN" altLang="en-US" sz="2401" dirty="0">
                <a:solidFill>
                  <a:schemeClr val="accent2"/>
                </a:solidFill>
                <a:latin typeface="+mj-ea"/>
                <a:ea typeface="+mj-ea"/>
              </a:endParaRPr>
            </a:p>
          </p:txBody>
        </p:sp>
      </p:grpSp>
      <p:pic>
        <p:nvPicPr>
          <p:cNvPr id="22" name="图片 21">
            <a:extLst>
              <a:ext uri="{FF2B5EF4-FFF2-40B4-BE49-F238E27FC236}">
                <a16:creationId xmlns:a16="http://schemas.microsoft.com/office/drawing/2014/main" id="{57A60BD7-A1B0-4DE6-9B6B-1D5002AE99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067429" y="292560"/>
            <a:ext cx="5657578" cy="6565441"/>
          </a:xfrm>
          <a:custGeom>
            <a:avLst/>
            <a:gdLst>
              <a:gd name="connsiteX0" fmla="*/ 0 w 5657578"/>
              <a:gd name="connsiteY0" fmla="*/ 0 h 6565441"/>
              <a:gd name="connsiteX1" fmla="*/ 5657578 w 5657578"/>
              <a:gd name="connsiteY1" fmla="*/ 0 h 6565441"/>
              <a:gd name="connsiteX2" fmla="*/ 5657578 w 5657578"/>
              <a:gd name="connsiteY2" fmla="*/ 6565441 h 6565441"/>
              <a:gd name="connsiteX3" fmla="*/ 0 w 5657578"/>
              <a:gd name="connsiteY3" fmla="*/ 6565441 h 6565441"/>
            </a:gdLst>
            <a:ahLst/>
            <a:cxnLst>
              <a:cxn ang="0">
                <a:pos x="connsiteX0" y="connsiteY0"/>
              </a:cxn>
              <a:cxn ang="0">
                <a:pos x="connsiteX1" y="connsiteY1"/>
              </a:cxn>
              <a:cxn ang="0">
                <a:pos x="connsiteX2" y="connsiteY2"/>
              </a:cxn>
              <a:cxn ang="0">
                <a:pos x="connsiteX3" y="connsiteY3"/>
              </a:cxn>
            </a:cxnLst>
            <a:rect l="l" t="t" r="r" b="b"/>
            <a:pathLst>
              <a:path w="5657578" h="6565441">
                <a:moveTo>
                  <a:pt x="0" y="0"/>
                </a:moveTo>
                <a:lnTo>
                  <a:pt x="5657578" y="0"/>
                </a:lnTo>
                <a:lnTo>
                  <a:pt x="5657578" y="6565441"/>
                </a:lnTo>
                <a:lnTo>
                  <a:pt x="0" y="6565441"/>
                </a:lnTo>
                <a:close/>
              </a:path>
            </a:pathLst>
          </a:custGeom>
        </p:spPr>
      </p:pic>
      <p:pic>
        <p:nvPicPr>
          <p:cNvPr id="17" name="OfficePLUS.cn-14">
            <a:hlinkClick r:id="rId3"/>
            <a:extLst>
              <a:ext uri="{FF2B5EF4-FFF2-40B4-BE49-F238E27FC236}">
                <a16:creationId xmlns:a16="http://schemas.microsoft.com/office/drawing/2014/main" id="{FED423D2-D37B-4AE0-A07C-81A30E537B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00" y="825766"/>
            <a:ext cx="1828800" cy="243840"/>
          </a:xfrm>
          <a:prstGeom prst="rect">
            <a:avLst/>
          </a:prstGeom>
        </p:spPr>
      </p:pic>
    </p:spTree>
    <p:extLst>
      <p:ext uri="{BB962C8B-B14F-4D97-AF65-F5344CB8AC3E}">
        <p14:creationId xmlns:p14="http://schemas.microsoft.com/office/powerpoint/2010/main" val="165746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DD78C04-8E7E-4140-ACED-8198CFD3E7CD}"/>
              </a:ext>
            </a:extLst>
          </p:cNvPr>
          <p:cNvGrpSpPr/>
          <p:nvPr/>
        </p:nvGrpSpPr>
        <p:grpSpPr>
          <a:xfrm>
            <a:off x="1394933" y="3901857"/>
            <a:ext cx="4687337" cy="886493"/>
            <a:chOff x="1394933" y="2450647"/>
            <a:chExt cx="4687337" cy="886493"/>
          </a:xfrm>
        </p:grpSpPr>
        <p:sp>
          <p:nvSpPr>
            <p:cNvPr id="26" name="矩形: 圆角 25">
              <a:extLst>
                <a:ext uri="{FF2B5EF4-FFF2-40B4-BE49-F238E27FC236}">
                  <a16:creationId xmlns:a16="http://schemas.microsoft.com/office/drawing/2014/main" id="{80FFD469-6C4F-4856-AADF-09C567FFE0BD}"/>
                </a:ext>
              </a:extLst>
            </p:cNvPr>
            <p:cNvSpPr/>
            <p:nvPr/>
          </p:nvSpPr>
          <p:spPr>
            <a:xfrm>
              <a:off x="1394933" y="2450647"/>
              <a:ext cx="4687337" cy="886493"/>
            </a:xfrm>
            <a:prstGeom prst="roundRect">
              <a:avLst>
                <a:gd name="adj" fmla="val 50000"/>
              </a:avLst>
            </a:prstGeom>
            <a:solidFill>
              <a:schemeClr val="accent4">
                <a:alpha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a:extLst>
                <a:ext uri="{FF2B5EF4-FFF2-40B4-BE49-F238E27FC236}">
                  <a16:creationId xmlns:a16="http://schemas.microsoft.com/office/drawing/2014/main" id="{AFDB9D79-E10A-470B-95C7-CEA823F4F4A3}"/>
                </a:ext>
              </a:extLst>
            </p:cNvPr>
            <p:cNvGrpSpPr/>
            <p:nvPr/>
          </p:nvGrpSpPr>
          <p:grpSpPr>
            <a:xfrm>
              <a:off x="2516098" y="2610371"/>
              <a:ext cx="2342415" cy="584775"/>
              <a:chOff x="1254527" y="4107653"/>
              <a:chExt cx="2342415" cy="584775"/>
            </a:xfrm>
          </p:grpSpPr>
          <p:sp>
            <p:nvSpPr>
              <p:cNvPr id="11" name="文本框 10">
                <a:extLst>
                  <a:ext uri="{FF2B5EF4-FFF2-40B4-BE49-F238E27FC236}">
                    <a16:creationId xmlns:a16="http://schemas.microsoft.com/office/drawing/2014/main" id="{DD84BA0C-A9D7-4E71-823B-9B7385878700}"/>
                  </a:ext>
                </a:extLst>
              </p:cNvPr>
              <p:cNvSpPr txBox="1"/>
              <p:nvPr/>
            </p:nvSpPr>
            <p:spPr>
              <a:xfrm>
                <a:off x="1254527" y="4107653"/>
                <a:ext cx="691215" cy="584775"/>
              </a:xfrm>
              <a:prstGeom prst="rect">
                <a:avLst/>
              </a:prstGeom>
              <a:noFill/>
            </p:spPr>
            <p:txBody>
              <a:bodyPr wrap="none" rtlCol="0">
                <a:spAutoFit/>
              </a:bodyPr>
              <a:lstStyle/>
              <a:p>
                <a:r>
                  <a:rPr lang="en-US" altLang="zh-CN" sz="3200" b="1" dirty="0">
                    <a:solidFill>
                      <a:schemeClr val="bg1"/>
                    </a:solidFill>
                    <a:latin typeface="+mj-ea"/>
                    <a:ea typeface="+mj-ea"/>
                  </a:rPr>
                  <a:t>02</a:t>
                </a:r>
                <a:endParaRPr lang="zh-CN" altLang="en-US" sz="3200" b="1" dirty="0">
                  <a:solidFill>
                    <a:schemeClr val="bg1"/>
                  </a:solidFill>
                  <a:latin typeface="+mj-ea"/>
                  <a:ea typeface="+mj-ea"/>
                </a:endParaRPr>
              </a:p>
            </p:txBody>
          </p:sp>
          <p:sp>
            <p:nvSpPr>
              <p:cNvPr id="12" name="文本框 11">
                <a:extLst>
                  <a:ext uri="{FF2B5EF4-FFF2-40B4-BE49-F238E27FC236}">
                    <a16:creationId xmlns:a16="http://schemas.microsoft.com/office/drawing/2014/main" id="{49DDC54E-13F0-4FBC-9CE7-64D07891FE22}"/>
                  </a:ext>
                </a:extLst>
              </p:cNvPr>
              <p:cNvSpPr txBox="1"/>
              <p:nvPr/>
            </p:nvSpPr>
            <p:spPr>
              <a:xfrm>
                <a:off x="1975985" y="4129565"/>
                <a:ext cx="1620957" cy="523220"/>
              </a:xfrm>
              <a:prstGeom prst="rect">
                <a:avLst/>
              </a:prstGeom>
              <a:noFill/>
            </p:spPr>
            <p:txBody>
              <a:bodyPr wrap="none" rtlCol="0">
                <a:spAutoFit/>
              </a:bodyPr>
              <a:lstStyle/>
              <a:p>
                <a:r>
                  <a:rPr lang="zh-CN" altLang="en-US" sz="2800" b="1" dirty="0">
                    <a:solidFill>
                      <a:schemeClr val="bg1"/>
                    </a:solidFill>
                    <a:latin typeface="+mn-ea"/>
                  </a:rPr>
                  <a:t>设计过程</a:t>
                </a:r>
              </a:p>
            </p:txBody>
          </p:sp>
        </p:grpSp>
      </p:grpSp>
      <p:grpSp>
        <p:nvGrpSpPr>
          <p:cNvPr id="23" name="组合 22">
            <a:extLst>
              <a:ext uri="{FF2B5EF4-FFF2-40B4-BE49-F238E27FC236}">
                <a16:creationId xmlns:a16="http://schemas.microsoft.com/office/drawing/2014/main" id="{DDBDA76D-177C-47F8-B415-56F851644115}"/>
              </a:ext>
            </a:extLst>
          </p:cNvPr>
          <p:cNvGrpSpPr/>
          <p:nvPr/>
        </p:nvGrpSpPr>
        <p:grpSpPr>
          <a:xfrm>
            <a:off x="1689934" y="2506440"/>
            <a:ext cx="4097336" cy="774909"/>
            <a:chOff x="4159386" y="4070666"/>
            <a:chExt cx="4097336" cy="774909"/>
          </a:xfrm>
        </p:grpSpPr>
        <p:sp>
          <p:nvSpPr>
            <p:cNvPr id="29" name="矩形: 圆角 28">
              <a:extLst>
                <a:ext uri="{FF2B5EF4-FFF2-40B4-BE49-F238E27FC236}">
                  <a16:creationId xmlns:a16="http://schemas.microsoft.com/office/drawing/2014/main" id="{3A66030A-8732-4D76-8119-9B7756FB73E6}"/>
                </a:ext>
              </a:extLst>
            </p:cNvPr>
            <p:cNvSpPr/>
            <p:nvPr/>
          </p:nvSpPr>
          <p:spPr>
            <a:xfrm>
              <a:off x="4159386" y="4070666"/>
              <a:ext cx="4097336" cy="774909"/>
            </a:xfrm>
            <a:prstGeom prst="roundRect">
              <a:avLst>
                <a:gd name="adj" fmla="val 50000"/>
              </a:avLst>
            </a:prstGeom>
            <a:solidFill>
              <a:schemeClr val="bg1">
                <a:alpha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alpha val="20000"/>
                  </a:schemeClr>
                </a:solidFill>
              </a:endParaRPr>
            </a:p>
          </p:txBody>
        </p:sp>
        <p:grpSp>
          <p:nvGrpSpPr>
            <p:cNvPr id="31" name="组合 30">
              <a:extLst>
                <a:ext uri="{FF2B5EF4-FFF2-40B4-BE49-F238E27FC236}">
                  <a16:creationId xmlns:a16="http://schemas.microsoft.com/office/drawing/2014/main" id="{30C55447-3AE5-418A-8BEC-33DCD2E77E9E}"/>
                </a:ext>
              </a:extLst>
            </p:cNvPr>
            <p:cNvGrpSpPr/>
            <p:nvPr/>
          </p:nvGrpSpPr>
          <p:grpSpPr>
            <a:xfrm>
              <a:off x="5050676" y="4196510"/>
              <a:ext cx="2342415" cy="584775"/>
              <a:chOff x="1254527" y="4179225"/>
              <a:chExt cx="2342415" cy="584775"/>
            </a:xfrm>
          </p:grpSpPr>
          <p:sp>
            <p:nvSpPr>
              <p:cNvPr id="32" name="文本框 31">
                <a:extLst>
                  <a:ext uri="{FF2B5EF4-FFF2-40B4-BE49-F238E27FC236}">
                    <a16:creationId xmlns:a16="http://schemas.microsoft.com/office/drawing/2014/main" id="{4C09579C-8118-4370-9338-A697AC9E0214}"/>
                  </a:ext>
                </a:extLst>
              </p:cNvPr>
              <p:cNvSpPr txBox="1"/>
              <p:nvPr/>
            </p:nvSpPr>
            <p:spPr>
              <a:xfrm>
                <a:off x="1254527" y="4179225"/>
                <a:ext cx="691215" cy="584775"/>
              </a:xfrm>
              <a:prstGeom prst="rect">
                <a:avLst/>
              </a:prstGeom>
              <a:noFill/>
            </p:spPr>
            <p:txBody>
              <a:bodyPr wrap="none" rtlCol="0">
                <a:spAutoFit/>
              </a:bodyPr>
              <a:lstStyle/>
              <a:p>
                <a:r>
                  <a:rPr lang="en-US" altLang="zh-CN" sz="3200" b="1" dirty="0">
                    <a:solidFill>
                      <a:schemeClr val="accent1">
                        <a:alpha val="20000"/>
                      </a:schemeClr>
                    </a:solidFill>
                    <a:latin typeface="+mj-ea"/>
                    <a:ea typeface="+mj-ea"/>
                  </a:rPr>
                  <a:t>01</a:t>
                </a:r>
                <a:endParaRPr lang="zh-CN" altLang="en-US" sz="3200" b="1" dirty="0">
                  <a:solidFill>
                    <a:schemeClr val="accent1">
                      <a:alpha val="20000"/>
                    </a:schemeClr>
                  </a:solidFill>
                  <a:latin typeface="+mj-ea"/>
                  <a:ea typeface="+mj-ea"/>
                </a:endParaRPr>
              </a:p>
            </p:txBody>
          </p:sp>
          <p:sp>
            <p:nvSpPr>
              <p:cNvPr id="33" name="文本框 32">
                <a:extLst>
                  <a:ext uri="{FF2B5EF4-FFF2-40B4-BE49-F238E27FC236}">
                    <a16:creationId xmlns:a16="http://schemas.microsoft.com/office/drawing/2014/main" id="{57A85D4E-F7FA-48AB-817C-B1C0A2A3F436}"/>
                  </a:ext>
                </a:extLst>
              </p:cNvPr>
              <p:cNvSpPr txBox="1"/>
              <p:nvPr/>
            </p:nvSpPr>
            <p:spPr>
              <a:xfrm>
                <a:off x="1975985" y="4179225"/>
                <a:ext cx="1620957" cy="523220"/>
              </a:xfrm>
              <a:prstGeom prst="rect">
                <a:avLst/>
              </a:prstGeom>
              <a:noFill/>
            </p:spPr>
            <p:txBody>
              <a:bodyPr wrap="none" rtlCol="0">
                <a:spAutoFit/>
              </a:bodyPr>
              <a:lstStyle/>
              <a:p>
                <a:r>
                  <a:rPr lang="zh-CN" altLang="en-US" sz="2800" b="1" dirty="0">
                    <a:solidFill>
                      <a:schemeClr val="accent1">
                        <a:alpha val="20000"/>
                      </a:schemeClr>
                    </a:solidFill>
                    <a:latin typeface="+mn-ea"/>
                  </a:rPr>
                  <a:t>设计之前</a:t>
                </a:r>
              </a:p>
            </p:txBody>
          </p:sp>
        </p:grpSp>
      </p:grpSp>
      <p:grpSp>
        <p:nvGrpSpPr>
          <p:cNvPr id="34" name="组合 33">
            <a:extLst>
              <a:ext uri="{FF2B5EF4-FFF2-40B4-BE49-F238E27FC236}">
                <a16:creationId xmlns:a16="http://schemas.microsoft.com/office/drawing/2014/main" id="{6AC32F10-400C-4754-930A-A2ED09E772E4}"/>
              </a:ext>
            </a:extLst>
          </p:cNvPr>
          <p:cNvGrpSpPr/>
          <p:nvPr/>
        </p:nvGrpSpPr>
        <p:grpSpPr>
          <a:xfrm>
            <a:off x="6545540" y="2506440"/>
            <a:ext cx="4097336" cy="774909"/>
            <a:chOff x="4159386" y="4070666"/>
            <a:chExt cx="4097336" cy="774909"/>
          </a:xfrm>
        </p:grpSpPr>
        <p:sp>
          <p:nvSpPr>
            <p:cNvPr id="35" name="矩形: 圆角 34">
              <a:extLst>
                <a:ext uri="{FF2B5EF4-FFF2-40B4-BE49-F238E27FC236}">
                  <a16:creationId xmlns:a16="http://schemas.microsoft.com/office/drawing/2014/main" id="{41DCECFC-D630-4CC4-A877-CA4EDBE2CC8A}"/>
                </a:ext>
              </a:extLst>
            </p:cNvPr>
            <p:cNvSpPr/>
            <p:nvPr/>
          </p:nvSpPr>
          <p:spPr>
            <a:xfrm>
              <a:off x="4159386" y="4070666"/>
              <a:ext cx="4097336" cy="774909"/>
            </a:xfrm>
            <a:prstGeom prst="roundRect">
              <a:avLst>
                <a:gd name="adj" fmla="val 50000"/>
              </a:avLst>
            </a:prstGeom>
            <a:solidFill>
              <a:schemeClr val="bg1">
                <a:alpha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alpha val="20000"/>
                  </a:schemeClr>
                </a:solidFill>
              </a:endParaRPr>
            </a:p>
          </p:txBody>
        </p:sp>
        <p:grpSp>
          <p:nvGrpSpPr>
            <p:cNvPr id="36" name="组合 35">
              <a:extLst>
                <a:ext uri="{FF2B5EF4-FFF2-40B4-BE49-F238E27FC236}">
                  <a16:creationId xmlns:a16="http://schemas.microsoft.com/office/drawing/2014/main" id="{BF063B41-3020-495D-A18D-EC4B28A929A2}"/>
                </a:ext>
              </a:extLst>
            </p:cNvPr>
            <p:cNvGrpSpPr/>
            <p:nvPr/>
          </p:nvGrpSpPr>
          <p:grpSpPr>
            <a:xfrm>
              <a:off x="5050676" y="4196510"/>
              <a:ext cx="2342415" cy="584775"/>
              <a:chOff x="1254527" y="4179225"/>
              <a:chExt cx="2342415" cy="584775"/>
            </a:xfrm>
          </p:grpSpPr>
          <p:sp>
            <p:nvSpPr>
              <p:cNvPr id="37" name="文本框 36">
                <a:extLst>
                  <a:ext uri="{FF2B5EF4-FFF2-40B4-BE49-F238E27FC236}">
                    <a16:creationId xmlns:a16="http://schemas.microsoft.com/office/drawing/2014/main" id="{76CF5276-D393-4EC8-8E8C-EEC8444487BC}"/>
                  </a:ext>
                </a:extLst>
              </p:cNvPr>
              <p:cNvSpPr txBox="1"/>
              <p:nvPr/>
            </p:nvSpPr>
            <p:spPr>
              <a:xfrm>
                <a:off x="1254527" y="4179225"/>
                <a:ext cx="691215" cy="584775"/>
              </a:xfrm>
              <a:prstGeom prst="rect">
                <a:avLst/>
              </a:prstGeom>
              <a:noFill/>
            </p:spPr>
            <p:txBody>
              <a:bodyPr wrap="none" rtlCol="0">
                <a:spAutoFit/>
              </a:bodyPr>
              <a:lstStyle/>
              <a:p>
                <a:r>
                  <a:rPr lang="en-US" altLang="zh-CN" sz="3200" b="1" dirty="0">
                    <a:solidFill>
                      <a:schemeClr val="accent1">
                        <a:alpha val="20000"/>
                      </a:schemeClr>
                    </a:solidFill>
                    <a:latin typeface="+mj-ea"/>
                    <a:ea typeface="+mj-ea"/>
                  </a:rPr>
                  <a:t>03</a:t>
                </a:r>
                <a:endParaRPr lang="zh-CN" altLang="en-US" sz="3200" b="1" dirty="0">
                  <a:solidFill>
                    <a:schemeClr val="accent1">
                      <a:alpha val="20000"/>
                    </a:schemeClr>
                  </a:solidFill>
                  <a:latin typeface="+mj-ea"/>
                  <a:ea typeface="+mj-ea"/>
                </a:endParaRPr>
              </a:p>
            </p:txBody>
          </p:sp>
          <p:sp>
            <p:nvSpPr>
              <p:cNvPr id="38" name="文本框 37">
                <a:extLst>
                  <a:ext uri="{FF2B5EF4-FFF2-40B4-BE49-F238E27FC236}">
                    <a16:creationId xmlns:a16="http://schemas.microsoft.com/office/drawing/2014/main" id="{97841176-E884-4F15-B7C3-ECE957356502}"/>
                  </a:ext>
                </a:extLst>
              </p:cNvPr>
              <p:cNvSpPr txBox="1"/>
              <p:nvPr/>
            </p:nvSpPr>
            <p:spPr>
              <a:xfrm>
                <a:off x="1975985" y="4179225"/>
                <a:ext cx="1620957" cy="523220"/>
              </a:xfrm>
              <a:prstGeom prst="rect">
                <a:avLst/>
              </a:prstGeom>
              <a:noFill/>
            </p:spPr>
            <p:txBody>
              <a:bodyPr wrap="none" rtlCol="0">
                <a:spAutoFit/>
              </a:bodyPr>
              <a:lstStyle/>
              <a:p>
                <a:r>
                  <a:rPr lang="zh-CN" altLang="en-US" sz="2800" b="1" dirty="0">
                    <a:solidFill>
                      <a:schemeClr val="accent1">
                        <a:alpha val="20000"/>
                      </a:schemeClr>
                    </a:solidFill>
                    <a:latin typeface="+mn-ea"/>
                  </a:rPr>
                  <a:t>设计交付</a:t>
                </a:r>
              </a:p>
            </p:txBody>
          </p:sp>
        </p:grpSp>
      </p:grpSp>
      <p:grpSp>
        <p:nvGrpSpPr>
          <p:cNvPr id="39" name="组合 38">
            <a:extLst>
              <a:ext uri="{FF2B5EF4-FFF2-40B4-BE49-F238E27FC236}">
                <a16:creationId xmlns:a16="http://schemas.microsoft.com/office/drawing/2014/main" id="{7F23B6A2-2921-449A-AA6C-9CEEE6487E77}"/>
              </a:ext>
            </a:extLst>
          </p:cNvPr>
          <p:cNvGrpSpPr/>
          <p:nvPr/>
        </p:nvGrpSpPr>
        <p:grpSpPr>
          <a:xfrm>
            <a:off x="6545540" y="3957650"/>
            <a:ext cx="4097336" cy="774909"/>
            <a:chOff x="4159386" y="4070666"/>
            <a:chExt cx="4097336" cy="774909"/>
          </a:xfrm>
        </p:grpSpPr>
        <p:sp>
          <p:nvSpPr>
            <p:cNvPr id="40" name="矩形: 圆角 39">
              <a:extLst>
                <a:ext uri="{FF2B5EF4-FFF2-40B4-BE49-F238E27FC236}">
                  <a16:creationId xmlns:a16="http://schemas.microsoft.com/office/drawing/2014/main" id="{E0F39F58-7B46-4544-B7B1-E6F3727580B5}"/>
                </a:ext>
              </a:extLst>
            </p:cNvPr>
            <p:cNvSpPr/>
            <p:nvPr/>
          </p:nvSpPr>
          <p:spPr>
            <a:xfrm>
              <a:off x="4159386" y="4070666"/>
              <a:ext cx="4097336" cy="774909"/>
            </a:xfrm>
            <a:prstGeom prst="roundRect">
              <a:avLst>
                <a:gd name="adj" fmla="val 50000"/>
              </a:avLst>
            </a:prstGeom>
            <a:solidFill>
              <a:schemeClr val="bg1">
                <a:alpha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alpha val="20000"/>
                  </a:schemeClr>
                </a:solidFill>
              </a:endParaRPr>
            </a:p>
          </p:txBody>
        </p:sp>
        <p:grpSp>
          <p:nvGrpSpPr>
            <p:cNvPr id="41" name="组合 40">
              <a:extLst>
                <a:ext uri="{FF2B5EF4-FFF2-40B4-BE49-F238E27FC236}">
                  <a16:creationId xmlns:a16="http://schemas.microsoft.com/office/drawing/2014/main" id="{BFD372B6-CAA4-4A42-9667-D63E81002B12}"/>
                </a:ext>
              </a:extLst>
            </p:cNvPr>
            <p:cNvGrpSpPr/>
            <p:nvPr/>
          </p:nvGrpSpPr>
          <p:grpSpPr>
            <a:xfrm>
              <a:off x="5050676" y="4196510"/>
              <a:ext cx="2342415" cy="584775"/>
              <a:chOff x="1254527" y="4179225"/>
              <a:chExt cx="2342415" cy="584775"/>
            </a:xfrm>
          </p:grpSpPr>
          <p:sp>
            <p:nvSpPr>
              <p:cNvPr id="42" name="文本框 41">
                <a:extLst>
                  <a:ext uri="{FF2B5EF4-FFF2-40B4-BE49-F238E27FC236}">
                    <a16:creationId xmlns:a16="http://schemas.microsoft.com/office/drawing/2014/main" id="{DBA4B9E4-964A-4563-B590-D8E52562E738}"/>
                  </a:ext>
                </a:extLst>
              </p:cNvPr>
              <p:cNvSpPr txBox="1"/>
              <p:nvPr/>
            </p:nvSpPr>
            <p:spPr>
              <a:xfrm>
                <a:off x="1254527" y="4179225"/>
                <a:ext cx="691215" cy="584775"/>
              </a:xfrm>
              <a:prstGeom prst="rect">
                <a:avLst/>
              </a:prstGeom>
              <a:noFill/>
            </p:spPr>
            <p:txBody>
              <a:bodyPr wrap="none" rtlCol="0">
                <a:spAutoFit/>
              </a:bodyPr>
              <a:lstStyle/>
              <a:p>
                <a:r>
                  <a:rPr lang="en-US" altLang="zh-CN" sz="3200" b="1" dirty="0">
                    <a:solidFill>
                      <a:schemeClr val="accent1">
                        <a:alpha val="20000"/>
                      </a:schemeClr>
                    </a:solidFill>
                    <a:latin typeface="+mj-ea"/>
                    <a:ea typeface="+mj-ea"/>
                  </a:rPr>
                  <a:t>04</a:t>
                </a:r>
                <a:endParaRPr lang="zh-CN" altLang="en-US" sz="3200" b="1" dirty="0">
                  <a:solidFill>
                    <a:schemeClr val="accent1">
                      <a:alpha val="20000"/>
                    </a:schemeClr>
                  </a:solidFill>
                  <a:latin typeface="+mj-ea"/>
                  <a:ea typeface="+mj-ea"/>
                </a:endParaRPr>
              </a:p>
            </p:txBody>
          </p:sp>
          <p:sp>
            <p:nvSpPr>
              <p:cNvPr id="43" name="文本框 42">
                <a:extLst>
                  <a:ext uri="{FF2B5EF4-FFF2-40B4-BE49-F238E27FC236}">
                    <a16:creationId xmlns:a16="http://schemas.microsoft.com/office/drawing/2014/main" id="{D4679CFA-4686-49C2-A88B-8B01DBA7ED13}"/>
                  </a:ext>
                </a:extLst>
              </p:cNvPr>
              <p:cNvSpPr txBox="1"/>
              <p:nvPr/>
            </p:nvSpPr>
            <p:spPr>
              <a:xfrm>
                <a:off x="1975985" y="4179225"/>
                <a:ext cx="1620957" cy="523220"/>
              </a:xfrm>
              <a:prstGeom prst="rect">
                <a:avLst/>
              </a:prstGeom>
              <a:noFill/>
            </p:spPr>
            <p:txBody>
              <a:bodyPr wrap="none" rtlCol="0">
                <a:spAutoFit/>
              </a:bodyPr>
              <a:lstStyle/>
              <a:p>
                <a:r>
                  <a:rPr lang="zh-CN" altLang="en-US" sz="2800" b="1" dirty="0">
                    <a:solidFill>
                      <a:schemeClr val="accent1">
                        <a:alpha val="20000"/>
                      </a:schemeClr>
                    </a:solidFill>
                    <a:latin typeface="+mn-ea"/>
                  </a:rPr>
                  <a:t>总结输出</a:t>
                </a:r>
              </a:p>
            </p:txBody>
          </p:sp>
        </p:grpSp>
      </p:grpSp>
      <p:grpSp>
        <p:nvGrpSpPr>
          <p:cNvPr id="58" name="组合 57">
            <a:extLst>
              <a:ext uri="{FF2B5EF4-FFF2-40B4-BE49-F238E27FC236}">
                <a16:creationId xmlns:a16="http://schemas.microsoft.com/office/drawing/2014/main" id="{B2887CD6-46BF-481F-BF62-78619290C78B}"/>
              </a:ext>
            </a:extLst>
          </p:cNvPr>
          <p:cNvGrpSpPr/>
          <p:nvPr/>
        </p:nvGrpSpPr>
        <p:grpSpPr>
          <a:xfrm>
            <a:off x="661951" y="708653"/>
            <a:ext cx="291524" cy="300010"/>
            <a:chOff x="333130" y="690422"/>
            <a:chExt cx="291524" cy="300010"/>
          </a:xfrm>
        </p:grpSpPr>
        <p:sp>
          <p:nvSpPr>
            <p:cNvPr id="59" name="矩形: 圆角 58">
              <a:extLst>
                <a:ext uri="{FF2B5EF4-FFF2-40B4-BE49-F238E27FC236}">
                  <a16:creationId xmlns:a16="http://schemas.microsoft.com/office/drawing/2014/main" id="{1475E6E6-0F22-4C9A-ADDC-3A6BF546F94E}"/>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a:extLst>
                <a:ext uri="{FF2B5EF4-FFF2-40B4-BE49-F238E27FC236}">
                  <a16:creationId xmlns:a16="http://schemas.microsoft.com/office/drawing/2014/main" id="{1DCF9726-09D3-4946-8EC7-93BC9A201D44}"/>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a:extLst>
              <a:ext uri="{FF2B5EF4-FFF2-40B4-BE49-F238E27FC236}">
                <a16:creationId xmlns:a16="http://schemas.microsoft.com/office/drawing/2014/main" id="{F8929C9C-8F8E-4A74-9F5B-B7046C1A9988}"/>
              </a:ext>
            </a:extLst>
          </p:cNvPr>
          <p:cNvGrpSpPr/>
          <p:nvPr/>
        </p:nvGrpSpPr>
        <p:grpSpPr>
          <a:xfrm>
            <a:off x="953475" y="545525"/>
            <a:ext cx="3900207" cy="584775"/>
            <a:chOff x="380235" y="1997818"/>
            <a:chExt cx="3900206" cy="584775"/>
          </a:xfrm>
        </p:grpSpPr>
        <p:sp>
          <p:nvSpPr>
            <p:cNvPr id="62" name="文本框 61">
              <a:extLst>
                <a:ext uri="{FF2B5EF4-FFF2-40B4-BE49-F238E27FC236}">
                  <a16:creationId xmlns:a16="http://schemas.microsoft.com/office/drawing/2014/main" id="{5475983B-D69A-4ECF-A944-322FC2A2C0ED}"/>
                </a:ext>
              </a:extLst>
            </p:cNvPr>
            <p:cNvSpPr txBox="1"/>
            <p:nvPr/>
          </p:nvSpPr>
          <p:spPr>
            <a:xfrm>
              <a:off x="380235" y="1997818"/>
              <a:ext cx="1005403"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目录</a:t>
              </a:r>
            </a:p>
          </p:txBody>
        </p:sp>
        <p:sp>
          <p:nvSpPr>
            <p:cNvPr id="63" name="文本框 62">
              <a:extLst>
                <a:ext uri="{FF2B5EF4-FFF2-40B4-BE49-F238E27FC236}">
                  <a16:creationId xmlns:a16="http://schemas.microsoft.com/office/drawing/2014/main" id="{A346025D-BFAA-4B27-AD52-59306E21F83D}"/>
                </a:ext>
              </a:extLst>
            </p:cNvPr>
            <p:cNvSpPr txBox="1"/>
            <p:nvPr/>
          </p:nvSpPr>
          <p:spPr>
            <a:xfrm>
              <a:off x="1337753"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64" name="文本框 63">
              <a:extLst>
                <a:ext uri="{FF2B5EF4-FFF2-40B4-BE49-F238E27FC236}">
                  <a16:creationId xmlns:a16="http://schemas.microsoft.com/office/drawing/2014/main" id="{15110BD9-22C9-43D3-848D-C63656E32EB9}"/>
                </a:ext>
              </a:extLst>
            </p:cNvPr>
            <p:cNvSpPr txBox="1"/>
            <p:nvPr/>
          </p:nvSpPr>
          <p:spPr>
            <a:xfrm>
              <a:off x="1577971" y="2119816"/>
              <a:ext cx="2702470" cy="461793"/>
            </a:xfrm>
            <a:prstGeom prst="rect">
              <a:avLst/>
            </a:prstGeom>
            <a:noFill/>
          </p:spPr>
          <p:txBody>
            <a:bodyPr wrap="none" rtlCol="0">
              <a:spAutoFit/>
            </a:bodyPr>
            <a:lstStyle/>
            <a:p>
              <a:r>
                <a:rPr lang="en-US" altLang="zh-CN" sz="2401" dirty="0">
                  <a:solidFill>
                    <a:schemeClr val="accent2"/>
                  </a:solidFill>
                  <a:latin typeface="+mj-ea"/>
                  <a:ea typeface="+mj-ea"/>
                </a:rPr>
                <a:t>Table of contents</a:t>
              </a:r>
              <a:endParaRPr lang="zh-CN" altLang="en-US" sz="2401" dirty="0">
                <a:solidFill>
                  <a:schemeClr val="accent2"/>
                </a:solidFill>
                <a:latin typeface="+mj-ea"/>
                <a:ea typeface="+mj-ea"/>
              </a:endParaRPr>
            </a:p>
          </p:txBody>
        </p:sp>
      </p:grpSp>
    </p:spTree>
    <p:extLst>
      <p:ext uri="{BB962C8B-B14F-4D97-AF65-F5344CB8AC3E}">
        <p14:creationId xmlns:p14="http://schemas.microsoft.com/office/powerpoint/2010/main" val="3498267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6A17DA2C-76F0-4F09-8AFC-20FEBE76E7F0}"/>
              </a:ext>
            </a:extLst>
          </p:cNvPr>
          <p:cNvSpPr/>
          <p:nvPr/>
        </p:nvSpPr>
        <p:spPr>
          <a:xfrm>
            <a:off x="674689" y="1480456"/>
            <a:ext cx="10844212" cy="4653643"/>
          </a:xfrm>
          <a:prstGeom prst="roundRect">
            <a:avLst>
              <a:gd name="adj" fmla="val 4202"/>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a:extLst>
              <a:ext uri="{FF2B5EF4-FFF2-40B4-BE49-F238E27FC236}">
                <a16:creationId xmlns:a16="http://schemas.microsoft.com/office/drawing/2014/main" id="{01BEA8C4-7047-4690-9D97-8D17E6D12B66}"/>
              </a:ext>
            </a:extLst>
          </p:cNvPr>
          <p:cNvGrpSpPr/>
          <p:nvPr/>
        </p:nvGrpSpPr>
        <p:grpSpPr>
          <a:xfrm>
            <a:off x="953475" y="536622"/>
            <a:ext cx="3417106" cy="584775"/>
            <a:chOff x="380235" y="1997818"/>
            <a:chExt cx="3417105" cy="584775"/>
          </a:xfrm>
        </p:grpSpPr>
        <p:sp>
          <p:nvSpPr>
            <p:cNvPr id="23" name="文本框 22">
              <a:extLst>
                <a:ext uri="{FF2B5EF4-FFF2-40B4-BE49-F238E27FC236}">
                  <a16:creationId xmlns:a16="http://schemas.microsoft.com/office/drawing/2014/main" id="{F26A92E4-59BA-4F81-BB83-E0676BE5FF1F}"/>
                </a:ext>
              </a:extLst>
            </p:cNvPr>
            <p:cNvSpPr txBox="1"/>
            <p:nvPr/>
          </p:nvSpPr>
          <p:spPr>
            <a:xfrm>
              <a:off x="380235" y="1997818"/>
              <a:ext cx="1826141"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风格定义</a:t>
              </a:r>
            </a:p>
          </p:txBody>
        </p:sp>
        <p:sp>
          <p:nvSpPr>
            <p:cNvPr id="29" name="文本框 28">
              <a:extLst>
                <a:ext uri="{FF2B5EF4-FFF2-40B4-BE49-F238E27FC236}">
                  <a16:creationId xmlns:a16="http://schemas.microsoft.com/office/drawing/2014/main" id="{4714CFEE-5C4C-4294-A10B-A77405706851}"/>
                </a:ext>
              </a:extLst>
            </p:cNvPr>
            <p:cNvSpPr txBox="1"/>
            <p:nvPr/>
          </p:nvSpPr>
          <p:spPr>
            <a:xfrm>
              <a:off x="2190402"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31" name="文本框 30">
              <a:extLst>
                <a:ext uri="{FF2B5EF4-FFF2-40B4-BE49-F238E27FC236}">
                  <a16:creationId xmlns:a16="http://schemas.microsoft.com/office/drawing/2014/main" id="{B696DD42-932D-4519-908C-26ED6FF6925A}"/>
                </a:ext>
              </a:extLst>
            </p:cNvPr>
            <p:cNvSpPr txBox="1"/>
            <p:nvPr/>
          </p:nvSpPr>
          <p:spPr>
            <a:xfrm>
              <a:off x="2430619" y="2119816"/>
              <a:ext cx="1366721" cy="461793"/>
            </a:xfrm>
            <a:prstGeom prst="rect">
              <a:avLst/>
            </a:prstGeom>
            <a:noFill/>
          </p:spPr>
          <p:txBody>
            <a:bodyPr wrap="none" rtlCol="0">
              <a:spAutoFit/>
            </a:bodyPr>
            <a:lstStyle/>
            <a:p>
              <a:r>
                <a:rPr lang="en-US" altLang="zh-CN" sz="2401" dirty="0">
                  <a:solidFill>
                    <a:schemeClr val="accent2"/>
                  </a:solidFill>
                  <a:latin typeface="+mj-ea"/>
                  <a:ea typeface="+mj-ea"/>
                </a:rPr>
                <a:t>Content</a:t>
              </a:r>
              <a:endParaRPr lang="zh-CN" altLang="en-US" sz="2401" dirty="0">
                <a:solidFill>
                  <a:schemeClr val="accent2"/>
                </a:solidFill>
                <a:latin typeface="+mj-ea"/>
                <a:ea typeface="+mj-ea"/>
              </a:endParaRPr>
            </a:p>
          </p:txBody>
        </p:sp>
      </p:grpSp>
      <p:sp>
        <p:nvSpPr>
          <p:cNvPr id="39" name="矩形: 圆角 38">
            <a:extLst>
              <a:ext uri="{FF2B5EF4-FFF2-40B4-BE49-F238E27FC236}">
                <a16:creationId xmlns:a16="http://schemas.microsoft.com/office/drawing/2014/main" id="{3FF1AC6B-3967-421E-BC71-EF1E29A10161}"/>
              </a:ext>
            </a:extLst>
          </p:cNvPr>
          <p:cNvSpPr/>
          <p:nvPr/>
        </p:nvSpPr>
        <p:spPr>
          <a:xfrm>
            <a:off x="656304" y="1072593"/>
            <a:ext cx="3429000" cy="57707"/>
          </a:xfrm>
          <a:prstGeom prst="roundRect">
            <a:avLst>
              <a:gd name="adj" fmla="val 50000"/>
            </a:avLst>
          </a:prstGeom>
          <a:gradFill>
            <a:gsLst>
              <a:gs pos="38000">
                <a:srgbClr val="6D7488"/>
              </a:gs>
              <a:gs pos="0">
                <a:schemeClr val="accent2">
                  <a:alpha val="0"/>
                </a:schemeClr>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CF114EE5-31B6-4D6B-A54E-C69E5B971129}"/>
              </a:ext>
            </a:extLst>
          </p:cNvPr>
          <p:cNvGrpSpPr/>
          <p:nvPr/>
        </p:nvGrpSpPr>
        <p:grpSpPr>
          <a:xfrm>
            <a:off x="661951" y="708653"/>
            <a:ext cx="291524" cy="300010"/>
            <a:chOff x="333130" y="690422"/>
            <a:chExt cx="291524" cy="300010"/>
          </a:xfrm>
        </p:grpSpPr>
        <p:sp>
          <p:nvSpPr>
            <p:cNvPr id="41" name="矩形: 圆角 40">
              <a:extLst>
                <a:ext uri="{FF2B5EF4-FFF2-40B4-BE49-F238E27FC236}">
                  <a16:creationId xmlns:a16="http://schemas.microsoft.com/office/drawing/2014/main" id="{70FD6030-D4FD-4C84-A4A3-1BB768071B10}"/>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a:extLst>
                <a:ext uri="{FF2B5EF4-FFF2-40B4-BE49-F238E27FC236}">
                  <a16:creationId xmlns:a16="http://schemas.microsoft.com/office/drawing/2014/main" id="{C989007F-B311-431F-9382-F134675FE6A9}"/>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a:extLst>
              <a:ext uri="{FF2B5EF4-FFF2-40B4-BE49-F238E27FC236}">
                <a16:creationId xmlns:a16="http://schemas.microsoft.com/office/drawing/2014/main" id="{FF9AF992-1DF6-431D-980E-108CD4B714E7}"/>
              </a:ext>
            </a:extLst>
          </p:cNvPr>
          <p:cNvGrpSpPr/>
          <p:nvPr/>
        </p:nvGrpSpPr>
        <p:grpSpPr>
          <a:xfrm>
            <a:off x="1112420" y="1822963"/>
            <a:ext cx="3968629" cy="3968629"/>
            <a:chOff x="1112420" y="1809763"/>
            <a:chExt cx="3968629" cy="3968629"/>
          </a:xfrm>
        </p:grpSpPr>
        <p:sp>
          <p:nvSpPr>
            <p:cNvPr id="8" name="椭圆 7">
              <a:extLst>
                <a:ext uri="{FF2B5EF4-FFF2-40B4-BE49-F238E27FC236}">
                  <a16:creationId xmlns:a16="http://schemas.microsoft.com/office/drawing/2014/main" id="{9BE29C87-78FD-43E9-B06D-59DD70ED3572}"/>
                </a:ext>
              </a:extLst>
            </p:cNvPr>
            <p:cNvSpPr/>
            <p:nvPr/>
          </p:nvSpPr>
          <p:spPr>
            <a:xfrm>
              <a:off x="1112420" y="1809763"/>
              <a:ext cx="3968629" cy="3968629"/>
            </a:xfrm>
            <a:prstGeom prst="ellipse">
              <a:avLst/>
            </a:prstGeom>
            <a:gradFill>
              <a:gsLst>
                <a:gs pos="0">
                  <a:schemeClr val="accent4"/>
                </a:gs>
                <a:gs pos="100000">
                  <a:schemeClr val="accent3"/>
                </a:gs>
              </a:gsLst>
              <a:lin ang="10800000" scaled="1"/>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a:extLst>
                <a:ext uri="{FF2B5EF4-FFF2-40B4-BE49-F238E27FC236}">
                  <a16:creationId xmlns:a16="http://schemas.microsoft.com/office/drawing/2014/main" id="{BF17BB18-E69F-4023-BBBC-4CC411E093A2}"/>
                </a:ext>
              </a:extLst>
            </p:cNvPr>
            <p:cNvGrpSpPr/>
            <p:nvPr/>
          </p:nvGrpSpPr>
          <p:grpSpPr>
            <a:xfrm>
              <a:off x="2286256" y="3088180"/>
              <a:ext cx="1620957" cy="1411794"/>
              <a:chOff x="2286256" y="2731292"/>
              <a:chExt cx="1620957" cy="1411794"/>
            </a:xfrm>
          </p:grpSpPr>
          <p:sp>
            <p:nvSpPr>
              <p:cNvPr id="80" name="文本框 79">
                <a:extLst>
                  <a:ext uri="{FF2B5EF4-FFF2-40B4-BE49-F238E27FC236}">
                    <a16:creationId xmlns:a16="http://schemas.microsoft.com/office/drawing/2014/main" id="{E4FB5CC0-73A0-4B5C-8555-F7AEC87AA59C}"/>
                  </a:ext>
                </a:extLst>
              </p:cNvPr>
              <p:cNvSpPr txBox="1"/>
              <p:nvPr/>
            </p:nvSpPr>
            <p:spPr>
              <a:xfrm>
                <a:off x="2286256" y="2731292"/>
                <a:ext cx="1620957" cy="523220"/>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800" b="1" dirty="0">
                    <a:solidFill>
                      <a:schemeClr val="bg1"/>
                    </a:solidFill>
                    <a:latin typeface="+mj-ea"/>
                    <a:ea typeface="+mj-ea"/>
                  </a:rPr>
                  <a:t>产品定位</a:t>
                </a:r>
              </a:p>
            </p:txBody>
          </p:sp>
          <p:sp>
            <p:nvSpPr>
              <p:cNvPr id="81" name="文本框 80">
                <a:extLst>
                  <a:ext uri="{FF2B5EF4-FFF2-40B4-BE49-F238E27FC236}">
                    <a16:creationId xmlns:a16="http://schemas.microsoft.com/office/drawing/2014/main" id="{CB5567CC-3215-498F-922C-DD811A59039C}"/>
                  </a:ext>
                </a:extLst>
              </p:cNvPr>
              <p:cNvSpPr txBox="1"/>
              <p:nvPr/>
            </p:nvSpPr>
            <p:spPr>
              <a:xfrm>
                <a:off x="2286256" y="3619866"/>
                <a:ext cx="1620957" cy="523220"/>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800" b="1" dirty="0">
                    <a:solidFill>
                      <a:schemeClr val="bg1"/>
                    </a:solidFill>
                    <a:latin typeface="+mj-ea"/>
                    <a:ea typeface="+mj-ea"/>
                  </a:rPr>
                  <a:t>用户描述</a:t>
                </a:r>
              </a:p>
            </p:txBody>
          </p:sp>
          <p:sp>
            <p:nvSpPr>
              <p:cNvPr id="82" name="文本框 81">
                <a:extLst>
                  <a:ext uri="{FF2B5EF4-FFF2-40B4-BE49-F238E27FC236}">
                    <a16:creationId xmlns:a16="http://schemas.microsoft.com/office/drawing/2014/main" id="{79FB2B6C-4987-4ABB-BF17-403BB13D6F37}"/>
                  </a:ext>
                </a:extLst>
              </p:cNvPr>
              <p:cNvSpPr txBox="1"/>
              <p:nvPr/>
            </p:nvSpPr>
            <p:spPr>
              <a:xfrm>
                <a:off x="2867344" y="3175579"/>
                <a:ext cx="458780" cy="523220"/>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800" b="1" dirty="0">
                    <a:solidFill>
                      <a:schemeClr val="bg1"/>
                    </a:solidFill>
                    <a:latin typeface="+mj-ea"/>
                    <a:ea typeface="+mj-ea"/>
                  </a:rPr>
                  <a:t>+</a:t>
                </a:r>
                <a:endParaRPr lang="zh-CN" altLang="en-US" sz="2800" b="1" dirty="0">
                  <a:solidFill>
                    <a:schemeClr val="bg1"/>
                  </a:solidFill>
                  <a:latin typeface="+mj-ea"/>
                  <a:ea typeface="+mj-ea"/>
                </a:endParaRPr>
              </a:p>
            </p:txBody>
          </p:sp>
        </p:grpSp>
      </p:grpSp>
      <p:grpSp>
        <p:nvGrpSpPr>
          <p:cNvPr id="26" name="组合 25">
            <a:extLst>
              <a:ext uri="{FF2B5EF4-FFF2-40B4-BE49-F238E27FC236}">
                <a16:creationId xmlns:a16="http://schemas.microsoft.com/office/drawing/2014/main" id="{235F54DE-4A0F-46F7-B4DE-8FB730AB2A59}"/>
              </a:ext>
            </a:extLst>
          </p:cNvPr>
          <p:cNvGrpSpPr/>
          <p:nvPr/>
        </p:nvGrpSpPr>
        <p:grpSpPr>
          <a:xfrm>
            <a:off x="5568373" y="1822430"/>
            <a:ext cx="5463204" cy="3969695"/>
            <a:chOff x="5568373" y="1808697"/>
            <a:chExt cx="5463204" cy="3969695"/>
          </a:xfrm>
        </p:grpSpPr>
        <p:grpSp>
          <p:nvGrpSpPr>
            <p:cNvPr id="19" name="组合 18">
              <a:extLst>
                <a:ext uri="{FF2B5EF4-FFF2-40B4-BE49-F238E27FC236}">
                  <a16:creationId xmlns:a16="http://schemas.microsoft.com/office/drawing/2014/main" id="{10EA16C3-6252-43E0-9082-C01997E2AEC8}"/>
                </a:ext>
              </a:extLst>
            </p:cNvPr>
            <p:cNvGrpSpPr/>
            <p:nvPr/>
          </p:nvGrpSpPr>
          <p:grpSpPr>
            <a:xfrm>
              <a:off x="6570022" y="1808697"/>
              <a:ext cx="1274006" cy="1274006"/>
              <a:chOff x="6368529" y="1682472"/>
              <a:chExt cx="1274006" cy="1274006"/>
            </a:xfrm>
          </p:grpSpPr>
          <p:sp>
            <p:nvSpPr>
              <p:cNvPr id="54" name="椭圆 53">
                <a:extLst>
                  <a:ext uri="{FF2B5EF4-FFF2-40B4-BE49-F238E27FC236}">
                    <a16:creationId xmlns:a16="http://schemas.microsoft.com/office/drawing/2014/main" id="{99AD1CCA-B7B5-4DAF-AB10-09F03D2E10CD}"/>
                  </a:ext>
                </a:extLst>
              </p:cNvPr>
              <p:cNvSpPr/>
              <p:nvPr/>
            </p:nvSpPr>
            <p:spPr>
              <a:xfrm>
                <a:off x="6368529" y="1682472"/>
                <a:ext cx="1274006" cy="127400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3" name="文本框 82">
                <a:extLst>
                  <a:ext uri="{FF2B5EF4-FFF2-40B4-BE49-F238E27FC236}">
                    <a16:creationId xmlns:a16="http://schemas.microsoft.com/office/drawing/2014/main" id="{D294D8FC-8503-43AC-9726-2C11666AA77B}"/>
                  </a:ext>
                </a:extLst>
              </p:cNvPr>
              <p:cNvSpPr txBox="1"/>
              <p:nvPr/>
            </p:nvSpPr>
            <p:spPr>
              <a:xfrm>
                <a:off x="6682367" y="2089123"/>
                <a:ext cx="646331" cy="460704"/>
              </a:xfrm>
              <a:prstGeom prst="rect">
                <a:avLst/>
              </a:prstGeom>
              <a:noFill/>
            </p:spPr>
            <p:txBody>
              <a:bodyPr wrap="none" rtlCol="0">
                <a:spAutoFit/>
              </a:bodyPr>
              <a:lstStyle/>
              <a:p>
                <a:pPr>
                  <a:lnSpc>
                    <a:spcPct val="150000"/>
                  </a:lnSpc>
                </a:pPr>
                <a:r>
                  <a:rPr lang="zh-CN" altLang="en-US" b="1" dirty="0">
                    <a:solidFill>
                      <a:schemeClr val="accent1"/>
                    </a:solidFill>
                    <a:latin typeface="+mj-ea"/>
                    <a:ea typeface="+mj-ea"/>
                  </a:rPr>
                  <a:t>丰富</a:t>
                </a:r>
              </a:p>
            </p:txBody>
          </p:sp>
        </p:grpSp>
        <p:grpSp>
          <p:nvGrpSpPr>
            <p:cNvPr id="20" name="组合 19">
              <a:extLst>
                <a:ext uri="{FF2B5EF4-FFF2-40B4-BE49-F238E27FC236}">
                  <a16:creationId xmlns:a16="http://schemas.microsoft.com/office/drawing/2014/main" id="{9A8100E9-7B34-4B40-B7D3-82CA9B72C539}"/>
                </a:ext>
              </a:extLst>
            </p:cNvPr>
            <p:cNvGrpSpPr/>
            <p:nvPr/>
          </p:nvGrpSpPr>
          <p:grpSpPr>
            <a:xfrm>
              <a:off x="5568373" y="3157074"/>
              <a:ext cx="1274006" cy="1274006"/>
              <a:chOff x="5568373" y="3007415"/>
              <a:chExt cx="1274006" cy="1274006"/>
            </a:xfrm>
          </p:grpSpPr>
          <p:sp>
            <p:nvSpPr>
              <p:cNvPr id="62" name="椭圆 61">
                <a:extLst>
                  <a:ext uri="{FF2B5EF4-FFF2-40B4-BE49-F238E27FC236}">
                    <a16:creationId xmlns:a16="http://schemas.microsoft.com/office/drawing/2014/main" id="{A66725B2-7B3B-42C0-843E-84274C75B21A}"/>
                  </a:ext>
                </a:extLst>
              </p:cNvPr>
              <p:cNvSpPr/>
              <p:nvPr/>
            </p:nvSpPr>
            <p:spPr>
              <a:xfrm>
                <a:off x="5568373" y="3007415"/>
                <a:ext cx="1274006" cy="127400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文本框 83">
                <a:extLst>
                  <a:ext uri="{FF2B5EF4-FFF2-40B4-BE49-F238E27FC236}">
                    <a16:creationId xmlns:a16="http://schemas.microsoft.com/office/drawing/2014/main" id="{9ABF51ED-9463-40E0-A01C-A51F836FCA84}"/>
                  </a:ext>
                </a:extLst>
              </p:cNvPr>
              <p:cNvSpPr txBox="1"/>
              <p:nvPr/>
            </p:nvSpPr>
            <p:spPr>
              <a:xfrm>
                <a:off x="5882211" y="3414066"/>
                <a:ext cx="646331" cy="460704"/>
              </a:xfrm>
              <a:prstGeom prst="rect">
                <a:avLst/>
              </a:prstGeom>
              <a:noFill/>
            </p:spPr>
            <p:txBody>
              <a:bodyPr wrap="none" rtlCol="0">
                <a:spAutoFit/>
              </a:bodyPr>
              <a:lstStyle/>
              <a:p>
                <a:pPr>
                  <a:lnSpc>
                    <a:spcPct val="150000"/>
                  </a:lnSpc>
                </a:pPr>
                <a:r>
                  <a:rPr lang="zh-CN" altLang="en-US" b="1" dirty="0">
                    <a:solidFill>
                      <a:schemeClr val="accent1"/>
                    </a:solidFill>
                    <a:latin typeface="+mj-ea"/>
                    <a:ea typeface="+mj-ea"/>
                  </a:rPr>
                  <a:t>活跃</a:t>
                </a:r>
              </a:p>
            </p:txBody>
          </p:sp>
        </p:grpSp>
        <p:grpSp>
          <p:nvGrpSpPr>
            <p:cNvPr id="17" name="组合 16">
              <a:extLst>
                <a:ext uri="{FF2B5EF4-FFF2-40B4-BE49-F238E27FC236}">
                  <a16:creationId xmlns:a16="http://schemas.microsoft.com/office/drawing/2014/main" id="{08F86A38-4029-4396-8EAA-F01D4A679914}"/>
                </a:ext>
              </a:extLst>
            </p:cNvPr>
            <p:cNvGrpSpPr/>
            <p:nvPr/>
          </p:nvGrpSpPr>
          <p:grpSpPr>
            <a:xfrm>
              <a:off x="7714534" y="3157074"/>
              <a:ext cx="1274006" cy="1274006"/>
              <a:chOff x="7714534" y="2869080"/>
              <a:chExt cx="1274006" cy="1274006"/>
            </a:xfrm>
          </p:grpSpPr>
          <p:sp>
            <p:nvSpPr>
              <p:cNvPr id="56" name="椭圆 55">
                <a:extLst>
                  <a:ext uri="{FF2B5EF4-FFF2-40B4-BE49-F238E27FC236}">
                    <a16:creationId xmlns:a16="http://schemas.microsoft.com/office/drawing/2014/main" id="{2EEA8745-8381-434B-8AA9-53493B591FC0}"/>
                  </a:ext>
                </a:extLst>
              </p:cNvPr>
              <p:cNvSpPr/>
              <p:nvPr/>
            </p:nvSpPr>
            <p:spPr>
              <a:xfrm>
                <a:off x="7714534" y="2869080"/>
                <a:ext cx="1274006" cy="127400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文本框 84">
                <a:extLst>
                  <a:ext uri="{FF2B5EF4-FFF2-40B4-BE49-F238E27FC236}">
                    <a16:creationId xmlns:a16="http://schemas.microsoft.com/office/drawing/2014/main" id="{A3B8D00E-2C02-42FA-BAD5-7CE00688AB68}"/>
                  </a:ext>
                </a:extLst>
              </p:cNvPr>
              <p:cNvSpPr txBox="1"/>
              <p:nvPr/>
            </p:nvSpPr>
            <p:spPr>
              <a:xfrm>
                <a:off x="8028372" y="3275731"/>
                <a:ext cx="646331" cy="460704"/>
              </a:xfrm>
              <a:prstGeom prst="rect">
                <a:avLst/>
              </a:prstGeom>
              <a:noFill/>
            </p:spPr>
            <p:txBody>
              <a:bodyPr wrap="none" rtlCol="0">
                <a:spAutoFit/>
              </a:bodyPr>
              <a:lstStyle/>
              <a:p>
                <a:pPr>
                  <a:lnSpc>
                    <a:spcPct val="150000"/>
                  </a:lnSpc>
                </a:pPr>
                <a:r>
                  <a:rPr lang="zh-CN" altLang="en-US" b="1" dirty="0">
                    <a:solidFill>
                      <a:schemeClr val="accent1"/>
                    </a:solidFill>
                    <a:latin typeface="+mj-ea"/>
                    <a:ea typeface="+mj-ea"/>
                  </a:rPr>
                  <a:t>易用</a:t>
                </a:r>
              </a:p>
            </p:txBody>
          </p:sp>
        </p:grpSp>
        <p:grpSp>
          <p:nvGrpSpPr>
            <p:cNvPr id="16" name="组合 15">
              <a:extLst>
                <a:ext uri="{FF2B5EF4-FFF2-40B4-BE49-F238E27FC236}">
                  <a16:creationId xmlns:a16="http://schemas.microsoft.com/office/drawing/2014/main" id="{51909F16-E526-4200-B5C4-E193949DC5EF}"/>
                </a:ext>
              </a:extLst>
            </p:cNvPr>
            <p:cNvGrpSpPr/>
            <p:nvPr/>
          </p:nvGrpSpPr>
          <p:grpSpPr>
            <a:xfrm>
              <a:off x="8806997" y="1808697"/>
              <a:ext cx="1274006" cy="1274006"/>
              <a:chOff x="8978130" y="1682472"/>
              <a:chExt cx="1274006" cy="1274006"/>
            </a:xfrm>
          </p:grpSpPr>
          <p:sp>
            <p:nvSpPr>
              <p:cNvPr id="77" name="椭圆 76">
                <a:extLst>
                  <a:ext uri="{FF2B5EF4-FFF2-40B4-BE49-F238E27FC236}">
                    <a16:creationId xmlns:a16="http://schemas.microsoft.com/office/drawing/2014/main" id="{03C44495-0541-42C0-96E7-C8F407960BAD}"/>
                  </a:ext>
                </a:extLst>
              </p:cNvPr>
              <p:cNvSpPr/>
              <p:nvPr/>
            </p:nvSpPr>
            <p:spPr>
              <a:xfrm>
                <a:off x="8978130" y="1682472"/>
                <a:ext cx="1274006" cy="127400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文本框 85">
                <a:extLst>
                  <a:ext uri="{FF2B5EF4-FFF2-40B4-BE49-F238E27FC236}">
                    <a16:creationId xmlns:a16="http://schemas.microsoft.com/office/drawing/2014/main" id="{29472206-885D-49E5-AD72-A9321EE3F859}"/>
                  </a:ext>
                </a:extLst>
              </p:cNvPr>
              <p:cNvSpPr txBox="1"/>
              <p:nvPr/>
            </p:nvSpPr>
            <p:spPr>
              <a:xfrm>
                <a:off x="9291968" y="2089123"/>
                <a:ext cx="646331" cy="460704"/>
              </a:xfrm>
              <a:prstGeom prst="rect">
                <a:avLst/>
              </a:prstGeom>
              <a:noFill/>
            </p:spPr>
            <p:txBody>
              <a:bodyPr wrap="none" rtlCol="0">
                <a:spAutoFit/>
              </a:bodyPr>
              <a:lstStyle/>
              <a:p>
                <a:pPr>
                  <a:lnSpc>
                    <a:spcPct val="150000"/>
                  </a:lnSpc>
                </a:pPr>
                <a:r>
                  <a:rPr lang="zh-CN" altLang="en-US" b="1" dirty="0">
                    <a:solidFill>
                      <a:schemeClr val="accent1"/>
                    </a:solidFill>
                    <a:latin typeface="+mj-ea"/>
                    <a:ea typeface="+mj-ea"/>
                  </a:rPr>
                  <a:t>简易</a:t>
                </a:r>
              </a:p>
            </p:txBody>
          </p:sp>
        </p:grpSp>
        <p:grpSp>
          <p:nvGrpSpPr>
            <p:cNvPr id="15" name="组合 14">
              <a:extLst>
                <a:ext uri="{FF2B5EF4-FFF2-40B4-BE49-F238E27FC236}">
                  <a16:creationId xmlns:a16="http://schemas.microsoft.com/office/drawing/2014/main" id="{56E47EB8-2D74-4176-BAEB-E7EE517181A5}"/>
                </a:ext>
              </a:extLst>
            </p:cNvPr>
            <p:cNvGrpSpPr/>
            <p:nvPr/>
          </p:nvGrpSpPr>
          <p:grpSpPr>
            <a:xfrm>
              <a:off x="9757571" y="3157074"/>
              <a:ext cx="1274006" cy="1274006"/>
              <a:chOff x="9757571" y="3160406"/>
              <a:chExt cx="1274006" cy="1274006"/>
            </a:xfrm>
          </p:grpSpPr>
          <p:sp>
            <p:nvSpPr>
              <p:cNvPr id="78" name="椭圆 77">
                <a:extLst>
                  <a:ext uri="{FF2B5EF4-FFF2-40B4-BE49-F238E27FC236}">
                    <a16:creationId xmlns:a16="http://schemas.microsoft.com/office/drawing/2014/main" id="{1C5271C4-DA82-4484-B163-8FD3AA4EBD11}"/>
                  </a:ext>
                </a:extLst>
              </p:cNvPr>
              <p:cNvSpPr/>
              <p:nvPr/>
            </p:nvSpPr>
            <p:spPr>
              <a:xfrm>
                <a:off x="9757571" y="3160406"/>
                <a:ext cx="1274006" cy="127400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文本框 86">
                <a:extLst>
                  <a:ext uri="{FF2B5EF4-FFF2-40B4-BE49-F238E27FC236}">
                    <a16:creationId xmlns:a16="http://schemas.microsoft.com/office/drawing/2014/main" id="{0007BD14-3EF6-426F-BA3B-4A151CC77AF2}"/>
                  </a:ext>
                </a:extLst>
              </p:cNvPr>
              <p:cNvSpPr txBox="1"/>
              <p:nvPr/>
            </p:nvSpPr>
            <p:spPr>
              <a:xfrm>
                <a:off x="10071408" y="3567057"/>
                <a:ext cx="646331" cy="460704"/>
              </a:xfrm>
              <a:prstGeom prst="rect">
                <a:avLst/>
              </a:prstGeom>
              <a:noFill/>
            </p:spPr>
            <p:txBody>
              <a:bodyPr wrap="none" rtlCol="0">
                <a:spAutoFit/>
              </a:bodyPr>
              <a:lstStyle/>
              <a:p>
                <a:pPr>
                  <a:lnSpc>
                    <a:spcPct val="150000"/>
                  </a:lnSpc>
                </a:pPr>
                <a:r>
                  <a:rPr lang="zh-CN" altLang="en-US" b="1" dirty="0">
                    <a:solidFill>
                      <a:schemeClr val="accent1"/>
                    </a:solidFill>
                    <a:latin typeface="+mj-ea"/>
                    <a:ea typeface="+mj-ea"/>
                  </a:rPr>
                  <a:t>成长</a:t>
                </a:r>
              </a:p>
            </p:txBody>
          </p:sp>
        </p:grpSp>
        <p:grpSp>
          <p:nvGrpSpPr>
            <p:cNvPr id="14" name="组合 13">
              <a:extLst>
                <a:ext uri="{FF2B5EF4-FFF2-40B4-BE49-F238E27FC236}">
                  <a16:creationId xmlns:a16="http://schemas.microsoft.com/office/drawing/2014/main" id="{FCEDBB74-A202-45F0-9989-8F2C1A0EDF28}"/>
                </a:ext>
              </a:extLst>
            </p:cNvPr>
            <p:cNvGrpSpPr/>
            <p:nvPr/>
          </p:nvGrpSpPr>
          <p:grpSpPr>
            <a:xfrm>
              <a:off x="8806997" y="4504386"/>
              <a:ext cx="1274006" cy="1274006"/>
              <a:chOff x="8635865" y="4587624"/>
              <a:chExt cx="1274006" cy="1274006"/>
            </a:xfrm>
          </p:grpSpPr>
          <p:sp>
            <p:nvSpPr>
              <p:cNvPr id="79" name="椭圆 78">
                <a:extLst>
                  <a:ext uri="{FF2B5EF4-FFF2-40B4-BE49-F238E27FC236}">
                    <a16:creationId xmlns:a16="http://schemas.microsoft.com/office/drawing/2014/main" id="{C2FD5259-8CFC-4DC2-BA16-78F336C745F9}"/>
                  </a:ext>
                </a:extLst>
              </p:cNvPr>
              <p:cNvSpPr/>
              <p:nvPr/>
            </p:nvSpPr>
            <p:spPr>
              <a:xfrm>
                <a:off x="8635865" y="4587624"/>
                <a:ext cx="1274006" cy="127400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8" name="文本框 87">
                <a:extLst>
                  <a:ext uri="{FF2B5EF4-FFF2-40B4-BE49-F238E27FC236}">
                    <a16:creationId xmlns:a16="http://schemas.microsoft.com/office/drawing/2014/main" id="{69953554-BF47-4A6D-950A-AE48B1B07107}"/>
                  </a:ext>
                </a:extLst>
              </p:cNvPr>
              <p:cNvSpPr txBox="1"/>
              <p:nvPr/>
            </p:nvSpPr>
            <p:spPr>
              <a:xfrm>
                <a:off x="8949703" y="4994275"/>
                <a:ext cx="646331" cy="460704"/>
              </a:xfrm>
              <a:prstGeom prst="rect">
                <a:avLst/>
              </a:prstGeom>
              <a:noFill/>
            </p:spPr>
            <p:txBody>
              <a:bodyPr wrap="none" rtlCol="0">
                <a:spAutoFit/>
              </a:bodyPr>
              <a:lstStyle/>
              <a:p>
                <a:pPr>
                  <a:lnSpc>
                    <a:spcPct val="150000"/>
                  </a:lnSpc>
                </a:pPr>
                <a:r>
                  <a:rPr lang="zh-CN" altLang="en-US" b="1" dirty="0">
                    <a:solidFill>
                      <a:schemeClr val="accent1"/>
                    </a:solidFill>
                    <a:latin typeface="+mj-ea"/>
                    <a:ea typeface="+mj-ea"/>
                  </a:rPr>
                  <a:t>朝气</a:t>
                </a:r>
              </a:p>
            </p:txBody>
          </p:sp>
        </p:grpSp>
        <p:grpSp>
          <p:nvGrpSpPr>
            <p:cNvPr id="21" name="组合 20">
              <a:extLst>
                <a:ext uri="{FF2B5EF4-FFF2-40B4-BE49-F238E27FC236}">
                  <a16:creationId xmlns:a16="http://schemas.microsoft.com/office/drawing/2014/main" id="{114A78DD-D4F2-455A-A7B5-8A4661A34556}"/>
                </a:ext>
              </a:extLst>
            </p:cNvPr>
            <p:cNvGrpSpPr/>
            <p:nvPr/>
          </p:nvGrpSpPr>
          <p:grpSpPr>
            <a:xfrm>
              <a:off x="6570022" y="4467717"/>
              <a:ext cx="1274006" cy="1274006"/>
              <a:chOff x="6771515" y="4550955"/>
              <a:chExt cx="1274006" cy="1274006"/>
            </a:xfrm>
          </p:grpSpPr>
          <p:sp>
            <p:nvSpPr>
              <p:cNvPr id="76" name="椭圆 75">
                <a:extLst>
                  <a:ext uri="{FF2B5EF4-FFF2-40B4-BE49-F238E27FC236}">
                    <a16:creationId xmlns:a16="http://schemas.microsoft.com/office/drawing/2014/main" id="{C8D09D59-B4FF-4A3D-845E-0574B84C85E5}"/>
                  </a:ext>
                </a:extLst>
              </p:cNvPr>
              <p:cNvSpPr/>
              <p:nvPr/>
            </p:nvSpPr>
            <p:spPr>
              <a:xfrm>
                <a:off x="6771515" y="4550955"/>
                <a:ext cx="1274006" cy="127400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88">
                <a:extLst>
                  <a:ext uri="{FF2B5EF4-FFF2-40B4-BE49-F238E27FC236}">
                    <a16:creationId xmlns:a16="http://schemas.microsoft.com/office/drawing/2014/main" id="{F1992A93-16E7-4A64-BC45-5CCD89AED2DB}"/>
                  </a:ext>
                </a:extLst>
              </p:cNvPr>
              <p:cNvSpPr txBox="1"/>
              <p:nvPr/>
            </p:nvSpPr>
            <p:spPr>
              <a:xfrm>
                <a:off x="7085353" y="4958504"/>
                <a:ext cx="646331" cy="458908"/>
              </a:xfrm>
              <a:prstGeom prst="rect">
                <a:avLst/>
              </a:prstGeom>
              <a:noFill/>
            </p:spPr>
            <p:txBody>
              <a:bodyPr wrap="none" rtlCol="0">
                <a:spAutoFit/>
              </a:bodyPr>
              <a:lstStyle/>
              <a:p>
                <a:pPr>
                  <a:lnSpc>
                    <a:spcPct val="150000"/>
                  </a:lnSpc>
                </a:pPr>
                <a:r>
                  <a:rPr lang="zh-CN" altLang="en-US" b="1" dirty="0">
                    <a:solidFill>
                      <a:schemeClr val="accent1"/>
                    </a:solidFill>
                    <a:latin typeface="+mj-ea"/>
                    <a:ea typeface="+mj-ea"/>
                  </a:rPr>
                  <a:t>轻松</a:t>
                </a:r>
              </a:p>
            </p:txBody>
          </p:sp>
        </p:grpSp>
      </p:grpSp>
    </p:spTree>
    <p:extLst>
      <p:ext uri="{BB962C8B-B14F-4D97-AF65-F5344CB8AC3E}">
        <p14:creationId xmlns:p14="http://schemas.microsoft.com/office/powerpoint/2010/main" val="545622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01BEA8C4-7047-4690-9D97-8D17E6D12B66}"/>
              </a:ext>
            </a:extLst>
          </p:cNvPr>
          <p:cNvGrpSpPr/>
          <p:nvPr/>
        </p:nvGrpSpPr>
        <p:grpSpPr>
          <a:xfrm>
            <a:off x="953475" y="536622"/>
            <a:ext cx="3350696" cy="584775"/>
            <a:chOff x="380235" y="1997818"/>
            <a:chExt cx="3350695" cy="584775"/>
          </a:xfrm>
        </p:grpSpPr>
        <p:sp>
          <p:nvSpPr>
            <p:cNvPr id="23" name="文本框 22">
              <a:extLst>
                <a:ext uri="{FF2B5EF4-FFF2-40B4-BE49-F238E27FC236}">
                  <a16:creationId xmlns:a16="http://schemas.microsoft.com/office/drawing/2014/main" id="{F26A92E4-59BA-4F81-BB83-E0676BE5FF1F}"/>
                </a:ext>
              </a:extLst>
            </p:cNvPr>
            <p:cNvSpPr txBox="1"/>
            <p:nvPr/>
          </p:nvSpPr>
          <p:spPr>
            <a:xfrm>
              <a:off x="380235" y="1997818"/>
              <a:ext cx="1826141"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模型分析</a:t>
              </a:r>
            </a:p>
          </p:txBody>
        </p:sp>
        <p:sp>
          <p:nvSpPr>
            <p:cNvPr id="29" name="文本框 28">
              <a:extLst>
                <a:ext uri="{FF2B5EF4-FFF2-40B4-BE49-F238E27FC236}">
                  <a16:creationId xmlns:a16="http://schemas.microsoft.com/office/drawing/2014/main" id="{4714CFEE-5C4C-4294-A10B-A77405706851}"/>
                </a:ext>
              </a:extLst>
            </p:cNvPr>
            <p:cNvSpPr txBox="1"/>
            <p:nvPr/>
          </p:nvSpPr>
          <p:spPr>
            <a:xfrm>
              <a:off x="2123993"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31" name="文本框 30">
              <a:extLst>
                <a:ext uri="{FF2B5EF4-FFF2-40B4-BE49-F238E27FC236}">
                  <a16:creationId xmlns:a16="http://schemas.microsoft.com/office/drawing/2014/main" id="{B696DD42-932D-4519-908C-26ED6FF6925A}"/>
                </a:ext>
              </a:extLst>
            </p:cNvPr>
            <p:cNvSpPr txBox="1"/>
            <p:nvPr/>
          </p:nvSpPr>
          <p:spPr>
            <a:xfrm>
              <a:off x="2364209" y="2119816"/>
              <a:ext cx="1366721" cy="461793"/>
            </a:xfrm>
            <a:prstGeom prst="rect">
              <a:avLst/>
            </a:prstGeom>
            <a:noFill/>
          </p:spPr>
          <p:txBody>
            <a:bodyPr wrap="none" rtlCol="0">
              <a:spAutoFit/>
            </a:bodyPr>
            <a:lstStyle/>
            <a:p>
              <a:r>
                <a:rPr lang="en-US" altLang="zh-CN" sz="2401" dirty="0">
                  <a:solidFill>
                    <a:schemeClr val="accent2"/>
                  </a:solidFill>
                  <a:latin typeface="+mj-ea"/>
                  <a:ea typeface="+mj-ea"/>
                </a:rPr>
                <a:t>Content</a:t>
              </a:r>
              <a:endParaRPr lang="zh-CN" altLang="en-US" sz="2401" dirty="0">
                <a:solidFill>
                  <a:schemeClr val="accent2"/>
                </a:solidFill>
                <a:latin typeface="+mj-ea"/>
                <a:ea typeface="+mj-ea"/>
              </a:endParaRPr>
            </a:p>
          </p:txBody>
        </p:sp>
      </p:grpSp>
      <p:sp>
        <p:nvSpPr>
          <p:cNvPr id="39" name="矩形: 圆角 38">
            <a:extLst>
              <a:ext uri="{FF2B5EF4-FFF2-40B4-BE49-F238E27FC236}">
                <a16:creationId xmlns:a16="http://schemas.microsoft.com/office/drawing/2014/main" id="{3FF1AC6B-3967-421E-BC71-EF1E29A10161}"/>
              </a:ext>
            </a:extLst>
          </p:cNvPr>
          <p:cNvSpPr/>
          <p:nvPr/>
        </p:nvSpPr>
        <p:spPr>
          <a:xfrm>
            <a:off x="656304" y="1072593"/>
            <a:ext cx="3429000" cy="57707"/>
          </a:xfrm>
          <a:prstGeom prst="roundRect">
            <a:avLst>
              <a:gd name="adj" fmla="val 50000"/>
            </a:avLst>
          </a:prstGeom>
          <a:gradFill>
            <a:gsLst>
              <a:gs pos="38000">
                <a:srgbClr val="6D7488"/>
              </a:gs>
              <a:gs pos="0">
                <a:schemeClr val="accent2">
                  <a:alpha val="0"/>
                </a:schemeClr>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CF114EE5-31B6-4D6B-A54E-C69E5B971129}"/>
              </a:ext>
            </a:extLst>
          </p:cNvPr>
          <p:cNvGrpSpPr/>
          <p:nvPr/>
        </p:nvGrpSpPr>
        <p:grpSpPr>
          <a:xfrm>
            <a:off x="661951" y="708653"/>
            <a:ext cx="291524" cy="300010"/>
            <a:chOff x="333130" y="690422"/>
            <a:chExt cx="291524" cy="300010"/>
          </a:xfrm>
        </p:grpSpPr>
        <p:sp>
          <p:nvSpPr>
            <p:cNvPr id="41" name="矩形: 圆角 40">
              <a:extLst>
                <a:ext uri="{FF2B5EF4-FFF2-40B4-BE49-F238E27FC236}">
                  <a16:creationId xmlns:a16="http://schemas.microsoft.com/office/drawing/2014/main" id="{70FD6030-D4FD-4C84-A4A3-1BB768071B10}"/>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a:extLst>
                <a:ext uri="{FF2B5EF4-FFF2-40B4-BE49-F238E27FC236}">
                  <a16:creationId xmlns:a16="http://schemas.microsoft.com/office/drawing/2014/main" id="{C989007F-B311-431F-9382-F134675FE6A9}"/>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a:extLst>
              <a:ext uri="{FF2B5EF4-FFF2-40B4-BE49-F238E27FC236}">
                <a16:creationId xmlns:a16="http://schemas.microsoft.com/office/drawing/2014/main" id="{9E6F74A3-11E8-4116-9872-44F0345C8810}"/>
              </a:ext>
            </a:extLst>
          </p:cNvPr>
          <p:cNvGrpSpPr/>
          <p:nvPr/>
        </p:nvGrpSpPr>
        <p:grpSpPr>
          <a:xfrm>
            <a:off x="4382475" y="1025780"/>
            <a:ext cx="7818165" cy="5212110"/>
            <a:chOff x="4160828" y="1025780"/>
            <a:chExt cx="7818165" cy="5212110"/>
          </a:xfrm>
        </p:grpSpPr>
        <p:graphicFrame>
          <p:nvGraphicFramePr>
            <p:cNvPr id="5" name="图表 4">
              <a:extLst>
                <a:ext uri="{FF2B5EF4-FFF2-40B4-BE49-F238E27FC236}">
                  <a16:creationId xmlns:a16="http://schemas.microsoft.com/office/drawing/2014/main" id="{D3F197C2-D03F-4730-B0B3-76AA017BE95D}"/>
                </a:ext>
              </a:extLst>
            </p:cNvPr>
            <p:cNvGraphicFramePr/>
            <p:nvPr>
              <p:extLst>
                <p:ext uri="{D42A27DB-BD31-4B8C-83A1-F6EECF244321}">
                  <p14:modId xmlns:p14="http://schemas.microsoft.com/office/powerpoint/2010/main" val="2944911653"/>
                </p:ext>
              </p:extLst>
            </p:nvPr>
          </p:nvGraphicFramePr>
          <p:xfrm>
            <a:off x="4160828" y="1025780"/>
            <a:ext cx="7818165" cy="5212110"/>
          </p:xfrm>
          <a:graphic>
            <a:graphicData uri="http://schemas.openxmlformats.org/drawingml/2006/chart">
              <c:chart xmlns:c="http://schemas.openxmlformats.org/drawingml/2006/chart" xmlns:r="http://schemas.openxmlformats.org/officeDocument/2006/relationships" r:id="rId2"/>
            </a:graphicData>
          </a:graphic>
        </p:graphicFrame>
        <p:sp>
          <p:nvSpPr>
            <p:cNvPr id="27" name="椭圆 26">
              <a:extLst>
                <a:ext uri="{FF2B5EF4-FFF2-40B4-BE49-F238E27FC236}">
                  <a16:creationId xmlns:a16="http://schemas.microsoft.com/office/drawing/2014/main" id="{78DE23CF-4A04-4668-A4A9-47A71C265045}"/>
                </a:ext>
              </a:extLst>
            </p:cNvPr>
            <p:cNvSpPr/>
            <p:nvPr/>
          </p:nvSpPr>
          <p:spPr>
            <a:xfrm>
              <a:off x="7132332" y="2694257"/>
              <a:ext cx="1875157" cy="1875157"/>
            </a:xfrm>
            <a:prstGeom prst="ellipse">
              <a:avLst/>
            </a:prstGeom>
            <a:solidFill>
              <a:schemeClr val="bg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97458011-3C34-4D23-9B1B-4D15B3C0BEC2}"/>
                </a:ext>
              </a:extLst>
            </p:cNvPr>
            <p:cNvSpPr txBox="1"/>
            <p:nvPr/>
          </p:nvSpPr>
          <p:spPr>
            <a:xfrm>
              <a:off x="7495875" y="3341307"/>
              <a:ext cx="1148071" cy="581057"/>
            </a:xfrm>
            <a:prstGeom prst="rect">
              <a:avLst/>
            </a:prstGeom>
            <a:noFill/>
          </p:spPr>
          <p:txBody>
            <a:bodyPr wrap="none" rtlCol="0">
              <a:spAutoFit/>
            </a:bodyPr>
            <a:lstStyle/>
            <a:p>
              <a:pPr>
                <a:lnSpc>
                  <a:spcPct val="150000"/>
                </a:lnSpc>
              </a:pPr>
              <a:r>
                <a:rPr lang="en-US" altLang="zh-CN" sz="2400" b="1" dirty="0">
                  <a:solidFill>
                    <a:schemeClr val="accent1"/>
                  </a:solidFill>
                  <a:latin typeface="+mj-ea"/>
                  <a:ea typeface="+mj-ea"/>
                </a:rPr>
                <a:t>5W1H</a:t>
              </a:r>
              <a:endParaRPr lang="zh-CN" altLang="en-US" sz="2400" b="1" dirty="0">
                <a:solidFill>
                  <a:schemeClr val="accent1"/>
                </a:solidFill>
                <a:latin typeface="+mj-ea"/>
                <a:ea typeface="+mj-ea"/>
              </a:endParaRPr>
            </a:p>
          </p:txBody>
        </p:sp>
        <p:grpSp>
          <p:nvGrpSpPr>
            <p:cNvPr id="3" name="组合 2">
              <a:extLst>
                <a:ext uri="{FF2B5EF4-FFF2-40B4-BE49-F238E27FC236}">
                  <a16:creationId xmlns:a16="http://schemas.microsoft.com/office/drawing/2014/main" id="{A3C78180-FAA7-4513-A9F4-4A2D52F9B6EB}"/>
                </a:ext>
              </a:extLst>
            </p:cNvPr>
            <p:cNvGrpSpPr/>
            <p:nvPr/>
          </p:nvGrpSpPr>
          <p:grpSpPr>
            <a:xfrm>
              <a:off x="6378901" y="1846922"/>
              <a:ext cx="1338828" cy="871928"/>
              <a:chOff x="4352694" y="1846922"/>
              <a:chExt cx="1338828" cy="871928"/>
            </a:xfrm>
          </p:grpSpPr>
          <p:sp>
            <p:nvSpPr>
              <p:cNvPr id="30" name="文本框 29">
                <a:extLst>
                  <a:ext uri="{FF2B5EF4-FFF2-40B4-BE49-F238E27FC236}">
                    <a16:creationId xmlns:a16="http://schemas.microsoft.com/office/drawing/2014/main" id="{4A0366F2-BD42-4A3A-8766-E638775EC406}"/>
                  </a:ext>
                </a:extLst>
              </p:cNvPr>
              <p:cNvSpPr txBox="1"/>
              <p:nvPr/>
            </p:nvSpPr>
            <p:spPr>
              <a:xfrm>
                <a:off x="4352694" y="2258146"/>
                <a:ext cx="1338828" cy="460704"/>
              </a:xfrm>
              <a:prstGeom prst="rect">
                <a:avLst/>
              </a:prstGeom>
              <a:noFill/>
            </p:spPr>
            <p:txBody>
              <a:bodyPr wrap="none" rtlCol="0">
                <a:spAutoFit/>
              </a:bodyPr>
              <a:lstStyle/>
              <a:p>
                <a:pPr>
                  <a:lnSpc>
                    <a:spcPct val="150000"/>
                  </a:lnSpc>
                </a:pPr>
                <a:r>
                  <a:rPr lang="zh-CN" altLang="en-US" dirty="0">
                    <a:solidFill>
                      <a:schemeClr val="bg1"/>
                    </a:solidFill>
                    <a:latin typeface="+mn-ea"/>
                  </a:rPr>
                  <a:t>需求是什么</a:t>
                </a:r>
              </a:p>
            </p:txBody>
          </p:sp>
          <p:sp>
            <p:nvSpPr>
              <p:cNvPr id="28" name="文本框 27">
                <a:extLst>
                  <a:ext uri="{FF2B5EF4-FFF2-40B4-BE49-F238E27FC236}">
                    <a16:creationId xmlns:a16="http://schemas.microsoft.com/office/drawing/2014/main" id="{6A0CF3AA-E0D6-4865-B74C-79B3378ED2BE}"/>
                  </a:ext>
                </a:extLst>
              </p:cNvPr>
              <p:cNvSpPr txBox="1"/>
              <p:nvPr/>
            </p:nvSpPr>
            <p:spPr>
              <a:xfrm>
                <a:off x="4511392" y="1846922"/>
                <a:ext cx="1021433" cy="581057"/>
              </a:xfrm>
              <a:prstGeom prst="rect">
                <a:avLst/>
              </a:prstGeom>
              <a:noFill/>
            </p:spPr>
            <p:txBody>
              <a:bodyPr wrap="none" rtlCol="0">
                <a:spAutoFit/>
              </a:bodyPr>
              <a:lstStyle/>
              <a:p>
                <a:pPr>
                  <a:lnSpc>
                    <a:spcPct val="150000"/>
                  </a:lnSpc>
                </a:pPr>
                <a:r>
                  <a:rPr lang="en-US" altLang="zh-CN" sz="2400" b="1" dirty="0">
                    <a:solidFill>
                      <a:schemeClr val="bg1"/>
                    </a:solidFill>
                    <a:latin typeface="+mj-ea"/>
                    <a:ea typeface="+mj-ea"/>
                  </a:rPr>
                  <a:t>What</a:t>
                </a:r>
                <a:endParaRPr lang="zh-CN" altLang="en-US" sz="2400" b="1" dirty="0">
                  <a:solidFill>
                    <a:schemeClr val="bg1"/>
                  </a:solidFill>
                  <a:latin typeface="+mj-ea"/>
                  <a:ea typeface="+mj-ea"/>
                </a:endParaRPr>
              </a:p>
            </p:txBody>
          </p:sp>
        </p:grpSp>
        <p:grpSp>
          <p:nvGrpSpPr>
            <p:cNvPr id="2" name="组合 1">
              <a:extLst>
                <a:ext uri="{FF2B5EF4-FFF2-40B4-BE49-F238E27FC236}">
                  <a16:creationId xmlns:a16="http://schemas.microsoft.com/office/drawing/2014/main" id="{63E289FD-B555-46A0-B34E-FBB7801D3F64}"/>
                </a:ext>
              </a:extLst>
            </p:cNvPr>
            <p:cNvGrpSpPr/>
            <p:nvPr/>
          </p:nvGrpSpPr>
          <p:grpSpPr>
            <a:xfrm>
              <a:off x="5795694" y="3682978"/>
              <a:ext cx="1338828" cy="871928"/>
              <a:chOff x="3769487" y="3682978"/>
              <a:chExt cx="1338828" cy="871928"/>
            </a:xfrm>
          </p:grpSpPr>
          <p:sp>
            <p:nvSpPr>
              <p:cNvPr id="37" name="文本框 36">
                <a:extLst>
                  <a:ext uri="{FF2B5EF4-FFF2-40B4-BE49-F238E27FC236}">
                    <a16:creationId xmlns:a16="http://schemas.microsoft.com/office/drawing/2014/main" id="{8AA9712D-332D-4BE8-8C6B-F2BAA8CF1704}"/>
                  </a:ext>
                </a:extLst>
              </p:cNvPr>
              <p:cNvSpPr txBox="1"/>
              <p:nvPr/>
            </p:nvSpPr>
            <p:spPr>
              <a:xfrm>
                <a:off x="3769487" y="4094202"/>
                <a:ext cx="1338828" cy="460704"/>
              </a:xfrm>
              <a:prstGeom prst="rect">
                <a:avLst/>
              </a:prstGeom>
              <a:noFill/>
            </p:spPr>
            <p:txBody>
              <a:bodyPr wrap="none" rtlCol="0">
                <a:spAutoFit/>
              </a:bodyPr>
              <a:lstStyle/>
              <a:p>
                <a:pPr>
                  <a:lnSpc>
                    <a:spcPct val="150000"/>
                  </a:lnSpc>
                </a:pPr>
                <a:r>
                  <a:rPr lang="zh-CN" altLang="en-US" dirty="0">
                    <a:solidFill>
                      <a:schemeClr val="bg1"/>
                    </a:solidFill>
                    <a:latin typeface="+mn-ea"/>
                  </a:rPr>
                  <a:t>什么时候做</a:t>
                </a:r>
              </a:p>
            </p:txBody>
          </p:sp>
          <p:sp>
            <p:nvSpPr>
              <p:cNvPr id="38" name="文本框 37">
                <a:extLst>
                  <a:ext uri="{FF2B5EF4-FFF2-40B4-BE49-F238E27FC236}">
                    <a16:creationId xmlns:a16="http://schemas.microsoft.com/office/drawing/2014/main" id="{3DAD0A3A-6516-41CF-94E1-18428EA3B74F}"/>
                  </a:ext>
                </a:extLst>
              </p:cNvPr>
              <p:cNvSpPr txBox="1"/>
              <p:nvPr/>
            </p:nvSpPr>
            <p:spPr>
              <a:xfrm>
                <a:off x="3928185" y="3682978"/>
                <a:ext cx="1093569" cy="581057"/>
              </a:xfrm>
              <a:prstGeom prst="rect">
                <a:avLst/>
              </a:prstGeom>
              <a:noFill/>
            </p:spPr>
            <p:txBody>
              <a:bodyPr wrap="none" rtlCol="0">
                <a:spAutoFit/>
              </a:bodyPr>
              <a:lstStyle/>
              <a:p>
                <a:pPr>
                  <a:lnSpc>
                    <a:spcPct val="150000"/>
                  </a:lnSpc>
                </a:pPr>
                <a:r>
                  <a:rPr lang="en-US" altLang="zh-CN" sz="2400" b="1" dirty="0">
                    <a:solidFill>
                      <a:schemeClr val="bg1"/>
                    </a:solidFill>
                    <a:latin typeface="+mj-ea"/>
                    <a:ea typeface="+mj-ea"/>
                  </a:rPr>
                  <a:t>When</a:t>
                </a:r>
                <a:endParaRPr lang="zh-CN" altLang="en-US" sz="2400" b="1" dirty="0">
                  <a:solidFill>
                    <a:schemeClr val="bg1"/>
                  </a:solidFill>
                  <a:latin typeface="+mj-ea"/>
                  <a:ea typeface="+mj-ea"/>
                </a:endParaRPr>
              </a:p>
            </p:txBody>
          </p:sp>
        </p:grpSp>
        <p:grpSp>
          <p:nvGrpSpPr>
            <p:cNvPr id="43" name="组合 42">
              <a:extLst>
                <a:ext uri="{FF2B5EF4-FFF2-40B4-BE49-F238E27FC236}">
                  <a16:creationId xmlns:a16="http://schemas.microsoft.com/office/drawing/2014/main" id="{42416C45-3E43-4D6C-BC64-3B1A1012113D}"/>
                </a:ext>
              </a:extLst>
            </p:cNvPr>
            <p:cNvGrpSpPr/>
            <p:nvPr/>
          </p:nvGrpSpPr>
          <p:grpSpPr>
            <a:xfrm>
              <a:off x="7521650" y="4875808"/>
              <a:ext cx="1202702" cy="871928"/>
              <a:chOff x="4432043" y="1846922"/>
              <a:chExt cx="1202702" cy="871928"/>
            </a:xfrm>
          </p:grpSpPr>
          <p:sp>
            <p:nvSpPr>
              <p:cNvPr id="44" name="文本框 43">
                <a:extLst>
                  <a:ext uri="{FF2B5EF4-FFF2-40B4-BE49-F238E27FC236}">
                    <a16:creationId xmlns:a16="http://schemas.microsoft.com/office/drawing/2014/main" id="{990DBBCA-E144-4BA2-90FC-94A6CEA2ABB8}"/>
                  </a:ext>
                </a:extLst>
              </p:cNvPr>
              <p:cNvSpPr txBox="1"/>
              <p:nvPr/>
            </p:nvSpPr>
            <p:spPr>
              <a:xfrm>
                <a:off x="4479396" y="2258146"/>
                <a:ext cx="1107996" cy="460704"/>
              </a:xfrm>
              <a:prstGeom prst="rect">
                <a:avLst/>
              </a:prstGeom>
              <a:noFill/>
            </p:spPr>
            <p:txBody>
              <a:bodyPr wrap="none" rtlCol="0">
                <a:spAutoFit/>
              </a:bodyPr>
              <a:lstStyle/>
              <a:p>
                <a:pPr>
                  <a:lnSpc>
                    <a:spcPct val="150000"/>
                  </a:lnSpc>
                </a:pPr>
                <a:r>
                  <a:rPr lang="zh-CN" altLang="en-US" dirty="0">
                    <a:solidFill>
                      <a:schemeClr val="bg1"/>
                    </a:solidFill>
                    <a:latin typeface="+mn-ea"/>
                  </a:rPr>
                  <a:t>场景在哪</a:t>
                </a:r>
              </a:p>
            </p:txBody>
          </p:sp>
          <p:sp>
            <p:nvSpPr>
              <p:cNvPr id="45" name="文本框 44">
                <a:extLst>
                  <a:ext uri="{FF2B5EF4-FFF2-40B4-BE49-F238E27FC236}">
                    <a16:creationId xmlns:a16="http://schemas.microsoft.com/office/drawing/2014/main" id="{4224EE9E-6D25-4222-8BE3-97E6807295AC}"/>
                  </a:ext>
                </a:extLst>
              </p:cNvPr>
              <p:cNvSpPr txBox="1"/>
              <p:nvPr/>
            </p:nvSpPr>
            <p:spPr>
              <a:xfrm>
                <a:off x="4432043" y="1846922"/>
                <a:ext cx="1202702" cy="581057"/>
              </a:xfrm>
              <a:prstGeom prst="rect">
                <a:avLst/>
              </a:prstGeom>
              <a:noFill/>
            </p:spPr>
            <p:txBody>
              <a:bodyPr wrap="none" rtlCol="0">
                <a:spAutoFit/>
              </a:bodyPr>
              <a:lstStyle/>
              <a:p>
                <a:pPr>
                  <a:lnSpc>
                    <a:spcPct val="150000"/>
                  </a:lnSpc>
                </a:pPr>
                <a:r>
                  <a:rPr lang="en-US" altLang="zh-CN" sz="2400" b="1" dirty="0">
                    <a:solidFill>
                      <a:schemeClr val="bg1"/>
                    </a:solidFill>
                    <a:latin typeface="+mj-ea"/>
                    <a:ea typeface="+mj-ea"/>
                  </a:rPr>
                  <a:t>Where</a:t>
                </a:r>
                <a:endParaRPr lang="zh-CN" altLang="en-US" sz="2400" b="1" dirty="0">
                  <a:solidFill>
                    <a:schemeClr val="bg1"/>
                  </a:solidFill>
                  <a:latin typeface="+mj-ea"/>
                  <a:ea typeface="+mj-ea"/>
                </a:endParaRPr>
              </a:p>
            </p:txBody>
          </p:sp>
        </p:grpSp>
        <p:grpSp>
          <p:nvGrpSpPr>
            <p:cNvPr id="46" name="组合 45">
              <a:extLst>
                <a:ext uri="{FF2B5EF4-FFF2-40B4-BE49-F238E27FC236}">
                  <a16:creationId xmlns:a16="http://schemas.microsoft.com/office/drawing/2014/main" id="{7854C43C-4429-44D1-9CC2-D996C6A099CE}"/>
                </a:ext>
              </a:extLst>
            </p:cNvPr>
            <p:cNvGrpSpPr/>
            <p:nvPr/>
          </p:nvGrpSpPr>
          <p:grpSpPr>
            <a:xfrm>
              <a:off x="9090169" y="3695301"/>
              <a:ext cx="1107996" cy="871928"/>
              <a:chOff x="4352694" y="1846922"/>
              <a:chExt cx="1107996" cy="871928"/>
            </a:xfrm>
          </p:grpSpPr>
          <p:sp>
            <p:nvSpPr>
              <p:cNvPr id="47" name="文本框 46">
                <a:extLst>
                  <a:ext uri="{FF2B5EF4-FFF2-40B4-BE49-F238E27FC236}">
                    <a16:creationId xmlns:a16="http://schemas.microsoft.com/office/drawing/2014/main" id="{39846B6B-030A-46B9-BE1E-0EA070D3A827}"/>
                  </a:ext>
                </a:extLst>
              </p:cNvPr>
              <p:cNvSpPr txBox="1"/>
              <p:nvPr/>
            </p:nvSpPr>
            <p:spPr>
              <a:xfrm>
                <a:off x="4352694" y="2258146"/>
                <a:ext cx="1107996" cy="460704"/>
              </a:xfrm>
              <a:prstGeom prst="rect">
                <a:avLst/>
              </a:prstGeom>
              <a:noFill/>
            </p:spPr>
            <p:txBody>
              <a:bodyPr wrap="none" rtlCol="0">
                <a:spAutoFit/>
              </a:bodyPr>
              <a:lstStyle/>
              <a:p>
                <a:pPr>
                  <a:lnSpc>
                    <a:spcPct val="150000"/>
                  </a:lnSpc>
                </a:pPr>
                <a:r>
                  <a:rPr lang="zh-CN" altLang="en-US" dirty="0">
                    <a:solidFill>
                      <a:schemeClr val="bg1"/>
                    </a:solidFill>
                    <a:latin typeface="+mn-ea"/>
                  </a:rPr>
                  <a:t>用户是谁</a:t>
                </a:r>
              </a:p>
            </p:txBody>
          </p:sp>
          <p:sp>
            <p:nvSpPr>
              <p:cNvPr id="48" name="文本框 47">
                <a:extLst>
                  <a:ext uri="{FF2B5EF4-FFF2-40B4-BE49-F238E27FC236}">
                    <a16:creationId xmlns:a16="http://schemas.microsoft.com/office/drawing/2014/main" id="{960121AA-28C7-46FF-B98C-218E6ABD979D}"/>
                  </a:ext>
                </a:extLst>
              </p:cNvPr>
              <p:cNvSpPr txBox="1"/>
              <p:nvPr/>
            </p:nvSpPr>
            <p:spPr>
              <a:xfrm>
                <a:off x="4448073" y="1846922"/>
                <a:ext cx="917239" cy="581057"/>
              </a:xfrm>
              <a:prstGeom prst="rect">
                <a:avLst/>
              </a:prstGeom>
              <a:noFill/>
            </p:spPr>
            <p:txBody>
              <a:bodyPr wrap="none" rtlCol="0">
                <a:spAutoFit/>
              </a:bodyPr>
              <a:lstStyle/>
              <a:p>
                <a:pPr>
                  <a:lnSpc>
                    <a:spcPct val="150000"/>
                  </a:lnSpc>
                </a:pPr>
                <a:r>
                  <a:rPr lang="en-US" altLang="zh-CN" sz="2400" b="1" dirty="0">
                    <a:solidFill>
                      <a:schemeClr val="bg1"/>
                    </a:solidFill>
                    <a:latin typeface="+mj-ea"/>
                    <a:ea typeface="+mj-ea"/>
                  </a:rPr>
                  <a:t>Who</a:t>
                </a:r>
                <a:endParaRPr lang="zh-CN" altLang="en-US" sz="2400" b="1" dirty="0">
                  <a:solidFill>
                    <a:schemeClr val="bg1"/>
                  </a:solidFill>
                  <a:latin typeface="+mj-ea"/>
                  <a:ea typeface="+mj-ea"/>
                </a:endParaRPr>
              </a:p>
            </p:txBody>
          </p:sp>
        </p:grpSp>
        <p:grpSp>
          <p:nvGrpSpPr>
            <p:cNvPr id="49" name="组合 48">
              <a:extLst>
                <a:ext uri="{FF2B5EF4-FFF2-40B4-BE49-F238E27FC236}">
                  <a16:creationId xmlns:a16="http://schemas.microsoft.com/office/drawing/2014/main" id="{A501A79C-D0F8-4C35-8677-6C8C8B068A93}"/>
                </a:ext>
              </a:extLst>
            </p:cNvPr>
            <p:cNvGrpSpPr/>
            <p:nvPr/>
          </p:nvGrpSpPr>
          <p:grpSpPr>
            <a:xfrm>
              <a:off x="8441074" y="1904745"/>
              <a:ext cx="1569660" cy="871928"/>
              <a:chOff x="4352694" y="1846922"/>
              <a:chExt cx="1569660" cy="871928"/>
            </a:xfrm>
          </p:grpSpPr>
          <p:sp>
            <p:nvSpPr>
              <p:cNvPr id="50" name="文本框 49">
                <a:extLst>
                  <a:ext uri="{FF2B5EF4-FFF2-40B4-BE49-F238E27FC236}">
                    <a16:creationId xmlns:a16="http://schemas.microsoft.com/office/drawing/2014/main" id="{DF3518A6-4226-436C-87F3-3EF74AC9C600}"/>
                  </a:ext>
                </a:extLst>
              </p:cNvPr>
              <p:cNvSpPr txBox="1"/>
              <p:nvPr/>
            </p:nvSpPr>
            <p:spPr>
              <a:xfrm>
                <a:off x="4352694" y="2258146"/>
                <a:ext cx="1569660" cy="460704"/>
              </a:xfrm>
              <a:prstGeom prst="rect">
                <a:avLst/>
              </a:prstGeom>
              <a:noFill/>
            </p:spPr>
            <p:txBody>
              <a:bodyPr wrap="none" rtlCol="0">
                <a:spAutoFit/>
              </a:bodyPr>
              <a:lstStyle/>
              <a:p>
                <a:pPr>
                  <a:lnSpc>
                    <a:spcPct val="150000"/>
                  </a:lnSpc>
                </a:pPr>
                <a:r>
                  <a:rPr lang="zh-CN" altLang="en-US" dirty="0">
                    <a:solidFill>
                      <a:schemeClr val="bg1"/>
                    </a:solidFill>
                    <a:latin typeface="+mn-ea"/>
                  </a:rPr>
                  <a:t>为什么这么做</a:t>
                </a:r>
              </a:p>
            </p:txBody>
          </p:sp>
          <p:sp>
            <p:nvSpPr>
              <p:cNvPr id="51" name="文本框 50">
                <a:extLst>
                  <a:ext uri="{FF2B5EF4-FFF2-40B4-BE49-F238E27FC236}">
                    <a16:creationId xmlns:a16="http://schemas.microsoft.com/office/drawing/2014/main" id="{C6A268C3-C327-4E9F-8985-503684BA2874}"/>
                  </a:ext>
                </a:extLst>
              </p:cNvPr>
              <p:cNvSpPr txBox="1"/>
              <p:nvPr/>
            </p:nvSpPr>
            <p:spPr>
              <a:xfrm>
                <a:off x="4691729" y="1846922"/>
                <a:ext cx="891591" cy="581057"/>
              </a:xfrm>
              <a:prstGeom prst="rect">
                <a:avLst/>
              </a:prstGeom>
              <a:noFill/>
            </p:spPr>
            <p:txBody>
              <a:bodyPr wrap="none" rtlCol="0">
                <a:spAutoFit/>
              </a:bodyPr>
              <a:lstStyle/>
              <a:p>
                <a:pPr>
                  <a:lnSpc>
                    <a:spcPct val="150000"/>
                  </a:lnSpc>
                </a:pPr>
                <a:r>
                  <a:rPr lang="en-US" altLang="zh-CN" sz="2400" b="1" dirty="0">
                    <a:solidFill>
                      <a:schemeClr val="bg1"/>
                    </a:solidFill>
                    <a:latin typeface="+mj-ea"/>
                    <a:ea typeface="+mj-ea"/>
                  </a:rPr>
                  <a:t>Why</a:t>
                </a:r>
                <a:endParaRPr lang="zh-CN" altLang="en-US" sz="2400" b="1" dirty="0">
                  <a:solidFill>
                    <a:schemeClr val="bg1"/>
                  </a:solidFill>
                  <a:latin typeface="+mj-ea"/>
                  <a:ea typeface="+mj-ea"/>
                </a:endParaRPr>
              </a:p>
            </p:txBody>
          </p:sp>
        </p:grpSp>
      </p:grpSp>
      <p:grpSp>
        <p:nvGrpSpPr>
          <p:cNvPr id="4" name="组合 3">
            <a:extLst>
              <a:ext uri="{FF2B5EF4-FFF2-40B4-BE49-F238E27FC236}">
                <a16:creationId xmlns:a16="http://schemas.microsoft.com/office/drawing/2014/main" id="{EE50B2EE-6CE9-438B-87D5-9E91BEB9D467}"/>
              </a:ext>
            </a:extLst>
          </p:cNvPr>
          <p:cNvGrpSpPr/>
          <p:nvPr/>
        </p:nvGrpSpPr>
        <p:grpSpPr>
          <a:xfrm>
            <a:off x="905442" y="2428247"/>
            <a:ext cx="4547252" cy="2407176"/>
            <a:chOff x="437166" y="2137450"/>
            <a:chExt cx="4547252" cy="2407176"/>
          </a:xfrm>
        </p:grpSpPr>
        <p:sp>
          <p:nvSpPr>
            <p:cNvPr id="21" name="文本框 20">
              <a:extLst>
                <a:ext uri="{FF2B5EF4-FFF2-40B4-BE49-F238E27FC236}">
                  <a16:creationId xmlns:a16="http://schemas.microsoft.com/office/drawing/2014/main" id="{6538D62C-E1AF-4E12-A8F5-E22FD83C44FC}"/>
                </a:ext>
              </a:extLst>
            </p:cNvPr>
            <p:cNvSpPr txBox="1"/>
            <p:nvPr/>
          </p:nvSpPr>
          <p:spPr>
            <a:xfrm>
              <a:off x="437166" y="2837427"/>
              <a:ext cx="4547252" cy="1707199"/>
            </a:xfrm>
            <a:prstGeom prst="rect">
              <a:avLst/>
            </a:prstGeom>
            <a:noFill/>
          </p:spPr>
          <p:txBody>
            <a:bodyPr wrap="square" rtlCol="0">
              <a:spAutoFit/>
            </a:bodyPr>
            <a:lstStyle/>
            <a:p>
              <a:pPr>
                <a:lnSpc>
                  <a:spcPct val="150000"/>
                </a:lnSpc>
              </a:pPr>
              <a:r>
                <a:rPr lang="zh-CN" altLang="en-US" dirty="0">
                  <a:solidFill>
                    <a:schemeClr val="accent1"/>
                  </a:solidFill>
                  <a:latin typeface="+mn-ea"/>
                </a:rPr>
                <a:t>是一个帮助我们完成任务的分析工具，由美国政治学家拉斯维尔于 </a:t>
              </a:r>
              <a:r>
                <a:rPr lang="en-US" altLang="zh-CN" dirty="0">
                  <a:solidFill>
                    <a:schemeClr val="accent1"/>
                  </a:solidFill>
                  <a:latin typeface="+mn-ea"/>
                </a:rPr>
                <a:t>1932 </a:t>
              </a:r>
              <a:r>
                <a:rPr lang="zh-CN" altLang="en-US" dirty="0">
                  <a:solidFill>
                    <a:schemeClr val="accent1"/>
                  </a:solidFill>
                  <a:latin typeface="+mn-ea"/>
                </a:rPr>
                <a:t>年提出，并经过不断的优化和更新。广泛应用在企业管理、学术研究、生产管控、日常生活中。</a:t>
              </a:r>
            </a:p>
          </p:txBody>
        </p:sp>
        <p:sp>
          <p:nvSpPr>
            <p:cNvPr id="53" name="文本框 52">
              <a:extLst>
                <a:ext uri="{FF2B5EF4-FFF2-40B4-BE49-F238E27FC236}">
                  <a16:creationId xmlns:a16="http://schemas.microsoft.com/office/drawing/2014/main" id="{8CEE34D9-D41E-427C-9843-00041CCA2F85}"/>
                </a:ext>
              </a:extLst>
            </p:cNvPr>
            <p:cNvSpPr txBox="1"/>
            <p:nvPr/>
          </p:nvSpPr>
          <p:spPr>
            <a:xfrm>
              <a:off x="2136757" y="2137450"/>
              <a:ext cx="1148071" cy="581057"/>
            </a:xfrm>
            <a:prstGeom prst="rect">
              <a:avLst/>
            </a:prstGeom>
            <a:noFill/>
          </p:spPr>
          <p:txBody>
            <a:bodyPr wrap="none" rtlCol="0">
              <a:spAutoFit/>
            </a:bodyPr>
            <a:lstStyle/>
            <a:p>
              <a:pPr>
                <a:lnSpc>
                  <a:spcPct val="150000"/>
                </a:lnSpc>
              </a:pPr>
              <a:r>
                <a:rPr lang="en-US" altLang="zh-CN" sz="2400" b="1" dirty="0">
                  <a:solidFill>
                    <a:schemeClr val="accent1"/>
                  </a:solidFill>
                  <a:latin typeface="+mj-ea"/>
                  <a:ea typeface="+mj-ea"/>
                </a:rPr>
                <a:t>5W1H</a:t>
              </a:r>
              <a:endParaRPr lang="zh-CN" altLang="en-US" sz="2400" b="1" dirty="0">
                <a:solidFill>
                  <a:schemeClr val="accent1"/>
                </a:solidFill>
                <a:latin typeface="+mj-ea"/>
                <a:ea typeface="+mj-ea"/>
              </a:endParaRPr>
            </a:p>
          </p:txBody>
        </p:sp>
      </p:grpSp>
    </p:spTree>
    <p:extLst>
      <p:ext uri="{BB962C8B-B14F-4D97-AF65-F5344CB8AC3E}">
        <p14:creationId xmlns:p14="http://schemas.microsoft.com/office/powerpoint/2010/main" val="3636778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01BEA8C4-7047-4690-9D97-8D17E6D12B66}"/>
              </a:ext>
            </a:extLst>
          </p:cNvPr>
          <p:cNvGrpSpPr/>
          <p:nvPr/>
        </p:nvGrpSpPr>
        <p:grpSpPr>
          <a:xfrm>
            <a:off x="953475" y="536622"/>
            <a:ext cx="2981986" cy="584775"/>
            <a:chOff x="380235" y="1997818"/>
            <a:chExt cx="2981985" cy="584775"/>
          </a:xfrm>
        </p:grpSpPr>
        <p:sp>
          <p:nvSpPr>
            <p:cNvPr id="23" name="文本框 22">
              <a:extLst>
                <a:ext uri="{FF2B5EF4-FFF2-40B4-BE49-F238E27FC236}">
                  <a16:creationId xmlns:a16="http://schemas.microsoft.com/office/drawing/2014/main" id="{F26A92E4-59BA-4F81-BB83-E0676BE5FF1F}"/>
                </a:ext>
              </a:extLst>
            </p:cNvPr>
            <p:cNvSpPr txBox="1"/>
            <p:nvPr/>
          </p:nvSpPr>
          <p:spPr>
            <a:xfrm>
              <a:off x="380235" y="1997818"/>
              <a:ext cx="1415772"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情绪版</a:t>
              </a:r>
            </a:p>
          </p:txBody>
        </p:sp>
        <p:sp>
          <p:nvSpPr>
            <p:cNvPr id="29" name="文本框 28">
              <a:extLst>
                <a:ext uri="{FF2B5EF4-FFF2-40B4-BE49-F238E27FC236}">
                  <a16:creationId xmlns:a16="http://schemas.microsoft.com/office/drawing/2014/main" id="{4714CFEE-5C4C-4294-A10B-A77405706851}"/>
                </a:ext>
              </a:extLst>
            </p:cNvPr>
            <p:cNvSpPr txBox="1"/>
            <p:nvPr/>
          </p:nvSpPr>
          <p:spPr>
            <a:xfrm>
              <a:off x="1755283"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31" name="文本框 30">
              <a:extLst>
                <a:ext uri="{FF2B5EF4-FFF2-40B4-BE49-F238E27FC236}">
                  <a16:creationId xmlns:a16="http://schemas.microsoft.com/office/drawing/2014/main" id="{B696DD42-932D-4519-908C-26ED6FF6925A}"/>
                </a:ext>
              </a:extLst>
            </p:cNvPr>
            <p:cNvSpPr txBox="1"/>
            <p:nvPr/>
          </p:nvSpPr>
          <p:spPr>
            <a:xfrm>
              <a:off x="1995499" y="2119816"/>
              <a:ext cx="1366721" cy="461793"/>
            </a:xfrm>
            <a:prstGeom prst="rect">
              <a:avLst/>
            </a:prstGeom>
            <a:noFill/>
          </p:spPr>
          <p:txBody>
            <a:bodyPr wrap="none" rtlCol="0">
              <a:spAutoFit/>
            </a:bodyPr>
            <a:lstStyle/>
            <a:p>
              <a:r>
                <a:rPr lang="en-US" altLang="zh-CN" sz="2401" dirty="0">
                  <a:solidFill>
                    <a:schemeClr val="accent2"/>
                  </a:solidFill>
                  <a:latin typeface="+mj-ea"/>
                  <a:ea typeface="+mj-ea"/>
                </a:rPr>
                <a:t>Content</a:t>
              </a:r>
              <a:endParaRPr lang="zh-CN" altLang="en-US" sz="2401" dirty="0">
                <a:solidFill>
                  <a:schemeClr val="accent2"/>
                </a:solidFill>
                <a:latin typeface="+mj-ea"/>
                <a:ea typeface="+mj-ea"/>
              </a:endParaRPr>
            </a:p>
          </p:txBody>
        </p:sp>
      </p:grpSp>
      <p:sp>
        <p:nvSpPr>
          <p:cNvPr id="39" name="矩形: 圆角 38">
            <a:extLst>
              <a:ext uri="{FF2B5EF4-FFF2-40B4-BE49-F238E27FC236}">
                <a16:creationId xmlns:a16="http://schemas.microsoft.com/office/drawing/2014/main" id="{3FF1AC6B-3967-421E-BC71-EF1E29A10161}"/>
              </a:ext>
            </a:extLst>
          </p:cNvPr>
          <p:cNvSpPr/>
          <p:nvPr/>
        </p:nvSpPr>
        <p:spPr>
          <a:xfrm>
            <a:off x="656304" y="1072593"/>
            <a:ext cx="3429000" cy="57707"/>
          </a:xfrm>
          <a:prstGeom prst="roundRect">
            <a:avLst>
              <a:gd name="adj" fmla="val 50000"/>
            </a:avLst>
          </a:prstGeom>
          <a:gradFill>
            <a:gsLst>
              <a:gs pos="38000">
                <a:srgbClr val="6D7488"/>
              </a:gs>
              <a:gs pos="0">
                <a:schemeClr val="accent2">
                  <a:alpha val="0"/>
                </a:schemeClr>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CF114EE5-31B6-4D6B-A54E-C69E5B971129}"/>
              </a:ext>
            </a:extLst>
          </p:cNvPr>
          <p:cNvGrpSpPr/>
          <p:nvPr/>
        </p:nvGrpSpPr>
        <p:grpSpPr>
          <a:xfrm>
            <a:off x="661951" y="708653"/>
            <a:ext cx="291524" cy="300010"/>
            <a:chOff x="333130" y="690422"/>
            <a:chExt cx="291524" cy="300010"/>
          </a:xfrm>
        </p:grpSpPr>
        <p:sp>
          <p:nvSpPr>
            <p:cNvPr id="41" name="矩形: 圆角 40">
              <a:extLst>
                <a:ext uri="{FF2B5EF4-FFF2-40B4-BE49-F238E27FC236}">
                  <a16:creationId xmlns:a16="http://schemas.microsoft.com/office/drawing/2014/main" id="{70FD6030-D4FD-4C84-A4A3-1BB768071B10}"/>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a:extLst>
                <a:ext uri="{FF2B5EF4-FFF2-40B4-BE49-F238E27FC236}">
                  <a16:creationId xmlns:a16="http://schemas.microsoft.com/office/drawing/2014/main" id="{C989007F-B311-431F-9382-F134675FE6A9}"/>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a:extLst>
              <a:ext uri="{FF2B5EF4-FFF2-40B4-BE49-F238E27FC236}">
                <a16:creationId xmlns:a16="http://schemas.microsoft.com/office/drawing/2014/main" id="{72669E4B-2806-4606-819F-0F25CB9169DB}"/>
              </a:ext>
            </a:extLst>
          </p:cNvPr>
          <p:cNvGrpSpPr/>
          <p:nvPr/>
        </p:nvGrpSpPr>
        <p:grpSpPr>
          <a:xfrm>
            <a:off x="698305" y="1560767"/>
            <a:ext cx="2299217" cy="2299217"/>
            <a:chOff x="698305" y="2192999"/>
            <a:chExt cx="2299217" cy="2299217"/>
          </a:xfrm>
        </p:grpSpPr>
        <p:sp>
          <p:nvSpPr>
            <p:cNvPr id="3" name="椭圆 2">
              <a:extLst>
                <a:ext uri="{FF2B5EF4-FFF2-40B4-BE49-F238E27FC236}">
                  <a16:creationId xmlns:a16="http://schemas.microsoft.com/office/drawing/2014/main" id="{3DD079F7-A73F-4F23-B737-A8F60499F10A}"/>
                </a:ext>
              </a:extLst>
            </p:cNvPr>
            <p:cNvSpPr/>
            <p:nvPr/>
          </p:nvSpPr>
          <p:spPr>
            <a:xfrm>
              <a:off x="698305" y="2192999"/>
              <a:ext cx="2299217" cy="2299217"/>
            </a:xfrm>
            <a:prstGeom prst="ellipse">
              <a:avLst/>
            </a:prstGeom>
            <a:gradFill>
              <a:gsLst>
                <a:gs pos="0">
                  <a:schemeClr val="accent4"/>
                </a:gs>
                <a:gs pos="100000">
                  <a:schemeClr val="accent3"/>
                </a:gs>
              </a:gsLst>
              <a:lin ang="10800000" scaled="1"/>
            </a:grad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 name="椭圆 1">
              <a:extLst>
                <a:ext uri="{FF2B5EF4-FFF2-40B4-BE49-F238E27FC236}">
                  <a16:creationId xmlns:a16="http://schemas.microsoft.com/office/drawing/2014/main" id="{4826DFFB-1770-4F84-B1AB-7CDA2451BE0E}"/>
                </a:ext>
              </a:extLst>
            </p:cNvPr>
            <p:cNvSpPr/>
            <p:nvPr/>
          </p:nvSpPr>
          <p:spPr>
            <a:xfrm>
              <a:off x="1409812" y="2904506"/>
              <a:ext cx="876202" cy="876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B82A479E-5561-4D66-A849-A0D92503751D}"/>
                </a:ext>
              </a:extLst>
            </p:cNvPr>
            <p:cNvSpPr txBox="1"/>
            <p:nvPr/>
          </p:nvSpPr>
          <p:spPr>
            <a:xfrm>
              <a:off x="1524747" y="3082596"/>
              <a:ext cx="646331" cy="460704"/>
            </a:xfrm>
            <a:prstGeom prst="rect">
              <a:avLst/>
            </a:prstGeom>
            <a:noFill/>
          </p:spPr>
          <p:txBody>
            <a:bodyPr wrap="none" rtlCol="0">
              <a:spAutoFit/>
            </a:bodyPr>
            <a:lstStyle/>
            <a:p>
              <a:pPr>
                <a:lnSpc>
                  <a:spcPct val="150000"/>
                </a:lnSpc>
              </a:pPr>
              <a:r>
                <a:rPr lang="zh-CN" altLang="en-US" b="1" dirty="0">
                  <a:solidFill>
                    <a:schemeClr val="accent1"/>
                  </a:solidFill>
                  <a:latin typeface="+mj-ea"/>
                  <a:ea typeface="+mj-ea"/>
                </a:rPr>
                <a:t>色彩</a:t>
              </a:r>
            </a:p>
          </p:txBody>
        </p:sp>
      </p:grpSp>
      <p:grpSp>
        <p:nvGrpSpPr>
          <p:cNvPr id="30" name="组合 29">
            <a:extLst>
              <a:ext uri="{FF2B5EF4-FFF2-40B4-BE49-F238E27FC236}">
                <a16:creationId xmlns:a16="http://schemas.microsoft.com/office/drawing/2014/main" id="{2487ECF4-3D93-4B10-9360-9B321BACE1C2}"/>
              </a:ext>
            </a:extLst>
          </p:cNvPr>
          <p:cNvGrpSpPr/>
          <p:nvPr/>
        </p:nvGrpSpPr>
        <p:grpSpPr>
          <a:xfrm>
            <a:off x="3530892" y="1560767"/>
            <a:ext cx="2299217" cy="2299217"/>
            <a:chOff x="698305" y="2192999"/>
            <a:chExt cx="2299217" cy="2299217"/>
          </a:xfrm>
        </p:grpSpPr>
        <p:sp>
          <p:nvSpPr>
            <p:cNvPr id="32" name="椭圆 31">
              <a:extLst>
                <a:ext uri="{FF2B5EF4-FFF2-40B4-BE49-F238E27FC236}">
                  <a16:creationId xmlns:a16="http://schemas.microsoft.com/office/drawing/2014/main" id="{92825B3D-B915-4875-BD11-8E0508C533CB}"/>
                </a:ext>
              </a:extLst>
            </p:cNvPr>
            <p:cNvSpPr/>
            <p:nvPr/>
          </p:nvSpPr>
          <p:spPr>
            <a:xfrm>
              <a:off x="698305" y="2192999"/>
              <a:ext cx="2299217" cy="2299217"/>
            </a:xfrm>
            <a:prstGeom prst="ellipse">
              <a:avLst/>
            </a:prstGeom>
            <a:gradFill>
              <a:gsLst>
                <a:gs pos="0">
                  <a:schemeClr val="accent4"/>
                </a:gs>
                <a:gs pos="100000">
                  <a:schemeClr val="accent3"/>
                </a:gs>
              </a:gsLst>
              <a:lin ang="10800000" scaled="1"/>
            </a:grad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72BD3F31-2E33-42BE-9C41-0145953FE104}"/>
                </a:ext>
              </a:extLst>
            </p:cNvPr>
            <p:cNvSpPr/>
            <p:nvPr/>
          </p:nvSpPr>
          <p:spPr>
            <a:xfrm>
              <a:off x="1409812" y="2904506"/>
              <a:ext cx="876202" cy="876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2C429B4E-46A0-4BFB-8F98-65EC97C9B627}"/>
                </a:ext>
              </a:extLst>
            </p:cNvPr>
            <p:cNvSpPr txBox="1"/>
            <p:nvPr/>
          </p:nvSpPr>
          <p:spPr>
            <a:xfrm>
              <a:off x="1524747" y="3082596"/>
              <a:ext cx="646331" cy="458908"/>
            </a:xfrm>
            <a:prstGeom prst="rect">
              <a:avLst/>
            </a:prstGeom>
            <a:noFill/>
          </p:spPr>
          <p:txBody>
            <a:bodyPr wrap="none" rtlCol="0">
              <a:spAutoFit/>
            </a:bodyPr>
            <a:lstStyle/>
            <a:p>
              <a:pPr>
                <a:lnSpc>
                  <a:spcPct val="150000"/>
                </a:lnSpc>
              </a:pPr>
              <a:r>
                <a:rPr lang="zh-CN" altLang="en-US" b="1" dirty="0">
                  <a:solidFill>
                    <a:schemeClr val="accent1"/>
                  </a:solidFill>
                  <a:latin typeface="+mj-ea"/>
                  <a:ea typeface="+mj-ea"/>
                </a:rPr>
                <a:t>图形</a:t>
              </a:r>
            </a:p>
          </p:txBody>
        </p:sp>
      </p:grpSp>
      <p:grpSp>
        <p:nvGrpSpPr>
          <p:cNvPr id="37" name="组合 36">
            <a:extLst>
              <a:ext uri="{FF2B5EF4-FFF2-40B4-BE49-F238E27FC236}">
                <a16:creationId xmlns:a16="http://schemas.microsoft.com/office/drawing/2014/main" id="{872F35C8-DDDF-4519-8F80-9640F6E0760E}"/>
              </a:ext>
            </a:extLst>
          </p:cNvPr>
          <p:cNvGrpSpPr/>
          <p:nvPr/>
        </p:nvGrpSpPr>
        <p:grpSpPr>
          <a:xfrm>
            <a:off x="6363479" y="1560767"/>
            <a:ext cx="2299217" cy="2299217"/>
            <a:chOff x="698305" y="2192999"/>
            <a:chExt cx="2299217" cy="2299217"/>
          </a:xfrm>
        </p:grpSpPr>
        <p:sp>
          <p:nvSpPr>
            <p:cNvPr id="38" name="椭圆 37">
              <a:extLst>
                <a:ext uri="{FF2B5EF4-FFF2-40B4-BE49-F238E27FC236}">
                  <a16:creationId xmlns:a16="http://schemas.microsoft.com/office/drawing/2014/main" id="{0DF2B279-21DD-44F4-B872-960007311C1D}"/>
                </a:ext>
              </a:extLst>
            </p:cNvPr>
            <p:cNvSpPr/>
            <p:nvPr/>
          </p:nvSpPr>
          <p:spPr>
            <a:xfrm>
              <a:off x="698305" y="2192999"/>
              <a:ext cx="2299217" cy="2299217"/>
            </a:xfrm>
            <a:prstGeom prst="ellipse">
              <a:avLst/>
            </a:prstGeom>
            <a:gradFill>
              <a:gsLst>
                <a:gs pos="0">
                  <a:schemeClr val="accent4"/>
                </a:gs>
                <a:gs pos="100000">
                  <a:schemeClr val="accent3"/>
                </a:gs>
              </a:gsLst>
              <a:lin ang="10800000" scaled="1"/>
            </a:grad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3B1F6F96-7A56-4B25-B944-A7390BBFD405}"/>
                </a:ext>
              </a:extLst>
            </p:cNvPr>
            <p:cNvSpPr/>
            <p:nvPr/>
          </p:nvSpPr>
          <p:spPr>
            <a:xfrm>
              <a:off x="1409812" y="2904506"/>
              <a:ext cx="876202" cy="876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a:extLst>
                <a:ext uri="{FF2B5EF4-FFF2-40B4-BE49-F238E27FC236}">
                  <a16:creationId xmlns:a16="http://schemas.microsoft.com/office/drawing/2014/main" id="{691FBAE6-BA12-448C-8B57-E0F34D794FDB}"/>
                </a:ext>
              </a:extLst>
            </p:cNvPr>
            <p:cNvSpPr txBox="1"/>
            <p:nvPr/>
          </p:nvSpPr>
          <p:spPr>
            <a:xfrm>
              <a:off x="1524747" y="3082596"/>
              <a:ext cx="646331" cy="460704"/>
            </a:xfrm>
            <a:prstGeom prst="rect">
              <a:avLst/>
            </a:prstGeom>
            <a:noFill/>
          </p:spPr>
          <p:txBody>
            <a:bodyPr wrap="none" rtlCol="0">
              <a:spAutoFit/>
            </a:bodyPr>
            <a:lstStyle/>
            <a:p>
              <a:pPr>
                <a:lnSpc>
                  <a:spcPct val="150000"/>
                </a:lnSpc>
              </a:pPr>
              <a:r>
                <a:rPr lang="zh-CN" altLang="en-US" b="1" dirty="0">
                  <a:solidFill>
                    <a:schemeClr val="accent1"/>
                  </a:solidFill>
                  <a:latin typeface="+mj-ea"/>
                  <a:ea typeface="+mj-ea"/>
                </a:rPr>
                <a:t>质感</a:t>
              </a:r>
            </a:p>
          </p:txBody>
        </p:sp>
      </p:grpSp>
      <p:grpSp>
        <p:nvGrpSpPr>
          <p:cNvPr id="45" name="组合 44">
            <a:extLst>
              <a:ext uri="{FF2B5EF4-FFF2-40B4-BE49-F238E27FC236}">
                <a16:creationId xmlns:a16="http://schemas.microsoft.com/office/drawing/2014/main" id="{5C76A240-197F-40B8-87A9-C99C084725B7}"/>
              </a:ext>
            </a:extLst>
          </p:cNvPr>
          <p:cNvGrpSpPr/>
          <p:nvPr/>
        </p:nvGrpSpPr>
        <p:grpSpPr>
          <a:xfrm>
            <a:off x="9196066" y="1544273"/>
            <a:ext cx="2299217" cy="2299217"/>
            <a:chOff x="698305" y="2192999"/>
            <a:chExt cx="2299217" cy="2299217"/>
          </a:xfrm>
        </p:grpSpPr>
        <p:sp>
          <p:nvSpPr>
            <p:cNvPr id="46" name="椭圆 45">
              <a:extLst>
                <a:ext uri="{FF2B5EF4-FFF2-40B4-BE49-F238E27FC236}">
                  <a16:creationId xmlns:a16="http://schemas.microsoft.com/office/drawing/2014/main" id="{1943C3EE-A31B-4379-AC4B-88721EE2D3A9}"/>
                </a:ext>
              </a:extLst>
            </p:cNvPr>
            <p:cNvSpPr/>
            <p:nvPr/>
          </p:nvSpPr>
          <p:spPr>
            <a:xfrm>
              <a:off x="698305" y="2192999"/>
              <a:ext cx="2299217" cy="2299217"/>
            </a:xfrm>
            <a:prstGeom prst="ellipse">
              <a:avLst/>
            </a:prstGeom>
            <a:gradFill>
              <a:gsLst>
                <a:gs pos="0">
                  <a:schemeClr val="accent4"/>
                </a:gs>
                <a:gs pos="100000">
                  <a:schemeClr val="accent3"/>
                </a:gs>
              </a:gsLst>
              <a:lin ang="10800000" scaled="1"/>
            </a:grad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47" name="椭圆 46">
              <a:extLst>
                <a:ext uri="{FF2B5EF4-FFF2-40B4-BE49-F238E27FC236}">
                  <a16:creationId xmlns:a16="http://schemas.microsoft.com/office/drawing/2014/main" id="{503D6E99-AF3C-4FAD-8600-55E69FFB34B9}"/>
                </a:ext>
              </a:extLst>
            </p:cNvPr>
            <p:cNvSpPr/>
            <p:nvPr/>
          </p:nvSpPr>
          <p:spPr>
            <a:xfrm>
              <a:off x="1409812" y="2904506"/>
              <a:ext cx="876202" cy="876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a:extLst>
                <a:ext uri="{FF2B5EF4-FFF2-40B4-BE49-F238E27FC236}">
                  <a16:creationId xmlns:a16="http://schemas.microsoft.com/office/drawing/2014/main" id="{BF845E3F-23D7-4680-891E-4B204210EF70}"/>
                </a:ext>
              </a:extLst>
            </p:cNvPr>
            <p:cNvSpPr txBox="1"/>
            <p:nvPr/>
          </p:nvSpPr>
          <p:spPr>
            <a:xfrm>
              <a:off x="1524747" y="3082596"/>
              <a:ext cx="646331" cy="460704"/>
            </a:xfrm>
            <a:prstGeom prst="rect">
              <a:avLst/>
            </a:prstGeom>
            <a:noFill/>
          </p:spPr>
          <p:txBody>
            <a:bodyPr wrap="none" rtlCol="0">
              <a:spAutoFit/>
            </a:bodyPr>
            <a:lstStyle/>
            <a:p>
              <a:pPr>
                <a:lnSpc>
                  <a:spcPct val="150000"/>
                </a:lnSpc>
              </a:pPr>
              <a:r>
                <a:rPr lang="zh-CN" altLang="en-US" b="1" dirty="0">
                  <a:solidFill>
                    <a:schemeClr val="accent1"/>
                  </a:solidFill>
                  <a:latin typeface="+mj-ea"/>
                  <a:ea typeface="+mj-ea"/>
                </a:rPr>
                <a:t>构图</a:t>
              </a:r>
            </a:p>
          </p:txBody>
        </p:sp>
      </p:grpSp>
      <p:grpSp>
        <p:nvGrpSpPr>
          <p:cNvPr id="5" name="组合 4">
            <a:extLst>
              <a:ext uri="{FF2B5EF4-FFF2-40B4-BE49-F238E27FC236}">
                <a16:creationId xmlns:a16="http://schemas.microsoft.com/office/drawing/2014/main" id="{D5C78CEB-1043-4AE2-96CD-41E8CAECCCAE}"/>
              </a:ext>
            </a:extLst>
          </p:cNvPr>
          <p:cNvGrpSpPr/>
          <p:nvPr/>
        </p:nvGrpSpPr>
        <p:grpSpPr>
          <a:xfrm>
            <a:off x="656304" y="4273957"/>
            <a:ext cx="10846530" cy="1733673"/>
            <a:chOff x="656304" y="1224458"/>
            <a:chExt cx="10846530" cy="1733673"/>
          </a:xfrm>
        </p:grpSpPr>
        <p:sp>
          <p:nvSpPr>
            <p:cNvPr id="50" name="矩形: 圆角 49">
              <a:extLst>
                <a:ext uri="{FF2B5EF4-FFF2-40B4-BE49-F238E27FC236}">
                  <a16:creationId xmlns:a16="http://schemas.microsoft.com/office/drawing/2014/main" id="{73F9D227-D01E-4F8B-AF0D-DF7ADDE98A00}"/>
                </a:ext>
              </a:extLst>
            </p:cNvPr>
            <p:cNvSpPr/>
            <p:nvPr/>
          </p:nvSpPr>
          <p:spPr>
            <a:xfrm>
              <a:off x="656304" y="1224458"/>
              <a:ext cx="10846530" cy="1733673"/>
            </a:xfrm>
            <a:prstGeom prst="roundRect">
              <a:avLst>
                <a:gd name="adj" fmla="val 2162"/>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a:extLst>
                <a:ext uri="{FF2B5EF4-FFF2-40B4-BE49-F238E27FC236}">
                  <a16:creationId xmlns:a16="http://schemas.microsoft.com/office/drawing/2014/main" id="{4D6A2181-3993-427E-A07E-24D7108A6C92}"/>
                </a:ext>
              </a:extLst>
            </p:cNvPr>
            <p:cNvSpPr txBox="1"/>
            <p:nvPr/>
          </p:nvSpPr>
          <p:spPr>
            <a:xfrm>
              <a:off x="795914" y="1445444"/>
              <a:ext cx="10567311" cy="1291700"/>
            </a:xfrm>
            <a:prstGeom prst="rect">
              <a:avLst/>
            </a:prstGeom>
            <a:noFill/>
          </p:spPr>
          <p:txBody>
            <a:bodyPr wrap="square" rtlCol="0">
              <a:spAutoFit/>
            </a:bodyPr>
            <a:lstStyle/>
            <a:p>
              <a:pPr>
                <a:lnSpc>
                  <a:spcPct val="150000"/>
                </a:lnSpc>
              </a:pPr>
              <a:r>
                <a:rPr lang="en-US" altLang="zh-CN" dirty="0">
                  <a:solidFill>
                    <a:schemeClr val="accent1"/>
                  </a:solidFill>
                  <a:latin typeface="+mn-ea"/>
                </a:rPr>
                <a:t>MOOD BOARD</a:t>
              </a:r>
              <a:r>
                <a:rPr lang="zh-CN" altLang="en-US" dirty="0">
                  <a:solidFill>
                    <a:schemeClr val="accent1"/>
                  </a:solidFill>
                  <a:latin typeface="+mn-ea"/>
                </a:rPr>
                <a:t>（情绪版），是指对要设计的产品以及相关主题方向的的色彩，图片，影像或其他材料的收集，从而引起某些情绪反应， 以此作为设计方向或者是形式的参考。 帮助设计师明确视觉设计需求，用于提取配色方案、视觉风格、质感材质，以指导视觉设计，为设计师提供灵感。</a:t>
              </a:r>
            </a:p>
          </p:txBody>
        </p:sp>
      </p:grpSp>
    </p:spTree>
    <p:extLst>
      <p:ext uri="{BB962C8B-B14F-4D97-AF65-F5344CB8AC3E}">
        <p14:creationId xmlns:p14="http://schemas.microsoft.com/office/powerpoint/2010/main" val="1921441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01BEA8C4-7047-4690-9D97-8D17E6D12B66}"/>
              </a:ext>
            </a:extLst>
          </p:cNvPr>
          <p:cNvGrpSpPr/>
          <p:nvPr/>
        </p:nvGrpSpPr>
        <p:grpSpPr>
          <a:xfrm>
            <a:off x="953475" y="536622"/>
            <a:ext cx="4540343" cy="584775"/>
            <a:chOff x="380235" y="1997818"/>
            <a:chExt cx="4540342" cy="584775"/>
          </a:xfrm>
        </p:grpSpPr>
        <p:sp>
          <p:nvSpPr>
            <p:cNvPr id="23" name="文本框 22">
              <a:extLst>
                <a:ext uri="{FF2B5EF4-FFF2-40B4-BE49-F238E27FC236}">
                  <a16:creationId xmlns:a16="http://schemas.microsoft.com/office/drawing/2014/main" id="{F26A92E4-59BA-4F81-BB83-E0676BE5FF1F}"/>
                </a:ext>
              </a:extLst>
            </p:cNvPr>
            <p:cNvSpPr txBox="1"/>
            <p:nvPr/>
          </p:nvSpPr>
          <p:spPr>
            <a:xfrm>
              <a:off x="380235" y="1997818"/>
              <a:ext cx="3057246"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如何制作情绪版</a:t>
              </a:r>
            </a:p>
          </p:txBody>
        </p:sp>
        <p:sp>
          <p:nvSpPr>
            <p:cNvPr id="29" name="文本框 28">
              <a:extLst>
                <a:ext uri="{FF2B5EF4-FFF2-40B4-BE49-F238E27FC236}">
                  <a16:creationId xmlns:a16="http://schemas.microsoft.com/office/drawing/2014/main" id="{4714CFEE-5C4C-4294-A10B-A77405706851}"/>
                </a:ext>
              </a:extLst>
            </p:cNvPr>
            <p:cNvSpPr txBox="1"/>
            <p:nvPr/>
          </p:nvSpPr>
          <p:spPr>
            <a:xfrm>
              <a:off x="3313639"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31" name="文本框 30">
              <a:extLst>
                <a:ext uri="{FF2B5EF4-FFF2-40B4-BE49-F238E27FC236}">
                  <a16:creationId xmlns:a16="http://schemas.microsoft.com/office/drawing/2014/main" id="{B696DD42-932D-4519-908C-26ED6FF6925A}"/>
                </a:ext>
              </a:extLst>
            </p:cNvPr>
            <p:cNvSpPr txBox="1"/>
            <p:nvPr/>
          </p:nvSpPr>
          <p:spPr>
            <a:xfrm>
              <a:off x="3553856" y="2119816"/>
              <a:ext cx="1366721" cy="461793"/>
            </a:xfrm>
            <a:prstGeom prst="rect">
              <a:avLst/>
            </a:prstGeom>
            <a:noFill/>
          </p:spPr>
          <p:txBody>
            <a:bodyPr wrap="none" rtlCol="0">
              <a:spAutoFit/>
            </a:bodyPr>
            <a:lstStyle/>
            <a:p>
              <a:r>
                <a:rPr lang="en-US" altLang="zh-CN" sz="2401" dirty="0">
                  <a:solidFill>
                    <a:schemeClr val="accent2"/>
                  </a:solidFill>
                  <a:latin typeface="+mj-ea"/>
                  <a:ea typeface="+mj-ea"/>
                </a:rPr>
                <a:t>Content</a:t>
              </a:r>
              <a:endParaRPr lang="zh-CN" altLang="en-US" sz="2401" dirty="0">
                <a:solidFill>
                  <a:schemeClr val="accent2"/>
                </a:solidFill>
                <a:latin typeface="+mj-ea"/>
                <a:ea typeface="+mj-ea"/>
              </a:endParaRPr>
            </a:p>
          </p:txBody>
        </p:sp>
      </p:grpSp>
      <p:sp>
        <p:nvSpPr>
          <p:cNvPr id="39" name="矩形: 圆角 38">
            <a:extLst>
              <a:ext uri="{FF2B5EF4-FFF2-40B4-BE49-F238E27FC236}">
                <a16:creationId xmlns:a16="http://schemas.microsoft.com/office/drawing/2014/main" id="{3FF1AC6B-3967-421E-BC71-EF1E29A10161}"/>
              </a:ext>
            </a:extLst>
          </p:cNvPr>
          <p:cNvSpPr/>
          <p:nvPr/>
        </p:nvSpPr>
        <p:spPr>
          <a:xfrm>
            <a:off x="656304" y="1072593"/>
            <a:ext cx="3429000" cy="57707"/>
          </a:xfrm>
          <a:prstGeom prst="roundRect">
            <a:avLst>
              <a:gd name="adj" fmla="val 50000"/>
            </a:avLst>
          </a:prstGeom>
          <a:gradFill>
            <a:gsLst>
              <a:gs pos="38000">
                <a:srgbClr val="6D7488"/>
              </a:gs>
              <a:gs pos="0">
                <a:schemeClr val="accent2">
                  <a:alpha val="0"/>
                </a:schemeClr>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CF114EE5-31B6-4D6B-A54E-C69E5B971129}"/>
              </a:ext>
            </a:extLst>
          </p:cNvPr>
          <p:cNvGrpSpPr/>
          <p:nvPr/>
        </p:nvGrpSpPr>
        <p:grpSpPr>
          <a:xfrm>
            <a:off x="661951" y="708653"/>
            <a:ext cx="291524" cy="300010"/>
            <a:chOff x="333130" y="690422"/>
            <a:chExt cx="291524" cy="300010"/>
          </a:xfrm>
        </p:grpSpPr>
        <p:sp>
          <p:nvSpPr>
            <p:cNvPr id="41" name="矩形: 圆角 40">
              <a:extLst>
                <a:ext uri="{FF2B5EF4-FFF2-40B4-BE49-F238E27FC236}">
                  <a16:creationId xmlns:a16="http://schemas.microsoft.com/office/drawing/2014/main" id="{70FD6030-D4FD-4C84-A4A3-1BB768071B10}"/>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a:extLst>
                <a:ext uri="{FF2B5EF4-FFF2-40B4-BE49-F238E27FC236}">
                  <a16:creationId xmlns:a16="http://schemas.microsoft.com/office/drawing/2014/main" id="{C989007F-B311-431F-9382-F134675FE6A9}"/>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10" name="图示 9">
            <a:extLst>
              <a:ext uri="{FF2B5EF4-FFF2-40B4-BE49-F238E27FC236}">
                <a16:creationId xmlns:a16="http://schemas.microsoft.com/office/drawing/2014/main" id="{3BD2A5FB-C1D3-4F7A-B5CC-A587E63D24FD}"/>
              </a:ext>
            </a:extLst>
          </p:cNvPr>
          <p:cNvGraphicFramePr/>
          <p:nvPr>
            <p:extLst>
              <p:ext uri="{D42A27DB-BD31-4B8C-83A1-F6EECF244321}">
                <p14:modId xmlns:p14="http://schemas.microsoft.com/office/powerpoint/2010/main" val="1780812580"/>
              </p:ext>
            </p:extLst>
          </p:nvPr>
        </p:nvGraphicFramePr>
        <p:xfrm>
          <a:off x="656304" y="1496380"/>
          <a:ext cx="10862596" cy="4637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0258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01BEA8C4-7047-4690-9D97-8D17E6D12B66}"/>
              </a:ext>
            </a:extLst>
          </p:cNvPr>
          <p:cNvGrpSpPr/>
          <p:nvPr/>
        </p:nvGrpSpPr>
        <p:grpSpPr>
          <a:xfrm>
            <a:off x="953475" y="536622"/>
            <a:ext cx="3343908" cy="584775"/>
            <a:chOff x="380235" y="1997818"/>
            <a:chExt cx="3343907" cy="584775"/>
          </a:xfrm>
        </p:grpSpPr>
        <p:sp>
          <p:nvSpPr>
            <p:cNvPr id="23" name="文本框 22">
              <a:extLst>
                <a:ext uri="{FF2B5EF4-FFF2-40B4-BE49-F238E27FC236}">
                  <a16:creationId xmlns:a16="http://schemas.microsoft.com/office/drawing/2014/main" id="{F26A92E4-59BA-4F81-BB83-E0676BE5FF1F}"/>
                </a:ext>
              </a:extLst>
            </p:cNvPr>
            <p:cNvSpPr txBox="1"/>
            <p:nvPr/>
          </p:nvSpPr>
          <p:spPr>
            <a:xfrm>
              <a:off x="380235" y="1997818"/>
              <a:ext cx="1826140"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实战分析</a:t>
              </a:r>
            </a:p>
          </p:txBody>
        </p:sp>
        <p:sp>
          <p:nvSpPr>
            <p:cNvPr id="29" name="文本框 28">
              <a:extLst>
                <a:ext uri="{FF2B5EF4-FFF2-40B4-BE49-F238E27FC236}">
                  <a16:creationId xmlns:a16="http://schemas.microsoft.com/office/drawing/2014/main" id="{4714CFEE-5C4C-4294-A10B-A77405706851}"/>
                </a:ext>
              </a:extLst>
            </p:cNvPr>
            <p:cNvSpPr txBox="1"/>
            <p:nvPr/>
          </p:nvSpPr>
          <p:spPr>
            <a:xfrm>
              <a:off x="2117204"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31" name="文本框 30">
              <a:extLst>
                <a:ext uri="{FF2B5EF4-FFF2-40B4-BE49-F238E27FC236}">
                  <a16:creationId xmlns:a16="http://schemas.microsoft.com/office/drawing/2014/main" id="{B696DD42-932D-4519-908C-26ED6FF6925A}"/>
                </a:ext>
              </a:extLst>
            </p:cNvPr>
            <p:cNvSpPr txBox="1"/>
            <p:nvPr/>
          </p:nvSpPr>
          <p:spPr>
            <a:xfrm>
              <a:off x="2357421" y="2119816"/>
              <a:ext cx="1366721" cy="461793"/>
            </a:xfrm>
            <a:prstGeom prst="rect">
              <a:avLst/>
            </a:prstGeom>
            <a:noFill/>
          </p:spPr>
          <p:txBody>
            <a:bodyPr wrap="none" rtlCol="0">
              <a:spAutoFit/>
            </a:bodyPr>
            <a:lstStyle/>
            <a:p>
              <a:r>
                <a:rPr lang="en-US" altLang="zh-CN" sz="2401" dirty="0">
                  <a:solidFill>
                    <a:schemeClr val="accent2"/>
                  </a:solidFill>
                  <a:latin typeface="+mj-ea"/>
                  <a:ea typeface="+mj-ea"/>
                </a:rPr>
                <a:t>Content</a:t>
              </a:r>
              <a:endParaRPr lang="zh-CN" altLang="en-US" sz="2401" dirty="0">
                <a:solidFill>
                  <a:schemeClr val="accent2"/>
                </a:solidFill>
                <a:latin typeface="+mj-ea"/>
                <a:ea typeface="+mj-ea"/>
              </a:endParaRPr>
            </a:p>
          </p:txBody>
        </p:sp>
      </p:grpSp>
      <p:sp>
        <p:nvSpPr>
          <p:cNvPr id="39" name="矩形: 圆角 38">
            <a:extLst>
              <a:ext uri="{FF2B5EF4-FFF2-40B4-BE49-F238E27FC236}">
                <a16:creationId xmlns:a16="http://schemas.microsoft.com/office/drawing/2014/main" id="{3FF1AC6B-3967-421E-BC71-EF1E29A10161}"/>
              </a:ext>
            </a:extLst>
          </p:cNvPr>
          <p:cNvSpPr/>
          <p:nvPr/>
        </p:nvSpPr>
        <p:spPr>
          <a:xfrm>
            <a:off x="656304" y="1072593"/>
            <a:ext cx="3429000" cy="57707"/>
          </a:xfrm>
          <a:prstGeom prst="roundRect">
            <a:avLst>
              <a:gd name="adj" fmla="val 50000"/>
            </a:avLst>
          </a:prstGeom>
          <a:gradFill>
            <a:gsLst>
              <a:gs pos="38000">
                <a:srgbClr val="6D7488"/>
              </a:gs>
              <a:gs pos="0">
                <a:schemeClr val="accent2">
                  <a:alpha val="0"/>
                </a:schemeClr>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CF114EE5-31B6-4D6B-A54E-C69E5B971129}"/>
              </a:ext>
            </a:extLst>
          </p:cNvPr>
          <p:cNvGrpSpPr/>
          <p:nvPr/>
        </p:nvGrpSpPr>
        <p:grpSpPr>
          <a:xfrm>
            <a:off x="661951" y="708653"/>
            <a:ext cx="291524" cy="300010"/>
            <a:chOff x="333130" y="690422"/>
            <a:chExt cx="291524" cy="300010"/>
          </a:xfrm>
        </p:grpSpPr>
        <p:sp>
          <p:nvSpPr>
            <p:cNvPr id="41" name="矩形: 圆角 40">
              <a:extLst>
                <a:ext uri="{FF2B5EF4-FFF2-40B4-BE49-F238E27FC236}">
                  <a16:creationId xmlns:a16="http://schemas.microsoft.com/office/drawing/2014/main" id="{70FD6030-D4FD-4C84-A4A3-1BB768071B10}"/>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a:extLst>
                <a:ext uri="{FF2B5EF4-FFF2-40B4-BE49-F238E27FC236}">
                  <a16:creationId xmlns:a16="http://schemas.microsoft.com/office/drawing/2014/main" id="{C989007F-B311-431F-9382-F134675FE6A9}"/>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a:extLst>
              <a:ext uri="{FF2B5EF4-FFF2-40B4-BE49-F238E27FC236}">
                <a16:creationId xmlns:a16="http://schemas.microsoft.com/office/drawing/2014/main" id="{CB115D6A-A384-40E9-8A74-D518DB4E5628}"/>
              </a:ext>
            </a:extLst>
          </p:cNvPr>
          <p:cNvGrpSpPr/>
          <p:nvPr/>
        </p:nvGrpSpPr>
        <p:grpSpPr>
          <a:xfrm>
            <a:off x="756303" y="2255780"/>
            <a:ext cx="3323038" cy="3323038"/>
            <a:chOff x="669517" y="2255780"/>
            <a:chExt cx="3323038" cy="3323038"/>
          </a:xfrm>
        </p:grpSpPr>
        <p:sp>
          <p:nvSpPr>
            <p:cNvPr id="3" name="椭圆 2">
              <a:extLst>
                <a:ext uri="{FF2B5EF4-FFF2-40B4-BE49-F238E27FC236}">
                  <a16:creationId xmlns:a16="http://schemas.microsoft.com/office/drawing/2014/main" id="{3DD079F7-A73F-4F23-B737-A8F60499F10A}"/>
                </a:ext>
              </a:extLst>
            </p:cNvPr>
            <p:cNvSpPr/>
            <p:nvPr/>
          </p:nvSpPr>
          <p:spPr>
            <a:xfrm>
              <a:off x="669517" y="2255780"/>
              <a:ext cx="3323038" cy="3323038"/>
            </a:xfrm>
            <a:prstGeom prst="ellipse">
              <a:avLst/>
            </a:prstGeom>
            <a:gradFill>
              <a:gsLst>
                <a:gs pos="0">
                  <a:schemeClr val="accent4"/>
                </a:gs>
                <a:gs pos="100000">
                  <a:schemeClr val="accent3"/>
                </a:gs>
              </a:gsLst>
              <a:lin ang="10800000" scaled="1"/>
            </a:grad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B82A479E-5561-4D66-A849-A0D92503751D}"/>
                </a:ext>
              </a:extLst>
            </p:cNvPr>
            <p:cNvSpPr txBox="1"/>
            <p:nvPr/>
          </p:nvSpPr>
          <p:spPr>
            <a:xfrm>
              <a:off x="1417966" y="3158117"/>
              <a:ext cx="1826141" cy="743986"/>
            </a:xfrm>
            <a:prstGeom prst="rect">
              <a:avLst/>
            </a:prstGeom>
            <a:noFill/>
          </p:spPr>
          <p:txBody>
            <a:bodyPr wrap="none" rtlCol="0">
              <a:spAutoFit/>
            </a:bodyPr>
            <a:lstStyle/>
            <a:p>
              <a:pPr>
                <a:lnSpc>
                  <a:spcPct val="150000"/>
                </a:lnSpc>
              </a:pPr>
              <a:r>
                <a:rPr lang="zh-CN" altLang="en-US" sz="3200" b="1" dirty="0">
                  <a:solidFill>
                    <a:schemeClr val="bg1"/>
                  </a:solidFill>
                  <a:latin typeface="+mj-ea"/>
                  <a:ea typeface="+mj-ea"/>
                </a:rPr>
                <a:t>提升视觉</a:t>
              </a:r>
            </a:p>
          </p:txBody>
        </p:sp>
        <p:sp>
          <p:nvSpPr>
            <p:cNvPr id="58" name="文本框 57">
              <a:extLst>
                <a:ext uri="{FF2B5EF4-FFF2-40B4-BE49-F238E27FC236}">
                  <a16:creationId xmlns:a16="http://schemas.microsoft.com/office/drawing/2014/main" id="{02800DE1-A3E0-4026-9B97-1FDB048CABB5}"/>
                </a:ext>
              </a:extLst>
            </p:cNvPr>
            <p:cNvSpPr txBox="1"/>
            <p:nvPr/>
          </p:nvSpPr>
          <p:spPr>
            <a:xfrm>
              <a:off x="1417966" y="3748450"/>
              <a:ext cx="1826141" cy="743986"/>
            </a:xfrm>
            <a:prstGeom prst="rect">
              <a:avLst/>
            </a:prstGeom>
            <a:noFill/>
          </p:spPr>
          <p:txBody>
            <a:bodyPr wrap="none" rtlCol="0">
              <a:spAutoFit/>
            </a:bodyPr>
            <a:lstStyle/>
            <a:p>
              <a:pPr>
                <a:lnSpc>
                  <a:spcPct val="150000"/>
                </a:lnSpc>
              </a:pPr>
              <a:r>
                <a:rPr lang="zh-CN" altLang="en-US" sz="3200" b="1" dirty="0">
                  <a:solidFill>
                    <a:schemeClr val="bg1"/>
                  </a:solidFill>
                  <a:latin typeface="+mj-ea"/>
                  <a:ea typeface="+mj-ea"/>
                </a:rPr>
                <a:t>浏览效率</a:t>
              </a:r>
            </a:p>
          </p:txBody>
        </p:sp>
      </p:grpSp>
      <p:grpSp>
        <p:nvGrpSpPr>
          <p:cNvPr id="8" name="组合 7">
            <a:extLst>
              <a:ext uri="{FF2B5EF4-FFF2-40B4-BE49-F238E27FC236}">
                <a16:creationId xmlns:a16="http://schemas.microsoft.com/office/drawing/2014/main" id="{7F08D579-49C0-410C-B4E8-33661C1B0D05}"/>
              </a:ext>
            </a:extLst>
          </p:cNvPr>
          <p:cNvGrpSpPr/>
          <p:nvPr/>
        </p:nvGrpSpPr>
        <p:grpSpPr>
          <a:xfrm>
            <a:off x="4894377" y="2255780"/>
            <a:ext cx="3323038" cy="3323038"/>
            <a:chOff x="4567263" y="2255780"/>
            <a:chExt cx="3323038" cy="3323038"/>
          </a:xfrm>
        </p:grpSpPr>
        <p:sp>
          <p:nvSpPr>
            <p:cNvPr id="34" name="椭圆 33">
              <a:extLst>
                <a:ext uri="{FF2B5EF4-FFF2-40B4-BE49-F238E27FC236}">
                  <a16:creationId xmlns:a16="http://schemas.microsoft.com/office/drawing/2014/main" id="{2C586A36-001D-4D13-B735-CC8E35643935}"/>
                </a:ext>
              </a:extLst>
            </p:cNvPr>
            <p:cNvSpPr/>
            <p:nvPr/>
          </p:nvSpPr>
          <p:spPr>
            <a:xfrm>
              <a:off x="4567263" y="2255780"/>
              <a:ext cx="3323038" cy="3323038"/>
            </a:xfrm>
            <a:prstGeom prst="ellipse">
              <a:avLst/>
            </a:prstGeom>
            <a:gradFill>
              <a:gsLst>
                <a:gs pos="0">
                  <a:schemeClr val="accent4"/>
                </a:gs>
                <a:gs pos="100000">
                  <a:schemeClr val="accent3"/>
                </a:gs>
              </a:gsLst>
              <a:lin ang="10800000" scaled="1"/>
            </a:grad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p>
          </p:txBody>
        </p:sp>
        <p:sp>
          <p:nvSpPr>
            <p:cNvPr id="51" name="椭圆 50">
              <a:extLst>
                <a:ext uri="{FF2B5EF4-FFF2-40B4-BE49-F238E27FC236}">
                  <a16:creationId xmlns:a16="http://schemas.microsoft.com/office/drawing/2014/main" id="{D7E58EFE-1D4C-45EF-847D-151E28F1DB1F}"/>
                </a:ext>
              </a:extLst>
            </p:cNvPr>
            <p:cNvSpPr/>
            <p:nvPr/>
          </p:nvSpPr>
          <p:spPr>
            <a:xfrm>
              <a:off x="5308838" y="3213743"/>
              <a:ext cx="905748" cy="9057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a:extLst>
                <a:ext uri="{FF2B5EF4-FFF2-40B4-BE49-F238E27FC236}">
                  <a16:creationId xmlns:a16="http://schemas.microsoft.com/office/drawing/2014/main" id="{F147F987-775E-48DB-8689-71C3DAC54F92}"/>
                </a:ext>
              </a:extLst>
            </p:cNvPr>
            <p:cNvSpPr txBox="1"/>
            <p:nvPr/>
          </p:nvSpPr>
          <p:spPr>
            <a:xfrm>
              <a:off x="5761712" y="2637063"/>
              <a:ext cx="1107996" cy="458908"/>
            </a:xfrm>
            <a:prstGeom prst="rect">
              <a:avLst/>
            </a:prstGeom>
            <a:noFill/>
          </p:spPr>
          <p:txBody>
            <a:bodyPr wrap="none" rtlCol="0">
              <a:spAutoFit/>
            </a:bodyPr>
            <a:lstStyle/>
            <a:p>
              <a:pPr>
                <a:lnSpc>
                  <a:spcPct val="150000"/>
                </a:lnSpc>
              </a:pPr>
              <a:r>
                <a:rPr lang="zh-CN" altLang="en-US" b="1" dirty="0">
                  <a:solidFill>
                    <a:schemeClr val="bg1"/>
                  </a:solidFill>
                  <a:latin typeface="+mj-ea"/>
                  <a:ea typeface="+mj-ea"/>
                </a:rPr>
                <a:t>优化思路</a:t>
              </a:r>
            </a:p>
          </p:txBody>
        </p:sp>
        <p:sp>
          <p:nvSpPr>
            <p:cNvPr id="59" name="椭圆 58">
              <a:extLst>
                <a:ext uri="{FF2B5EF4-FFF2-40B4-BE49-F238E27FC236}">
                  <a16:creationId xmlns:a16="http://schemas.microsoft.com/office/drawing/2014/main" id="{B4006711-0C4F-4069-AD0B-46E1CEC4C6BF}"/>
                </a:ext>
              </a:extLst>
            </p:cNvPr>
            <p:cNvSpPr/>
            <p:nvPr/>
          </p:nvSpPr>
          <p:spPr>
            <a:xfrm>
              <a:off x="6336420" y="3213743"/>
              <a:ext cx="905748" cy="9057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a:extLst>
                <a:ext uri="{FF2B5EF4-FFF2-40B4-BE49-F238E27FC236}">
                  <a16:creationId xmlns:a16="http://schemas.microsoft.com/office/drawing/2014/main" id="{AE9EFCE4-9B95-40A0-B0DE-8DF2BE57A10C}"/>
                </a:ext>
              </a:extLst>
            </p:cNvPr>
            <p:cNvSpPr/>
            <p:nvPr/>
          </p:nvSpPr>
          <p:spPr>
            <a:xfrm>
              <a:off x="5308838" y="4237263"/>
              <a:ext cx="905748" cy="9057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a:extLst>
                <a:ext uri="{FF2B5EF4-FFF2-40B4-BE49-F238E27FC236}">
                  <a16:creationId xmlns:a16="http://schemas.microsoft.com/office/drawing/2014/main" id="{BBAE9BDD-2D21-491A-A5F9-310C06663E84}"/>
                </a:ext>
              </a:extLst>
            </p:cNvPr>
            <p:cNvSpPr/>
            <p:nvPr/>
          </p:nvSpPr>
          <p:spPr>
            <a:xfrm>
              <a:off x="6336420" y="4237263"/>
              <a:ext cx="905748" cy="9057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文本框 61">
              <a:extLst>
                <a:ext uri="{FF2B5EF4-FFF2-40B4-BE49-F238E27FC236}">
                  <a16:creationId xmlns:a16="http://schemas.microsoft.com/office/drawing/2014/main" id="{4FF2A794-25F0-47D4-97DB-0D734DA03657}"/>
                </a:ext>
              </a:extLst>
            </p:cNvPr>
            <p:cNvSpPr txBox="1"/>
            <p:nvPr/>
          </p:nvSpPr>
          <p:spPr>
            <a:xfrm>
              <a:off x="5438547" y="3409950"/>
              <a:ext cx="646331" cy="458908"/>
            </a:xfrm>
            <a:prstGeom prst="rect">
              <a:avLst/>
            </a:prstGeom>
            <a:noFill/>
          </p:spPr>
          <p:txBody>
            <a:bodyPr wrap="none" rtlCol="0">
              <a:spAutoFit/>
            </a:bodyPr>
            <a:lstStyle/>
            <a:p>
              <a:pPr>
                <a:lnSpc>
                  <a:spcPct val="150000"/>
                </a:lnSpc>
              </a:pPr>
              <a:r>
                <a:rPr lang="zh-CN" altLang="en-US" b="1" dirty="0">
                  <a:solidFill>
                    <a:schemeClr val="accent1"/>
                  </a:solidFill>
                  <a:latin typeface="+mj-ea"/>
                  <a:ea typeface="+mj-ea"/>
                </a:rPr>
                <a:t>文字</a:t>
              </a:r>
            </a:p>
          </p:txBody>
        </p:sp>
        <p:sp>
          <p:nvSpPr>
            <p:cNvPr id="65" name="文本框 64">
              <a:extLst>
                <a:ext uri="{FF2B5EF4-FFF2-40B4-BE49-F238E27FC236}">
                  <a16:creationId xmlns:a16="http://schemas.microsoft.com/office/drawing/2014/main" id="{F853C6E6-78E9-4D9D-AC56-897C3B4632CC}"/>
                </a:ext>
              </a:extLst>
            </p:cNvPr>
            <p:cNvSpPr txBox="1"/>
            <p:nvPr/>
          </p:nvSpPr>
          <p:spPr>
            <a:xfrm>
              <a:off x="6360570" y="3409950"/>
              <a:ext cx="877163" cy="458908"/>
            </a:xfrm>
            <a:prstGeom prst="rect">
              <a:avLst/>
            </a:prstGeom>
            <a:noFill/>
          </p:spPr>
          <p:txBody>
            <a:bodyPr wrap="none" rtlCol="0">
              <a:spAutoFit/>
            </a:bodyPr>
            <a:lstStyle/>
            <a:p>
              <a:pPr>
                <a:lnSpc>
                  <a:spcPct val="150000"/>
                </a:lnSpc>
              </a:pPr>
              <a:r>
                <a:rPr lang="zh-CN" altLang="en-US" b="1" dirty="0">
                  <a:solidFill>
                    <a:schemeClr val="accent1"/>
                  </a:solidFill>
                  <a:latin typeface="+mj-ea"/>
                  <a:ea typeface="+mj-ea"/>
                </a:rPr>
                <a:t>视觉线</a:t>
              </a:r>
            </a:p>
          </p:txBody>
        </p:sp>
        <p:sp>
          <p:nvSpPr>
            <p:cNvPr id="66" name="文本框 65">
              <a:extLst>
                <a:ext uri="{FF2B5EF4-FFF2-40B4-BE49-F238E27FC236}">
                  <a16:creationId xmlns:a16="http://schemas.microsoft.com/office/drawing/2014/main" id="{1E20427D-3000-4952-B2A3-74281BC4397D}"/>
                </a:ext>
              </a:extLst>
            </p:cNvPr>
            <p:cNvSpPr txBox="1"/>
            <p:nvPr/>
          </p:nvSpPr>
          <p:spPr>
            <a:xfrm>
              <a:off x="5438547" y="4407584"/>
              <a:ext cx="646331" cy="458908"/>
            </a:xfrm>
            <a:prstGeom prst="rect">
              <a:avLst/>
            </a:prstGeom>
            <a:noFill/>
          </p:spPr>
          <p:txBody>
            <a:bodyPr wrap="none" rtlCol="0">
              <a:spAutoFit/>
            </a:bodyPr>
            <a:lstStyle/>
            <a:p>
              <a:pPr>
                <a:lnSpc>
                  <a:spcPct val="150000"/>
                </a:lnSpc>
              </a:pPr>
              <a:r>
                <a:rPr lang="zh-CN" altLang="en-US" b="1" dirty="0">
                  <a:solidFill>
                    <a:schemeClr val="accent1"/>
                  </a:solidFill>
                  <a:latin typeface="+mj-ea"/>
                  <a:ea typeface="+mj-ea"/>
                </a:rPr>
                <a:t>容器</a:t>
              </a:r>
            </a:p>
          </p:txBody>
        </p:sp>
        <p:sp>
          <p:nvSpPr>
            <p:cNvPr id="67" name="文本框 66">
              <a:extLst>
                <a:ext uri="{FF2B5EF4-FFF2-40B4-BE49-F238E27FC236}">
                  <a16:creationId xmlns:a16="http://schemas.microsoft.com/office/drawing/2014/main" id="{209213E8-EFB4-4851-8F5D-68EB7528EBE0}"/>
                </a:ext>
              </a:extLst>
            </p:cNvPr>
            <p:cNvSpPr txBox="1"/>
            <p:nvPr/>
          </p:nvSpPr>
          <p:spPr>
            <a:xfrm>
              <a:off x="6466129" y="4407584"/>
              <a:ext cx="646331" cy="458908"/>
            </a:xfrm>
            <a:prstGeom prst="rect">
              <a:avLst/>
            </a:prstGeom>
            <a:noFill/>
          </p:spPr>
          <p:txBody>
            <a:bodyPr wrap="none" rtlCol="0">
              <a:spAutoFit/>
            </a:bodyPr>
            <a:lstStyle/>
            <a:p>
              <a:pPr>
                <a:lnSpc>
                  <a:spcPct val="150000"/>
                </a:lnSpc>
              </a:pPr>
              <a:r>
                <a:rPr lang="zh-CN" altLang="en-US" b="1" dirty="0">
                  <a:solidFill>
                    <a:schemeClr val="accent1"/>
                  </a:solidFill>
                  <a:latin typeface="+mj-ea"/>
                  <a:ea typeface="+mj-ea"/>
                </a:rPr>
                <a:t>图片</a:t>
              </a:r>
            </a:p>
          </p:txBody>
        </p:sp>
      </p:grpSp>
      <p:grpSp>
        <p:nvGrpSpPr>
          <p:cNvPr id="7" name="组合 6">
            <a:extLst>
              <a:ext uri="{FF2B5EF4-FFF2-40B4-BE49-F238E27FC236}">
                <a16:creationId xmlns:a16="http://schemas.microsoft.com/office/drawing/2014/main" id="{75BACB0B-2D51-4E97-A46B-72DFE7404D2B}"/>
              </a:ext>
            </a:extLst>
          </p:cNvPr>
          <p:cNvGrpSpPr/>
          <p:nvPr/>
        </p:nvGrpSpPr>
        <p:grpSpPr>
          <a:xfrm>
            <a:off x="9032452" y="2345463"/>
            <a:ext cx="2395784" cy="3089148"/>
            <a:chOff x="8495723" y="2345463"/>
            <a:chExt cx="2395784" cy="3089148"/>
          </a:xfrm>
        </p:grpSpPr>
        <p:grpSp>
          <p:nvGrpSpPr>
            <p:cNvPr id="6" name="组合 5">
              <a:extLst>
                <a:ext uri="{FF2B5EF4-FFF2-40B4-BE49-F238E27FC236}">
                  <a16:creationId xmlns:a16="http://schemas.microsoft.com/office/drawing/2014/main" id="{9C2AB7D9-1C26-4939-A60F-A40D311BF278}"/>
                </a:ext>
              </a:extLst>
            </p:cNvPr>
            <p:cNvGrpSpPr/>
            <p:nvPr/>
          </p:nvGrpSpPr>
          <p:grpSpPr>
            <a:xfrm>
              <a:off x="8495723" y="2345463"/>
              <a:ext cx="2395784" cy="583200"/>
              <a:chOff x="8495723" y="2255780"/>
              <a:chExt cx="2395784" cy="583200"/>
            </a:xfrm>
          </p:grpSpPr>
          <p:sp>
            <p:nvSpPr>
              <p:cNvPr id="56" name="矩形: 圆角 55">
                <a:extLst>
                  <a:ext uri="{FF2B5EF4-FFF2-40B4-BE49-F238E27FC236}">
                    <a16:creationId xmlns:a16="http://schemas.microsoft.com/office/drawing/2014/main" id="{3CCE090C-1262-4EC5-9D0A-6888F11F2954}"/>
                  </a:ext>
                </a:extLst>
              </p:cNvPr>
              <p:cNvSpPr/>
              <p:nvPr/>
            </p:nvSpPr>
            <p:spPr>
              <a:xfrm>
                <a:off x="8495723" y="2255780"/>
                <a:ext cx="2395784" cy="583200"/>
              </a:xfrm>
              <a:prstGeom prst="roundRect">
                <a:avLst>
                  <a:gd name="adj" fmla="val 7521"/>
                </a:avLst>
              </a:prstGeom>
              <a:gradFill>
                <a:gsLst>
                  <a:gs pos="0">
                    <a:schemeClr val="accent3"/>
                  </a:gs>
                  <a:gs pos="100000">
                    <a:schemeClr val="accent4"/>
                  </a:gs>
                </a:gsLst>
                <a:lin ang="2700000" scaled="1"/>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文本框 56">
                <a:extLst>
                  <a:ext uri="{FF2B5EF4-FFF2-40B4-BE49-F238E27FC236}">
                    <a16:creationId xmlns:a16="http://schemas.microsoft.com/office/drawing/2014/main" id="{D9E41474-1D07-4B35-BD1C-6697F8A0BE0D}"/>
                  </a:ext>
                </a:extLst>
              </p:cNvPr>
              <p:cNvSpPr txBox="1"/>
              <p:nvPr/>
            </p:nvSpPr>
            <p:spPr>
              <a:xfrm>
                <a:off x="8844665" y="2269403"/>
                <a:ext cx="1697901" cy="460704"/>
              </a:xfrm>
              <a:prstGeom prst="rect">
                <a:avLst/>
              </a:prstGeom>
              <a:noFill/>
            </p:spPr>
            <p:txBody>
              <a:bodyPr wrap="none" rtlCol="0">
                <a:spAutoFit/>
              </a:bodyPr>
              <a:lstStyle/>
              <a:p>
                <a:pPr>
                  <a:lnSpc>
                    <a:spcPct val="150000"/>
                  </a:lnSpc>
                </a:pPr>
                <a:r>
                  <a:rPr lang="zh-CN" altLang="en-US" b="1" dirty="0">
                    <a:solidFill>
                      <a:schemeClr val="bg1"/>
                    </a:solidFill>
                    <a:latin typeface="+mn-ea"/>
                  </a:rPr>
                  <a:t>文字</a:t>
                </a:r>
                <a:r>
                  <a:rPr lang="en-US" altLang="zh-CN" b="1" dirty="0">
                    <a:solidFill>
                      <a:schemeClr val="bg1"/>
                    </a:solidFill>
                    <a:latin typeface="+mn-ea"/>
                  </a:rPr>
                  <a:t>5</a:t>
                </a:r>
                <a:r>
                  <a:rPr lang="zh-CN" altLang="en-US" b="1" dirty="0">
                    <a:solidFill>
                      <a:schemeClr val="bg1"/>
                    </a:solidFill>
                    <a:latin typeface="+mn-ea"/>
                  </a:rPr>
                  <a:t>大层次性</a:t>
                </a:r>
              </a:p>
            </p:txBody>
          </p:sp>
        </p:grpSp>
        <p:grpSp>
          <p:nvGrpSpPr>
            <p:cNvPr id="72" name="组合 71">
              <a:extLst>
                <a:ext uri="{FF2B5EF4-FFF2-40B4-BE49-F238E27FC236}">
                  <a16:creationId xmlns:a16="http://schemas.microsoft.com/office/drawing/2014/main" id="{8A7C763C-697F-40B7-8F95-FE8535306E0C}"/>
                </a:ext>
              </a:extLst>
            </p:cNvPr>
            <p:cNvGrpSpPr/>
            <p:nvPr/>
          </p:nvGrpSpPr>
          <p:grpSpPr>
            <a:xfrm>
              <a:off x="8495723" y="3180779"/>
              <a:ext cx="2395784" cy="583200"/>
              <a:chOff x="8495723" y="2255780"/>
              <a:chExt cx="2395784" cy="583200"/>
            </a:xfrm>
          </p:grpSpPr>
          <p:sp>
            <p:nvSpPr>
              <p:cNvPr id="73" name="矩形: 圆角 72">
                <a:extLst>
                  <a:ext uri="{FF2B5EF4-FFF2-40B4-BE49-F238E27FC236}">
                    <a16:creationId xmlns:a16="http://schemas.microsoft.com/office/drawing/2014/main" id="{23F8F4D2-4F8B-482F-8DDC-6E3BC1051102}"/>
                  </a:ext>
                </a:extLst>
              </p:cNvPr>
              <p:cNvSpPr/>
              <p:nvPr/>
            </p:nvSpPr>
            <p:spPr>
              <a:xfrm>
                <a:off x="8495723" y="2255780"/>
                <a:ext cx="2395784" cy="583200"/>
              </a:xfrm>
              <a:prstGeom prst="roundRect">
                <a:avLst>
                  <a:gd name="adj" fmla="val 7521"/>
                </a:avLst>
              </a:prstGeom>
              <a:gradFill>
                <a:gsLst>
                  <a:gs pos="0">
                    <a:schemeClr val="accent3"/>
                  </a:gs>
                  <a:gs pos="100000">
                    <a:schemeClr val="accent4"/>
                  </a:gs>
                </a:gsLst>
                <a:lin ang="2700000" scaled="1"/>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4" name="文本框 73">
                <a:extLst>
                  <a:ext uri="{FF2B5EF4-FFF2-40B4-BE49-F238E27FC236}">
                    <a16:creationId xmlns:a16="http://schemas.microsoft.com/office/drawing/2014/main" id="{8870CC96-78E6-4403-B8D9-804B09448CDC}"/>
                  </a:ext>
                </a:extLst>
              </p:cNvPr>
              <p:cNvSpPr txBox="1"/>
              <p:nvPr/>
            </p:nvSpPr>
            <p:spPr>
              <a:xfrm>
                <a:off x="8620244" y="2269403"/>
                <a:ext cx="2146742" cy="460704"/>
              </a:xfrm>
              <a:prstGeom prst="rect">
                <a:avLst/>
              </a:prstGeom>
              <a:noFill/>
            </p:spPr>
            <p:txBody>
              <a:bodyPr wrap="none" rtlCol="0">
                <a:spAutoFit/>
              </a:bodyPr>
              <a:lstStyle/>
              <a:p>
                <a:pPr>
                  <a:lnSpc>
                    <a:spcPct val="150000"/>
                  </a:lnSpc>
                </a:pPr>
                <a:r>
                  <a:rPr lang="zh-CN" altLang="en-US" b="1" dirty="0">
                    <a:solidFill>
                      <a:schemeClr val="bg1"/>
                    </a:solidFill>
                    <a:latin typeface="+mn-ea"/>
                  </a:rPr>
                  <a:t>尼尔森</a:t>
                </a:r>
                <a:r>
                  <a:rPr lang="en-US" altLang="zh-CN" b="1" dirty="0">
                    <a:solidFill>
                      <a:schemeClr val="bg1"/>
                    </a:solidFill>
                    <a:latin typeface="+mn-ea"/>
                  </a:rPr>
                  <a:t>F</a:t>
                </a:r>
                <a:r>
                  <a:rPr lang="zh-CN" altLang="en-US" b="1" dirty="0">
                    <a:solidFill>
                      <a:schemeClr val="bg1"/>
                    </a:solidFill>
                    <a:latin typeface="+mn-ea"/>
                  </a:rPr>
                  <a:t>型视觉模型</a:t>
                </a:r>
              </a:p>
            </p:txBody>
          </p:sp>
        </p:grpSp>
        <p:grpSp>
          <p:nvGrpSpPr>
            <p:cNvPr id="75" name="组合 74">
              <a:extLst>
                <a:ext uri="{FF2B5EF4-FFF2-40B4-BE49-F238E27FC236}">
                  <a16:creationId xmlns:a16="http://schemas.microsoft.com/office/drawing/2014/main" id="{8DAC7A3F-F69C-490D-9A85-7B23545D697E}"/>
                </a:ext>
              </a:extLst>
            </p:cNvPr>
            <p:cNvGrpSpPr/>
            <p:nvPr/>
          </p:nvGrpSpPr>
          <p:grpSpPr>
            <a:xfrm>
              <a:off x="8495723" y="4016095"/>
              <a:ext cx="2395784" cy="583200"/>
              <a:chOff x="8495723" y="2255780"/>
              <a:chExt cx="2395784" cy="583200"/>
            </a:xfrm>
          </p:grpSpPr>
          <p:sp>
            <p:nvSpPr>
              <p:cNvPr id="76" name="矩形: 圆角 75">
                <a:extLst>
                  <a:ext uri="{FF2B5EF4-FFF2-40B4-BE49-F238E27FC236}">
                    <a16:creationId xmlns:a16="http://schemas.microsoft.com/office/drawing/2014/main" id="{05E2FCA6-7A4F-4BA0-94DA-6A40A7887595}"/>
                  </a:ext>
                </a:extLst>
              </p:cNvPr>
              <p:cNvSpPr/>
              <p:nvPr/>
            </p:nvSpPr>
            <p:spPr>
              <a:xfrm>
                <a:off x="8495723" y="2255780"/>
                <a:ext cx="2395784" cy="583200"/>
              </a:xfrm>
              <a:prstGeom prst="roundRect">
                <a:avLst>
                  <a:gd name="adj" fmla="val 7521"/>
                </a:avLst>
              </a:prstGeom>
              <a:gradFill>
                <a:gsLst>
                  <a:gs pos="0">
                    <a:schemeClr val="accent3"/>
                  </a:gs>
                  <a:gs pos="100000">
                    <a:schemeClr val="accent4"/>
                  </a:gs>
                </a:gsLst>
                <a:lin ang="2700000" scaled="1"/>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文本框 76">
                <a:extLst>
                  <a:ext uri="{FF2B5EF4-FFF2-40B4-BE49-F238E27FC236}">
                    <a16:creationId xmlns:a16="http://schemas.microsoft.com/office/drawing/2014/main" id="{83DABE14-FA0D-44FC-BF2C-64E5F9AF670E}"/>
                  </a:ext>
                </a:extLst>
              </p:cNvPr>
              <p:cNvSpPr txBox="1"/>
              <p:nvPr/>
            </p:nvSpPr>
            <p:spPr>
              <a:xfrm>
                <a:off x="8844665" y="2269403"/>
                <a:ext cx="1800493" cy="460704"/>
              </a:xfrm>
              <a:prstGeom prst="rect">
                <a:avLst/>
              </a:prstGeom>
              <a:noFill/>
            </p:spPr>
            <p:txBody>
              <a:bodyPr wrap="none" rtlCol="0">
                <a:spAutoFit/>
              </a:bodyPr>
              <a:lstStyle/>
              <a:p>
                <a:pPr>
                  <a:lnSpc>
                    <a:spcPct val="150000"/>
                  </a:lnSpc>
                </a:pPr>
                <a:r>
                  <a:rPr lang="zh-CN" altLang="en-US" b="1" dirty="0">
                    <a:solidFill>
                      <a:schemeClr val="bg1"/>
                    </a:solidFill>
                    <a:latin typeface="+mn-ea"/>
                  </a:rPr>
                  <a:t>统一的圆角容器</a:t>
                </a:r>
              </a:p>
            </p:txBody>
          </p:sp>
        </p:grpSp>
        <p:grpSp>
          <p:nvGrpSpPr>
            <p:cNvPr id="78" name="组合 77">
              <a:extLst>
                <a:ext uri="{FF2B5EF4-FFF2-40B4-BE49-F238E27FC236}">
                  <a16:creationId xmlns:a16="http://schemas.microsoft.com/office/drawing/2014/main" id="{095D3E2A-18FC-4B2A-A787-CED3A63C969F}"/>
                </a:ext>
              </a:extLst>
            </p:cNvPr>
            <p:cNvGrpSpPr/>
            <p:nvPr/>
          </p:nvGrpSpPr>
          <p:grpSpPr>
            <a:xfrm>
              <a:off x="8495723" y="4851411"/>
              <a:ext cx="2395784" cy="583200"/>
              <a:chOff x="8495723" y="2255780"/>
              <a:chExt cx="2395784" cy="583200"/>
            </a:xfrm>
          </p:grpSpPr>
          <p:sp>
            <p:nvSpPr>
              <p:cNvPr id="79" name="矩形: 圆角 78">
                <a:extLst>
                  <a:ext uri="{FF2B5EF4-FFF2-40B4-BE49-F238E27FC236}">
                    <a16:creationId xmlns:a16="http://schemas.microsoft.com/office/drawing/2014/main" id="{87439CC9-1944-4CB4-8A21-29DCB996D2D1}"/>
                  </a:ext>
                </a:extLst>
              </p:cNvPr>
              <p:cNvSpPr/>
              <p:nvPr/>
            </p:nvSpPr>
            <p:spPr>
              <a:xfrm>
                <a:off x="8495723" y="2255780"/>
                <a:ext cx="2395784" cy="583200"/>
              </a:xfrm>
              <a:prstGeom prst="roundRect">
                <a:avLst>
                  <a:gd name="adj" fmla="val 7521"/>
                </a:avLst>
              </a:prstGeom>
              <a:gradFill>
                <a:gsLst>
                  <a:gs pos="0">
                    <a:schemeClr val="accent3"/>
                  </a:gs>
                  <a:gs pos="100000">
                    <a:schemeClr val="accent4"/>
                  </a:gs>
                </a:gsLst>
                <a:lin ang="2700000" scaled="1"/>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文本框 79">
                <a:extLst>
                  <a:ext uri="{FF2B5EF4-FFF2-40B4-BE49-F238E27FC236}">
                    <a16:creationId xmlns:a16="http://schemas.microsoft.com/office/drawing/2014/main" id="{4BDFDE00-C943-493F-81B5-2BA313D06927}"/>
                  </a:ext>
                </a:extLst>
              </p:cNvPr>
              <p:cNvSpPr txBox="1"/>
              <p:nvPr/>
            </p:nvSpPr>
            <p:spPr>
              <a:xfrm>
                <a:off x="8562536" y="2269403"/>
                <a:ext cx="2262158" cy="460704"/>
              </a:xfrm>
              <a:prstGeom prst="rect">
                <a:avLst/>
              </a:prstGeom>
              <a:noFill/>
            </p:spPr>
            <p:txBody>
              <a:bodyPr wrap="none" rtlCol="0">
                <a:spAutoFit/>
              </a:bodyPr>
              <a:lstStyle/>
              <a:p>
                <a:pPr>
                  <a:lnSpc>
                    <a:spcPct val="150000"/>
                  </a:lnSpc>
                </a:pPr>
                <a:r>
                  <a:rPr lang="zh-CN" altLang="en-US" b="1" dirty="0">
                    <a:solidFill>
                      <a:schemeClr val="bg1"/>
                    </a:solidFill>
                    <a:latin typeface="+mn-ea"/>
                  </a:rPr>
                  <a:t>强呼吸感、背景干净</a:t>
                </a:r>
              </a:p>
            </p:txBody>
          </p:sp>
        </p:grpSp>
      </p:grpSp>
      <p:sp>
        <p:nvSpPr>
          <p:cNvPr id="12" name="箭头: 右 11">
            <a:extLst>
              <a:ext uri="{FF2B5EF4-FFF2-40B4-BE49-F238E27FC236}">
                <a16:creationId xmlns:a16="http://schemas.microsoft.com/office/drawing/2014/main" id="{823B889A-BAE6-4AD0-81DB-BA21FDFBFA75}"/>
              </a:ext>
            </a:extLst>
          </p:cNvPr>
          <p:cNvSpPr/>
          <p:nvPr/>
        </p:nvSpPr>
        <p:spPr>
          <a:xfrm>
            <a:off x="4311536" y="3887908"/>
            <a:ext cx="350646" cy="349355"/>
          </a:xfrm>
          <a:prstGeom prst="rightArrow">
            <a:avLst/>
          </a:prstGeom>
          <a:solidFill>
            <a:schemeClr val="accent2">
              <a:alpha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箭头: 右 80">
            <a:extLst>
              <a:ext uri="{FF2B5EF4-FFF2-40B4-BE49-F238E27FC236}">
                <a16:creationId xmlns:a16="http://schemas.microsoft.com/office/drawing/2014/main" id="{8B975C3D-6F15-4A4C-8A55-F3BE50037B2B}"/>
              </a:ext>
            </a:extLst>
          </p:cNvPr>
          <p:cNvSpPr/>
          <p:nvPr/>
        </p:nvSpPr>
        <p:spPr>
          <a:xfrm>
            <a:off x="8449610" y="3887908"/>
            <a:ext cx="350646" cy="349355"/>
          </a:xfrm>
          <a:prstGeom prst="rightArrow">
            <a:avLst/>
          </a:prstGeom>
          <a:solidFill>
            <a:schemeClr val="accent2">
              <a:alpha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48255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01BEA8C4-7047-4690-9D97-8D17E6D12B66}"/>
              </a:ext>
            </a:extLst>
          </p:cNvPr>
          <p:cNvGrpSpPr/>
          <p:nvPr/>
        </p:nvGrpSpPr>
        <p:grpSpPr>
          <a:xfrm>
            <a:off x="953475" y="536622"/>
            <a:ext cx="3343908" cy="584775"/>
            <a:chOff x="380235" y="1997818"/>
            <a:chExt cx="3343907" cy="584775"/>
          </a:xfrm>
        </p:grpSpPr>
        <p:sp>
          <p:nvSpPr>
            <p:cNvPr id="23" name="文本框 22">
              <a:extLst>
                <a:ext uri="{FF2B5EF4-FFF2-40B4-BE49-F238E27FC236}">
                  <a16:creationId xmlns:a16="http://schemas.microsoft.com/office/drawing/2014/main" id="{F26A92E4-59BA-4F81-BB83-E0676BE5FF1F}"/>
                </a:ext>
              </a:extLst>
            </p:cNvPr>
            <p:cNvSpPr txBox="1"/>
            <p:nvPr/>
          </p:nvSpPr>
          <p:spPr>
            <a:xfrm>
              <a:off x="380235" y="1997818"/>
              <a:ext cx="1826140"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功能导向</a:t>
              </a:r>
            </a:p>
          </p:txBody>
        </p:sp>
        <p:sp>
          <p:nvSpPr>
            <p:cNvPr id="29" name="文本框 28">
              <a:extLst>
                <a:ext uri="{FF2B5EF4-FFF2-40B4-BE49-F238E27FC236}">
                  <a16:creationId xmlns:a16="http://schemas.microsoft.com/office/drawing/2014/main" id="{4714CFEE-5C4C-4294-A10B-A77405706851}"/>
                </a:ext>
              </a:extLst>
            </p:cNvPr>
            <p:cNvSpPr txBox="1"/>
            <p:nvPr/>
          </p:nvSpPr>
          <p:spPr>
            <a:xfrm>
              <a:off x="2117204"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31" name="文本框 30">
              <a:extLst>
                <a:ext uri="{FF2B5EF4-FFF2-40B4-BE49-F238E27FC236}">
                  <a16:creationId xmlns:a16="http://schemas.microsoft.com/office/drawing/2014/main" id="{B696DD42-932D-4519-908C-26ED6FF6925A}"/>
                </a:ext>
              </a:extLst>
            </p:cNvPr>
            <p:cNvSpPr txBox="1"/>
            <p:nvPr/>
          </p:nvSpPr>
          <p:spPr>
            <a:xfrm>
              <a:off x="2357421" y="2119816"/>
              <a:ext cx="1366721" cy="461793"/>
            </a:xfrm>
            <a:prstGeom prst="rect">
              <a:avLst/>
            </a:prstGeom>
            <a:noFill/>
          </p:spPr>
          <p:txBody>
            <a:bodyPr wrap="none" rtlCol="0">
              <a:spAutoFit/>
            </a:bodyPr>
            <a:lstStyle/>
            <a:p>
              <a:r>
                <a:rPr lang="en-US" altLang="zh-CN" sz="2401" dirty="0">
                  <a:solidFill>
                    <a:schemeClr val="accent2"/>
                  </a:solidFill>
                  <a:latin typeface="+mj-ea"/>
                  <a:ea typeface="+mj-ea"/>
                </a:rPr>
                <a:t>Content</a:t>
              </a:r>
              <a:endParaRPr lang="zh-CN" altLang="en-US" sz="2401" dirty="0">
                <a:solidFill>
                  <a:schemeClr val="accent2"/>
                </a:solidFill>
                <a:latin typeface="+mj-ea"/>
                <a:ea typeface="+mj-ea"/>
              </a:endParaRPr>
            </a:p>
          </p:txBody>
        </p:sp>
      </p:grpSp>
      <p:sp>
        <p:nvSpPr>
          <p:cNvPr id="39" name="矩形: 圆角 38">
            <a:extLst>
              <a:ext uri="{FF2B5EF4-FFF2-40B4-BE49-F238E27FC236}">
                <a16:creationId xmlns:a16="http://schemas.microsoft.com/office/drawing/2014/main" id="{3FF1AC6B-3967-421E-BC71-EF1E29A10161}"/>
              </a:ext>
            </a:extLst>
          </p:cNvPr>
          <p:cNvSpPr/>
          <p:nvPr/>
        </p:nvSpPr>
        <p:spPr>
          <a:xfrm>
            <a:off x="656304" y="1072593"/>
            <a:ext cx="3429000" cy="57707"/>
          </a:xfrm>
          <a:prstGeom prst="roundRect">
            <a:avLst>
              <a:gd name="adj" fmla="val 50000"/>
            </a:avLst>
          </a:prstGeom>
          <a:gradFill>
            <a:gsLst>
              <a:gs pos="38000">
                <a:srgbClr val="6D7488"/>
              </a:gs>
              <a:gs pos="0">
                <a:schemeClr val="accent2">
                  <a:alpha val="0"/>
                </a:schemeClr>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CF114EE5-31B6-4D6B-A54E-C69E5B971129}"/>
              </a:ext>
            </a:extLst>
          </p:cNvPr>
          <p:cNvGrpSpPr/>
          <p:nvPr/>
        </p:nvGrpSpPr>
        <p:grpSpPr>
          <a:xfrm>
            <a:off x="661951" y="708653"/>
            <a:ext cx="291524" cy="300010"/>
            <a:chOff x="333130" y="690422"/>
            <a:chExt cx="291524" cy="300010"/>
          </a:xfrm>
        </p:grpSpPr>
        <p:sp>
          <p:nvSpPr>
            <p:cNvPr id="41" name="矩形: 圆角 40">
              <a:extLst>
                <a:ext uri="{FF2B5EF4-FFF2-40B4-BE49-F238E27FC236}">
                  <a16:creationId xmlns:a16="http://schemas.microsoft.com/office/drawing/2014/main" id="{70FD6030-D4FD-4C84-A4A3-1BB768071B10}"/>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a:extLst>
                <a:ext uri="{FF2B5EF4-FFF2-40B4-BE49-F238E27FC236}">
                  <a16:creationId xmlns:a16="http://schemas.microsoft.com/office/drawing/2014/main" id="{C989007F-B311-431F-9382-F134675FE6A9}"/>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31016420-B7BB-4747-BE38-72005FFA490D}"/>
              </a:ext>
            </a:extLst>
          </p:cNvPr>
          <p:cNvGrpSpPr/>
          <p:nvPr/>
        </p:nvGrpSpPr>
        <p:grpSpPr>
          <a:xfrm>
            <a:off x="1322796" y="1547085"/>
            <a:ext cx="2395784" cy="4436768"/>
            <a:chOff x="1322796" y="1348640"/>
            <a:chExt cx="2395784" cy="4436768"/>
          </a:xfrm>
        </p:grpSpPr>
        <p:grpSp>
          <p:nvGrpSpPr>
            <p:cNvPr id="6" name="组合 5">
              <a:extLst>
                <a:ext uri="{FF2B5EF4-FFF2-40B4-BE49-F238E27FC236}">
                  <a16:creationId xmlns:a16="http://schemas.microsoft.com/office/drawing/2014/main" id="{9C2AB7D9-1C26-4939-A60F-A40D311BF278}"/>
                </a:ext>
              </a:extLst>
            </p:cNvPr>
            <p:cNvGrpSpPr/>
            <p:nvPr/>
          </p:nvGrpSpPr>
          <p:grpSpPr>
            <a:xfrm>
              <a:off x="1322796" y="2310966"/>
              <a:ext cx="2395784" cy="583200"/>
              <a:chOff x="8495723" y="2255780"/>
              <a:chExt cx="2395784" cy="583200"/>
            </a:xfrm>
          </p:grpSpPr>
          <p:sp>
            <p:nvSpPr>
              <p:cNvPr id="56" name="矩形: 圆角 55">
                <a:extLst>
                  <a:ext uri="{FF2B5EF4-FFF2-40B4-BE49-F238E27FC236}">
                    <a16:creationId xmlns:a16="http://schemas.microsoft.com/office/drawing/2014/main" id="{3CCE090C-1262-4EC5-9D0A-6888F11F2954}"/>
                  </a:ext>
                </a:extLst>
              </p:cNvPr>
              <p:cNvSpPr/>
              <p:nvPr/>
            </p:nvSpPr>
            <p:spPr>
              <a:xfrm>
                <a:off x="8495723" y="2255780"/>
                <a:ext cx="2395784" cy="583200"/>
              </a:xfrm>
              <a:prstGeom prst="roundRect">
                <a:avLst>
                  <a:gd name="adj" fmla="val 50000"/>
                </a:avLst>
              </a:prstGeom>
              <a:gradFill>
                <a:gsLst>
                  <a:gs pos="0">
                    <a:schemeClr val="accent3"/>
                  </a:gs>
                  <a:gs pos="100000">
                    <a:schemeClr val="accent4"/>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框 56">
                <a:extLst>
                  <a:ext uri="{FF2B5EF4-FFF2-40B4-BE49-F238E27FC236}">
                    <a16:creationId xmlns:a16="http://schemas.microsoft.com/office/drawing/2014/main" id="{D9E41474-1D07-4B35-BD1C-6697F8A0BE0D}"/>
                  </a:ext>
                </a:extLst>
              </p:cNvPr>
              <p:cNvSpPr txBox="1"/>
              <p:nvPr/>
            </p:nvSpPr>
            <p:spPr>
              <a:xfrm>
                <a:off x="9024201" y="2269403"/>
                <a:ext cx="1338828" cy="460704"/>
              </a:xfrm>
              <a:prstGeom prst="rect">
                <a:avLst/>
              </a:prstGeom>
              <a:noFill/>
            </p:spPr>
            <p:txBody>
              <a:bodyPr wrap="none" rtlCol="0">
                <a:spAutoFit/>
              </a:bodyPr>
              <a:lstStyle/>
              <a:p>
                <a:pPr>
                  <a:lnSpc>
                    <a:spcPct val="150000"/>
                  </a:lnSpc>
                </a:pPr>
                <a:r>
                  <a:rPr lang="zh-CN" altLang="en-US" b="1" dirty="0">
                    <a:solidFill>
                      <a:schemeClr val="bg1"/>
                    </a:solidFill>
                    <a:latin typeface="+mj-ea"/>
                    <a:ea typeface="+mj-ea"/>
                  </a:rPr>
                  <a:t>开放、透明</a:t>
                </a:r>
              </a:p>
            </p:txBody>
          </p:sp>
        </p:grpSp>
        <p:sp>
          <p:nvSpPr>
            <p:cNvPr id="43" name="文本框 42">
              <a:extLst>
                <a:ext uri="{FF2B5EF4-FFF2-40B4-BE49-F238E27FC236}">
                  <a16:creationId xmlns:a16="http://schemas.microsoft.com/office/drawing/2014/main" id="{E3B39C6E-03D5-4F09-976D-B3E3EFF94569}"/>
                </a:ext>
              </a:extLst>
            </p:cNvPr>
            <p:cNvSpPr txBox="1"/>
            <p:nvPr/>
          </p:nvSpPr>
          <p:spPr>
            <a:xfrm>
              <a:off x="2260040" y="1348640"/>
              <a:ext cx="521297" cy="743986"/>
            </a:xfrm>
            <a:prstGeom prst="rect">
              <a:avLst/>
            </a:prstGeom>
            <a:noFill/>
          </p:spPr>
          <p:txBody>
            <a:bodyPr wrap="none" rtlCol="0">
              <a:spAutoFit/>
            </a:bodyPr>
            <a:lstStyle/>
            <a:p>
              <a:pPr>
                <a:lnSpc>
                  <a:spcPct val="150000"/>
                </a:lnSpc>
              </a:pPr>
              <a:r>
                <a:rPr lang="en-US" altLang="zh-CN" sz="3200" b="1" dirty="0">
                  <a:solidFill>
                    <a:schemeClr val="accent1"/>
                  </a:solidFill>
                  <a:latin typeface="+mj-ea"/>
                  <a:ea typeface="+mj-ea"/>
                </a:rPr>
                <a:t>O</a:t>
              </a:r>
              <a:endParaRPr lang="zh-CN" altLang="en-US" sz="3200" b="1" dirty="0">
                <a:solidFill>
                  <a:schemeClr val="accent1"/>
                </a:solidFill>
                <a:latin typeface="+mj-ea"/>
                <a:ea typeface="+mj-ea"/>
              </a:endParaRPr>
            </a:p>
          </p:txBody>
        </p:sp>
        <p:sp>
          <p:nvSpPr>
            <p:cNvPr id="45" name="矩形: 圆角 44">
              <a:extLst>
                <a:ext uri="{FF2B5EF4-FFF2-40B4-BE49-F238E27FC236}">
                  <a16:creationId xmlns:a16="http://schemas.microsoft.com/office/drawing/2014/main" id="{3921FDEF-76B4-46EF-BA27-0DDAD8F4A29B}"/>
                </a:ext>
              </a:extLst>
            </p:cNvPr>
            <p:cNvSpPr/>
            <p:nvPr/>
          </p:nvSpPr>
          <p:spPr>
            <a:xfrm>
              <a:off x="1322796" y="3194402"/>
              <a:ext cx="2395784" cy="2591006"/>
            </a:xfrm>
            <a:prstGeom prst="roundRect">
              <a:avLst>
                <a:gd name="adj" fmla="val 39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a:extLst>
                <a:ext uri="{FF2B5EF4-FFF2-40B4-BE49-F238E27FC236}">
                  <a16:creationId xmlns:a16="http://schemas.microsoft.com/office/drawing/2014/main" id="{E4BBEDDA-E643-43C3-97FD-2F4997A2BE01}"/>
                </a:ext>
              </a:extLst>
            </p:cNvPr>
            <p:cNvSpPr txBox="1"/>
            <p:nvPr/>
          </p:nvSpPr>
          <p:spPr>
            <a:xfrm>
              <a:off x="1613482" y="3636306"/>
              <a:ext cx="1814412" cy="1707199"/>
            </a:xfrm>
            <a:prstGeom prst="rect">
              <a:avLst/>
            </a:prstGeom>
            <a:noFill/>
          </p:spPr>
          <p:txBody>
            <a:bodyPr wrap="square" rtlCol="0">
              <a:spAutoFit/>
            </a:bodyPr>
            <a:lstStyle/>
            <a:p>
              <a:pPr>
                <a:lnSpc>
                  <a:spcPct val="150000"/>
                </a:lnSpc>
              </a:pPr>
              <a:r>
                <a:rPr lang="zh-CN" altLang="en-US" dirty="0">
                  <a:solidFill>
                    <a:schemeClr val="accent1"/>
                  </a:solidFill>
                  <a:latin typeface="+mn-ea"/>
                </a:rPr>
                <a:t>公司、部门、管理者和员工从战略设定自己的年度和季度目标。</a:t>
              </a:r>
            </a:p>
          </p:txBody>
        </p:sp>
      </p:grpSp>
      <p:grpSp>
        <p:nvGrpSpPr>
          <p:cNvPr id="47" name="组合 46">
            <a:extLst>
              <a:ext uri="{FF2B5EF4-FFF2-40B4-BE49-F238E27FC236}">
                <a16:creationId xmlns:a16="http://schemas.microsoft.com/office/drawing/2014/main" id="{FE020504-F63A-4D08-837F-945EE1159B88}"/>
              </a:ext>
            </a:extLst>
          </p:cNvPr>
          <p:cNvGrpSpPr/>
          <p:nvPr/>
        </p:nvGrpSpPr>
        <p:grpSpPr>
          <a:xfrm>
            <a:off x="4753558" y="1547085"/>
            <a:ext cx="2395784" cy="4436768"/>
            <a:chOff x="1322796" y="1348640"/>
            <a:chExt cx="2395784" cy="4436768"/>
          </a:xfrm>
        </p:grpSpPr>
        <p:grpSp>
          <p:nvGrpSpPr>
            <p:cNvPr id="48" name="组合 47">
              <a:extLst>
                <a:ext uri="{FF2B5EF4-FFF2-40B4-BE49-F238E27FC236}">
                  <a16:creationId xmlns:a16="http://schemas.microsoft.com/office/drawing/2014/main" id="{204B02CC-699D-4FD6-8BD8-10AB04AEE037}"/>
                </a:ext>
              </a:extLst>
            </p:cNvPr>
            <p:cNvGrpSpPr/>
            <p:nvPr/>
          </p:nvGrpSpPr>
          <p:grpSpPr>
            <a:xfrm>
              <a:off x="1322796" y="2310966"/>
              <a:ext cx="2395784" cy="583200"/>
              <a:chOff x="8495723" y="2255780"/>
              <a:chExt cx="2395784" cy="583200"/>
            </a:xfrm>
          </p:grpSpPr>
          <p:sp>
            <p:nvSpPr>
              <p:cNvPr id="54" name="矩形: 圆角 53">
                <a:extLst>
                  <a:ext uri="{FF2B5EF4-FFF2-40B4-BE49-F238E27FC236}">
                    <a16:creationId xmlns:a16="http://schemas.microsoft.com/office/drawing/2014/main" id="{09169889-2BA1-4CAC-AEF0-312461A8AB85}"/>
                  </a:ext>
                </a:extLst>
              </p:cNvPr>
              <p:cNvSpPr/>
              <p:nvPr/>
            </p:nvSpPr>
            <p:spPr>
              <a:xfrm>
                <a:off x="8495723" y="2255780"/>
                <a:ext cx="2395784" cy="583200"/>
              </a:xfrm>
              <a:prstGeom prst="roundRect">
                <a:avLst>
                  <a:gd name="adj" fmla="val 50000"/>
                </a:avLst>
              </a:prstGeom>
              <a:gradFill>
                <a:gsLst>
                  <a:gs pos="0">
                    <a:schemeClr val="accent3"/>
                  </a:gs>
                  <a:gs pos="100000">
                    <a:schemeClr val="accent4"/>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a:extLst>
                  <a:ext uri="{FF2B5EF4-FFF2-40B4-BE49-F238E27FC236}">
                    <a16:creationId xmlns:a16="http://schemas.microsoft.com/office/drawing/2014/main" id="{8295E04B-0A73-40F2-9A78-7A80FD6C2436}"/>
                  </a:ext>
                </a:extLst>
              </p:cNvPr>
              <p:cNvSpPr txBox="1"/>
              <p:nvPr/>
            </p:nvSpPr>
            <p:spPr>
              <a:xfrm>
                <a:off x="9139617" y="2269403"/>
                <a:ext cx="1107996" cy="460704"/>
              </a:xfrm>
              <a:prstGeom prst="rect">
                <a:avLst/>
              </a:prstGeom>
              <a:noFill/>
            </p:spPr>
            <p:txBody>
              <a:bodyPr wrap="none" rtlCol="0">
                <a:spAutoFit/>
              </a:bodyPr>
              <a:lstStyle/>
              <a:p>
                <a:pPr>
                  <a:lnSpc>
                    <a:spcPct val="150000"/>
                  </a:lnSpc>
                </a:pPr>
                <a:r>
                  <a:rPr lang="zh-CN" altLang="en-US" b="1" dirty="0">
                    <a:solidFill>
                      <a:schemeClr val="bg1"/>
                    </a:solidFill>
                    <a:latin typeface="+mj-ea"/>
                    <a:ea typeface="+mj-ea"/>
                  </a:rPr>
                  <a:t>持续更新</a:t>
                </a:r>
              </a:p>
            </p:txBody>
          </p:sp>
        </p:grpSp>
        <p:sp>
          <p:nvSpPr>
            <p:cNvPr id="49" name="文本框 48">
              <a:extLst>
                <a:ext uri="{FF2B5EF4-FFF2-40B4-BE49-F238E27FC236}">
                  <a16:creationId xmlns:a16="http://schemas.microsoft.com/office/drawing/2014/main" id="{B43E0209-E396-43EE-A5C3-B24BD616F688}"/>
                </a:ext>
              </a:extLst>
            </p:cNvPr>
            <p:cNvSpPr txBox="1"/>
            <p:nvPr/>
          </p:nvSpPr>
          <p:spPr>
            <a:xfrm>
              <a:off x="2260040" y="1348640"/>
              <a:ext cx="468398" cy="743986"/>
            </a:xfrm>
            <a:prstGeom prst="rect">
              <a:avLst/>
            </a:prstGeom>
            <a:noFill/>
          </p:spPr>
          <p:txBody>
            <a:bodyPr wrap="none" rtlCol="0">
              <a:spAutoFit/>
            </a:bodyPr>
            <a:lstStyle/>
            <a:p>
              <a:pPr>
                <a:lnSpc>
                  <a:spcPct val="150000"/>
                </a:lnSpc>
              </a:pPr>
              <a:r>
                <a:rPr lang="en-US" altLang="zh-CN" sz="3200" b="1" dirty="0">
                  <a:solidFill>
                    <a:schemeClr val="accent1"/>
                  </a:solidFill>
                  <a:latin typeface="+mj-ea"/>
                  <a:ea typeface="+mj-ea"/>
                </a:rPr>
                <a:t>K</a:t>
              </a:r>
              <a:endParaRPr lang="zh-CN" altLang="en-US" sz="3200" b="1" dirty="0">
                <a:solidFill>
                  <a:schemeClr val="accent1"/>
                </a:solidFill>
                <a:latin typeface="+mj-ea"/>
                <a:ea typeface="+mj-ea"/>
              </a:endParaRPr>
            </a:p>
          </p:txBody>
        </p:sp>
        <p:sp>
          <p:nvSpPr>
            <p:cNvPr id="50" name="矩形: 圆角 49">
              <a:extLst>
                <a:ext uri="{FF2B5EF4-FFF2-40B4-BE49-F238E27FC236}">
                  <a16:creationId xmlns:a16="http://schemas.microsoft.com/office/drawing/2014/main" id="{3D34AF76-7F92-4C53-A709-E7DDA923D398}"/>
                </a:ext>
              </a:extLst>
            </p:cNvPr>
            <p:cNvSpPr/>
            <p:nvPr/>
          </p:nvSpPr>
          <p:spPr>
            <a:xfrm>
              <a:off x="1322796" y="3194402"/>
              <a:ext cx="2395784" cy="2591006"/>
            </a:xfrm>
            <a:prstGeom prst="roundRect">
              <a:avLst>
                <a:gd name="adj" fmla="val 39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53" name="文本框 52">
              <a:extLst>
                <a:ext uri="{FF2B5EF4-FFF2-40B4-BE49-F238E27FC236}">
                  <a16:creationId xmlns:a16="http://schemas.microsoft.com/office/drawing/2014/main" id="{1BA1BAF6-EAAA-4033-91D0-54D0094543B2}"/>
                </a:ext>
              </a:extLst>
            </p:cNvPr>
            <p:cNvSpPr txBox="1"/>
            <p:nvPr/>
          </p:nvSpPr>
          <p:spPr>
            <a:xfrm>
              <a:off x="1613482" y="3636306"/>
              <a:ext cx="1814412" cy="1291700"/>
            </a:xfrm>
            <a:prstGeom prst="rect">
              <a:avLst/>
            </a:prstGeom>
            <a:noFill/>
          </p:spPr>
          <p:txBody>
            <a:bodyPr wrap="square" rtlCol="0">
              <a:spAutoFit/>
            </a:bodyPr>
            <a:lstStyle/>
            <a:p>
              <a:pPr>
                <a:lnSpc>
                  <a:spcPct val="150000"/>
                </a:lnSpc>
              </a:pPr>
              <a:r>
                <a:rPr lang="zh-CN" altLang="en-US" dirty="0">
                  <a:solidFill>
                    <a:schemeClr val="accent1"/>
                  </a:solidFill>
                  <a:latin typeface="+mn-ea"/>
                </a:rPr>
                <a:t>规定上必须是持续上</a:t>
              </a:r>
              <a:r>
                <a:rPr lang="en-US" altLang="zh-CN" dirty="0">
                  <a:solidFill>
                    <a:schemeClr val="accent1"/>
                  </a:solidFill>
                  <a:latin typeface="+mn-ea"/>
                </a:rPr>
                <a:t>-</a:t>
              </a:r>
              <a:r>
                <a:rPr lang="zh-CN" altLang="en-US" dirty="0">
                  <a:solidFill>
                    <a:schemeClr val="accent1"/>
                  </a:solidFill>
                  <a:latin typeface="+mn-ea"/>
                </a:rPr>
                <a:t>有达成的难度和挑战。</a:t>
              </a:r>
            </a:p>
          </p:txBody>
        </p:sp>
      </p:grpSp>
      <p:grpSp>
        <p:nvGrpSpPr>
          <p:cNvPr id="63" name="组合 62">
            <a:extLst>
              <a:ext uri="{FF2B5EF4-FFF2-40B4-BE49-F238E27FC236}">
                <a16:creationId xmlns:a16="http://schemas.microsoft.com/office/drawing/2014/main" id="{942B55E9-4C8A-44A6-BFB1-75796B25C4C1}"/>
              </a:ext>
            </a:extLst>
          </p:cNvPr>
          <p:cNvGrpSpPr/>
          <p:nvPr/>
        </p:nvGrpSpPr>
        <p:grpSpPr>
          <a:xfrm>
            <a:off x="8184322" y="1547085"/>
            <a:ext cx="2395784" cy="4436768"/>
            <a:chOff x="1322796" y="1348640"/>
            <a:chExt cx="2395784" cy="4436768"/>
          </a:xfrm>
        </p:grpSpPr>
        <p:grpSp>
          <p:nvGrpSpPr>
            <p:cNvPr id="64" name="组合 63">
              <a:extLst>
                <a:ext uri="{FF2B5EF4-FFF2-40B4-BE49-F238E27FC236}">
                  <a16:creationId xmlns:a16="http://schemas.microsoft.com/office/drawing/2014/main" id="{7A0C86D3-E9EB-4A0D-85DD-40BAE65349AA}"/>
                </a:ext>
              </a:extLst>
            </p:cNvPr>
            <p:cNvGrpSpPr/>
            <p:nvPr/>
          </p:nvGrpSpPr>
          <p:grpSpPr>
            <a:xfrm>
              <a:off x="1322796" y="2310966"/>
              <a:ext cx="2395784" cy="583200"/>
              <a:chOff x="8495723" y="2255780"/>
              <a:chExt cx="2395784" cy="583200"/>
            </a:xfrm>
          </p:grpSpPr>
          <p:sp>
            <p:nvSpPr>
              <p:cNvPr id="71" name="矩形: 圆角 70">
                <a:extLst>
                  <a:ext uri="{FF2B5EF4-FFF2-40B4-BE49-F238E27FC236}">
                    <a16:creationId xmlns:a16="http://schemas.microsoft.com/office/drawing/2014/main" id="{EFCC125D-CA1A-431A-8089-53785ED9A942}"/>
                  </a:ext>
                </a:extLst>
              </p:cNvPr>
              <p:cNvSpPr/>
              <p:nvPr/>
            </p:nvSpPr>
            <p:spPr>
              <a:xfrm>
                <a:off x="8495723" y="2255780"/>
                <a:ext cx="2395784" cy="583200"/>
              </a:xfrm>
              <a:prstGeom prst="roundRect">
                <a:avLst>
                  <a:gd name="adj" fmla="val 50000"/>
                </a:avLst>
              </a:prstGeom>
              <a:gradFill>
                <a:gsLst>
                  <a:gs pos="0">
                    <a:schemeClr val="accent3"/>
                  </a:gs>
                  <a:gs pos="100000">
                    <a:schemeClr val="accent4"/>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2" name="文本框 81">
                <a:extLst>
                  <a:ext uri="{FF2B5EF4-FFF2-40B4-BE49-F238E27FC236}">
                    <a16:creationId xmlns:a16="http://schemas.microsoft.com/office/drawing/2014/main" id="{7E7AE631-B653-40E1-92A6-A5AE2C4FFA72}"/>
                  </a:ext>
                </a:extLst>
              </p:cNvPr>
              <p:cNvSpPr txBox="1"/>
              <p:nvPr/>
            </p:nvSpPr>
            <p:spPr>
              <a:xfrm>
                <a:off x="9139617" y="2269403"/>
                <a:ext cx="1107996" cy="460704"/>
              </a:xfrm>
              <a:prstGeom prst="rect">
                <a:avLst/>
              </a:prstGeom>
              <a:noFill/>
            </p:spPr>
            <p:txBody>
              <a:bodyPr wrap="none" rtlCol="0">
                <a:spAutoFit/>
              </a:bodyPr>
              <a:lstStyle/>
              <a:p>
                <a:pPr>
                  <a:lnSpc>
                    <a:spcPct val="150000"/>
                  </a:lnSpc>
                </a:pPr>
                <a:r>
                  <a:rPr lang="zh-CN" altLang="en-US" b="1" dirty="0">
                    <a:solidFill>
                      <a:schemeClr val="bg1"/>
                    </a:solidFill>
                    <a:latin typeface="+mj-ea"/>
                    <a:ea typeface="+mj-ea"/>
                  </a:rPr>
                  <a:t>团队协作</a:t>
                </a:r>
              </a:p>
            </p:txBody>
          </p:sp>
        </p:grpSp>
        <p:sp>
          <p:nvSpPr>
            <p:cNvPr id="68" name="文本框 67">
              <a:extLst>
                <a:ext uri="{FF2B5EF4-FFF2-40B4-BE49-F238E27FC236}">
                  <a16:creationId xmlns:a16="http://schemas.microsoft.com/office/drawing/2014/main" id="{4C94912C-2ADE-40DE-8386-D7267F6A5112}"/>
                </a:ext>
              </a:extLst>
            </p:cNvPr>
            <p:cNvSpPr txBox="1"/>
            <p:nvPr/>
          </p:nvSpPr>
          <p:spPr>
            <a:xfrm>
              <a:off x="2260040" y="1348640"/>
              <a:ext cx="471604" cy="743986"/>
            </a:xfrm>
            <a:prstGeom prst="rect">
              <a:avLst/>
            </a:prstGeom>
            <a:noFill/>
          </p:spPr>
          <p:txBody>
            <a:bodyPr wrap="none" rtlCol="0">
              <a:spAutoFit/>
            </a:bodyPr>
            <a:lstStyle/>
            <a:p>
              <a:pPr>
                <a:lnSpc>
                  <a:spcPct val="150000"/>
                </a:lnSpc>
              </a:pPr>
              <a:r>
                <a:rPr lang="en-US" altLang="zh-CN" sz="3200" b="1" dirty="0">
                  <a:solidFill>
                    <a:schemeClr val="accent1"/>
                  </a:solidFill>
                  <a:latin typeface="+mj-ea"/>
                  <a:ea typeface="+mj-ea"/>
                </a:rPr>
                <a:t>R</a:t>
              </a:r>
              <a:endParaRPr lang="zh-CN" altLang="en-US" sz="3200" b="1" dirty="0">
                <a:solidFill>
                  <a:schemeClr val="accent1"/>
                </a:solidFill>
                <a:latin typeface="+mj-ea"/>
                <a:ea typeface="+mj-ea"/>
              </a:endParaRPr>
            </a:p>
          </p:txBody>
        </p:sp>
        <p:sp>
          <p:nvSpPr>
            <p:cNvPr id="69" name="矩形: 圆角 68">
              <a:extLst>
                <a:ext uri="{FF2B5EF4-FFF2-40B4-BE49-F238E27FC236}">
                  <a16:creationId xmlns:a16="http://schemas.microsoft.com/office/drawing/2014/main" id="{DCF24DE7-0288-4AA2-B75D-1B6BF59871E1}"/>
                </a:ext>
              </a:extLst>
            </p:cNvPr>
            <p:cNvSpPr/>
            <p:nvPr/>
          </p:nvSpPr>
          <p:spPr>
            <a:xfrm>
              <a:off x="1322796" y="3194402"/>
              <a:ext cx="2395784" cy="2591006"/>
            </a:xfrm>
            <a:prstGeom prst="roundRect">
              <a:avLst>
                <a:gd name="adj" fmla="val 39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文本框 69">
              <a:extLst>
                <a:ext uri="{FF2B5EF4-FFF2-40B4-BE49-F238E27FC236}">
                  <a16:creationId xmlns:a16="http://schemas.microsoft.com/office/drawing/2014/main" id="{E2888F3B-D0AC-462C-90A0-0F7682711566}"/>
                </a:ext>
              </a:extLst>
            </p:cNvPr>
            <p:cNvSpPr txBox="1"/>
            <p:nvPr/>
          </p:nvSpPr>
          <p:spPr>
            <a:xfrm>
              <a:off x="1613482" y="3636306"/>
              <a:ext cx="1814412" cy="876202"/>
            </a:xfrm>
            <a:prstGeom prst="rect">
              <a:avLst/>
            </a:prstGeom>
            <a:noFill/>
          </p:spPr>
          <p:txBody>
            <a:bodyPr wrap="square" rtlCol="0">
              <a:spAutoFit/>
            </a:bodyPr>
            <a:lstStyle/>
            <a:p>
              <a:pPr>
                <a:lnSpc>
                  <a:spcPct val="150000"/>
                </a:lnSpc>
              </a:pPr>
              <a:r>
                <a:rPr lang="zh-CN" altLang="en-US" dirty="0">
                  <a:solidFill>
                    <a:schemeClr val="accent1"/>
                  </a:solidFill>
                  <a:latin typeface="+mn-ea"/>
                </a:rPr>
                <a:t>结果上必须是由团队能够掌控的。</a:t>
              </a:r>
            </a:p>
          </p:txBody>
        </p:sp>
      </p:grpSp>
      <p:sp>
        <p:nvSpPr>
          <p:cNvPr id="83" name="箭头: 右 82">
            <a:extLst>
              <a:ext uri="{FF2B5EF4-FFF2-40B4-BE49-F238E27FC236}">
                <a16:creationId xmlns:a16="http://schemas.microsoft.com/office/drawing/2014/main" id="{61DB54C2-A63A-45B7-9296-63535ED90C1F}"/>
              </a:ext>
            </a:extLst>
          </p:cNvPr>
          <p:cNvSpPr/>
          <p:nvPr/>
        </p:nvSpPr>
        <p:spPr>
          <a:xfrm>
            <a:off x="4060746" y="4688350"/>
            <a:ext cx="350646" cy="349355"/>
          </a:xfrm>
          <a:prstGeom prst="rightArrow">
            <a:avLst/>
          </a:prstGeom>
          <a:solidFill>
            <a:schemeClr val="accent2">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箭头: 右 83">
            <a:extLst>
              <a:ext uri="{FF2B5EF4-FFF2-40B4-BE49-F238E27FC236}">
                <a16:creationId xmlns:a16="http://schemas.microsoft.com/office/drawing/2014/main" id="{22E724C8-76DF-4CC6-AE1C-95B5D84411AF}"/>
              </a:ext>
            </a:extLst>
          </p:cNvPr>
          <p:cNvSpPr/>
          <p:nvPr/>
        </p:nvSpPr>
        <p:spPr>
          <a:xfrm>
            <a:off x="7491508" y="4688350"/>
            <a:ext cx="350646" cy="349355"/>
          </a:xfrm>
          <a:prstGeom prst="rightArrow">
            <a:avLst/>
          </a:prstGeom>
          <a:solidFill>
            <a:schemeClr val="accent2">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20452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E540E3F-3010-4C03-84B4-9EBAAC97015A}"/>
              </a:ext>
            </a:extLst>
          </p:cNvPr>
          <p:cNvGrpSpPr/>
          <p:nvPr/>
        </p:nvGrpSpPr>
        <p:grpSpPr>
          <a:xfrm>
            <a:off x="6250539" y="2450647"/>
            <a:ext cx="4687337" cy="886493"/>
            <a:chOff x="1394933" y="2450647"/>
            <a:chExt cx="4687337" cy="886493"/>
          </a:xfrm>
        </p:grpSpPr>
        <p:sp>
          <p:nvSpPr>
            <p:cNvPr id="26" name="矩形: 圆角 25">
              <a:extLst>
                <a:ext uri="{FF2B5EF4-FFF2-40B4-BE49-F238E27FC236}">
                  <a16:creationId xmlns:a16="http://schemas.microsoft.com/office/drawing/2014/main" id="{80FFD469-6C4F-4856-AADF-09C567FFE0BD}"/>
                </a:ext>
              </a:extLst>
            </p:cNvPr>
            <p:cNvSpPr/>
            <p:nvPr/>
          </p:nvSpPr>
          <p:spPr>
            <a:xfrm>
              <a:off x="1394933" y="2450647"/>
              <a:ext cx="4687337" cy="886493"/>
            </a:xfrm>
            <a:prstGeom prst="roundRect">
              <a:avLst>
                <a:gd name="adj" fmla="val 50000"/>
              </a:avLst>
            </a:prstGeom>
            <a:solidFill>
              <a:schemeClr val="accent4">
                <a:alpha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a:extLst>
                <a:ext uri="{FF2B5EF4-FFF2-40B4-BE49-F238E27FC236}">
                  <a16:creationId xmlns:a16="http://schemas.microsoft.com/office/drawing/2014/main" id="{AFDB9D79-E10A-470B-95C7-CEA823F4F4A3}"/>
                </a:ext>
              </a:extLst>
            </p:cNvPr>
            <p:cNvGrpSpPr/>
            <p:nvPr/>
          </p:nvGrpSpPr>
          <p:grpSpPr>
            <a:xfrm>
              <a:off x="2516098" y="2610371"/>
              <a:ext cx="2342415" cy="584775"/>
              <a:chOff x="1254527" y="4107653"/>
              <a:chExt cx="2342415" cy="584775"/>
            </a:xfrm>
          </p:grpSpPr>
          <p:sp>
            <p:nvSpPr>
              <p:cNvPr id="11" name="文本框 10">
                <a:extLst>
                  <a:ext uri="{FF2B5EF4-FFF2-40B4-BE49-F238E27FC236}">
                    <a16:creationId xmlns:a16="http://schemas.microsoft.com/office/drawing/2014/main" id="{DD84BA0C-A9D7-4E71-823B-9B7385878700}"/>
                  </a:ext>
                </a:extLst>
              </p:cNvPr>
              <p:cNvSpPr txBox="1"/>
              <p:nvPr/>
            </p:nvSpPr>
            <p:spPr>
              <a:xfrm>
                <a:off x="1254527" y="4107653"/>
                <a:ext cx="691215" cy="584775"/>
              </a:xfrm>
              <a:prstGeom prst="rect">
                <a:avLst/>
              </a:prstGeom>
              <a:noFill/>
            </p:spPr>
            <p:txBody>
              <a:bodyPr wrap="none" rtlCol="0">
                <a:spAutoFit/>
              </a:bodyPr>
              <a:lstStyle/>
              <a:p>
                <a:r>
                  <a:rPr lang="en-US" altLang="zh-CN" sz="3200" b="1" dirty="0">
                    <a:solidFill>
                      <a:schemeClr val="bg1"/>
                    </a:solidFill>
                    <a:latin typeface="+mj-ea"/>
                    <a:ea typeface="+mj-ea"/>
                  </a:rPr>
                  <a:t>03</a:t>
                </a:r>
                <a:endParaRPr lang="zh-CN" altLang="en-US" sz="3200" b="1" dirty="0">
                  <a:solidFill>
                    <a:schemeClr val="bg1"/>
                  </a:solidFill>
                  <a:latin typeface="+mj-ea"/>
                  <a:ea typeface="+mj-ea"/>
                </a:endParaRPr>
              </a:p>
            </p:txBody>
          </p:sp>
          <p:sp>
            <p:nvSpPr>
              <p:cNvPr id="12" name="文本框 11">
                <a:extLst>
                  <a:ext uri="{FF2B5EF4-FFF2-40B4-BE49-F238E27FC236}">
                    <a16:creationId xmlns:a16="http://schemas.microsoft.com/office/drawing/2014/main" id="{49DDC54E-13F0-4FBC-9CE7-64D07891FE22}"/>
                  </a:ext>
                </a:extLst>
              </p:cNvPr>
              <p:cNvSpPr txBox="1"/>
              <p:nvPr/>
            </p:nvSpPr>
            <p:spPr>
              <a:xfrm>
                <a:off x="1975985" y="4129565"/>
                <a:ext cx="1620957" cy="523220"/>
              </a:xfrm>
              <a:prstGeom prst="rect">
                <a:avLst/>
              </a:prstGeom>
              <a:noFill/>
            </p:spPr>
            <p:txBody>
              <a:bodyPr wrap="none" rtlCol="0">
                <a:spAutoFit/>
              </a:bodyPr>
              <a:lstStyle/>
              <a:p>
                <a:r>
                  <a:rPr lang="zh-CN" altLang="en-US" sz="2800" b="1" dirty="0">
                    <a:solidFill>
                      <a:schemeClr val="bg1"/>
                    </a:solidFill>
                    <a:latin typeface="+mn-ea"/>
                  </a:rPr>
                  <a:t>设计交付</a:t>
                </a:r>
              </a:p>
            </p:txBody>
          </p:sp>
        </p:grpSp>
      </p:grpSp>
      <p:grpSp>
        <p:nvGrpSpPr>
          <p:cNvPr id="23" name="组合 22">
            <a:extLst>
              <a:ext uri="{FF2B5EF4-FFF2-40B4-BE49-F238E27FC236}">
                <a16:creationId xmlns:a16="http://schemas.microsoft.com/office/drawing/2014/main" id="{DDBDA76D-177C-47F8-B415-56F851644115}"/>
              </a:ext>
            </a:extLst>
          </p:cNvPr>
          <p:cNvGrpSpPr/>
          <p:nvPr/>
        </p:nvGrpSpPr>
        <p:grpSpPr>
          <a:xfrm>
            <a:off x="1689934" y="3957651"/>
            <a:ext cx="4097336" cy="774909"/>
            <a:chOff x="4159386" y="4070666"/>
            <a:chExt cx="4097336" cy="774909"/>
          </a:xfrm>
        </p:grpSpPr>
        <p:sp>
          <p:nvSpPr>
            <p:cNvPr id="29" name="矩形: 圆角 28">
              <a:extLst>
                <a:ext uri="{FF2B5EF4-FFF2-40B4-BE49-F238E27FC236}">
                  <a16:creationId xmlns:a16="http://schemas.microsoft.com/office/drawing/2014/main" id="{3A66030A-8732-4D76-8119-9B7756FB73E6}"/>
                </a:ext>
              </a:extLst>
            </p:cNvPr>
            <p:cNvSpPr/>
            <p:nvPr/>
          </p:nvSpPr>
          <p:spPr>
            <a:xfrm>
              <a:off x="4159386" y="4070666"/>
              <a:ext cx="4097336" cy="774909"/>
            </a:xfrm>
            <a:prstGeom prst="roundRect">
              <a:avLst>
                <a:gd name="adj" fmla="val 50000"/>
              </a:avLst>
            </a:prstGeom>
            <a:solidFill>
              <a:schemeClr val="bg1">
                <a:alpha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alpha val="20000"/>
                  </a:schemeClr>
                </a:solidFill>
              </a:endParaRPr>
            </a:p>
          </p:txBody>
        </p:sp>
        <p:grpSp>
          <p:nvGrpSpPr>
            <p:cNvPr id="31" name="组合 30">
              <a:extLst>
                <a:ext uri="{FF2B5EF4-FFF2-40B4-BE49-F238E27FC236}">
                  <a16:creationId xmlns:a16="http://schemas.microsoft.com/office/drawing/2014/main" id="{30C55447-3AE5-418A-8BEC-33DCD2E77E9E}"/>
                </a:ext>
              </a:extLst>
            </p:cNvPr>
            <p:cNvGrpSpPr/>
            <p:nvPr/>
          </p:nvGrpSpPr>
          <p:grpSpPr>
            <a:xfrm>
              <a:off x="5050676" y="4196510"/>
              <a:ext cx="2342415" cy="584775"/>
              <a:chOff x="1254527" y="4179225"/>
              <a:chExt cx="2342415" cy="584775"/>
            </a:xfrm>
          </p:grpSpPr>
          <p:sp>
            <p:nvSpPr>
              <p:cNvPr id="32" name="文本框 31">
                <a:extLst>
                  <a:ext uri="{FF2B5EF4-FFF2-40B4-BE49-F238E27FC236}">
                    <a16:creationId xmlns:a16="http://schemas.microsoft.com/office/drawing/2014/main" id="{4C09579C-8118-4370-9338-A697AC9E0214}"/>
                  </a:ext>
                </a:extLst>
              </p:cNvPr>
              <p:cNvSpPr txBox="1"/>
              <p:nvPr/>
            </p:nvSpPr>
            <p:spPr>
              <a:xfrm>
                <a:off x="1254527" y="4179225"/>
                <a:ext cx="691215" cy="584775"/>
              </a:xfrm>
              <a:prstGeom prst="rect">
                <a:avLst/>
              </a:prstGeom>
              <a:noFill/>
            </p:spPr>
            <p:txBody>
              <a:bodyPr wrap="none" rtlCol="0">
                <a:spAutoFit/>
              </a:bodyPr>
              <a:lstStyle/>
              <a:p>
                <a:r>
                  <a:rPr lang="en-US" altLang="zh-CN" sz="3200" b="1" dirty="0">
                    <a:solidFill>
                      <a:schemeClr val="accent1">
                        <a:alpha val="20000"/>
                      </a:schemeClr>
                    </a:solidFill>
                    <a:latin typeface="+mj-ea"/>
                    <a:ea typeface="+mj-ea"/>
                  </a:rPr>
                  <a:t>02</a:t>
                </a:r>
                <a:endParaRPr lang="zh-CN" altLang="en-US" sz="3200" b="1" dirty="0">
                  <a:solidFill>
                    <a:schemeClr val="accent1">
                      <a:alpha val="20000"/>
                    </a:schemeClr>
                  </a:solidFill>
                  <a:latin typeface="+mj-ea"/>
                  <a:ea typeface="+mj-ea"/>
                </a:endParaRPr>
              </a:p>
            </p:txBody>
          </p:sp>
          <p:sp>
            <p:nvSpPr>
              <p:cNvPr id="33" name="文本框 32">
                <a:extLst>
                  <a:ext uri="{FF2B5EF4-FFF2-40B4-BE49-F238E27FC236}">
                    <a16:creationId xmlns:a16="http://schemas.microsoft.com/office/drawing/2014/main" id="{57A85D4E-F7FA-48AB-817C-B1C0A2A3F436}"/>
                  </a:ext>
                </a:extLst>
              </p:cNvPr>
              <p:cNvSpPr txBox="1"/>
              <p:nvPr/>
            </p:nvSpPr>
            <p:spPr>
              <a:xfrm>
                <a:off x="1975985" y="4179225"/>
                <a:ext cx="1620957" cy="523220"/>
              </a:xfrm>
              <a:prstGeom prst="rect">
                <a:avLst/>
              </a:prstGeom>
              <a:noFill/>
            </p:spPr>
            <p:txBody>
              <a:bodyPr wrap="none" rtlCol="0">
                <a:spAutoFit/>
              </a:bodyPr>
              <a:lstStyle/>
              <a:p>
                <a:r>
                  <a:rPr lang="zh-CN" altLang="en-US" sz="2800" b="1" dirty="0">
                    <a:solidFill>
                      <a:schemeClr val="accent1">
                        <a:alpha val="20000"/>
                      </a:schemeClr>
                    </a:solidFill>
                    <a:latin typeface="+mn-ea"/>
                  </a:rPr>
                  <a:t>设计过程</a:t>
                </a:r>
              </a:p>
            </p:txBody>
          </p:sp>
        </p:grpSp>
      </p:grpSp>
      <p:grpSp>
        <p:nvGrpSpPr>
          <p:cNvPr id="34" name="组合 33">
            <a:extLst>
              <a:ext uri="{FF2B5EF4-FFF2-40B4-BE49-F238E27FC236}">
                <a16:creationId xmlns:a16="http://schemas.microsoft.com/office/drawing/2014/main" id="{6AC32F10-400C-4754-930A-A2ED09E772E4}"/>
              </a:ext>
            </a:extLst>
          </p:cNvPr>
          <p:cNvGrpSpPr/>
          <p:nvPr/>
        </p:nvGrpSpPr>
        <p:grpSpPr>
          <a:xfrm>
            <a:off x="1689934" y="2506440"/>
            <a:ext cx="4097336" cy="774909"/>
            <a:chOff x="4159386" y="4070666"/>
            <a:chExt cx="4097336" cy="774909"/>
          </a:xfrm>
        </p:grpSpPr>
        <p:sp>
          <p:nvSpPr>
            <p:cNvPr id="35" name="矩形: 圆角 34">
              <a:extLst>
                <a:ext uri="{FF2B5EF4-FFF2-40B4-BE49-F238E27FC236}">
                  <a16:creationId xmlns:a16="http://schemas.microsoft.com/office/drawing/2014/main" id="{41DCECFC-D630-4CC4-A877-CA4EDBE2CC8A}"/>
                </a:ext>
              </a:extLst>
            </p:cNvPr>
            <p:cNvSpPr/>
            <p:nvPr/>
          </p:nvSpPr>
          <p:spPr>
            <a:xfrm>
              <a:off x="4159386" y="4070666"/>
              <a:ext cx="4097336" cy="774909"/>
            </a:xfrm>
            <a:prstGeom prst="roundRect">
              <a:avLst>
                <a:gd name="adj" fmla="val 50000"/>
              </a:avLst>
            </a:prstGeom>
            <a:solidFill>
              <a:schemeClr val="bg1">
                <a:alpha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alpha val="20000"/>
                  </a:schemeClr>
                </a:solidFill>
              </a:endParaRPr>
            </a:p>
          </p:txBody>
        </p:sp>
        <p:grpSp>
          <p:nvGrpSpPr>
            <p:cNvPr id="36" name="组合 35">
              <a:extLst>
                <a:ext uri="{FF2B5EF4-FFF2-40B4-BE49-F238E27FC236}">
                  <a16:creationId xmlns:a16="http://schemas.microsoft.com/office/drawing/2014/main" id="{BF063B41-3020-495D-A18D-EC4B28A929A2}"/>
                </a:ext>
              </a:extLst>
            </p:cNvPr>
            <p:cNvGrpSpPr/>
            <p:nvPr/>
          </p:nvGrpSpPr>
          <p:grpSpPr>
            <a:xfrm>
              <a:off x="5050676" y="4196510"/>
              <a:ext cx="2342415" cy="584775"/>
              <a:chOff x="1254527" y="4179225"/>
              <a:chExt cx="2342415" cy="584775"/>
            </a:xfrm>
          </p:grpSpPr>
          <p:sp>
            <p:nvSpPr>
              <p:cNvPr id="37" name="文本框 36">
                <a:extLst>
                  <a:ext uri="{FF2B5EF4-FFF2-40B4-BE49-F238E27FC236}">
                    <a16:creationId xmlns:a16="http://schemas.microsoft.com/office/drawing/2014/main" id="{76CF5276-D393-4EC8-8E8C-EEC8444487BC}"/>
                  </a:ext>
                </a:extLst>
              </p:cNvPr>
              <p:cNvSpPr txBox="1"/>
              <p:nvPr/>
            </p:nvSpPr>
            <p:spPr>
              <a:xfrm>
                <a:off x="1254527" y="4179225"/>
                <a:ext cx="691215" cy="584775"/>
              </a:xfrm>
              <a:prstGeom prst="rect">
                <a:avLst/>
              </a:prstGeom>
              <a:noFill/>
            </p:spPr>
            <p:txBody>
              <a:bodyPr wrap="none" rtlCol="0">
                <a:spAutoFit/>
              </a:bodyPr>
              <a:lstStyle/>
              <a:p>
                <a:r>
                  <a:rPr lang="en-US" altLang="zh-CN" sz="3200" b="1" dirty="0">
                    <a:solidFill>
                      <a:schemeClr val="accent1">
                        <a:alpha val="20000"/>
                      </a:schemeClr>
                    </a:solidFill>
                    <a:latin typeface="+mj-ea"/>
                    <a:ea typeface="+mj-ea"/>
                  </a:rPr>
                  <a:t>01</a:t>
                </a:r>
                <a:endParaRPr lang="zh-CN" altLang="en-US" sz="3200" b="1" dirty="0">
                  <a:solidFill>
                    <a:schemeClr val="accent1">
                      <a:alpha val="20000"/>
                    </a:schemeClr>
                  </a:solidFill>
                  <a:latin typeface="+mj-ea"/>
                  <a:ea typeface="+mj-ea"/>
                </a:endParaRPr>
              </a:p>
            </p:txBody>
          </p:sp>
          <p:sp>
            <p:nvSpPr>
              <p:cNvPr id="38" name="文本框 37">
                <a:extLst>
                  <a:ext uri="{FF2B5EF4-FFF2-40B4-BE49-F238E27FC236}">
                    <a16:creationId xmlns:a16="http://schemas.microsoft.com/office/drawing/2014/main" id="{97841176-E884-4F15-B7C3-ECE957356502}"/>
                  </a:ext>
                </a:extLst>
              </p:cNvPr>
              <p:cNvSpPr txBox="1"/>
              <p:nvPr/>
            </p:nvSpPr>
            <p:spPr>
              <a:xfrm>
                <a:off x="1975985" y="4179225"/>
                <a:ext cx="1620957" cy="523220"/>
              </a:xfrm>
              <a:prstGeom prst="rect">
                <a:avLst/>
              </a:prstGeom>
              <a:noFill/>
            </p:spPr>
            <p:txBody>
              <a:bodyPr wrap="none" rtlCol="0">
                <a:spAutoFit/>
              </a:bodyPr>
              <a:lstStyle/>
              <a:p>
                <a:r>
                  <a:rPr lang="zh-CN" altLang="en-US" sz="2800" b="1" dirty="0">
                    <a:solidFill>
                      <a:schemeClr val="accent1">
                        <a:alpha val="20000"/>
                      </a:schemeClr>
                    </a:solidFill>
                    <a:latin typeface="+mn-ea"/>
                  </a:rPr>
                  <a:t>设计之前</a:t>
                </a:r>
              </a:p>
            </p:txBody>
          </p:sp>
        </p:grpSp>
      </p:grpSp>
      <p:grpSp>
        <p:nvGrpSpPr>
          <p:cNvPr id="39" name="组合 38">
            <a:extLst>
              <a:ext uri="{FF2B5EF4-FFF2-40B4-BE49-F238E27FC236}">
                <a16:creationId xmlns:a16="http://schemas.microsoft.com/office/drawing/2014/main" id="{7F23B6A2-2921-449A-AA6C-9CEEE6487E77}"/>
              </a:ext>
            </a:extLst>
          </p:cNvPr>
          <p:cNvGrpSpPr/>
          <p:nvPr/>
        </p:nvGrpSpPr>
        <p:grpSpPr>
          <a:xfrm>
            <a:off x="6545540" y="3957650"/>
            <a:ext cx="4097336" cy="774909"/>
            <a:chOff x="4159386" y="4070666"/>
            <a:chExt cx="4097336" cy="774909"/>
          </a:xfrm>
        </p:grpSpPr>
        <p:sp>
          <p:nvSpPr>
            <p:cNvPr id="40" name="矩形: 圆角 39">
              <a:extLst>
                <a:ext uri="{FF2B5EF4-FFF2-40B4-BE49-F238E27FC236}">
                  <a16:creationId xmlns:a16="http://schemas.microsoft.com/office/drawing/2014/main" id="{E0F39F58-7B46-4544-B7B1-E6F3727580B5}"/>
                </a:ext>
              </a:extLst>
            </p:cNvPr>
            <p:cNvSpPr/>
            <p:nvPr/>
          </p:nvSpPr>
          <p:spPr>
            <a:xfrm>
              <a:off x="4159386" y="4070666"/>
              <a:ext cx="4097336" cy="774909"/>
            </a:xfrm>
            <a:prstGeom prst="roundRect">
              <a:avLst>
                <a:gd name="adj" fmla="val 50000"/>
              </a:avLst>
            </a:prstGeom>
            <a:solidFill>
              <a:schemeClr val="bg1">
                <a:alpha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alpha val="20000"/>
                  </a:schemeClr>
                </a:solidFill>
              </a:endParaRPr>
            </a:p>
          </p:txBody>
        </p:sp>
        <p:grpSp>
          <p:nvGrpSpPr>
            <p:cNvPr id="41" name="组合 40">
              <a:extLst>
                <a:ext uri="{FF2B5EF4-FFF2-40B4-BE49-F238E27FC236}">
                  <a16:creationId xmlns:a16="http://schemas.microsoft.com/office/drawing/2014/main" id="{BFD372B6-CAA4-4A42-9667-D63E81002B12}"/>
                </a:ext>
              </a:extLst>
            </p:cNvPr>
            <p:cNvGrpSpPr/>
            <p:nvPr/>
          </p:nvGrpSpPr>
          <p:grpSpPr>
            <a:xfrm>
              <a:off x="5050676" y="4196510"/>
              <a:ext cx="2342415" cy="584775"/>
              <a:chOff x="1254527" y="4179225"/>
              <a:chExt cx="2342415" cy="584775"/>
            </a:xfrm>
          </p:grpSpPr>
          <p:sp>
            <p:nvSpPr>
              <p:cNvPr id="42" name="文本框 41">
                <a:extLst>
                  <a:ext uri="{FF2B5EF4-FFF2-40B4-BE49-F238E27FC236}">
                    <a16:creationId xmlns:a16="http://schemas.microsoft.com/office/drawing/2014/main" id="{DBA4B9E4-964A-4563-B590-D8E52562E738}"/>
                  </a:ext>
                </a:extLst>
              </p:cNvPr>
              <p:cNvSpPr txBox="1"/>
              <p:nvPr/>
            </p:nvSpPr>
            <p:spPr>
              <a:xfrm>
                <a:off x="1254527" y="4179225"/>
                <a:ext cx="691215" cy="584775"/>
              </a:xfrm>
              <a:prstGeom prst="rect">
                <a:avLst/>
              </a:prstGeom>
              <a:noFill/>
            </p:spPr>
            <p:txBody>
              <a:bodyPr wrap="none" rtlCol="0">
                <a:spAutoFit/>
              </a:bodyPr>
              <a:lstStyle/>
              <a:p>
                <a:r>
                  <a:rPr lang="en-US" altLang="zh-CN" sz="3200" b="1" dirty="0">
                    <a:solidFill>
                      <a:schemeClr val="accent1">
                        <a:alpha val="20000"/>
                      </a:schemeClr>
                    </a:solidFill>
                    <a:latin typeface="+mj-ea"/>
                    <a:ea typeface="+mj-ea"/>
                  </a:rPr>
                  <a:t>04</a:t>
                </a:r>
                <a:endParaRPr lang="zh-CN" altLang="en-US" sz="3200" b="1" dirty="0">
                  <a:solidFill>
                    <a:schemeClr val="accent1">
                      <a:alpha val="20000"/>
                    </a:schemeClr>
                  </a:solidFill>
                  <a:latin typeface="+mj-ea"/>
                  <a:ea typeface="+mj-ea"/>
                </a:endParaRPr>
              </a:p>
            </p:txBody>
          </p:sp>
          <p:sp>
            <p:nvSpPr>
              <p:cNvPr id="43" name="文本框 42">
                <a:extLst>
                  <a:ext uri="{FF2B5EF4-FFF2-40B4-BE49-F238E27FC236}">
                    <a16:creationId xmlns:a16="http://schemas.microsoft.com/office/drawing/2014/main" id="{D4679CFA-4686-49C2-A88B-8B01DBA7ED13}"/>
                  </a:ext>
                </a:extLst>
              </p:cNvPr>
              <p:cNvSpPr txBox="1"/>
              <p:nvPr/>
            </p:nvSpPr>
            <p:spPr>
              <a:xfrm>
                <a:off x="1975985" y="4179225"/>
                <a:ext cx="1620957" cy="523220"/>
              </a:xfrm>
              <a:prstGeom prst="rect">
                <a:avLst/>
              </a:prstGeom>
              <a:noFill/>
            </p:spPr>
            <p:txBody>
              <a:bodyPr wrap="none" rtlCol="0">
                <a:spAutoFit/>
              </a:bodyPr>
              <a:lstStyle/>
              <a:p>
                <a:r>
                  <a:rPr lang="zh-CN" altLang="en-US" sz="2800" b="1" dirty="0">
                    <a:solidFill>
                      <a:schemeClr val="accent1">
                        <a:alpha val="20000"/>
                      </a:schemeClr>
                    </a:solidFill>
                    <a:latin typeface="+mn-ea"/>
                  </a:rPr>
                  <a:t>总结输出</a:t>
                </a:r>
              </a:p>
            </p:txBody>
          </p:sp>
        </p:grpSp>
      </p:grpSp>
      <p:grpSp>
        <p:nvGrpSpPr>
          <p:cNvPr id="58" name="组合 57">
            <a:extLst>
              <a:ext uri="{FF2B5EF4-FFF2-40B4-BE49-F238E27FC236}">
                <a16:creationId xmlns:a16="http://schemas.microsoft.com/office/drawing/2014/main" id="{B2887CD6-46BF-481F-BF62-78619290C78B}"/>
              </a:ext>
            </a:extLst>
          </p:cNvPr>
          <p:cNvGrpSpPr/>
          <p:nvPr/>
        </p:nvGrpSpPr>
        <p:grpSpPr>
          <a:xfrm>
            <a:off x="661951" y="708653"/>
            <a:ext cx="291524" cy="300010"/>
            <a:chOff x="333130" y="690422"/>
            <a:chExt cx="291524" cy="300010"/>
          </a:xfrm>
        </p:grpSpPr>
        <p:sp>
          <p:nvSpPr>
            <p:cNvPr id="59" name="矩形: 圆角 58">
              <a:extLst>
                <a:ext uri="{FF2B5EF4-FFF2-40B4-BE49-F238E27FC236}">
                  <a16:creationId xmlns:a16="http://schemas.microsoft.com/office/drawing/2014/main" id="{1475E6E6-0F22-4C9A-ADDC-3A6BF546F94E}"/>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a:extLst>
                <a:ext uri="{FF2B5EF4-FFF2-40B4-BE49-F238E27FC236}">
                  <a16:creationId xmlns:a16="http://schemas.microsoft.com/office/drawing/2014/main" id="{1DCF9726-09D3-4946-8EC7-93BC9A201D44}"/>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a:extLst>
              <a:ext uri="{FF2B5EF4-FFF2-40B4-BE49-F238E27FC236}">
                <a16:creationId xmlns:a16="http://schemas.microsoft.com/office/drawing/2014/main" id="{F8929C9C-8F8E-4A74-9F5B-B7046C1A9988}"/>
              </a:ext>
            </a:extLst>
          </p:cNvPr>
          <p:cNvGrpSpPr/>
          <p:nvPr/>
        </p:nvGrpSpPr>
        <p:grpSpPr>
          <a:xfrm>
            <a:off x="953475" y="545525"/>
            <a:ext cx="3900207" cy="584775"/>
            <a:chOff x="380235" y="1997818"/>
            <a:chExt cx="3900206" cy="584775"/>
          </a:xfrm>
        </p:grpSpPr>
        <p:sp>
          <p:nvSpPr>
            <p:cNvPr id="62" name="文本框 61">
              <a:extLst>
                <a:ext uri="{FF2B5EF4-FFF2-40B4-BE49-F238E27FC236}">
                  <a16:creationId xmlns:a16="http://schemas.microsoft.com/office/drawing/2014/main" id="{5475983B-D69A-4ECF-A944-322FC2A2C0ED}"/>
                </a:ext>
              </a:extLst>
            </p:cNvPr>
            <p:cNvSpPr txBox="1"/>
            <p:nvPr/>
          </p:nvSpPr>
          <p:spPr>
            <a:xfrm>
              <a:off x="380235" y="1997818"/>
              <a:ext cx="1005403"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目录</a:t>
              </a:r>
            </a:p>
          </p:txBody>
        </p:sp>
        <p:sp>
          <p:nvSpPr>
            <p:cNvPr id="63" name="文本框 62">
              <a:extLst>
                <a:ext uri="{FF2B5EF4-FFF2-40B4-BE49-F238E27FC236}">
                  <a16:creationId xmlns:a16="http://schemas.microsoft.com/office/drawing/2014/main" id="{A346025D-BFAA-4B27-AD52-59306E21F83D}"/>
                </a:ext>
              </a:extLst>
            </p:cNvPr>
            <p:cNvSpPr txBox="1"/>
            <p:nvPr/>
          </p:nvSpPr>
          <p:spPr>
            <a:xfrm>
              <a:off x="1337753"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64" name="文本框 63">
              <a:extLst>
                <a:ext uri="{FF2B5EF4-FFF2-40B4-BE49-F238E27FC236}">
                  <a16:creationId xmlns:a16="http://schemas.microsoft.com/office/drawing/2014/main" id="{15110BD9-22C9-43D3-848D-C63656E32EB9}"/>
                </a:ext>
              </a:extLst>
            </p:cNvPr>
            <p:cNvSpPr txBox="1"/>
            <p:nvPr/>
          </p:nvSpPr>
          <p:spPr>
            <a:xfrm>
              <a:off x="1577971" y="2119816"/>
              <a:ext cx="2702470" cy="461793"/>
            </a:xfrm>
            <a:prstGeom prst="rect">
              <a:avLst/>
            </a:prstGeom>
            <a:noFill/>
          </p:spPr>
          <p:txBody>
            <a:bodyPr wrap="none" rtlCol="0">
              <a:spAutoFit/>
            </a:bodyPr>
            <a:lstStyle/>
            <a:p>
              <a:r>
                <a:rPr lang="en-US" altLang="zh-CN" sz="2401" dirty="0">
                  <a:solidFill>
                    <a:schemeClr val="accent2"/>
                  </a:solidFill>
                  <a:latin typeface="+mj-ea"/>
                  <a:ea typeface="+mj-ea"/>
                </a:rPr>
                <a:t>Table of contents</a:t>
              </a:r>
              <a:endParaRPr lang="zh-CN" altLang="en-US" sz="2401" dirty="0">
                <a:solidFill>
                  <a:schemeClr val="accent2"/>
                </a:solidFill>
                <a:latin typeface="+mj-ea"/>
                <a:ea typeface="+mj-ea"/>
              </a:endParaRPr>
            </a:p>
          </p:txBody>
        </p:sp>
      </p:grpSp>
    </p:spTree>
    <p:extLst>
      <p:ext uri="{BB962C8B-B14F-4D97-AF65-F5344CB8AC3E}">
        <p14:creationId xmlns:p14="http://schemas.microsoft.com/office/powerpoint/2010/main" val="1485294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01BEA8C4-7047-4690-9D97-8D17E6D12B66}"/>
              </a:ext>
            </a:extLst>
          </p:cNvPr>
          <p:cNvGrpSpPr/>
          <p:nvPr/>
        </p:nvGrpSpPr>
        <p:grpSpPr>
          <a:xfrm>
            <a:off x="953475" y="536622"/>
            <a:ext cx="3343908" cy="584775"/>
            <a:chOff x="380235" y="1997818"/>
            <a:chExt cx="3343907" cy="584775"/>
          </a:xfrm>
        </p:grpSpPr>
        <p:sp>
          <p:nvSpPr>
            <p:cNvPr id="23" name="文本框 22">
              <a:extLst>
                <a:ext uri="{FF2B5EF4-FFF2-40B4-BE49-F238E27FC236}">
                  <a16:creationId xmlns:a16="http://schemas.microsoft.com/office/drawing/2014/main" id="{F26A92E4-59BA-4F81-BB83-E0676BE5FF1F}"/>
                </a:ext>
              </a:extLst>
            </p:cNvPr>
            <p:cNvSpPr txBox="1"/>
            <p:nvPr/>
          </p:nvSpPr>
          <p:spPr>
            <a:xfrm>
              <a:off x="380235" y="1997818"/>
              <a:ext cx="1826140"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基础走查</a:t>
              </a:r>
            </a:p>
          </p:txBody>
        </p:sp>
        <p:sp>
          <p:nvSpPr>
            <p:cNvPr id="29" name="文本框 28">
              <a:extLst>
                <a:ext uri="{FF2B5EF4-FFF2-40B4-BE49-F238E27FC236}">
                  <a16:creationId xmlns:a16="http://schemas.microsoft.com/office/drawing/2014/main" id="{4714CFEE-5C4C-4294-A10B-A77405706851}"/>
                </a:ext>
              </a:extLst>
            </p:cNvPr>
            <p:cNvSpPr txBox="1"/>
            <p:nvPr/>
          </p:nvSpPr>
          <p:spPr>
            <a:xfrm>
              <a:off x="2117204"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31" name="文本框 30">
              <a:extLst>
                <a:ext uri="{FF2B5EF4-FFF2-40B4-BE49-F238E27FC236}">
                  <a16:creationId xmlns:a16="http://schemas.microsoft.com/office/drawing/2014/main" id="{B696DD42-932D-4519-908C-26ED6FF6925A}"/>
                </a:ext>
              </a:extLst>
            </p:cNvPr>
            <p:cNvSpPr txBox="1"/>
            <p:nvPr/>
          </p:nvSpPr>
          <p:spPr>
            <a:xfrm>
              <a:off x="2357421" y="2119816"/>
              <a:ext cx="1366721" cy="461793"/>
            </a:xfrm>
            <a:prstGeom prst="rect">
              <a:avLst/>
            </a:prstGeom>
            <a:noFill/>
          </p:spPr>
          <p:txBody>
            <a:bodyPr wrap="none" rtlCol="0">
              <a:spAutoFit/>
            </a:bodyPr>
            <a:lstStyle/>
            <a:p>
              <a:r>
                <a:rPr lang="en-US" altLang="zh-CN" sz="2401" dirty="0">
                  <a:solidFill>
                    <a:schemeClr val="accent2"/>
                  </a:solidFill>
                  <a:latin typeface="+mj-ea"/>
                  <a:ea typeface="+mj-ea"/>
                </a:rPr>
                <a:t>Content</a:t>
              </a:r>
              <a:endParaRPr lang="zh-CN" altLang="en-US" sz="2401" dirty="0">
                <a:solidFill>
                  <a:schemeClr val="accent2"/>
                </a:solidFill>
                <a:latin typeface="+mj-ea"/>
                <a:ea typeface="+mj-ea"/>
              </a:endParaRPr>
            </a:p>
          </p:txBody>
        </p:sp>
      </p:grpSp>
      <p:sp>
        <p:nvSpPr>
          <p:cNvPr id="39" name="矩形: 圆角 38">
            <a:extLst>
              <a:ext uri="{FF2B5EF4-FFF2-40B4-BE49-F238E27FC236}">
                <a16:creationId xmlns:a16="http://schemas.microsoft.com/office/drawing/2014/main" id="{3FF1AC6B-3967-421E-BC71-EF1E29A10161}"/>
              </a:ext>
            </a:extLst>
          </p:cNvPr>
          <p:cNvSpPr/>
          <p:nvPr/>
        </p:nvSpPr>
        <p:spPr>
          <a:xfrm>
            <a:off x="656304" y="1072593"/>
            <a:ext cx="3429000" cy="57707"/>
          </a:xfrm>
          <a:prstGeom prst="roundRect">
            <a:avLst>
              <a:gd name="adj" fmla="val 50000"/>
            </a:avLst>
          </a:prstGeom>
          <a:gradFill>
            <a:gsLst>
              <a:gs pos="38000">
                <a:srgbClr val="6D7488"/>
              </a:gs>
              <a:gs pos="0">
                <a:schemeClr val="accent2">
                  <a:alpha val="0"/>
                </a:schemeClr>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CF114EE5-31B6-4D6B-A54E-C69E5B971129}"/>
              </a:ext>
            </a:extLst>
          </p:cNvPr>
          <p:cNvGrpSpPr/>
          <p:nvPr/>
        </p:nvGrpSpPr>
        <p:grpSpPr>
          <a:xfrm>
            <a:off x="661951" y="708653"/>
            <a:ext cx="291524" cy="300010"/>
            <a:chOff x="333130" y="690422"/>
            <a:chExt cx="291524" cy="300010"/>
          </a:xfrm>
        </p:grpSpPr>
        <p:sp>
          <p:nvSpPr>
            <p:cNvPr id="41" name="矩形: 圆角 40">
              <a:extLst>
                <a:ext uri="{FF2B5EF4-FFF2-40B4-BE49-F238E27FC236}">
                  <a16:creationId xmlns:a16="http://schemas.microsoft.com/office/drawing/2014/main" id="{70FD6030-D4FD-4C84-A4A3-1BB768071B10}"/>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a:extLst>
                <a:ext uri="{FF2B5EF4-FFF2-40B4-BE49-F238E27FC236}">
                  <a16:creationId xmlns:a16="http://schemas.microsoft.com/office/drawing/2014/main" id="{C989007F-B311-431F-9382-F134675FE6A9}"/>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文本框 45">
            <a:extLst>
              <a:ext uri="{FF2B5EF4-FFF2-40B4-BE49-F238E27FC236}">
                <a16:creationId xmlns:a16="http://schemas.microsoft.com/office/drawing/2014/main" id="{E4BBEDDA-E643-43C3-97FD-2F4997A2BE01}"/>
              </a:ext>
            </a:extLst>
          </p:cNvPr>
          <p:cNvSpPr txBox="1"/>
          <p:nvPr/>
        </p:nvSpPr>
        <p:spPr>
          <a:xfrm>
            <a:off x="553876" y="2340951"/>
            <a:ext cx="4272123" cy="1291700"/>
          </a:xfrm>
          <a:prstGeom prst="rect">
            <a:avLst/>
          </a:prstGeom>
          <a:noFill/>
        </p:spPr>
        <p:txBody>
          <a:bodyPr wrap="square" rtlCol="0">
            <a:spAutoFit/>
          </a:bodyPr>
          <a:lstStyle/>
          <a:p>
            <a:pPr>
              <a:lnSpc>
                <a:spcPct val="150000"/>
              </a:lnSpc>
            </a:pPr>
            <a:r>
              <a:rPr lang="zh-CN" altLang="en-US" dirty="0">
                <a:solidFill>
                  <a:schemeClr val="accent1"/>
                </a:solidFill>
                <a:latin typeface="+mn-ea"/>
              </a:rPr>
              <a:t>需要检查文字的层级、大小、粗细、字号、字重、字间距</a:t>
            </a:r>
            <a:r>
              <a:rPr lang="en-US" altLang="zh-CN" dirty="0">
                <a:solidFill>
                  <a:schemeClr val="accent1"/>
                </a:solidFill>
                <a:latin typeface="+mn-ea"/>
              </a:rPr>
              <a:t>…</a:t>
            </a:r>
            <a:r>
              <a:rPr lang="zh-CN" altLang="en-US" dirty="0">
                <a:solidFill>
                  <a:schemeClr val="accent1"/>
                </a:solidFill>
                <a:latin typeface="+mn-ea"/>
              </a:rPr>
              <a:t>，还需要注意文字的颜色层级。</a:t>
            </a:r>
          </a:p>
        </p:txBody>
      </p:sp>
      <p:grpSp>
        <p:nvGrpSpPr>
          <p:cNvPr id="2" name="组合 1">
            <a:extLst>
              <a:ext uri="{FF2B5EF4-FFF2-40B4-BE49-F238E27FC236}">
                <a16:creationId xmlns:a16="http://schemas.microsoft.com/office/drawing/2014/main" id="{6410CC81-F155-4FF9-A089-52B7F659A3B0}"/>
              </a:ext>
            </a:extLst>
          </p:cNvPr>
          <p:cNvGrpSpPr/>
          <p:nvPr/>
        </p:nvGrpSpPr>
        <p:grpSpPr>
          <a:xfrm>
            <a:off x="1492045" y="1467933"/>
            <a:ext cx="2395784" cy="671700"/>
            <a:chOff x="676239" y="1343194"/>
            <a:chExt cx="2395784" cy="671700"/>
          </a:xfrm>
        </p:grpSpPr>
        <p:sp>
          <p:nvSpPr>
            <p:cNvPr id="45" name="矩形: 圆角 44">
              <a:extLst>
                <a:ext uri="{FF2B5EF4-FFF2-40B4-BE49-F238E27FC236}">
                  <a16:creationId xmlns:a16="http://schemas.microsoft.com/office/drawing/2014/main" id="{3921FDEF-76B4-46EF-BA27-0DDAD8F4A29B}"/>
                </a:ext>
              </a:extLst>
            </p:cNvPr>
            <p:cNvSpPr/>
            <p:nvPr/>
          </p:nvSpPr>
          <p:spPr>
            <a:xfrm>
              <a:off x="676239" y="1395670"/>
              <a:ext cx="2395784" cy="619224"/>
            </a:xfrm>
            <a:prstGeom prst="roundRect">
              <a:avLst>
                <a:gd name="adj" fmla="val 10884"/>
              </a:avLst>
            </a:prstGeom>
            <a:gradFill>
              <a:gsLst>
                <a:gs pos="0">
                  <a:schemeClr val="accent3"/>
                </a:gs>
                <a:gs pos="100000">
                  <a:schemeClr val="accent4"/>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a:extLst>
                <a:ext uri="{FF2B5EF4-FFF2-40B4-BE49-F238E27FC236}">
                  <a16:creationId xmlns:a16="http://schemas.microsoft.com/office/drawing/2014/main" id="{E3B39C6E-03D5-4F09-976D-B3E3EFF94569}"/>
                </a:ext>
              </a:extLst>
            </p:cNvPr>
            <p:cNvSpPr txBox="1"/>
            <p:nvPr/>
          </p:nvSpPr>
          <p:spPr>
            <a:xfrm>
              <a:off x="1474022" y="1343194"/>
              <a:ext cx="800219" cy="581057"/>
            </a:xfrm>
            <a:prstGeom prst="rect">
              <a:avLst/>
            </a:prstGeom>
            <a:noFill/>
          </p:spPr>
          <p:txBody>
            <a:bodyPr wrap="none" rtlCol="0">
              <a:spAutoFit/>
            </a:bodyPr>
            <a:lstStyle/>
            <a:p>
              <a:pPr>
                <a:lnSpc>
                  <a:spcPct val="150000"/>
                </a:lnSpc>
              </a:pPr>
              <a:r>
                <a:rPr lang="zh-CN" altLang="en-US" sz="2400" b="1" dirty="0">
                  <a:solidFill>
                    <a:schemeClr val="bg1"/>
                  </a:solidFill>
                  <a:latin typeface="+mj-ea"/>
                  <a:ea typeface="+mj-ea"/>
                </a:rPr>
                <a:t>文字</a:t>
              </a:r>
            </a:p>
          </p:txBody>
        </p:sp>
      </p:grpSp>
      <p:sp>
        <p:nvSpPr>
          <p:cNvPr id="36" name="文本框 35">
            <a:extLst>
              <a:ext uri="{FF2B5EF4-FFF2-40B4-BE49-F238E27FC236}">
                <a16:creationId xmlns:a16="http://schemas.microsoft.com/office/drawing/2014/main" id="{36BEA0EB-4020-409B-8903-D5E8BBCE316A}"/>
              </a:ext>
            </a:extLst>
          </p:cNvPr>
          <p:cNvSpPr txBox="1"/>
          <p:nvPr/>
        </p:nvSpPr>
        <p:spPr>
          <a:xfrm>
            <a:off x="553876" y="4842400"/>
            <a:ext cx="4272123" cy="1291700"/>
          </a:xfrm>
          <a:prstGeom prst="rect">
            <a:avLst/>
          </a:prstGeom>
          <a:noFill/>
        </p:spPr>
        <p:txBody>
          <a:bodyPr wrap="square" rtlCol="0">
            <a:spAutoFit/>
          </a:bodyPr>
          <a:lstStyle/>
          <a:p>
            <a:pPr>
              <a:lnSpc>
                <a:spcPct val="150000"/>
              </a:lnSpc>
            </a:pPr>
            <a:r>
              <a:rPr lang="zh-CN" altLang="en-US" dirty="0">
                <a:solidFill>
                  <a:schemeClr val="accent1"/>
                </a:solidFill>
                <a:latin typeface="+mn-ea"/>
              </a:rPr>
              <a:t>字与字的间距是否有规矩的分布，小版块和大板块的间距，还有包裹在里面的元素等等，也是需要注意的。</a:t>
            </a:r>
          </a:p>
        </p:txBody>
      </p:sp>
      <p:grpSp>
        <p:nvGrpSpPr>
          <p:cNvPr id="37" name="组合 36">
            <a:extLst>
              <a:ext uri="{FF2B5EF4-FFF2-40B4-BE49-F238E27FC236}">
                <a16:creationId xmlns:a16="http://schemas.microsoft.com/office/drawing/2014/main" id="{90CAEB2A-2DA4-4AF7-9006-CFBAFA5F7147}"/>
              </a:ext>
            </a:extLst>
          </p:cNvPr>
          <p:cNvGrpSpPr/>
          <p:nvPr/>
        </p:nvGrpSpPr>
        <p:grpSpPr>
          <a:xfrm>
            <a:off x="1492045" y="3969382"/>
            <a:ext cx="2395784" cy="671700"/>
            <a:chOff x="676239" y="1343194"/>
            <a:chExt cx="2395784" cy="671700"/>
          </a:xfrm>
        </p:grpSpPr>
        <p:sp>
          <p:nvSpPr>
            <p:cNvPr id="38" name="矩形: 圆角 37">
              <a:extLst>
                <a:ext uri="{FF2B5EF4-FFF2-40B4-BE49-F238E27FC236}">
                  <a16:creationId xmlns:a16="http://schemas.microsoft.com/office/drawing/2014/main" id="{C81F1833-BD08-40F6-8858-1110A83FA105}"/>
                </a:ext>
              </a:extLst>
            </p:cNvPr>
            <p:cNvSpPr/>
            <p:nvPr/>
          </p:nvSpPr>
          <p:spPr>
            <a:xfrm>
              <a:off x="676239" y="1395670"/>
              <a:ext cx="2395784" cy="619224"/>
            </a:xfrm>
            <a:prstGeom prst="roundRect">
              <a:avLst>
                <a:gd name="adj" fmla="val 10884"/>
              </a:avLst>
            </a:prstGeom>
            <a:gradFill>
              <a:gsLst>
                <a:gs pos="0">
                  <a:schemeClr val="accent3"/>
                </a:gs>
                <a:gs pos="100000">
                  <a:schemeClr val="accent4"/>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a:extLst>
                <a:ext uri="{FF2B5EF4-FFF2-40B4-BE49-F238E27FC236}">
                  <a16:creationId xmlns:a16="http://schemas.microsoft.com/office/drawing/2014/main" id="{2599EA52-1574-45E6-86E8-8E903EE43FB1}"/>
                </a:ext>
              </a:extLst>
            </p:cNvPr>
            <p:cNvSpPr txBox="1"/>
            <p:nvPr/>
          </p:nvSpPr>
          <p:spPr>
            <a:xfrm>
              <a:off x="1474022" y="1343194"/>
              <a:ext cx="800219" cy="581057"/>
            </a:xfrm>
            <a:prstGeom prst="rect">
              <a:avLst/>
            </a:prstGeom>
            <a:noFill/>
          </p:spPr>
          <p:txBody>
            <a:bodyPr wrap="none" rtlCol="0">
              <a:spAutoFit/>
            </a:bodyPr>
            <a:lstStyle/>
            <a:p>
              <a:pPr>
                <a:lnSpc>
                  <a:spcPct val="150000"/>
                </a:lnSpc>
              </a:pPr>
              <a:r>
                <a:rPr lang="zh-CN" altLang="en-US" sz="2400" b="1" dirty="0">
                  <a:solidFill>
                    <a:schemeClr val="bg1"/>
                  </a:solidFill>
                  <a:latin typeface="+mj-ea"/>
                  <a:ea typeface="+mj-ea"/>
                </a:rPr>
                <a:t>间距</a:t>
              </a:r>
            </a:p>
          </p:txBody>
        </p:sp>
      </p:grpSp>
      <p:sp>
        <p:nvSpPr>
          <p:cNvPr id="52" name="文本框 51">
            <a:extLst>
              <a:ext uri="{FF2B5EF4-FFF2-40B4-BE49-F238E27FC236}">
                <a16:creationId xmlns:a16="http://schemas.microsoft.com/office/drawing/2014/main" id="{89071D37-993E-4788-9282-1EEBC603738D}"/>
              </a:ext>
            </a:extLst>
          </p:cNvPr>
          <p:cNvSpPr txBox="1"/>
          <p:nvPr/>
        </p:nvSpPr>
        <p:spPr>
          <a:xfrm>
            <a:off x="7246777" y="2340951"/>
            <a:ext cx="4272123" cy="1291700"/>
          </a:xfrm>
          <a:prstGeom prst="rect">
            <a:avLst/>
          </a:prstGeom>
          <a:noFill/>
        </p:spPr>
        <p:txBody>
          <a:bodyPr wrap="square" rtlCol="0">
            <a:spAutoFit/>
          </a:bodyPr>
          <a:lstStyle/>
          <a:p>
            <a:pPr>
              <a:lnSpc>
                <a:spcPct val="150000"/>
              </a:lnSpc>
            </a:pPr>
            <a:r>
              <a:rPr lang="zh-CN" altLang="en-US" dirty="0">
                <a:solidFill>
                  <a:schemeClr val="accent1"/>
                </a:solidFill>
                <a:latin typeface="+mn-ea"/>
              </a:rPr>
              <a:t>走查方面，颜色也是需要留意下的。除了品牌色不能用错之外，一些强调的和不需要太强的视觉引导的也需要区分。</a:t>
            </a:r>
          </a:p>
        </p:txBody>
      </p:sp>
      <p:grpSp>
        <p:nvGrpSpPr>
          <p:cNvPr id="58" name="组合 57">
            <a:extLst>
              <a:ext uri="{FF2B5EF4-FFF2-40B4-BE49-F238E27FC236}">
                <a16:creationId xmlns:a16="http://schemas.microsoft.com/office/drawing/2014/main" id="{2E88F70C-7CB8-44B0-A200-716CD5C051D7}"/>
              </a:ext>
            </a:extLst>
          </p:cNvPr>
          <p:cNvGrpSpPr/>
          <p:nvPr/>
        </p:nvGrpSpPr>
        <p:grpSpPr>
          <a:xfrm>
            <a:off x="8184946" y="1467933"/>
            <a:ext cx="2395784" cy="671700"/>
            <a:chOff x="676239" y="1343194"/>
            <a:chExt cx="2395784" cy="671700"/>
          </a:xfrm>
        </p:grpSpPr>
        <p:sp>
          <p:nvSpPr>
            <p:cNvPr id="59" name="矩形: 圆角 58">
              <a:extLst>
                <a:ext uri="{FF2B5EF4-FFF2-40B4-BE49-F238E27FC236}">
                  <a16:creationId xmlns:a16="http://schemas.microsoft.com/office/drawing/2014/main" id="{C2B086B0-93E0-405D-885F-942DB644AAF0}"/>
                </a:ext>
              </a:extLst>
            </p:cNvPr>
            <p:cNvSpPr/>
            <p:nvPr/>
          </p:nvSpPr>
          <p:spPr>
            <a:xfrm>
              <a:off x="676239" y="1395670"/>
              <a:ext cx="2395784" cy="619224"/>
            </a:xfrm>
            <a:prstGeom prst="roundRect">
              <a:avLst>
                <a:gd name="adj" fmla="val 10884"/>
              </a:avLst>
            </a:prstGeom>
            <a:gradFill>
              <a:gsLst>
                <a:gs pos="0">
                  <a:schemeClr val="accent3"/>
                </a:gs>
                <a:gs pos="100000">
                  <a:schemeClr val="accent4"/>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a:extLst>
                <a:ext uri="{FF2B5EF4-FFF2-40B4-BE49-F238E27FC236}">
                  <a16:creationId xmlns:a16="http://schemas.microsoft.com/office/drawing/2014/main" id="{3C40F9BF-3D57-43E4-A50A-CBB852DE53A5}"/>
                </a:ext>
              </a:extLst>
            </p:cNvPr>
            <p:cNvSpPr txBox="1"/>
            <p:nvPr/>
          </p:nvSpPr>
          <p:spPr>
            <a:xfrm>
              <a:off x="1474022" y="1343194"/>
              <a:ext cx="800219" cy="581057"/>
            </a:xfrm>
            <a:prstGeom prst="rect">
              <a:avLst/>
            </a:prstGeom>
            <a:noFill/>
          </p:spPr>
          <p:txBody>
            <a:bodyPr wrap="none" rtlCol="0">
              <a:spAutoFit/>
            </a:bodyPr>
            <a:lstStyle/>
            <a:p>
              <a:pPr>
                <a:lnSpc>
                  <a:spcPct val="150000"/>
                </a:lnSpc>
              </a:pPr>
              <a:r>
                <a:rPr lang="zh-CN" altLang="en-US" sz="2400" b="1" dirty="0">
                  <a:solidFill>
                    <a:schemeClr val="bg1"/>
                  </a:solidFill>
                  <a:latin typeface="+mj-ea"/>
                  <a:ea typeface="+mj-ea"/>
                </a:rPr>
                <a:t>颜色</a:t>
              </a:r>
            </a:p>
          </p:txBody>
        </p:sp>
      </p:grpSp>
      <p:sp>
        <p:nvSpPr>
          <p:cNvPr id="62" name="文本框 61">
            <a:extLst>
              <a:ext uri="{FF2B5EF4-FFF2-40B4-BE49-F238E27FC236}">
                <a16:creationId xmlns:a16="http://schemas.microsoft.com/office/drawing/2014/main" id="{94F625C8-A921-481A-A9CC-09DFA5E3C900}"/>
              </a:ext>
            </a:extLst>
          </p:cNvPr>
          <p:cNvSpPr txBox="1"/>
          <p:nvPr/>
        </p:nvSpPr>
        <p:spPr>
          <a:xfrm>
            <a:off x="7246777" y="4842400"/>
            <a:ext cx="4272123" cy="1291700"/>
          </a:xfrm>
          <a:prstGeom prst="rect">
            <a:avLst/>
          </a:prstGeom>
          <a:noFill/>
        </p:spPr>
        <p:txBody>
          <a:bodyPr wrap="square" rtlCol="0">
            <a:spAutoFit/>
          </a:bodyPr>
          <a:lstStyle/>
          <a:p>
            <a:pPr>
              <a:lnSpc>
                <a:spcPct val="150000"/>
              </a:lnSpc>
            </a:pPr>
            <a:r>
              <a:rPr lang="zh-CN" altLang="en-US" dirty="0">
                <a:solidFill>
                  <a:schemeClr val="accent1"/>
                </a:solidFill>
                <a:latin typeface="+mn-ea"/>
              </a:rPr>
              <a:t>样式方面需要注意的则是，文字的渐变方向、统一板块的投影、圆角、描边等等。</a:t>
            </a:r>
          </a:p>
        </p:txBody>
      </p:sp>
      <p:grpSp>
        <p:nvGrpSpPr>
          <p:cNvPr id="65" name="组合 64">
            <a:extLst>
              <a:ext uri="{FF2B5EF4-FFF2-40B4-BE49-F238E27FC236}">
                <a16:creationId xmlns:a16="http://schemas.microsoft.com/office/drawing/2014/main" id="{EACDA745-B041-4FB2-B0F6-A6E278F33FE7}"/>
              </a:ext>
            </a:extLst>
          </p:cNvPr>
          <p:cNvGrpSpPr/>
          <p:nvPr/>
        </p:nvGrpSpPr>
        <p:grpSpPr>
          <a:xfrm>
            <a:off x="8184946" y="3969382"/>
            <a:ext cx="2395784" cy="671700"/>
            <a:chOff x="676239" y="1343194"/>
            <a:chExt cx="2395784" cy="671700"/>
          </a:xfrm>
        </p:grpSpPr>
        <p:sp>
          <p:nvSpPr>
            <p:cNvPr id="66" name="矩形: 圆角 65">
              <a:extLst>
                <a:ext uri="{FF2B5EF4-FFF2-40B4-BE49-F238E27FC236}">
                  <a16:creationId xmlns:a16="http://schemas.microsoft.com/office/drawing/2014/main" id="{3E557C59-302B-40CA-BC75-DF72C6173A3B}"/>
                </a:ext>
              </a:extLst>
            </p:cNvPr>
            <p:cNvSpPr/>
            <p:nvPr/>
          </p:nvSpPr>
          <p:spPr>
            <a:xfrm>
              <a:off x="676239" y="1395670"/>
              <a:ext cx="2395784" cy="619224"/>
            </a:xfrm>
            <a:prstGeom prst="roundRect">
              <a:avLst>
                <a:gd name="adj" fmla="val 10884"/>
              </a:avLst>
            </a:prstGeom>
            <a:gradFill>
              <a:gsLst>
                <a:gs pos="0">
                  <a:schemeClr val="accent3"/>
                </a:gs>
                <a:gs pos="100000">
                  <a:schemeClr val="accent4"/>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a:extLst>
                <a:ext uri="{FF2B5EF4-FFF2-40B4-BE49-F238E27FC236}">
                  <a16:creationId xmlns:a16="http://schemas.microsoft.com/office/drawing/2014/main" id="{7F98C8C6-A33B-4257-9E13-2CDA01CCF23A}"/>
                </a:ext>
              </a:extLst>
            </p:cNvPr>
            <p:cNvSpPr txBox="1"/>
            <p:nvPr/>
          </p:nvSpPr>
          <p:spPr>
            <a:xfrm>
              <a:off x="1474022" y="1343194"/>
              <a:ext cx="800219" cy="581057"/>
            </a:xfrm>
            <a:prstGeom prst="rect">
              <a:avLst/>
            </a:prstGeom>
            <a:noFill/>
          </p:spPr>
          <p:txBody>
            <a:bodyPr wrap="none" rtlCol="0">
              <a:spAutoFit/>
            </a:bodyPr>
            <a:lstStyle/>
            <a:p>
              <a:pPr>
                <a:lnSpc>
                  <a:spcPct val="150000"/>
                </a:lnSpc>
              </a:pPr>
              <a:r>
                <a:rPr lang="zh-CN" altLang="en-US" sz="2400" b="1" dirty="0">
                  <a:solidFill>
                    <a:schemeClr val="bg1"/>
                  </a:solidFill>
                  <a:latin typeface="+mj-ea"/>
                  <a:ea typeface="+mj-ea"/>
                </a:rPr>
                <a:t>样式</a:t>
              </a:r>
            </a:p>
          </p:txBody>
        </p:sp>
      </p:grpSp>
    </p:spTree>
    <p:extLst>
      <p:ext uri="{BB962C8B-B14F-4D97-AF65-F5344CB8AC3E}">
        <p14:creationId xmlns:p14="http://schemas.microsoft.com/office/powerpoint/2010/main" val="2808852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01BEA8C4-7047-4690-9D97-8D17E6D12B66}"/>
              </a:ext>
            </a:extLst>
          </p:cNvPr>
          <p:cNvGrpSpPr/>
          <p:nvPr/>
        </p:nvGrpSpPr>
        <p:grpSpPr>
          <a:xfrm>
            <a:off x="953475" y="536622"/>
            <a:ext cx="3343908" cy="584775"/>
            <a:chOff x="380235" y="1997818"/>
            <a:chExt cx="3343907" cy="584775"/>
          </a:xfrm>
        </p:grpSpPr>
        <p:sp>
          <p:nvSpPr>
            <p:cNvPr id="23" name="文本框 22">
              <a:extLst>
                <a:ext uri="{FF2B5EF4-FFF2-40B4-BE49-F238E27FC236}">
                  <a16:creationId xmlns:a16="http://schemas.microsoft.com/office/drawing/2014/main" id="{F26A92E4-59BA-4F81-BB83-E0676BE5FF1F}"/>
                </a:ext>
              </a:extLst>
            </p:cNvPr>
            <p:cNvSpPr txBox="1"/>
            <p:nvPr/>
          </p:nvSpPr>
          <p:spPr>
            <a:xfrm>
              <a:off x="380235" y="1997818"/>
              <a:ext cx="1826140"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走查指标</a:t>
              </a:r>
            </a:p>
          </p:txBody>
        </p:sp>
        <p:sp>
          <p:nvSpPr>
            <p:cNvPr id="29" name="文本框 28">
              <a:extLst>
                <a:ext uri="{FF2B5EF4-FFF2-40B4-BE49-F238E27FC236}">
                  <a16:creationId xmlns:a16="http://schemas.microsoft.com/office/drawing/2014/main" id="{4714CFEE-5C4C-4294-A10B-A77405706851}"/>
                </a:ext>
              </a:extLst>
            </p:cNvPr>
            <p:cNvSpPr txBox="1"/>
            <p:nvPr/>
          </p:nvSpPr>
          <p:spPr>
            <a:xfrm>
              <a:off x="2117204"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31" name="文本框 30">
              <a:extLst>
                <a:ext uri="{FF2B5EF4-FFF2-40B4-BE49-F238E27FC236}">
                  <a16:creationId xmlns:a16="http://schemas.microsoft.com/office/drawing/2014/main" id="{B696DD42-932D-4519-908C-26ED6FF6925A}"/>
                </a:ext>
              </a:extLst>
            </p:cNvPr>
            <p:cNvSpPr txBox="1"/>
            <p:nvPr/>
          </p:nvSpPr>
          <p:spPr>
            <a:xfrm>
              <a:off x="2357421" y="2119816"/>
              <a:ext cx="1366721" cy="461793"/>
            </a:xfrm>
            <a:prstGeom prst="rect">
              <a:avLst/>
            </a:prstGeom>
            <a:noFill/>
          </p:spPr>
          <p:txBody>
            <a:bodyPr wrap="none" rtlCol="0">
              <a:spAutoFit/>
            </a:bodyPr>
            <a:lstStyle/>
            <a:p>
              <a:r>
                <a:rPr lang="en-US" altLang="zh-CN" sz="2401" dirty="0">
                  <a:solidFill>
                    <a:schemeClr val="accent2"/>
                  </a:solidFill>
                  <a:latin typeface="+mj-ea"/>
                  <a:ea typeface="+mj-ea"/>
                </a:rPr>
                <a:t>Content</a:t>
              </a:r>
              <a:endParaRPr lang="zh-CN" altLang="en-US" sz="2401" dirty="0">
                <a:solidFill>
                  <a:schemeClr val="accent2"/>
                </a:solidFill>
                <a:latin typeface="+mj-ea"/>
                <a:ea typeface="+mj-ea"/>
              </a:endParaRPr>
            </a:p>
          </p:txBody>
        </p:sp>
      </p:grpSp>
      <p:sp>
        <p:nvSpPr>
          <p:cNvPr id="39" name="矩形: 圆角 38">
            <a:extLst>
              <a:ext uri="{FF2B5EF4-FFF2-40B4-BE49-F238E27FC236}">
                <a16:creationId xmlns:a16="http://schemas.microsoft.com/office/drawing/2014/main" id="{3FF1AC6B-3967-421E-BC71-EF1E29A10161}"/>
              </a:ext>
            </a:extLst>
          </p:cNvPr>
          <p:cNvSpPr/>
          <p:nvPr/>
        </p:nvSpPr>
        <p:spPr>
          <a:xfrm>
            <a:off x="656304" y="1072593"/>
            <a:ext cx="3429000" cy="57707"/>
          </a:xfrm>
          <a:prstGeom prst="roundRect">
            <a:avLst>
              <a:gd name="adj" fmla="val 50000"/>
            </a:avLst>
          </a:prstGeom>
          <a:gradFill>
            <a:gsLst>
              <a:gs pos="38000">
                <a:srgbClr val="6D7488"/>
              </a:gs>
              <a:gs pos="0">
                <a:schemeClr val="accent2">
                  <a:alpha val="0"/>
                </a:schemeClr>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CF114EE5-31B6-4D6B-A54E-C69E5B971129}"/>
              </a:ext>
            </a:extLst>
          </p:cNvPr>
          <p:cNvGrpSpPr/>
          <p:nvPr/>
        </p:nvGrpSpPr>
        <p:grpSpPr>
          <a:xfrm>
            <a:off x="661951" y="708653"/>
            <a:ext cx="291524" cy="300010"/>
            <a:chOff x="333130" y="690422"/>
            <a:chExt cx="291524" cy="300010"/>
          </a:xfrm>
        </p:grpSpPr>
        <p:sp>
          <p:nvSpPr>
            <p:cNvPr id="41" name="矩形: 圆角 40">
              <a:extLst>
                <a:ext uri="{FF2B5EF4-FFF2-40B4-BE49-F238E27FC236}">
                  <a16:creationId xmlns:a16="http://schemas.microsoft.com/office/drawing/2014/main" id="{70FD6030-D4FD-4C84-A4A3-1BB768071B10}"/>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a:extLst>
                <a:ext uri="{FF2B5EF4-FFF2-40B4-BE49-F238E27FC236}">
                  <a16:creationId xmlns:a16="http://schemas.microsoft.com/office/drawing/2014/main" id="{C989007F-B311-431F-9382-F134675FE6A9}"/>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a:extLst>
              <a:ext uri="{FF2B5EF4-FFF2-40B4-BE49-F238E27FC236}">
                <a16:creationId xmlns:a16="http://schemas.microsoft.com/office/drawing/2014/main" id="{57966546-3AF5-403B-8B06-9BA086D7C29F}"/>
              </a:ext>
            </a:extLst>
          </p:cNvPr>
          <p:cNvGrpSpPr/>
          <p:nvPr/>
        </p:nvGrpSpPr>
        <p:grpSpPr>
          <a:xfrm>
            <a:off x="1028631" y="2564469"/>
            <a:ext cx="3365363" cy="3365363"/>
            <a:chOff x="1028631" y="2564469"/>
            <a:chExt cx="3365363" cy="3365363"/>
          </a:xfrm>
        </p:grpSpPr>
        <p:sp>
          <p:nvSpPr>
            <p:cNvPr id="3" name="椭圆 2">
              <a:extLst>
                <a:ext uri="{FF2B5EF4-FFF2-40B4-BE49-F238E27FC236}">
                  <a16:creationId xmlns:a16="http://schemas.microsoft.com/office/drawing/2014/main" id="{17508D81-A78C-442C-9814-D4E0DC02C7F6}"/>
                </a:ext>
              </a:extLst>
            </p:cNvPr>
            <p:cNvSpPr/>
            <p:nvPr/>
          </p:nvSpPr>
          <p:spPr>
            <a:xfrm>
              <a:off x="1028631" y="2564469"/>
              <a:ext cx="3365363" cy="3365363"/>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4C2FB9FC-9E57-4921-AABC-CBE21FDFFFAF}"/>
                </a:ext>
              </a:extLst>
            </p:cNvPr>
            <p:cNvSpPr txBox="1"/>
            <p:nvPr/>
          </p:nvSpPr>
          <p:spPr>
            <a:xfrm>
              <a:off x="2003426" y="3956622"/>
              <a:ext cx="1415772" cy="581057"/>
            </a:xfrm>
            <a:prstGeom prst="rect">
              <a:avLst/>
            </a:prstGeom>
            <a:noFill/>
          </p:spPr>
          <p:txBody>
            <a:bodyPr wrap="none" rtlCol="0">
              <a:spAutoFit/>
            </a:bodyPr>
            <a:lstStyle/>
            <a:p>
              <a:pPr>
                <a:lnSpc>
                  <a:spcPct val="150000"/>
                </a:lnSpc>
              </a:pPr>
              <a:r>
                <a:rPr lang="zh-CN" altLang="en-US" sz="2400" b="1" dirty="0">
                  <a:solidFill>
                    <a:schemeClr val="bg1"/>
                  </a:solidFill>
                  <a:latin typeface="+mj-ea"/>
                  <a:ea typeface="+mj-ea"/>
                </a:rPr>
                <a:t>有效走查</a:t>
              </a:r>
            </a:p>
          </p:txBody>
        </p:sp>
      </p:grpSp>
      <p:sp>
        <p:nvSpPr>
          <p:cNvPr id="30" name="文本框 29">
            <a:extLst>
              <a:ext uri="{FF2B5EF4-FFF2-40B4-BE49-F238E27FC236}">
                <a16:creationId xmlns:a16="http://schemas.microsoft.com/office/drawing/2014/main" id="{93A7727C-608B-445F-82C8-11216F8AA936}"/>
              </a:ext>
            </a:extLst>
          </p:cNvPr>
          <p:cNvSpPr txBox="1"/>
          <p:nvPr/>
        </p:nvSpPr>
        <p:spPr>
          <a:xfrm>
            <a:off x="1768267" y="1586116"/>
            <a:ext cx="1826141" cy="743986"/>
          </a:xfrm>
          <a:prstGeom prst="rect">
            <a:avLst/>
          </a:prstGeom>
          <a:noFill/>
        </p:spPr>
        <p:txBody>
          <a:bodyPr wrap="none" rtlCol="0">
            <a:spAutoFit/>
          </a:bodyPr>
          <a:lstStyle/>
          <a:p>
            <a:pPr>
              <a:lnSpc>
                <a:spcPct val="150000"/>
              </a:lnSpc>
            </a:pPr>
            <a:r>
              <a:rPr lang="zh-CN" altLang="en-US" sz="3200" b="1" dirty="0">
                <a:solidFill>
                  <a:schemeClr val="accent1"/>
                </a:solidFill>
                <a:latin typeface="+mj-ea"/>
                <a:ea typeface="+mj-ea"/>
              </a:rPr>
              <a:t>基础指标</a:t>
            </a:r>
          </a:p>
        </p:txBody>
      </p:sp>
      <p:sp>
        <p:nvSpPr>
          <p:cNvPr id="32" name="文本框 31">
            <a:extLst>
              <a:ext uri="{FF2B5EF4-FFF2-40B4-BE49-F238E27FC236}">
                <a16:creationId xmlns:a16="http://schemas.microsoft.com/office/drawing/2014/main" id="{473360AD-77B9-42FF-A208-21FD5D37DDF7}"/>
              </a:ext>
            </a:extLst>
          </p:cNvPr>
          <p:cNvSpPr txBox="1"/>
          <p:nvPr/>
        </p:nvSpPr>
        <p:spPr>
          <a:xfrm>
            <a:off x="5953335" y="1586116"/>
            <a:ext cx="1826141" cy="743986"/>
          </a:xfrm>
          <a:prstGeom prst="rect">
            <a:avLst/>
          </a:prstGeom>
          <a:noFill/>
        </p:spPr>
        <p:txBody>
          <a:bodyPr wrap="none" rtlCol="0">
            <a:spAutoFit/>
          </a:bodyPr>
          <a:lstStyle/>
          <a:p>
            <a:pPr>
              <a:lnSpc>
                <a:spcPct val="150000"/>
              </a:lnSpc>
            </a:pPr>
            <a:r>
              <a:rPr lang="zh-CN" altLang="en-US" sz="3200" b="1" dirty="0">
                <a:solidFill>
                  <a:schemeClr val="accent1"/>
                </a:solidFill>
                <a:latin typeface="+mj-ea"/>
                <a:ea typeface="+mj-ea"/>
              </a:rPr>
              <a:t>具体指标</a:t>
            </a:r>
          </a:p>
        </p:txBody>
      </p:sp>
      <p:grpSp>
        <p:nvGrpSpPr>
          <p:cNvPr id="6" name="组合 5">
            <a:extLst>
              <a:ext uri="{FF2B5EF4-FFF2-40B4-BE49-F238E27FC236}">
                <a16:creationId xmlns:a16="http://schemas.microsoft.com/office/drawing/2014/main" id="{4CFE4630-048D-4E2B-92F9-CE6977D01CB3}"/>
              </a:ext>
            </a:extLst>
          </p:cNvPr>
          <p:cNvGrpSpPr/>
          <p:nvPr/>
        </p:nvGrpSpPr>
        <p:grpSpPr>
          <a:xfrm>
            <a:off x="5668513" y="2692932"/>
            <a:ext cx="2395784" cy="3108436"/>
            <a:chOff x="4898902" y="2564470"/>
            <a:chExt cx="2395784" cy="3108436"/>
          </a:xfrm>
        </p:grpSpPr>
        <p:grpSp>
          <p:nvGrpSpPr>
            <p:cNvPr id="4" name="组合 3">
              <a:extLst>
                <a:ext uri="{FF2B5EF4-FFF2-40B4-BE49-F238E27FC236}">
                  <a16:creationId xmlns:a16="http://schemas.microsoft.com/office/drawing/2014/main" id="{52EC5E4D-F5C3-4CE5-A07B-39BE8F17F23D}"/>
                </a:ext>
              </a:extLst>
            </p:cNvPr>
            <p:cNvGrpSpPr/>
            <p:nvPr/>
          </p:nvGrpSpPr>
          <p:grpSpPr>
            <a:xfrm>
              <a:off x="4898902" y="2564470"/>
              <a:ext cx="2395784" cy="603370"/>
              <a:chOff x="4898902" y="2666880"/>
              <a:chExt cx="2395784" cy="603370"/>
            </a:xfrm>
          </p:grpSpPr>
          <p:sp>
            <p:nvSpPr>
              <p:cNvPr id="59" name="矩形: 圆角 58">
                <a:extLst>
                  <a:ext uri="{FF2B5EF4-FFF2-40B4-BE49-F238E27FC236}">
                    <a16:creationId xmlns:a16="http://schemas.microsoft.com/office/drawing/2014/main" id="{C2B086B0-93E0-405D-885F-942DB644AAF0}"/>
                  </a:ext>
                </a:extLst>
              </p:cNvPr>
              <p:cNvSpPr/>
              <p:nvPr/>
            </p:nvSpPr>
            <p:spPr>
              <a:xfrm>
                <a:off x="4898902" y="2666880"/>
                <a:ext cx="2395784" cy="603370"/>
              </a:xfrm>
              <a:prstGeom prst="roundRect">
                <a:avLst>
                  <a:gd name="adj" fmla="val 50000"/>
                </a:avLst>
              </a:prstGeom>
              <a:gradFill>
                <a:gsLst>
                  <a:gs pos="0">
                    <a:schemeClr val="accent3"/>
                  </a:gs>
                  <a:gs pos="100000">
                    <a:schemeClr val="accent4"/>
                  </a:gs>
                </a:gsLst>
                <a:lin ang="2700000" scaled="1"/>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a:extLst>
                  <a:ext uri="{FF2B5EF4-FFF2-40B4-BE49-F238E27FC236}">
                    <a16:creationId xmlns:a16="http://schemas.microsoft.com/office/drawing/2014/main" id="{3C40F9BF-3D57-43E4-A50A-CBB852DE53A5}"/>
                  </a:ext>
                </a:extLst>
              </p:cNvPr>
              <p:cNvSpPr txBox="1"/>
              <p:nvPr/>
            </p:nvSpPr>
            <p:spPr>
              <a:xfrm>
                <a:off x="5427380" y="2698815"/>
                <a:ext cx="1338828" cy="458908"/>
              </a:xfrm>
              <a:prstGeom prst="rect">
                <a:avLst/>
              </a:prstGeom>
              <a:noFill/>
            </p:spPr>
            <p:txBody>
              <a:bodyPr wrap="none" rtlCol="0">
                <a:spAutoFit/>
              </a:bodyPr>
              <a:lstStyle/>
              <a:p>
                <a:pPr>
                  <a:lnSpc>
                    <a:spcPct val="150000"/>
                  </a:lnSpc>
                </a:pPr>
                <a:r>
                  <a:rPr lang="zh-CN" altLang="en-US" b="1" dirty="0">
                    <a:solidFill>
                      <a:schemeClr val="bg1"/>
                    </a:solidFill>
                    <a:latin typeface="+mj-ea"/>
                    <a:ea typeface="+mj-ea"/>
                  </a:rPr>
                  <a:t>图标、控件</a:t>
                </a:r>
              </a:p>
            </p:txBody>
          </p:sp>
        </p:grpSp>
        <p:grpSp>
          <p:nvGrpSpPr>
            <p:cNvPr id="51" name="组合 50">
              <a:extLst>
                <a:ext uri="{FF2B5EF4-FFF2-40B4-BE49-F238E27FC236}">
                  <a16:creationId xmlns:a16="http://schemas.microsoft.com/office/drawing/2014/main" id="{752B0F34-55F3-49F6-A566-963F799AF68E}"/>
                </a:ext>
              </a:extLst>
            </p:cNvPr>
            <p:cNvGrpSpPr/>
            <p:nvPr/>
          </p:nvGrpSpPr>
          <p:grpSpPr>
            <a:xfrm>
              <a:off x="4898902" y="3399492"/>
              <a:ext cx="2395784" cy="603370"/>
              <a:chOff x="4898902" y="2666880"/>
              <a:chExt cx="2395784" cy="603370"/>
            </a:xfrm>
          </p:grpSpPr>
          <p:sp>
            <p:nvSpPr>
              <p:cNvPr id="53" name="矩形: 圆角 52">
                <a:extLst>
                  <a:ext uri="{FF2B5EF4-FFF2-40B4-BE49-F238E27FC236}">
                    <a16:creationId xmlns:a16="http://schemas.microsoft.com/office/drawing/2014/main" id="{8C743CEA-81B9-4136-BDA2-8280CAAF28E3}"/>
                  </a:ext>
                </a:extLst>
              </p:cNvPr>
              <p:cNvSpPr/>
              <p:nvPr/>
            </p:nvSpPr>
            <p:spPr>
              <a:xfrm>
                <a:off x="4898902" y="2666880"/>
                <a:ext cx="2395784" cy="603370"/>
              </a:xfrm>
              <a:prstGeom prst="roundRect">
                <a:avLst>
                  <a:gd name="adj" fmla="val 50000"/>
                </a:avLst>
              </a:prstGeom>
              <a:gradFill>
                <a:gsLst>
                  <a:gs pos="0">
                    <a:schemeClr val="accent3"/>
                  </a:gs>
                  <a:gs pos="100000">
                    <a:schemeClr val="accent4"/>
                  </a:gs>
                </a:gsLst>
                <a:lin ang="2700000" scaled="1"/>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a:extLst>
                  <a:ext uri="{FF2B5EF4-FFF2-40B4-BE49-F238E27FC236}">
                    <a16:creationId xmlns:a16="http://schemas.microsoft.com/office/drawing/2014/main" id="{12E3C61E-3863-4A1F-9992-B78D6B800D2A}"/>
                  </a:ext>
                </a:extLst>
              </p:cNvPr>
              <p:cNvSpPr txBox="1"/>
              <p:nvPr/>
            </p:nvSpPr>
            <p:spPr>
              <a:xfrm>
                <a:off x="5773629" y="2698815"/>
                <a:ext cx="646331" cy="458908"/>
              </a:xfrm>
              <a:prstGeom prst="rect">
                <a:avLst/>
              </a:prstGeom>
              <a:noFill/>
            </p:spPr>
            <p:txBody>
              <a:bodyPr wrap="none" rtlCol="0">
                <a:spAutoFit/>
              </a:bodyPr>
              <a:lstStyle/>
              <a:p>
                <a:pPr>
                  <a:lnSpc>
                    <a:spcPct val="150000"/>
                  </a:lnSpc>
                </a:pPr>
                <a:r>
                  <a:rPr lang="zh-CN" altLang="en-US" b="1" dirty="0">
                    <a:solidFill>
                      <a:schemeClr val="bg1"/>
                    </a:solidFill>
                    <a:latin typeface="+mj-ea"/>
                    <a:ea typeface="+mj-ea"/>
                  </a:rPr>
                  <a:t>页面</a:t>
                </a:r>
              </a:p>
            </p:txBody>
          </p:sp>
        </p:grpSp>
        <p:grpSp>
          <p:nvGrpSpPr>
            <p:cNvPr id="55" name="组合 54">
              <a:extLst>
                <a:ext uri="{FF2B5EF4-FFF2-40B4-BE49-F238E27FC236}">
                  <a16:creationId xmlns:a16="http://schemas.microsoft.com/office/drawing/2014/main" id="{8E0C3576-67A3-4A7B-B565-FDF4C211D87C}"/>
                </a:ext>
              </a:extLst>
            </p:cNvPr>
            <p:cNvGrpSpPr/>
            <p:nvPr/>
          </p:nvGrpSpPr>
          <p:grpSpPr>
            <a:xfrm>
              <a:off x="4898902" y="4234514"/>
              <a:ext cx="2395784" cy="603370"/>
              <a:chOff x="4898902" y="2666880"/>
              <a:chExt cx="2395784" cy="603370"/>
            </a:xfrm>
          </p:grpSpPr>
          <p:sp>
            <p:nvSpPr>
              <p:cNvPr id="56" name="矩形: 圆角 55">
                <a:extLst>
                  <a:ext uri="{FF2B5EF4-FFF2-40B4-BE49-F238E27FC236}">
                    <a16:creationId xmlns:a16="http://schemas.microsoft.com/office/drawing/2014/main" id="{DC212738-484E-44B0-8050-9C6911A2605C}"/>
                  </a:ext>
                </a:extLst>
              </p:cNvPr>
              <p:cNvSpPr/>
              <p:nvPr/>
            </p:nvSpPr>
            <p:spPr>
              <a:xfrm>
                <a:off x="4898902" y="2666880"/>
                <a:ext cx="2395784" cy="603370"/>
              </a:xfrm>
              <a:prstGeom prst="roundRect">
                <a:avLst>
                  <a:gd name="adj" fmla="val 50000"/>
                </a:avLst>
              </a:prstGeom>
              <a:gradFill>
                <a:gsLst>
                  <a:gs pos="0">
                    <a:schemeClr val="accent3"/>
                  </a:gs>
                  <a:gs pos="100000">
                    <a:schemeClr val="accent4"/>
                  </a:gs>
                </a:gsLst>
                <a:lin ang="2700000" scaled="1"/>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框 56">
                <a:extLst>
                  <a:ext uri="{FF2B5EF4-FFF2-40B4-BE49-F238E27FC236}">
                    <a16:creationId xmlns:a16="http://schemas.microsoft.com/office/drawing/2014/main" id="{C6C9FF8F-6BB2-4973-8986-84DE00995CF6}"/>
                  </a:ext>
                </a:extLst>
              </p:cNvPr>
              <p:cNvSpPr txBox="1"/>
              <p:nvPr/>
            </p:nvSpPr>
            <p:spPr>
              <a:xfrm>
                <a:off x="5542796" y="2698815"/>
                <a:ext cx="1107996" cy="458908"/>
              </a:xfrm>
              <a:prstGeom prst="rect">
                <a:avLst/>
              </a:prstGeom>
              <a:noFill/>
            </p:spPr>
            <p:txBody>
              <a:bodyPr wrap="none" rtlCol="0">
                <a:spAutoFit/>
              </a:bodyPr>
              <a:lstStyle/>
              <a:p>
                <a:pPr>
                  <a:lnSpc>
                    <a:spcPct val="150000"/>
                  </a:lnSpc>
                </a:pPr>
                <a:r>
                  <a:rPr lang="zh-CN" altLang="en-US" b="1" dirty="0">
                    <a:solidFill>
                      <a:schemeClr val="bg1"/>
                    </a:solidFill>
                    <a:latin typeface="+mj-ea"/>
                    <a:ea typeface="+mj-ea"/>
                  </a:rPr>
                  <a:t>特殊场景</a:t>
                </a:r>
              </a:p>
            </p:txBody>
          </p:sp>
        </p:grpSp>
        <p:grpSp>
          <p:nvGrpSpPr>
            <p:cNvPr id="61" name="组合 60">
              <a:extLst>
                <a:ext uri="{FF2B5EF4-FFF2-40B4-BE49-F238E27FC236}">
                  <a16:creationId xmlns:a16="http://schemas.microsoft.com/office/drawing/2014/main" id="{40CAFF33-AF9F-4E54-A345-FEF6FCE3C1DA}"/>
                </a:ext>
              </a:extLst>
            </p:cNvPr>
            <p:cNvGrpSpPr/>
            <p:nvPr/>
          </p:nvGrpSpPr>
          <p:grpSpPr>
            <a:xfrm>
              <a:off x="4898902" y="5069536"/>
              <a:ext cx="2395784" cy="603370"/>
              <a:chOff x="4898902" y="2666880"/>
              <a:chExt cx="2395784" cy="603370"/>
            </a:xfrm>
          </p:grpSpPr>
          <p:sp>
            <p:nvSpPr>
              <p:cNvPr id="63" name="矩形: 圆角 62">
                <a:extLst>
                  <a:ext uri="{FF2B5EF4-FFF2-40B4-BE49-F238E27FC236}">
                    <a16:creationId xmlns:a16="http://schemas.microsoft.com/office/drawing/2014/main" id="{8DD1D7BA-E649-4A44-987E-8A6488F4D33A}"/>
                  </a:ext>
                </a:extLst>
              </p:cNvPr>
              <p:cNvSpPr/>
              <p:nvPr/>
            </p:nvSpPr>
            <p:spPr>
              <a:xfrm>
                <a:off x="4898902" y="2666880"/>
                <a:ext cx="2395784" cy="603370"/>
              </a:xfrm>
              <a:prstGeom prst="roundRect">
                <a:avLst>
                  <a:gd name="adj" fmla="val 50000"/>
                </a:avLst>
              </a:prstGeom>
              <a:gradFill>
                <a:gsLst>
                  <a:gs pos="0">
                    <a:schemeClr val="accent3"/>
                  </a:gs>
                  <a:gs pos="100000">
                    <a:schemeClr val="accent4"/>
                  </a:gs>
                </a:gsLst>
                <a:lin ang="2700000" scaled="1"/>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a:extLst>
                  <a:ext uri="{FF2B5EF4-FFF2-40B4-BE49-F238E27FC236}">
                    <a16:creationId xmlns:a16="http://schemas.microsoft.com/office/drawing/2014/main" id="{DABC5E1F-A341-43A0-A7AC-CD314B0A5466}"/>
                  </a:ext>
                </a:extLst>
              </p:cNvPr>
              <p:cNvSpPr txBox="1"/>
              <p:nvPr/>
            </p:nvSpPr>
            <p:spPr>
              <a:xfrm>
                <a:off x="5659014" y="2698815"/>
                <a:ext cx="875561" cy="458908"/>
              </a:xfrm>
              <a:prstGeom prst="rect">
                <a:avLst/>
              </a:prstGeom>
              <a:noFill/>
            </p:spPr>
            <p:txBody>
              <a:bodyPr wrap="none" rtlCol="0">
                <a:spAutoFit/>
              </a:bodyPr>
              <a:lstStyle/>
              <a:p>
                <a:pPr>
                  <a:lnSpc>
                    <a:spcPct val="150000"/>
                  </a:lnSpc>
                </a:pPr>
                <a:r>
                  <a:rPr lang="en-US" altLang="zh-CN" b="1" dirty="0">
                    <a:solidFill>
                      <a:schemeClr val="bg1"/>
                    </a:solidFill>
                    <a:latin typeface="+mj-ea"/>
                    <a:ea typeface="+mj-ea"/>
                  </a:rPr>
                  <a:t>IP</a:t>
                </a:r>
                <a:r>
                  <a:rPr lang="zh-CN" altLang="en-US" b="1" dirty="0">
                    <a:solidFill>
                      <a:schemeClr val="bg1"/>
                    </a:solidFill>
                    <a:latin typeface="+mj-ea"/>
                    <a:ea typeface="+mj-ea"/>
                  </a:rPr>
                  <a:t>形象</a:t>
                </a:r>
              </a:p>
            </p:txBody>
          </p:sp>
        </p:grpSp>
      </p:grpSp>
      <p:sp>
        <p:nvSpPr>
          <p:cNvPr id="33" name="文本框 32">
            <a:extLst>
              <a:ext uri="{FF2B5EF4-FFF2-40B4-BE49-F238E27FC236}">
                <a16:creationId xmlns:a16="http://schemas.microsoft.com/office/drawing/2014/main" id="{63AFE0B3-15BF-4AED-970F-45C6114D9996}"/>
              </a:ext>
            </a:extLst>
          </p:cNvPr>
          <p:cNvSpPr txBox="1"/>
          <p:nvPr/>
        </p:nvSpPr>
        <p:spPr>
          <a:xfrm>
            <a:off x="9344579" y="1586116"/>
            <a:ext cx="1826141" cy="743986"/>
          </a:xfrm>
          <a:prstGeom prst="rect">
            <a:avLst/>
          </a:prstGeom>
          <a:noFill/>
        </p:spPr>
        <p:txBody>
          <a:bodyPr wrap="none" rtlCol="0">
            <a:spAutoFit/>
          </a:bodyPr>
          <a:lstStyle/>
          <a:p>
            <a:pPr>
              <a:lnSpc>
                <a:spcPct val="150000"/>
              </a:lnSpc>
            </a:pPr>
            <a:r>
              <a:rPr lang="zh-CN" altLang="en-US" sz="3200" b="1" dirty="0">
                <a:solidFill>
                  <a:schemeClr val="accent1"/>
                </a:solidFill>
                <a:latin typeface="+mj-ea"/>
                <a:ea typeface="+mj-ea"/>
              </a:rPr>
              <a:t>最终结果</a:t>
            </a:r>
          </a:p>
        </p:txBody>
      </p:sp>
      <p:grpSp>
        <p:nvGrpSpPr>
          <p:cNvPr id="5" name="组合 4">
            <a:extLst>
              <a:ext uri="{FF2B5EF4-FFF2-40B4-BE49-F238E27FC236}">
                <a16:creationId xmlns:a16="http://schemas.microsoft.com/office/drawing/2014/main" id="{71CDC257-ECA6-42D4-94D0-391FBE83D86D}"/>
              </a:ext>
            </a:extLst>
          </p:cNvPr>
          <p:cNvGrpSpPr/>
          <p:nvPr/>
        </p:nvGrpSpPr>
        <p:grpSpPr>
          <a:xfrm>
            <a:off x="9540981" y="2564470"/>
            <a:ext cx="1433338" cy="1433338"/>
            <a:chOff x="9171163" y="2564470"/>
            <a:chExt cx="1433338" cy="1433338"/>
          </a:xfrm>
        </p:grpSpPr>
        <p:sp>
          <p:nvSpPr>
            <p:cNvPr id="68" name="椭圆 67">
              <a:extLst>
                <a:ext uri="{FF2B5EF4-FFF2-40B4-BE49-F238E27FC236}">
                  <a16:creationId xmlns:a16="http://schemas.microsoft.com/office/drawing/2014/main" id="{A0ADD532-D034-442E-A12E-1AACD63812EF}"/>
                </a:ext>
              </a:extLst>
            </p:cNvPr>
            <p:cNvSpPr/>
            <p:nvPr/>
          </p:nvSpPr>
          <p:spPr>
            <a:xfrm>
              <a:off x="9171163" y="2564470"/>
              <a:ext cx="1433338" cy="1433338"/>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文本框 68">
              <a:extLst>
                <a:ext uri="{FF2B5EF4-FFF2-40B4-BE49-F238E27FC236}">
                  <a16:creationId xmlns:a16="http://schemas.microsoft.com/office/drawing/2014/main" id="{51C1C2BB-21E3-45A7-83AC-B574D670CE6C}"/>
                </a:ext>
              </a:extLst>
            </p:cNvPr>
            <p:cNvSpPr txBox="1"/>
            <p:nvPr/>
          </p:nvSpPr>
          <p:spPr>
            <a:xfrm>
              <a:off x="9565526" y="2843936"/>
              <a:ext cx="644612" cy="874407"/>
            </a:xfrm>
            <a:prstGeom prst="rect">
              <a:avLst/>
            </a:prstGeom>
            <a:noFill/>
          </p:spPr>
          <p:txBody>
            <a:bodyPr wrap="square" rtlCol="0">
              <a:spAutoFit/>
            </a:bodyPr>
            <a:lstStyle/>
            <a:p>
              <a:pPr>
                <a:lnSpc>
                  <a:spcPct val="150000"/>
                </a:lnSpc>
              </a:pPr>
              <a:r>
                <a:rPr lang="zh-CN" altLang="en-US" b="1" dirty="0">
                  <a:solidFill>
                    <a:schemeClr val="bg1"/>
                  </a:solidFill>
                  <a:latin typeface="+mj-ea"/>
                  <a:ea typeface="+mj-ea"/>
                </a:rPr>
                <a:t>成功适配</a:t>
              </a:r>
            </a:p>
          </p:txBody>
        </p:sp>
      </p:grpSp>
      <p:grpSp>
        <p:nvGrpSpPr>
          <p:cNvPr id="70" name="组合 69">
            <a:extLst>
              <a:ext uri="{FF2B5EF4-FFF2-40B4-BE49-F238E27FC236}">
                <a16:creationId xmlns:a16="http://schemas.microsoft.com/office/drawing/2014/main" id="{891B17C1-F02A-495A-BCBD-87FA89CC9FBB}"/>
              </a:ext>
            </a:extLst>
          </p:cNvPr>
          <p:cNvGrpSpPr/>
          <p:nvPr/>
        </p:nvGrpSpPr>
        <p:grpSpPr>
          <a:xfrm>
            <a:off x="9540981" y="4394911"/>
            <a:ext cx="1433338" cy="1433338"/>
            <a:chOff x="9171163" y="2564470"/>
            <a:chExt cx="1433338" cy="1433338"/>
          </a:xfrm>
        </p:grpSpPr>
        <p:sp>
          <p:nvSpPr>
            <p:cNvPr id="71" name="椭圆 70">
              <a:extLst>
                <a:ext uri="{FF2B5EF4-FFF2-40B4-BE49-F238E27FC236}">
                  <a16:creationId xmlns:a16="http://schemas.microsoft.com/office/drawing/2014/main" id="{C9CF06D7-DC04-46A4-BE61-AE9FC095512E}"/>
                </a:ext>
              </a:extLst>
            </p:cNvPr>
            <p:cNvSpPr/>
            <p:nvPr/>
          </p:nvSpPr>
          <p:spPr>
            <a:xfrm>
              <a:off x="9171163" y="2564470"/>
              <a:ext cx="1433338" cy="1433338"/>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文本框 71">
              <a:extLst>
                <a:ext uri="{FF2B5EF4-FFF2-40B4-BE49-F238E27FC236}">
                  <a16:creationId xmlns:a16="http://schemas.microsoft.com/office/drawing/2014/main" id="{7AC3A4EE-8795-426C-86A8-4AF2213631DE}"/>
                </a:ext>
              </a:extLst>
            </p:cNvPr>
            <p:cNvSpPr txBox="1"/>
            <p:nvPr/>
          </p:nvSpPr>
          <p:spPr>
            <a:xfrm>
              <a:off x="9565526" y="2843936"/>
              <a:ext cx="644612" cy="874407"/>
            </a:xfrm>
            <a:prstGeom prst="rect">
              <a:avLst/>
            </a:prstGeom>
            <a:noFill/>
          </p:spPr>
          <p:txBody>
            <a:bodyPr wrap="square" rtlCol="0">
              <a:spAutoFit/>
            </a:bodyPr>
            <a:lstStyle/>
            <a:p>
              <a:pPr>
                <a:lnSpc>
                  <a:spcPct val="150000"/>
                </a:lnSpc>
              </a:pPr>
              <a:r>
                <a:rPr lang="zh-CN" altLang="en-US" b="1" dirty="0">
                  <a:solidFill>
                    <a:schemeClr val="bg1"/>
                  </a:solidFill>
                  <a:latin typeface="+mj-ea"/>
                  <a:ea typeface="+mj-ea"/>
                </a:rPr>
                <a:t>界面统一</a:t>
              </a:r>
            </a:p>
          </p:txBody>
        </p:sp>
      </p:grpSp>
      <p:cxnSp>
        <p:nvCxnSpPr>
          <p:cNvPr id="15" name="直接连接符 14">
            <a:extLst>
              <a:ext uri="{FF2B5EF4-FFF2-40B4-BE49-F238E27FC236}">
                <a16:creationId xmlns:a16="http://schemas.microsoft.com/office/drawing/2014/main" id="{1DC63D77-CFDB-4A71-B77C-68FD490AA401}"/>
              </a:ext>
            </a:extLst>
          </p:cNvPr>
          <p:cNvCxnSpPr>
            <a:cxnSpLocks/>
          </p:cNvCxnSpPr>
          <p:nvPr/>
        </p:nvCxnSpPr>
        <p:spPr>
          <a:xfrm>
            <a:off x="3817945" y="2043834"/>
            <a:ext cx="19118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AC3126E3-F54F-4A20-854D-202381B34821}"/>
              </a:ext>
            </a:extLst>
          </p:cNvPr>
          <p:cNvCxnSpPr>
            <a:cxnSpLocks/>
          </p:cNvCxnSpPr>
          <p:nvPr/>
        </p:nvCxnSpPr>
        <p:spPr>
          <a:xfrm>
            <a:off x="7920677" y="2043834"/>
            <a:ext cx="12827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543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3522017-D0D7-4520-B410-1628905CFA50}"/>
              </a:ext>
            </a:extLst>
          </p:cNvPr>
          <p:cNvGrpSpPr/>
          <p:nvPr/>
        </p:nvGrpSpPr>
        <p:grpSpPr>
          <a:xfrm>
            <a:off x="1689934" y="2506440"/>
            <a:ext cx="8952942" cy="2226120"/>
            <a:chOff x="1263177" y="2635906"/>
            <a:chExt cx="8952942" cy="2226120"/>
          </a:xfrm>
        </p:grpSpPr>
        <p:grpSp>
          <p:nvGrpSpPr>
            <p:cNvPr id="3" name="组合 2">
              <a:extLst>
                <a:ext uri="{FF2B5EF4-FFF2-40B4-BE49-F238E27FC236}">
                  <a16:creationId xmlns:a16="http://schemas.microsoft.com/office/drawing/2014/main" id="{F4BB1631-C11D-4E48-9539-F03764F367A0}"/>
                </a:ext>
              </a:extLst>
            </p:cNvPr>
            <p:cNvGrpSpPr/>
            <p:nvPr/>
          </p:nvGrpSpPr>
          <p:grpSpPr>
            <a:xfrm>
              <a:off x="1263177" y="2635907"/>
              <a:ext cx="4097336" cy="774909"/>
              <a:chOff x="4159386" y="4070666"/>
              <a:chExt cx="4097336" cy="774909"/>
            </a:xfrm>
          </p:grpSpPr>
          <p:sp>
            <p:nvSpPr>
              <p:cNvPr id="26" name="矩形: 圆角 25">
                <a:extLst>
                  <a:ext uri="{FF2B5EF4-FFF2-40B4-BE49-F238E27FC236}">
                    <a16:creationId xmlns:a16="http://schemas.microsoft.com/office/drawing/2014/main" id="{80FFD469-6C4F-4856-AADF-09C567FFE0BD}"/>
                  </a:ext>
                </a:extLst>
              </p:cNvPr>
              <p:cNvSpPr/>
              <p:nvPr/>
            </p:nvSpPr>
            <p:spPr>
              <a:xfrm>
                <a:off x="4159386" y="4070666"/>
                <a:ext cx="4097336" cy="774909"/>
              </a:xfrm>
              <a:prstGeom prst="roundRect">
                <a:avLst>
                  <a:gd name="adj" fmla="val 50000"/>
                </a:avLst>
              </a:prstGeom>
              <a:solidFill>
                <a:schemeClr val="bg1">
                  <a:alpha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a:extLst>
                  <a:ext uri="{FF2B5EF4-FFF2-40B4-BE49-F238E27FC236}">
                    <a16:creationId xmlns:a16="http://schemas.microsoft.com/office/drawing/2014/main" id="{AFDB9D79-E10A-470B-95C7-CEA823F4F4A3}"/>
                  </a:ext>
                </a:extLst>
              </p:cNvPr>
              <p:cNvGrpSpPr/>
              <p:nvPr/>
            </p:nvGrpSpPr>
            <p:grpSpPr>
              <a:xfrm>
                <a:off x="5050676" y="4196510"/>
                <a:ext cx="2342415" cy="584775"/>
                <a:chOff x="1254527" y="4179225"/>
                <a:chExt cx="2342415" cy="584775"/>
              </a:xfrm>
            </p:grpSpPr>
            <p:sp>
              <p:nvSpPr>
                <p:cNvPr id="11" name="文本框 10">
                  <a:extLst>
                    <a:ext uri="{FF2B5EF4-FFF2-40B4-BE49-F238E27FC236}">
                      <a16:creationId xmlns:a16="http://schemas.microsoft.com/office/drawing/2014/main" id="{DD84BA0C-A9D7-4E71-823B-9B7385878700}"/>
                    </a:ext>
                  </a:extLst>
                </p:cNvPr>
                <p:cNvSpPr txBox="1"/>
                <p:nvPr/>
              </p:nvSpPr>
              <p:spPr>
                <a:xfrm>
                  <a:off x="1254527" y="4179225"/>
                  <a:ext cx="691215" cy="584775"/>
                </a:xfrm>
                <a:prstGeom prst="rect">
                  <a:avLst/>
                </a:prstGeom>
                <a:noFill/>
              </p:spPr>
              <p:txBody>
                <a:bodyPr wrap="none" rtlCol="0">
                  <a:spAutoFit/>
                </a:bodyPr>
                <a:lstStyle/>
                <a:p>
                  <a:r>
                    <a:rPr lang="en-US" altLang="zh-CN" sz="3200" b="1" dirty="0">
                      <a:solidFill>
                        <a:schemeClr val="accent1"/>
                      </a:solidFill>
                      <a:latin typeface="+mj-ea"/>
                      <a:ea typeface="+mj-ea"/>
                    </a:rPr>
                    <a:t>01</a:t>
                  </a:r>
                  <a:endParaRPr lang="zh-CN" altLang="en-US" sz="3200" b="1" dirty="0">
                    <a:solidFill>
                      <a:schemeClr val="accent1"/>
                    </a:solidFill>
                    <a:latin typeface="+mj-ea"/>
                    <a:ea typeface="+mj-ea"/>
                  </a:endParaRPr>
                </a:p>
              </p:txBody>
            </p:sp>
            <p:sp>
              <p:nvSpPr>
                <p:cNvPr id="12" name="文本框 11">
                  <a:extLst>
                    <a:ext uri="{FF2B5EF4-FFF2-40B4-BE49-F238E27FC236}">
                      <a16:creationId xmlns:a16="http://schemas.microsoft.com/office/drawing/2014/main" id="{49DDC54E-13F0-4FBC-9CE7-64D07891FE22}"/>
                    </a:ext>
                  </a:extLst>
                </p:cNvPr>
                <p:cNvSpPr txBox="1"/>
                <p:nvPr/>
              </p:nvSpPr>
              <p:spPr>
                <a:xfrm>
                  <a:off x="1975985" y="4179225"/>
                  <a:ext cx="1620957" cy="523220"/>
                </a:xfrm>
                <a:prstGeom prst="rect">
                  <a:avLst/>
                </a:prstGeom>
                <a:noFill/>
              </p:spPr>
              <p:txBody>
                <a:bodyPr wrap="none" rtlCol="0">
                  <a:spAutoFit/>
                </a:bodyPr>
                <a:lstStyle/>
                <a:p>
                  <a:r>
                    <a:rPr lang="zh-CN" altLang="en-US" sz="2800" b="1" dirty="0">
                      <a:solidFill>
                        <a:schemeClr val="accent1"/>
                      </a:solidFill>
                      <a:latin typeface="+mn-ea"/>
                    </a:rPr>
                    <a:t>设计之前</a:t>
                  </a:r>
                </a:p>
              </p:txBody>
            </p:sp>
          </p:grpSp>
        </p:grpSp>
        <p:grpSp>
          <p:nvGrpSpPr>
            <p:cNvPr id="23" name="组合 22">
              <a:extLst>
                <a:ext uri="{FF2B5EF4-FFF2-40B4-BE49-F238E27FC236}">
                  <a16:creationId xmlns:a16="http://schemas.microsoft.com/office/drawing/2014/main" id="{DDBDA76D-177C-47F8-B415-56F851644115}"/>
                </a:ext>
              </a:extLst>
            </p:cNvPr>
            <p:cNvGrpSpPr/>
            <p:nvPr/>
          </p:nvGrpSpPr>
          <p:grpSpPr>
            <a:xfrm>
              <a:off x="1263177" y="4087117"/>
              <a:ext cx="4097336" cy="774909"/>
              <a:chOff x="4159386" y="4070666"/>
              <a:chExt cx="4097336" cy="774909"/>
            </a:xfrm>
          </p:grpSpPr>
          <p:sp>
            <p:nvSpPr>
              <p:cNvPr id="29" name="矩形: 圆角 28">
                <a:extLst>
                  <a:ext uri="{FF2B5EF4-FFF2-40B4-BE49-F238E27FC236}">
                    <a16:creationId xmlns:a16="http://schemas.microsoft.com/office/drawing/2014/main" id="{3A66030A-8732-4D76-8119-9B7756FB73E6}"/>
                  </a:ext>
                </a:extLst>
              </p:cNvPr>
              <p:cNvSpPr/>
              <p:nvPr/>
            </p:nvSpPr>
            <p:spPr>
              <a:xfrm>
                <a:off x="4159386" y="4070666"/>
                <a:ext cx="4097336" cy="774909"/>
              </a:xfrm>
              <a:prstGeom prst="roundRect">
                <a:avLst>
                  <a:gd name="adj" fmla="val 50000"/>
                </a:avLst>
              </a:prstGeom>
              <a:solidFill>
                <a:schemeClr val="bg1">
                  <a:alpha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a:extLst>
                  <a:ext uri="{FF2B5EF4-FFF2-40B4-BE49-F238E27FC236}">
                    <a16:creationId xmlns:a16="http://schemas.microsoft.com/office/drawing/2014/main" id="{30C55447-3AE5-418A-8BEC-33DCD2E77E9E}"/>
                  </a:ext>
                </a:extLst>
              </p:cNvPr>
              <p:cNvGrpSpPr/>
              <p:nvPr/>
            </p:nvGrpSpPr>
            <p:grpSpPr>
              <a:xfrm>
                <a:off x="5050676" y="4196510"/>
                <a:ext cx="2342415" cy="584775"/>
                <a:chOff x="1254527" y="4179225"/>
                <a:chExt cx="2342415" cy="584775"/>
              </a:xfrm>
            </p:grpSpPr>
            <p:sp>
              <p:nvSpPr>
                <p:cNvPr id="32" name="文本框 31">
                  <a:extLst>
                    <a:ext uri="{FF2B5EF4-FFF2-40B4-BE49-F238E27FC236}">
                      <a16:creationId xmlns:a16="http://schemas.microsoft.com/office/drawing/2014/main" id="{4C09579C-8118-4370-9338-A697AC9E0214}"/>
                    </a:ext>
                  </a:extLst>
                </p:cNvPr>
                <p:cNvSpPr txBox="1"/>
                <p:nvPr/>
              </p:nvSpPr>
              <p:spPr>
                <a:xfrm>
                  <a:off x="1254527" y="4179225"/>
                  <a:ext cx="691215" cy="584775"/>
                </a:xfrm>
                <a:prstGeom prst="rect">
                  <a:avLst/>
                </a:prstGeom>
                <a:noFill/>
              </p:spPr>
              <p:txBody>
                <a:bodyPr wrap="none" rtlCol="0">
                  <a:spAutoFit/>
                </a:bodyPr>
                <a:lstStyle/>
                <a:p>
                  <a:r>
                    <a:rPr lang="en-US" altLang="zh-CN" sz="3200" b="1" dirty="0">
                      <a:solidFill>
                        <a:schemeClr val="accent1"/>
                      </a:solidFill>
                      <a:latin typeface="+mj-ea"/>
                      <a:ea typeface="+mj-ea"/>
                    </a:rPr>
                    <a:t>02</a:t>
                  </a:r>
                  <a:endParaRPr lang="zh-CN" altLang="en-US" sz="3200" b="1" dirty="0">
                    <a:solidFill>
                      <a:schemeClr val="accent1"/>
                    </a:solidFill>
                    <a:latin typeface="+mj-ea"/>
                    <a:ea typeface="+mj-ea"/>
                  </a:endParaRPr>
                </a:p>
              </p:txBody>
            </p:sp>
            <p:sp>
              <p:nvSpPr>
                <p:cNvPr id="33" name="文本框 32">
                  <a:extLst>
                    <a:ext uri="{FF2B5EF4-FFF2-40B4-BE49-F238E27FC236}">
                      <a16:creationId xmlns:a16="http://schemas.microsoft.com/office/drawing/2014/main" id="{57A85D4E-F7FA-48AB-817C-B1C0A2A3F436}"/>
                    </a:ext>
                  </a:extLst>
                </p:cNvPr>
                <p:cNvSpPr txBox="1"/>
                <p:nvPr/>
              </p:nvSpPr>
              <p:spPr>
                <a:xfrm>
                  <a:off x="1975985" y="4179225"/>
                  <a:ext cx="1620957" cy="523220"/>
                </a:xfrm>
                <a:prstGeom prst="rect">
                  <a:avLst/>
                </a:prstGeom>
                <a:noFill/>
              </p:spPr>
              <p:txBody>
                <a:bodyPr wrap="none" rtlCol="0">
                  <a:spAutoFit/>
                </a:bodyPr>
                <a:lstStyle/>
                <a:p>
                  <a:r>
                    <a:rPr lang="zh-CN" altLang="en-US" sz="2800" b="1" dirty="0">
                      <a:solidFill>
                        <a:schemeClr val="accent1"/>
                      </a:solidFill>
                      <a:latin typeface="+mn-ea"/>
                    </a:rPr>
                    <a:t>设计过程</a:t>
                  </a:r>
                </a:p>
              </p:txBody>
            </p:sp>
          </p:grpSp>
        </p:grpSp>
        <p:grpSp>
          <p:nvGrpSpPr>
            <p:cNvPr id="34" name="组合 33">
              <a:extLst>
                <a:ext uri="{FF2B5EF4-FFF2-40B4-BE49-F238E27FC236}">
                  <a16:creationId xmlns:a16="http://schemas.microsoft.com/office/drawing/2014/main" id="{6AC32F10-400C-4754-930A-A2ED09E772E4}"/>
                </a:ext>
              </a:extLst>
            </p:cNvPr>
            <p:cNvGrpSpPr/>
            <p:nvPr/>
          </p:nvGrpSpPr>
          <p:grpSpPr>
            <a:xfrm>
              <a:off x="6118783" y="2635906"/>
              <a:ext cx="4097336" cy="774909"/>
              <a:chOff x="4159386" y="4070666"/>
              <a:chExt cx="4097336" cy="774909"/>
            </a:xfrm>
          </p:grpSpPr>
          <p:sp>
            <p:nvSpPr>
              <p:cNvPr id="35" name="矩形: 圆角 34">
                <a:extLst>
                  <a:ext uri="{FF2B5EF4-FFF2-40B4-BE49-F238E27FC236}">
                    <a16:creationId xmlns:a16="http://schemas.microsoft.com/office/drawing/2014/main" id="{41DCECFC-D630-4CC4-A877-CA4EDBE2CC8A}"/>
                  </a:ext>
                </a:extLst>
              </p:cNvPr>
              <p:cNvSpPr/>
              <p:nvPr/>
            </p:nvSpPr>
            <p:spPr>
              <a:xfrm>
                <a:off x="4159386" y="4070666"/>
                <a:ext cx="4097336" cy="774909"/>
              </a:xfrm>
              <a:prstGeom prst="roundRect">
                <a:avLst>
                  <a:gd name="adj" fmla="val 50000"/>
                </a:avLst>
              </a:prstGeom>
              <a:solidFill>
                <a:schemeClr val="bg1">
                  <a:alpha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a:extLst>
                  <a:ext uri="{FF2B5EF4-FFF2-40B4-BE49-F238E27FC236}">
                    <a16:creationId xmlns:a16="http://schemas.microsoft.com/office/drawing/2014/main" id="{BF063B41-3020-495D-A18D-EC4B28A929A2}"/>
                  </a:ext>
                </a:extLst>
              </p:cNvPr>
              <p:cNvGrpSpPr/>
              <p:nvPr/>
            </p:nvGrpSpPr>
            <p:grpSpPr>
              <a:xfrm>
                <a:off x="5050676" y="4196510"/>
                <a:ext cx="2342415" cy="584775"/>
                <a:chOff x="1254527" y="4179225"/>
                <a:chExt cx="2342415" cy="584775"/>
              </a:xfrm>
            </p:grpSpPr>
            <p:sp>
              <p:nvSpPr>
                <p:cNvPr id="37" name="文本框 36">
                  <a:extLst>
                    <a:ext uri="{FF2B5EF4-FFF2-40B4-BE49-F238E27FC236}">
                      <a16:creationId xmlns:a16="http://schemas.microsoft.com/office/drawing/2014/main" id="{76CF5276-D393-4EC8-8E8C-EEC8444487BC}"/>
                    </a:ext>
                  </a:extLst>
                </p:cNvPr>
                <p:cNvSpPr txBox="1"/>
                <p:nvPr/>
              </p:nvSpPr>
              <p:spPr>
                <a:xfrm>
                  <a:off x="1254527" y="4179225"/>
                  <a:ext cx="691215" cy="584775"/>
                </a:xfrm>
                <a:prstGeom prst="rect">
                  <a:avLst/>
                </a:prstGeom>
                <a:noFill/>
              </p:spPr>
              <p:txBody>
                <a:bodyPr wrap="none" rtlCol="0">
                  <a:spAutoFit/>
                </a:bodyPr>
                <a:lstStyle/>
                <a:p>
                  <a:r>
                    <a:rPr lang="en-US" altLang="zh-CN" sz="3200" b="1" dirty="0">
                      <a:solidFill>
                        <a:schemeClr val="accent1"/>
                      </a:solidFill>
                      <a:latin typeface="+mj-ea"/>
                      <a:ea typeface="+mj-ea"/>
                    </a:rPr>
                    <a:t>03</a:t>
                  </a:r>
                  <a:endParaRPr lang="zh-CN" altLang="en-US" sz="3200" b="1" dirty="0">
                    <a:solidFill>
                      <a:schemeClr val="accent1"/>
                    </a:solidFill>
                    <a:latin typeface="+mj-ea"/>
                    <a:ea typeface="+mj-ea"/>
                  </a:endParaRPr>
                </a:p>
              </p:txBody>
            </p:sp>
            <p:sp>
              <p:nvSpPr>
                <p:cNvPr id="38" name="文本框 37">
                  <a:extLst>
                    <a:ext uri="{FF2B5EF4-FFF2-40B4-BE49-F238E27FC236}">
                      <a16:creationId xmlns:a16="http://schemas.microsoft.com/office/drawing/2014/main" id="{97841176-E884-4F15-B7C3-ECE957356502}"/>
                    </a:ext>
                  </a:extLst>
                </p:cNvPr>
                <p:cNvSpPr txBox="1"/>
                <p:nvPr/>
              </p:nvSpPr>
              <p:spPr>
                <a:xfrm>
                  <a:off x="1975985" y="4179225"/>
                  <a:ext cx="1620957" cy="523220"/>
                </a:xfrm>
                <a:prstGeom prst="rect">
                  <a:avLst/>
                </a:prstGeom>
                <a:noFill/>
              </p:spPr>
              <p:txBody>
                <a:bodyPr wrap="none" rtlCol="0">
                  <a:spAutoFit/>
                </a:bodyPr>
                <a:lstStyle/>
                <a:p>
                  <a:r>
                    <a:rPr lang="zh-CN" altLang="en-US" sz="2800" b="1" dirty="0">
                      <a:solidFill>
                        <a:schemeClr val="accent1"/>
                      </a:solidFill>
                      <a:latin typeface="+mn-ea"/>
                    </a:rPr>
                    <a:t>设计交付</a:t>
                  </a:r>
                </a:p>
              </p:txBody>
            </p:sp>
          </p:grpSp>
        </p:grpSp>
        <p:grpSp>
          <p:nvGrpSpPr>
            <p:cNvPr id="39" name="组合 38">
              <a:extLst>
                <a:ext uri="{FF2B5EF4-FFF2-40B4-BE49-F238E27FC236}">
                  <a16:creationId xmlns:a16="http://schemas.microsoft.com/office/drawing/2014/main" id="{7F23B6A2-2921-449A-AA6C-9CEEE6487E77}"/>
                </a:ext>
              </a:extLst>
            </p:cNvPr>
            <p:cNvGrpSpPr/>
            <p:nvPr/>
          </p:nvGrpSpPr>
          <p:grpSpPr>
            <a:xfrm>
              <a:off x="6118783" y="4087116"/>
              <a:ext cx="4097336" cy="774909"/>
              <a:chOff x="4159386" y="4070666"/>
              <a:chExt cx="4097336" cy="774909"/>
            </a:xfrm>
          </p:grpSpPr>
          <p:sp>
            <p:nvSpPr>
              <p:cNvPr id="40" name="矩形: 圆角 39">
                <a:extLst>
                  <a:ext uri="{FF2B5EF4-FFF2-40B4-BE49-F238E27FC236}">
                    <a16:creationId xmlns:a16="http://schemas.microsoft.com/office/drawing/2014/main" id="{E0F39F58-7B46-4544-B7B1-E6F3727580B5}"/>
                  </a:ext>
                </a:extLst>
              </p:cNvPr>
              <p:cNvSpPr/>
              <p:nvPr/>
            </p:nvSpPr>
            <p:spPr>
              <a:xfrm>
                <a:off x="4159386" y="4070666"/>
                <a:ext cx="4097336" cy="774909"/>
              </a:xfrm>
              <a:prstGeom prst="roundRect">
                <a:avLst>
                  <a:gd name="adj" fmla="val 50000"/>
                </a:avLst>
              </a:prstGeom>
              <a:solidFill>
                <a:schemeClr val="bg1">
                  <a:alpha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 name="组合 40">
                <a:extLst>
                  <a:ext uri="{FF2B5EF4-FFF2-40B4-BE49-F238E27FC236}">
                    <a16:creationId xmlns:a16="http://schemas.microsoft.com/office/drawing/2014/main" id="{BFD372B6-CAA4-4A42-9667-D63E81002B12}"/>
                  </a:ext>
                </a:extLst>
              </p:cNvPr>
              <p:cNvGrpSpPr/>
              <p:nvPr/>
            </p:nvGrpSpPr>
            <p:grpSpPr>
              <a:xfrm>
                <a:off x="5050676" y="4196510"/>
                <a:ext cx="2342415" cy="584775"/>
                <a:chOff x="1254527" y="4179225"/>
                <a:chExt cx="2342415" cy="584775"/>
              </a:xfrm>
            </p:grpSpPr>
            <p:sp>
              <p:nvSpPr>
                <p:cNvPr id="42" name="文本框 41">
                  <a:extLst>
                    <a:ext uri="{FF2B5EF4-FFF2-40B4-BE49-F238E27FC236}">
                      <a16:creationId xmlns:a16="http://schemas.microsoft.com/office/drawing/2014/main" id="{DBA4B9E4-964A-4563-B590-D8E52562E738}"/>
                    </a:ext>
                  </a:extLst>
                </p:cNvPr>
                <p:cNvSpPr txBox="1"/>
                <p:nvPr/>
              </p:nvSpPr>
              <p:spPr>
                <a:xfrm>
                  <a:off x="1254527" y="4179225"/>
                  <a:ext cx="691215" cy="584775"/>
                </a:xfrm>
                <a:prstGeom prst="rect">
                  <a:avLst/>
                </a:prstGeom>
                <a:noFill/>
              </p:spPr>
              <p:txBody>
                <a:bodyPr wrap="none" rtlCol="0">
                  <a:spAutoFit/>
                </a:bodyPr>
                <a:lstStyle/>
                <a:p>
                  <a:r>
                    <a:rPr lang="en-US" altLang="zh-CN" sz="3200" b="1" dirty="0">
                      <a:solidFill>
                        <a:schemeClr val="accent1"/>
                      </a:solidFill>
                      <a:latin typeface="+mj-ea"/>
                      <a:ea typeface="+mj-ea"/>
                    </a:rPr>
                    <a:t>04</a:t>
                  </a:r>
                  <a:endParaRPr lang="zh-CN" altLang="en-US" sz="3200" b="1" dirty="0">
                    <a:solidFill>
                      <a:schemeClr val="accent1"/>
                    </a:solidFill>
                    <a:latin typeface="+mj-ea"/>
                    <a:ea typeface="+mj-ea"/>
                  </a:endParaRPr>
                </a:p>
              </p:txBody>
            </p:sp>
            <p:sp>
              <p:nvSpPr>
                <p:cNvPr id="43" name="文本框 42">
                  <a:extLst>
                    <a:ext uri="{FF2B5EF4-FFF2-40B4-BE49-F238E27FC236}">
                      <a16:creationId xmlns:a16="http://schemas.microsoft.com/office/drawing/2014/main" id="{D4679CFA-4686-49C2-A88B-8B01DBA7ED13}"/>
                    </a:ext>
                  </a:extLst>
                </p:cNvPr>
                <p:cNvSpPr txBox="1"/>
                <p:nvPr/>
              </p:nvSpPr>
              <p:spPr>
                <a:xfrm>
                  <a:off x="1975985" y="4179225"/>
                  <a:ext cx="1620957" cy="523220"/>
                </a:xfrm>
                <a:prstGeom prst="rect">
                  <a:avLst/>
                </a:prstGeom>
                <a:noFill/>
              </p:spPr>
              <p:txBody>
                <a:bodyPr wrap="none" rtlCol="0">
                  <a:spAutoFit/>
                </a:bodyPr>
                <a:lstStyle/>
                <a:p>
                  <a:r>
                    <a:rPr lang="zh-CN" altLang="en-US" sz="2800" b="1" dirty="0">
                      <a:solidFill>
                        <a:schemeClr val="accent1"/>
                      </a:solidFill>
                      <a:latin typeface="+mn-ea"/>
                    </a:rPr>
                    <a:t>总结输出</a:t>
                  </a:r>
                </a:p>
              </p:txBody>
            </p:sp>
          </p:grpSp>
        </p:grpSp>
      </p:grpSp>
      <p:grpSp>
        <p:nvGrpSpPr>
          <p:cNvPr id="44" name="组合 43">
            <a:extLst>
              <a:ext uri="{FF2B5EF4-FFF2-40B4-BE49-F238E27FC236}">
                <a16:creationId xmlns:a16="http://schemas.microsoft.com/office/drawing/2014/main" id="{75F2D5D8-8372-43A1-8699-A38A7F6F6025}"/>
              </a:ext>
            </a:extLst>
          </p:cNvPr>
          <p:cNvGrpSpPr/>
          <p:nvPr/>
        </p:nvGrpSpPr>
        <p:grpSpPr>
          <a:xfrm>
            <a:off x="953475" y="545525"/>
            <a:ext cx="3900207" cy="584775"/>
            <a:chOff x="380235" y="1997818"/>
            <a:chExt cx="3900206" cy="584775"/>
          </a:xfrm>
        </p:grpSpPr>
        <p:sp>
          <p:nvSpPr>
            <p:cNvPr id="45" name="文本框 44">
              <a:extLst>
                <a:ext uri="{FF2B5EF4-FFF2-40B4-BE49-F238E27FC236}">
                  <a16:creationId xmlns:a16="http://schemas.microsoft.com/office/drawing/2014/main" id="{153D1676-CA4E-4632-9EA6-9DAAD94C3659}"/>
                </a:ext>
              </a:extLst>
            </p:cNvPr>
            <p:cNvSpPr txBox="1"/>
            <p:nvPr/>
          </p:nvSpPr>
          <p:spPr>
            <a:xfrm>
              <a:off x="380235" y="1997818"/>
              <a:ext cx="1005403"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目录</a:t>
              </a:r>
            </a:p>
          </p:txBody>
        </p:sp>
        <p:sp>
          <p:nvSpPr>
            <p:cNvPr id="46" name="文本框 45">
              <a:extLst>
                <a:ext uri="{FF2B5EF4-FFF2-40B4-BE49-F238E27FC236}">
                  <a16:creationId xmlns:a16="http://schemas.microsoft.com/office/drawing/2014/main" id="{81D29283-8328-4129-A022-A3A5CDAB4C0F}"/>
                </a:ext>
              </a:extLst>
            </p:cNvPr>
            <p:cNvSpPr txBox="1"/>
            <p:nvPr/>
          </p:nvSpPr>
          <p:spPr>
            <a:xfrm>
              <a:off x="1337753"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47" name="文本框 46">
              <a:extLst>
                <a:ext uri="{FF2B5EF4-FFF2-40B4-BE49-F238E27FC236}">
                  <a16:creationId xmlns:a16="http://schemas.microsoft.com/office/drawing/2014/main" id="{D634FE1D-EC0E-4E3F-B4B8-0819425B2FA8}"/>
                </a:ext>
              </a:extLst>
            </p:cNvPr>
            <p:cNvSpPr txBox="1"/>
            <p:nvPr/>
          </p:nvSpPr>
          <p:spPr>
            <a:xfrm>
              <a:off x="1577971" y="2119816"/>
              <a:ext cx="2702470" cy="461793"/>
            </a:xfrm>
            <a:prstGeom prst="rect">
              <a:avLst/>
            </a:prstGeom>
            <a:noFill/>
          </p:spPr>
          <p:txBody>
            <a:bodyPr wrap="none" rtlCol="0">
              <a:spAutoFit/>
            </a:bodyPr>
            <a:lstStyle/>
            <a:p>
              <a:r>
                <a:rPr lang="en-US" altLang="zh-CN" sz="2401" dirty="0">
                  <a:solidFill>
                    <a:schemeClr val="accent2"/>
                  </a:solidFill>
                  <a:latin typeface="+mj-ea"/>
                  <a:ea typeface="+mj-ea"/>
                </a:rPr>
                <a:t>Table of contents</a:t>
              </a:r>
              <a:endParaRPr lang="zh-CN" altLang="en-US" sz="2401" dirty="0">
                <a:solidFill>
                  <a:schemeClr val="accent2"/>
                </a:solidFill>
                <a:latin typeface="+mj-ea"/>
                <a:ea typeface="+mj-ea"/>
              </a:endParaRPr>
            </a:p>
          </p:txBody>
        </p:sp>
      </p:grpSp>
      <p:grpSp>
        <p:nvGrpSpPr>
          <p:cNvPr id="13" name="组合 12">
            <a:extLst>
              <a:ext uri="{FF2B5EF4-FFF2-40B4-BE49-F238E27FC236}">
                <a16:creationId xmlns:a16="http://schemas.microsoft.com/office/drawing/2014/main" id="{9191D7B5-636B-4766-AA2F-2972D4214E2B}"/>
              </a:ext>
            </a:extLst>
          </p:cNvPr>
          <p:cNvGrpSpPr/>
          <p:nvPr/>
        </p:nvGrpSpPr>
        <p:grpSpPr>
          <a:xfrm>
            <a:off x="661951" y="708653"/>
            <a:ext cx="291524" cy="300010"/>
            <a:chOff x="333130" y="690422"/>
            <a:chExt cx="291524" cy="300010"/>
          </a:xfrm>
        </p:grpSpPr>
        <p:sp>
          <p:nvSpPr>
            <p:cNvPr id="51" name="矩形: 圆角 50">
              <a:extLst>
                <a:ext uri="{FF2B5EF4-FFF2-40B4-BE49-F238E27FC236}">
                  <a16:creationId xmlns:a16="http://schemas.microsoft.com/office/drawing/2014/main" id="{9C16593B-21FC-4A61-9E76-D51E156619F8}"/>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a:extLst>
                <a:ext uri="{FF2B5EF4-FFF2-40B4-BE49-F238E27FC236}">
                  <a16:creationId xmlns:a16="http://schemas.microsoft.com/office/drawing/2014/main" id="{4CA50477-97EA-4741-BEE1-28DE3F4F45CE}"/>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964953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01BEA8C4-7047-4690-9D97-8D17E6D12B66}"/>
              </a:ext>
            </a:extLst>
          </p:cNvPr>
          <p:cNvGrpSpPr/>
          <p:nvPr/>
        </p:nvGrpSpPr>
        <p:grpSpPr>
          <a:xfrm>
            <a:off x="953475" y="536622"/>
            <a:ext cx="3361177" cy="584775"/>
            <a:chOff x="380235" y="1997818"/>
            <a:chExt cx="3361176" cy="584775"/>
          </a:xfrm>
        </p:grpSpPr>
        <p:sp>
          <p:nvSpPr>
            <p:cNvPr id="23" name="文本框 22">
              <a:extLst>
                <a:ext uri="{FF2B5EF4-FFF2-40B4-BE49-F238E27FC236}">
                  <a16:creationId xmlns:a16="http://schemas.microsoft.com/office/drawing/2014/main" id="{F26A92E4-59BA-4F81-BB83-E0676BE5FF1F}"/>
                </a:ext>
              </a:extLst>
            </p:cNvPr>
            <p:cNvSpPr txBox="1"/>
            <p:nvPr/>
          </p:nvSpPr>
          <p:spPr>
            <a:xfrm>
              <a:off x="380235" y="1997818"/>
              <a:ext cx="1826141"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命名规则</a:t>
              </a:r>
            </a:p>
          </p:txBody>
        </p:sp>
        <p:sp>
          <p:nvSpPr>
            <p:cNvPr id="29" name="文本框 28">
              <a:extLst>
                <a:ext uri="{FF2B5EF4-FFF2-40B4-BE49-F238E27FC236}">
                  <a16:creationId xmlns:a16="http://schemas.microsoft.com/office/drawing/2014/main" id="{4714CFEE-5C4C-4294-A10B-A77405706851}"/>
                </a:ext>
              </a:extLst>
            </p:cNvPr>
            <p:cNvSpPr txBox="1"/>
            <p:nvPr/>
          </p:nvSpPr>
          <p:spPr>
            <a:xfrm>
              <a:off x="2134473"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31" name="文本框 30">
              <a:extLst>
                <a:ext uri="{FF2B5EF4-FFF2-40B4-BE49-F238E27FC236}">
                  <a16:creationId xmlns:a16="http://schemas.microsoft.com/office/drawing/2014/main" id="{B696DD42-932D-4519-908C-26ED6FF6925A}"/>
                </a:ext>
              </a:extLst>
            </p:cNvPr>
            <p:cNvSpPr txBox="1"/>
            <p:nvPr/>
          </p:nvSpPr>
          <p:spPr>
            <a:xfrm>
              <a:off x="2374690" y="2119816"/>
              <a:ext cx="1366721" cy="461793"/>
            </a:xfrm>
            <a:prstGeom prst="rect">
              <a:avLst/>
            </a:prstGeom>
            <a:noFill/>
          </p:spPr>
          <p:txBody>
            <a:bodyPr wrap="none" rtlCol="0">
              <a:spAutoFit/>
            </a:bodyPr>
            <a:lstStyle/>
            <a:p>
              <a:r>
                <a:rPr lang="en-US" altLang="zh-CN" sz="2401" dirty="0">
                  <a:solidFill>
                    <a:schemeClr val="accent2"/>
                  </a:solidFill>
                  <a:latin typeface="+mj-ea"/>
                  <a:ea typeface="+mj-ea"/>
                </a:rPr>
                <a:t>Content</a:t>
              </a:r>
              <a:endParaRPr lang="zh-CN" altLang="en-US" sz="2401" dirty="0">
                <a:solidFill>
                  <a:schemeClr val="accent2"/>
                </a:solidFill>
                <a:latin typeface="+mj-ea"/>
                <a:ea typeface="+mj-ea"/>
              </a:endParaRPr>
            </a:p>
          </p:txBody>
        </p:sp>
      </p:grpSp>
      <p:sp>
        <p:nvSpPr>
          <p:cNvPr id="39" name="矩形: 圆角 38">
            <a:extLst>
              <a:ext uri="{FF2B5EF4-FFF2-40B4-BE49-F238E27FC236}">
                <a16:creationId xmlns:a16="http://schemas.microsoft.com/office/drawing/2014/main" id="{3FF1AC6B-3967-421E-BC71-EF1E29A10161}"/>
              </a:ext>
            </a:extLst>
          </p:cNvPr>
          <p:cNvSpPr/>
          <p:nvPr/>
        </p:nvSpPr>
        <p:spPr>
          <a:xfrm>
            <a:off x="656304" y="1072593"/>
            <a:ext cx="3429000" cy="57707"/>
          </a:xfrm>
          <a:prstGeom prst="roundRect">
            <a:avLst>
              <a:gd name="adj" fmla="val 50000"/>
            </a:avLst>
          </a:prstGeom>
          <a:gradFill>
            <a:gsLst>
              <a:gs pos="38000">
                <a:srgbClr val="6D7488"/>
              </a:gs>
              <a:gs pos="0">
                <a:schemeClr val="accent2">
                  <a:alpha val="0"/>
                </a:schemeClr>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CF114EE5-31B6-4D6B-A54E-C69E5B971129}"/>
              </a:ext>
            </a:extLst>
          </p:cNvPr>
          <p:cNvGrpSpPr/>
          <p:nvPr/>
        </p:nvGrpSpPr>
        <p:grpSpPr>
          <a:xfrm>
            <a:off x="661951" y="708653"/>
            <a:ext cx="291524" cy="300010"/>
            <a:chOff x="333130" y="690422"/>
            <a:chExt cx="291524" cy="300010"/>
          </a:xfrm>
        </p:grpSpPr>
        <p:sp>
          <p:nvSpPr>
            <p:cNvPr id="41" name="矩形: 圆角 40">
              <a:extLst>
                <a:ext uri="{FF2B5EF4-FFF2-40B4-BE49-F238E27FC236}">
                  <a16:creationId xmlns:a16="http://schemas.microsoft.com/office/drawing/2014/main" id="{70FD6030-D4FD-4C84-A4A3-1BB768071B10}"/>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a:extLst>
                <a:ext uri="{FF2B5EF4-FFF2-40B4-BE49-F238E27FC236}">
                  <a16:creationId xmlns:a16="http://schemas.microsoft.com/office/drawing/2014/main" id="{C989007F-B311-431F-9382-F134675FE6A9}"/>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AFB8C035-5A96-4478-8C01-74926E0DA374}"/>
              </a:ext>
            </a:extLst>
          </p:cNvPr>
          <p:cNvGrpSpPr/>
          <p:nvPr/>
        </p:nvGrpSpPr>
        <p:grpSpPr>
          <a:xfrm>
            <a:off x="582959" y="1944300"/>
            <a:ext cx="5081241" cy="3299601"/>
            <a:chOff x="582959" y="1544273"/>
            <a:chExt cx="5081241" cy="3299601"/>
          </a:xfrm>
        </p:grpSpPr>
        <p:sp>
          <p:nvSpPr>
            <p:cNvPr id="43" name="文本框 42">
              <a:extLst>
                <a:ext uri="{FF2B5EF4-FFF2-40B4-BE49-F238E27FC236}">
                  <a16:creationId xmlns:a16="http://schemas.microsoft.com/office/drawing/2014/main" id="{C1DD3423-2542-48A4-B4B2-7D77479A98B7}"/>
                </a:ext>
              </a:extLst>
            </p:cNvPr>
            <p:cNvSpPr txBox="1"/>
            <p:nvPr/>
          </p:nvSpPr>
          <p:spPr>
            <a:xfrm>
              <a:off x="1594956" y="1544273"/>
              <a:ext cx="3057247" cy="523220"/>
            </a:xfrm>
            <a:prstGeom prst="rect">
              <a:avLst/>
            </a:prstGeom>
            <a:noFill/>
            <a:effectLst/>
          </p:spPr>
          <p:txBody>
            <a:bodyPr wrap="none" rtlCol="0">
              <a:spAutoFit/>
            </a:bodyPr>
            <a:lstStyle/>
            <a:p>
              <a:r>
                <a:rPr lang="zh-CN" altLang="en-US" sz="2800" b="1" dirty="0">
                  <a:solidFill>
                    <a:schemeClr val="accent3"/>
                  </a:solidFill>
                  <a:latin typeface="+mj-ea"/>
                  <a:ea typeface="+mj-ea"/>
                </a:rPr>
                <a:t>规范命名的必要性</a:t>
              </a:r>
            </a:p>
          </p:txBody>
        </p:sp>
        <p:sp>
          <p:nvSpPr>
            <p:cNvPr id="9" name="文本框 8">
              <a:extLst>
                <a:ext uri="{FF2B5EF4-FFF2-40B4-BE49-F238E27FC236}">
                  <a16:creationId xmlns:a16="http://schemas.microsoft.com/office/drawing/2014/main" id="{B82A479E-5561-4D66-A849-A0D92503751D}"/>
                </a:ext>
              </a:extLst>
            </p:cNvPr>
            <p:cNvSpPr txBox="1"/>
            <p:nvPr/>
          </p:nvSpPr>
          <p:spPr>
            <a:xfrm>
              <a:off x="582959" y="2305679"/>
              <a:ext cx="5081241" cy="2538195"/>
            </a:xfrm>
            <a:prstGeom prst="rect">
              <a:avLst/>
            </a:prstGeom>
            <a:noFill/>
          </p:spPr>
          <p:txBody>
            <a:bodyPr wrap="square" rtlCol="0">
              <a:spAutoFit/>
            </a:bodyPr>
            <a:lstStyle/>
            <a:p>
              <a:pPr>
                <a:lnSpc>
                  <a:spcPct val="150000"/>
                </a:lnSpc>
              </a:pPr>
              <a:r>
                <a:rPr lang="zh-CN" altLang="en-US" dirty="0">
                  <a:solidFill>
                    <a:schemeClr val="accent1"/>
                  </a:solidFill>
                  <a:latin typeface="+mn-ea"/>
                </a:rPr>
                <a:t>一个</a:t>
              </a:r>
              <a:r>
                <a:rPr lang="en-US" altLang="zh-CN" dirty="0">
                  <a:solidFill>
                    <a:schemeClr val="accent1"/>
                  </a:solidFill>
                  <a:latin typeface="+mn-ea"/>
                </a:rPr>
                <a:t>APP</a:t>
              </a:r>
              <a:r>
                <a:rPr lang="zh-CN" altLang="en-US" dirty="0">
                  <a:solidFill>
                    <a:schemeClr val="accent1"/>
                  </a:solidFill>
                  <a:latin typeface="+mn-ea"/>
                </a:rPr>
                <a:t>是由团队各部门分工协作完成，规范命名可以推动团队成员的协作，极大的节省程序开发的时间成本，减少很多不必要的沟通与重复切图的概率</a:t>
              </a:r>
              <a:r>
                <a:rPr lang="en-US" altLang="zh-CN" dirty="0">
                  <a:solidFill>
                    <a:schemeClr val="accent1"/>
                  </a:solidFill>
                  <a:latin typeface="+mn-ea"/>
                </a:rPr>
                <a:t>;</a:t>
              </a:r>
              <a:r>
                <a:rPr lang="zh-CN" altLang="en-US" dirty="0">
                  <a:solidFill>
                    <a:schemeClr val="accent1"/>
                  </a:solidFill>
                  <a:latin typeface="+mn-ea"/>
                </a:rPr>
                <a:t>对于设计师，规范的命名可以方便自己的文件整理和后期文件图层的修改，同时也是专业性的一种体现。</a:t>
              </a:r>
            </a:p>
          </p:txBody>
        </p:sp>
      </p:grpSp>
      <p:pic>
        <p:nvPicPr>
          <p:cNvPr id="4" name="图片 3" descr="桌子上放了不同类型的书本&#10;&#10;低可信度描述已自动生成">
            <a:extLst>
              <a:ext uri="{FF2B5EF4-FFF2-40B4-BE49-F238E27FC236}">
                <a16:creationId xmlns:a16="http://schemas.microsoft.com/office/drawing/2014/main" id="{7CBE2C96-1843-4135-A542-D3FD7BCA13B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014897" y="33746"/>
            <a:ext cx="6178691" cy="6824254"/>
          </a:xfrm>
          <a:prstGeom prst="rect">
            <a:avLst/>
          </a:prstGeom>
          <a:ln w="38100">
            <a:solidFill>
              <a:schemeClr val="accent1"/>
            </a:solidFill>
          </a:ln>
        </p:spPr>
      </p:pic>
    </p:spTree>
    <p:extLst>
      <p:ext uri="{BB962C8B-B14F-4D97-AF65-F5344CB8AC3E}">
        <p14:creationId xmlns:p14="http://schemas.microsoft.com/office/powerpoint/2010/main" val="3682278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01BEA8C4-7047-4690-9D97-8D17E6D12B66}"/>
              </a:ext>
            </a:extLst>
          </p:cNvPr>
          <p:cNvGrpSpPr/>
          <p:nvPr/>
        </p:nvGrpSpPr>
        <p:grpSpPr>
          <a:xfrm>
            <a:off x="953475" y="536622"/>
            <a:ext cx="4164645" cy="584775"/>
            <a:chOff x="380235" y="1997818"/>
            <a:chExt cx="4164644" cy="584775"/>
          </a:xfrm>
        </p:grpSpPr>
        <p:sp>
          <p:nvSpPr>
            <p:cNvPr id="23" name="文本框 22">
              <a:extLst>
                <a:ext uri="{FF2B5EF4-FFF2-40B4-BE49-F238E27FC236}">
                  <a16:creationId xmlns:a16="http://schemas.microsoft.com/office/drawing/2014/main" id="{F26A92E4-59BA-4F81-BB83-E0676BE5FF1F}"/>
                </a:ext>
              </a:extLst>
            </p:cNvPr>
            <p:cNvSpPr txBox="1"/>
            <p:nvPr/>
          </p:nvSpPr>
          <p:spPr>
            <a:xfrm>
              <a:off x="380235" y="1997818"/>
              <a:ext cx="2646878"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确认交互内容</a:t>
              </a:r>
            </a:p>
          </p:txBody>
        </p:sp>
        <p:sp>
          <p:nvSpPr>
            <p:cNvPr id="29" name="文本框 28">
              <a:extLst>
                <a:ext uri="{FF2B5EF4-FFF2-40B4-BE49-F238E27FC236}">
                  <a16:creationId xmlns:a16="http://schemas.microsoft.com/office/drawing/2014/main" id="{4714CFEE-5C4C-4294-A10B-A77405706851}"/>
                </a:ext>
              </a:extLst>
            </p:cNvPr>
            <p:cNvSpPr txBox="1"/>
            <p:nvPr/>
          </p:nvSpPr>
          <p:spPr>
            <a:xfrm>
              <a:off x="2937942"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31" name="文本框 30">
              <a:extLst>
                <a:ext uri="{FF2B5EF4-FFF2-40B4-BE49-F238E27FC236}">
                  <a16:creationId xmlns:a16="http://schemas.microsoft.com/office/drawing/2014/main" id="{B696DD42-932D-4519-908C-26ED6FF6925A}"/>
                </a:ext>
              </a:extLst>
            </p:cNvPr>
            <p:cNvSpPr txBox="1"/>
            <p:nvPr/>
          </p:nvSpPr>
          <p:spPr>
            <a:xfrm>
              <a:off x="3178158" y="2119816"/>
              <a:ext cx="1366721" cy="461793"/>
            </a:xfrm>
            <a:prstGeom prst="rect">
              <a:avLst/>
            </a:prstGeom>
            <a:noFill/>
          </p:spPr>
          <p:txBody>
            <a:bodyPr wrap="none" rtlCol="0">
              <a:spAutoFit/>
            </a:bodyPr>
            <a:lstStyle/>
            <a:p>
              <a:r>
                <a:rPr lang="en-US" altLang="zh-CN" sz="2401" dirty="0">
                  <a:solidFill>
                    <a:schemeClr val="accent2"/>
                  </a:solidFill>
                  <a:latin typeface="+mj-ea"/>
                  <a:ea typeface="+mj-ea"/>
                </a:rPr>
                <a:t>Content</a:t>
              </a:r>
              <a:endParaRPr lang="zh-CN" altLang="en-US" sz="2401" dirty="0">
                <a:solidFill>
                  <a:schemeClr val="accent2"/>
                </a:solidFill>
                <a:latin typeface="+mj-ea"/>
                <a:ea typeface="+mj-ea"/>
              </a:endParaRPr>
            </a:p>
          </p:txBody>
        </p:sp>
      </p:grpSp>
      <p:sp>
        <p:nvSpPr>
          <p:cNvPr id="39" name="矩形: 圆角 38">
            <a:extLst>
              <a:ext uri="{FF2B5EF4-FFF2-40B4-BE49-F238E27FC236}">
                <a16:creationId xmlns:a16="http://schemas.microsoft.com/office/drawing/2014/main" id="{3FF1AC6B-3967-421E-BC71-EF1E29A10161}"/>
              </a:ext>
            </a:extLst>
          </p:cNvPr>
          <p:cNvSpPr/>
          <p:nvPr/>
        </p:nvSpPr>
        <p:spPr>
          <a:xfrm>
            <a:off x="656304" y="1072593"/>
            <a:ext cx="3429000" cy="57707"/>
          </a:xfrm>
          <a:prstGeom prst="roundRect">
            <a:avLst>
              <a:gd name="adj" fmla="val 50000"/>
            </a:avLst>
          </a:prstGeom>
          <a:gradFill>
            <a:gsLst>
              <a:gs pos="38000">
                <a:srgbClr val="6D7488"/>
              </a:gs>
              <a:gs pos="0">
                <a:schemeClr val="accent2">
                  <a:alpha val="0"/>
                </a:schemeClr>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CF114EE5-31B6-4D6B-A54E-C69E5B971129}"/>
              </a:ext>
            </a:extLst>
          </p:cNvPr>
          <p:cNvGrpSpPr/>
          <p:nvPr/>
        </p:nvGrpSpPr>
        <p:grpSpPr>
          <a:xfrm>
            <a:off x="661951" y="708653"/>
            <a:ext cx="291524" cy="300010"/>
            <a:chOff x="333130" y="690422"/>
            <a:chExt cx="291524" cy="300010"/>
          </a:xfrm>
        </p:grpSpPr>
        <p:sp>
          <p:nvSpPr>
            <p:cNvPr id="41" name="矩形: 圆角 40">
              <a:extLst>
                <a:ext uri="{FF2B5EF4-FFF2-40B4-BE49-F238E27FC236}">
                  <a16:creationId xmlns:a16="http://schemas.microsoft.com/office/drawing/2014/main" id="{70FD6030-D4FD-4C84-A4A3-1BB768071B10}"/>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a:extLst>
                <a:ext uri="{FF2B5EF4-FFF2-40B4-BE49-F238E27FC236}">
                  <a16:creationId xmlns:a16="http://schemas.microsoft.com/office/drawing/2014/main" id="{C989007F-B311-431F-9382-F134675FE6A9}"/>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descr="白色的游戏机&#10;&#10;描述已自动生成">
            <a:extLst>
              <a:ext uri="{FF2B5EF4-FFF2-40B4-BE49-F238E27FC236}">
                <a16:creationId xmlns:a16="http://schemas.microsoft.com/office/drawing/2014/main" id="{776BC175-E9B7-45C0-BFFC-A9B81F1F372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207321" y="1188005"/>
            <a:ext cx="7957239" cy="4946095"/>
          </a:xfrm>
          <a:prstGeom prst="rect">
            <a:avLst/>
          </a:prstGeom>
          <a:ln w="38100">
            <a:solidFill>
              <a:schemeClr val="accent1"/>
            </a:solidFill>
          </a:ln>
        </p:spPr>
      </p:pic>
      <p:grpSp>
        <p:nvGrpSpPr>
          <p:cNvPr id="5" name="组合 4">
            <a:extLst>
              <a:ext uri="{FF2B5EF4-FFF2-40B4-BE49-F238E27FC236}">
                <a16:creationId xmlns:a16="http://schemas.microsoft.com/office/drawing/2014/main" id="{948C0A1E-4A2A-4029-8852-A8307BDA577E}"/>
              </a:ext>
            </a:extLst>
          </p:cNvPr>
          <p:cNvGrpSpPr/>
          <p:nvPr/>
        </p:nvGrpSpPr>
        <p:grpSpPr>
          <a:xfrm>
            <a:off x="582960" y="1558871"/>
            <a:ext cx="3168439" cy="4204362"/>
            <a:chOff x="582960" y="1422636"/>
            <a:chExt cx="3168439" cy="4204362"/>
          </a:xfrm>
        </p:grpSpPr>
        <p:sp>
          <p:nvSpPr>
            <p:cNvPr id="43" name="文本框 42">
              <a:extLst>
                <a:ext uri="{FF2B5EF4-FFF2-40B4-BE49-F238E27FC236}">
                  <a16:creationId xmlns:a16="http://schemas.microsoft.com/office/drawing/2014/main" id="{C1DD3423-2542-48A4-B4B2-7D77479A98B7}"/>
                </a:ext>
              </a:extLst>
            </p:cNvPr>
            <p:cNvSpPr txBox="1"/>
            <p:nvPr/>
          </p:nvSpPr>
          <p:spPr>
            <a:xfrm>
              <a:off x="1236593" y="1422636"/>
              <a:ext cx="1620957" cy="523220"/>
            </a:xfrm>
            <a:prstGeom prst="rect">
              <a:avLst/>
            </a:prstGeom>
            <a:noFill/>
            <a:effectLst/>
          </p:spPr>
          <p:txBody>
            <a:bodyPr wrap="none" rtlCol="0">
              <a:spAutoFit/>
            </a:bodyPr>
            <a:lstStyle/>
            <a:p>
              <a:r>
                <a:rPr lang="zh-CN" altLang="en-US" sz="2800" b="1" dirty="0">
                  <a:solidFill>
                    <a:schemeClr val="accent3"/>
                  </a:solidFill>
                  <a:latin typeface="+mj-ea"/>
                  <a:ea typeface="+mj-ea"/>
                </a:rPr>
                <a:t>关注用户</a:t>
              </a:r>
            </a:p>
          </p:txBody>
        </p:sp>
        <p:sp>
          <p:nvSpPr>
            <p:cNvPr id="9" name="文本框 8">
              <a:extLst>
                <a:ext uri="{FF2B5EF4-FFF2-40B4-BE49-F238E27FC236}">
                  <a16:creationId xmlns:a16="http://schemas.microsoft.com/office/drawing/2014/main" id="{B82A479E-5561-4D66-A849-A0D92503751D}"/>
                </a:ext>
              </a:extLst>
            </p:cNvPr>
            <p:cNvSpPr txBox="1"/>
            <p:nvPr/>
          </p:nvSpPr>
          <p:spPr>
            <a:xfrm>
              <a:off x="582960" y="2079228"/>
              <a:ext cx="3168439" cy="1707199"/>
            </a:xfrm>
            <a:prstGeom prst="rect">
              <a:avLst/>
            </a:prstGeom>
            <a:noFill/>
          </p:spPr>
          <p:txBody>
            <a:bodyPr wrap="square" rtlCol="0">
              <a:spAutoFit/>
            </a:bodyPr>
            <a:lstStyle/>
            <a:p>
              <a:pPr>
                <a:lnSpc>
                  <a:spcPct val="150000"/>
                </a:lnSpc>
              </a:pPr>
              <a:r>
                <a:rPr lang="zh-CN" altLang="en-US" dirty="0">
                  <a:solidFill>
                    <a:schemeClr val="accent1"/>
                  </a:solidFill>
                  <a:latin typeface="+mn-ea"/>
                </a:rPr>
                <a:t>用户并不关心公司是如何构造 并使得产品运行的，只关心如何完成自己的任何和目标。设计师充当了其代言人。</a:t>
              </a:r>
            </a:p>
          </p:txBody>
        </p:sp>
        <p:sp>
          <p:nvSpPr>
            <p:cNvPr id="21" name="文本框 20">
              <a:extLst>
                <a:ext uri="{FF2B5EF4-FFF2-40B4-BE49-F238E27FC236}">
                  <a16:creationId xmlns:a16="http://schemas.microsoft.com/office/drawing/2014/main" id="{416F2868-DFE7-4031-8751-A1606CC2A338}"/>
                </a:ext>
              </a:extLst>
            </p:cNvPr>
            <p:cNvSpPr txBox="1"/>
            <p:nvPr/>
          </p:nvSpPr>
          <p:spPr>
            <a:xfrm>
              <a:off x="582960" y="3919799"/>
              <a:ext cx="3168439" cy="1707199"/>
            </a:xfrm>
            <a:prstGeom prst="rect">
              <a:avLst/>
            </a:prstGeom>
            <a:noFill/>
          </p:spPr>
          <p:txBody>
            <a:bodyPr wrap="square" rtlCol="0">
              <a:spAutoFit/>
            </a:bodyPr>
            <a:lstStyle/>
            <a:p>
              <a:pPr>
                <a:lnSpc>
                  <a:spcPct val="150000"/>
                </a:lnSpc>
              </a:pPr>
              <a:r>
                <a:rPr lang="zh-CN" altLang="en-US" dirty="0">
                  <a:solidFill>
                    <a:schemeClr val="accent1"/>
                  </a:solidFill>
                  <a:latin typeface="+mn-ea"/>
                </a:rPr>
                <a:t>使用构思法和原型法：设计师通过头脑风暴来寻找方案， 更为重要的是建造模型来测试方案。</a:t>
              </a:r>
            </a:p>
          </p:txBody>
        </p:sp>
      </p:grpSp>
    </p:spTree>
    <p:extLst>
      <p:ext uri="{BB962C8B-B14F-4D97-AF65-F5344CB8AC3E}">
        <p14:creationId xmlns:p14="http://schemas.microsoft.com/office/powerpoint/2010/main" val="1247433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01BEA8C4-7047-4690-9D97-8D17E6D12B66}"/>
              </a:ext>
            </a:extLst>
          </p:cNvPr>
          <p:cNvGrpSpPr/>
          <p:nvPr/>
        </p:nvGrpSpPr>
        <p:grpSpPr>
          <a:xfrm>
            <a:off x="953475" y="536622"/>
            <a:ext cx="3288462" cy="584775"/>
            <a:chOff x="380235" y="1997818"/>
            <a:chExt cx="3288461" cy="584775"/>
          </a:xfrm>
        </p:grpSpPr>
        <p:sp>
          <p:nvSpPr>
            <p:cNvPr id="23" name="文本框 22">
              <a:extLst>
                <a:ext uri="{FF2B5EF4-FFF2-40B4-BE49-F238E27FC236}">
                  <a16:creationId xmlns:a16="http://schemas.microsoft.com/office/drawing/2014/main" id="{F26A92E4-59BA-4F81-BB83-E0676BE5FF1F}"/>
                </a:ext>
              </a:extLst>
            </p:cNvPr>
            <p:cNvSpPr txBox="1"/>
            <p:nvPr/>
          </p:nvSpPr>
          <p:spPr>
            <a:xfrm>
              <a:off x="380235" y="1997818"/>
              <a:ext cx="1826140"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切图交付</a:t>
              </a:r>
            </a:p>
          </p:txBody>
        </p:sp>
        <p:sp>
          <p:nvSpPr>
            <p:cNvPr id="29" name="文本框 28">
              <a:extLst>
                <a:ext uri="{FF2B5EF4-FFF2-40B4-BE49-F238E27FC236}">
                  <a16:creationId xmlns:a16="http://schemas.microsoft.com/office/drawing/2014/main" id="{4714CFEE-5C4C-4294-A10B-A77405706851}"/>
                </a:ext>
              </a:extLst>
            </p:cNvPr>
            <p:cNvSpPr txBox="1"/>
            <p:nvPr/>
          </p:nvSpPr>
          <p:spPr>
            <a:xfrm>
              <a:off x="2061758"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31" name="文本框 30">
              <a:extLst>
                <a:ext uri="{FF2B5EF4-FFF2-40B4-BE49-F238E27FC236}">
                  <a16:creationId xmlns:a16="http://schemas.microsoft.com/office/drawing/2014/main" id="{B696DD42-932D-4519-908C-26ED6FF6925A}"/>
                </a:ext>
              </a:extLst>
            </p:cNvPr>
            <p:cNvSpPr txBox="1"/>
            <p:nvPr/>
          </p:nvSpPr>
          <p:spPr>
            <a:xfrm>
              <a:off x="2301975" y="2119816"/>
              <a:ext cx="1366721" cy="461793"/>
            </a:xfrm>
            <a:prstGeom prst="rect">
              <a:avLst/>
            </a:prstGeom>
            <a:noFill/>
          </p:spPr>
          <p:txBody>
            <a:bodyPr wrap="none" rtlCol="0">
              <a:spAutoFit/>
            </a:bodyPr>
            <a:lstStyle/>
            <a:p>
              <a:r>
                <a:rPr lang="en-US" altLang="zh-CN" sz="2401" dirty="0">
                  <a:solidFill>
                    <a:schemeClr val="accent2"/>
                  </a:solidFill>
                  <a:latin typeface="+mj-ea"/>
                  <a:ea typeface="+mj-ea"/>
                </a:rPr>
                <a:t>Content</a:t>
              </a:r>
              <a:endParaRPr lang="zh-CN" altLang="en-US" sz="2401" dirty="0">
                <a:solidFill>
                  <a:schemeClr val="accent2"/>
                </a:solidFill>
                <a:latin typeface="+mj-ea"/>
                <a:ea typeface="+mj-ea"/>
              </a:endParaRPr>
            </a:p>
          </p:txBody>
        </p:sp>
      </p:grpSp>
      <p:sp>
        <p:nvSpPr>
          <p:cNvPr id="39" name="矩形: 圆角 38">
            <a:extLst>
              <a:ext uri="{FF2B5EF4-FFF2-40B4-BE49-F238E27FC236}">
                <a16:creationId xmlns:a16="http://schemas.microsoft.com/office/drawing/2014/main" id="{3FF1AC6B-3967-421E-BC71-EF1E29A10161}"/>
              </a:ext>
            </a:extLst>
          </p:cNvPr>
          <p:cNvSpPr/>
          <p:nvPr/>
        </p:nvSpPr>
        <p:spPr>
          <a:xfrm>
            <a:off x="656304" y="1072593"/>
            <a:ext cx="3429000" cy="57707"/>
          </a:xfrm>
          <a:prstGeom prst="roundRect">
            <a:avLst>
              <a:gd name="adj" fmla="val 50000"/>
            </a:avLst>
          </a:prstGeom>
          <a:gradFill>
            <a:gsLst>
              <a:gs pos="38000">
                <a:srgbClr val="6D7488"/>
              </a:gs>
              <a:gs pos="0">
                <a:schemeClr val="accent2">
                  <a:alpha val="0"/>
                </a:schemeClr>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CF114EE5-31B6-4D6B-A54E-C69E5B971129}"/>
              </a:ext>
            </a:extLst>
          </p:cNvPr>
          <p:cNvGrpSpPr/>
          <p:nvPr/>
        </p:nvGrpSpPr>
        <p:grpSpPr>
          <a:xfrm>
            <a:off x="661951" y="708653"/>
            <a:ext cx="291524" cy="300010"/>
            <a:chOff x="333130" y="690422"/>
            <a:chExt cx="291524" cy="300010"/>
          </a:xfrm>
        </p:grpSpPr>
        <p:sp>
          <p:nvSpPr>
            <p:cNvPr id="41" name="矩形: 圆角 40">
              <a:extLst>
                <a:ext uri="{FF2B5EF4-FFF2-40B4-BE49-F238E27FC236}">
                  <a16:creationId xmlns:a16="http://schemas.microsoft.com/office/drawing/2014/main" id="{70FD6030-D4FD-4C84-A4A3-1BB768071B10}"/>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a:extLst>
                <a:ext uri="{FF2B5EF4-FFF2-40B4-BE49-F238E27FC236}">
                  <a16:creationId xmlns:a16="http://schemas.microsoft.com/office/drawing/2014/main" id="{C989007F-B311-431F-9382-F134675FE6A9}"/>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a:extLst>
              <a:ext uri="{FF2B5EF4-FFF2-40B4-BE49-F238E27FC236}">
                <a16:creationId xmlns:a16="http://schemas.microsoft.com/office/drawing/2014/main" id="{5C0BEC4D-9F53-4E65-A378-4D7E69FF9AD3}"/>
              </a:ext>
            </a:extLst>
          </p:cNvPr>
          <p:cNvGrpSpPr/>
          <p:nvPr/>
        </p:nvGrpSpPr>
        <p:grpSpPr>
          <a:xfrm>
            <a:off x="1204500" y="1552615"/>
            <a:ext cx="9784589" cy="4593600"/>
            <a:chOff x="799260" y="1552615"/>
            <a:chExt cx="9784589" cy="4593600"/>
          </a:xfrm>
        </p:grpSpPr>
        <p:grpSp>
          <p:nvGrpSpPr>
            <p:cNvPr id="11" name="组合 10">
              <a:extLst>
                <a:ext uri="{FF2B5EF4-FFF2-40B4-BE49-F238E27FC236}">
                  <a16:creationId xmlns:a16="http://schemas.microsoft.com/office/drawing/2014/main" id="{11FA5D8B-1055-4D59-877A-9CDE0009EA83}"/>
                </a:ext>
              </a:extLst>
            </p:cNvPr>
            <p:cNvGrpSpPr/>
            <p:nvPr/>
          </p:nvGrpSpPr>
          <p:grpSpPr>
            <a:xfrm>
              <a:off x="799260" y="1552615"/>
              <a:ext cx="2784238" cy="4593600"/>
              <a:chOff x="799260" y="1570845"/>
              <a:chExt cx="2784238" cy="4593600"/>
            </a:xfrm>
          </p:grpSpPr>
          <p:sp>
            <p:nvSpPr>
              <p:cNvPr id="32" name="矩形: 圆角 31">
                <a:extLst>
                  <a:ext uri="{FF2B5EF4-FFF2-40B4-BE49-F238E27FC236}">
                    <a16:creationId xmlns:a16="http://schemas.microsoft.com/office/drawing/2014/main" id="{8DD73204-6083-4734-B5D1-9D6D67E72717}"/>
                  </a:ext>
                </a:extLst>
              </p:cNvPr>
              <p:cNvSpPr/>
              <p:nvPr/>
            </p:nvSpPr>
            <p:spPr>
              <a:xfrm>
                <a:off x="799260" y="1570845"/>
                <a:ext cx="2784238" cy="4593600"/>
              </a:xfrm>
              <a:prstGeom prst="roundRect">
                <a:avLst>
                  <a:gd name="adj" fmla="val 2575"/>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a:extLst>
                  <a:ext uri="{FF2B5EF4-FFF2-40B4-BE49-F238E27FC236}">
                    <a16:creationId xmlns:a16="http://schemas.microsoft.com/office/drawing/2014/main" id="{934493F7-7E80-4565-92E7-6AF591BDECA4}"/>
                  </a:ext>
                </a:extLst>
              </p:cNvPr>
              <p:cNvGrpSpPr/>
              <p:nvPr/>
            </p:nvGrpSpPr>
            <p:grpSpPr>
              <a:xfrm>
                <a:off x="1181325" y="1824161"/>
                <a:ext cx="2104799" cy="4014049"/>
                <a:chOff x="671235" y="2012006"/>
                <a:chExt cx="2104799" cy="4014049"/>
              </a:xfrm>
            </p:grpSpPr>
            <p:sp>
              <p:nvSpPr>
                <p:cNvPr id="27" name="文本框 26">
                  <a:extLst>
                    <a:ext uri="{FF2B5EF4-FFF2-40B4-BE49-F238E27FC236}">
                      <a16:creationId xmlns:a16="http://schemas.microsoft.com/office/drawing/2014/main" id="{B49C7D77-23B2-4539-9C5D-4DF48E5015D1}"/>
                    </a:ext>
                  </a:extLst>
                </p:cNvPr>
                <p:cNvSpPr txBox="1"/>
                <p:nvPr/>
              </p:nvSpPr>
              <p:spPr>
                <a:xfrm>
                  <a:off x="870811" y="2012006"/>
                  <a:ext cx="1620957" cy="523220"/>
                </a:xfrm>
                <a:prstGeom prst="rect">
                  <a:avLst/>
                </a:prstGeom>
                <a:noFill/>
                <a:effectLst/>
              </p:spPr>
              <p:txBody>
                <a:bodyPr wrap="none" rtlCol="0">
                  <a:spAutoFit/>
                </a:bodyPr>
                <a:lstStyle/>
                <a:p>
                  <a:r>
                    <a:rPr lang="zh-CN" altLang="en-US" sz="2800" b="1" dirty="0">
                      <a:solidFill>
                        <a:schemeClr val="accent3"/>
                      </a:solidFill>
                      <a:latin typeface="+mj-ea"/>
                      <a:ea typeface="+mj-ea"/>
                    </a:rPr>
                    <a:t>双数原则</a:t>
                  </a:r>
                </a:p>
              </p:txBody>
            </p:sp>
            <p:sp>
              <p:nvSpPr>
                <p:cNvPr id="28" name="文本框 27">
                  <a:extLst>
                    <a:ext uri="{FF2B5EF4-FFF2-40B4-BE49-F238E27FC236}">
                      <a16:creationId xmlns:a16="http://schemas.microsoft.com/office/drawing/2014/main" id="{3E5C8613-604D-4F7E-B5A3-FE56170803B5}"/>
                    </a:ext>
                  </a:extLst>
                </p:cNvPr>
                <p:cNvSpPr txBox="1"/>
                <p:nvPr/>
              </p:nvSpPr>
              <p:spPr>
                <a:xfrm>
                  <a:off x="671235" y="2656863"/>
                  <a:ext cx="2104799" cy="3369192"/>
                </a:xfrm>
                <a:prstGeom prst="rect">
                  <a:avLst/>
                </a:prstGeom>
                <a:noFill/>
              </p:spPr>
              <p:txBody>
                <a:bodyPr wrap="square" rtlCol="0">
                  <a:spAutoFit/>
                </a:bodyPr>
                <a:lstStyle/>
                <a:p>
                  <a:pPr>
                    <a:lnSpc>
                      <a:spcPct val="150000"/>
                    </a:lnSpc>
                  </a:pPr>
                  <a:r>
                    <a:rPr lang="zh-CN" altLang="en-US" dirty="0">
                      <a:solidFill>
                        <a:schemeClr val="accent1"/>
                      </a:solidFill>
                      <a:latin typeface="+mn-ea"/>
                    </a:rPr>
                    <a:t>切图尺寸为双数，是为了保证切图资源在工程师开发时是高清显示。因为</a:t>
                  </a:r>
                  <a:r>
                    <a:rPr lang="en-US" altLang="zh-CN" dirty="0">
                      <a:solidFill>
                        <a:schemeClr val="accent1"/>
                      </a:solidFill>
                      <a:latin typeface="+mn-ea"/>
                    </a:rPr>
                    <a:t>1 px</a:t>
                  </a:r>
                  <a:r>
                    <a:rPr lang="zh-CN" altLang="en-US" dirty="0">
                      <a:solidFill>
                        <a:schemeClr val="accent1"/>
                      </a:solidFill>
                      <a:latin typeface="+mn-ea"/>
                    </a:rPr>
                    <a:t>是智能手机能够识别的最小单位，就是</a:t>
                  </a:r>
                  <a:r>
                    <a:rPr lang="en-US" altLang="zh-CN" dirty="0">
                      <a:solidFill>
                        <a:schemeClr val="accent1"/>
                      </a:solidFill>
                      <a:latin typeface="+mn-ea"/>
                    </a:rPr>
                    <a:t>1</a:t>
                  </a:r>
                  <a:r>
                    <a:rPr lang="zh-CN" altLang="en-US" dirty="0">
                      <a:solidFill>
                        <a:schemeClr val="accent1"/>
                      </a:solidFill>
                      <a:latin typeface="+mn-ea"/>
                    </a:rPr>
                    <a:t>像素不能在智能手机被分为两份。</a:t>
                  </a:r>
                </a:p>
              </p:txBody>
            </p:sp>
          </p:grpSp>
          <p:sp>
            <p:nvSpPr>
              <p:cNvPr id="8" name="矩形: 圆角 7">
                <a:extLst>
                  <a:ext uri="{FF2B5EF4-FFF2-40B4-BE49-F238E27FC236}">
                    <a16:creationId xmlns:a16="http://schemas.microsoft.com/office/drawing/2014/main" id="{348D8363-978B-447D-A3F7-A5E1E7788C91}"/>
                  </a:ext>
                </a:extLst>
              </p:cNvPr>
              <p:cNvSpPr/>
              <p:nvPr/>
            </p:nvSpPr>
            <p:spPr>
              <a:xfrm>
                <a:off x="1772279" y="2344012"/>
                <a:ext cx="838200" cy="457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8AEE6F6F-1107-4281-B2D4-CA6AD47568DA}"/>
                </a:ext>
              </a:extLst>
            </p:cNvPr>
            <p:cNvGrpSpPr/>
            <p:nvPr/>
          </p:nvGrpSpPr>
          <p:grpSpPr>
            <a:xfrm>
              <a:off x="4299435" y="1552615"/>
              <a:ext cx="2784238" cy="4593600"/>
              <a:chOff x="4299436" y="1534385"/>
              <a:chExt cx="2784238" cy="4593600"/>
            </a:xfrm>
          </p:grpSpPr>
          <p:sp>
            <p:nvSpPr>
              <p:cNvPr id="4" name="矩形: 圆角 3">
                <a:extLst>
                  <a:ext uri="{FF2B5EF4-FFF2-40B4-BE49-F238E27FC236}">
                    <a16:creationId xmlns:a16="http://schemas.microsoft.com/office/drawing/2014/main" id="{2F8A79A2-5E59-4815-8E90-F4D01630A237}"/>
                  </a:ext>
                </a:extLst>
              </p:cNvPr>
              <p:cNvSpPr/>
              <p:nvPr/>
            </p:nvSpPr>
            <p:spPr>
              <a:xfrm>
                <a:off x="4299436" y="1534385"/>
                <a:ext cx="2784238" cy="4593600"/>
              </a:xfrm>
              <a:prstGeom prst="roundRect">
                <a:avLst>
                  <a:gd name="adj" fmla="val 2575"/>
                </a:avLst>
              </a:prstGeom>
              <a:solidFill>
                <a:schemeClr val="accent4"/>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4"/>
                  </a:solidFill>
                </a:endParaRPr>
              </a:p>
            </p:txBody>
          </p:sp>
          <p:grpSp>
            <p:nvGrpSpPr>
              <p:cNvPr id="3" name="组合 2">
                <a:extLst>
                  <a:ext uri="{FF2B5EF4-FFF2-40B4-BE49-F238E27FC236}">
                    <a16:creationId xmlns:a16="http://schemas.microsoft.com/office/drawing/2014/main" id="{9EDFEC01-EB6B-4663-869B-0C028D5B8AC5}"/>
                  </a:ext>
                </a:extLst>
              </p:cNvPr>
              <p:cNvGrpSpPr/>
              <p:nvPr/>
            </p:nvGrpSpPr>
            <p:grpSpPr>
              <a:xfrm>
                <a:off x="4681502" y="1824161"/>
                <a:ext cx="2020106" cy="4014049"/>
                <a:chOff x="671236" y="2012006"/>
                <a:chExt cx="2020106" cy="4014049"/>
              </a:xfrm>
            </p:grpSpPr>
            <p:sp>
              <p:nvSpPr>
                <p:cNvPr id="43" name="文本框 42">
                  <a:extLst>
                    <a:ext uri="{FF2B5EF4-FFF2-40B4-BE49-F238E27FC236}">
                      <a16:creationId xmlns:a16="http://schemas.microsoft.com/office/drawing/2014/main" id="{C1DD3423-2542-48A4-B4B2-7D77479A98B7}"/>
                    </a:ext>
                  </a:extLst>
                </p:cNvPr>
                <p:cNvSpPr txBox="1"/>
                <p:nvPr/>
              </p:nvSpPr>
              <p:spPr>
                <a:xfrm>
                  <a:off x="870811" y="2012006"/>
                  <a:ext cx="1620957" cy="523220"/>
                </a:xfrm>
                <a:prstGeom prst="rect">
                  <a:avLst/>
                </a:prstGeom>
                <a:noFill/>
                <a:effectLst/>
              </p:spPr>
              <p:txBody>
                <a:bodyPr wrap="none" rtlCol="0">
                  <a:spAutoFit/>
                </a:bodyPr>
                <a:lstStyle/>
                <a:p>
                  <a:r>
                    <a:rPr lang="zh-CN" altLang="en-US" sz="2800" b="1" dirty="0">
                      <a:solidFill>
                        <a:schemeClr val="bg1"/>
                      </a:solidFill>
                      <a:latin typeface="+mj-ea"/>
                      <a:ea typeface="+mj-ea"/>
                    </a:rPr>
                    <a:t>切图原则</a:t>
                  </a:r>
                </a:p>
              </p:txBody>
            </p:sp>
            <p:sp>
              <p:nvSpPr>
                <p:cNvPr id="9" name="文本框 8">
                  <a:extLst>
                    <a:ext uri="{FF2B5EF4-FFF2-40B4-BE49-F238E27FC236}">
                      <a16:creationId xmlns:a16="http://schemas.microsoft.com/office/drawing/2014/main" id="{B82A479E-5561-4D66-A849-A0D92503751D}"/>
                    </a:ext>
                  </a:extLst>
                </p:cNvPr>
                <p:cNvSpPr txBox="1"/>
                <p:nvPr/>
              </p:nvSpPr>
              <p:spPr>
                <a:xfrm>
                  <a:off x="671236" y="2656863"/>
                  <a:ext cx="2020106" cy="3369192"/>
                </a:xfrm>
                <a:prstGeom prst="rect">
                  <a:avLst/>
                </a:prstGeom>
                <a:noFill/>
              </p:spPr>
              <p:txBody>
                <a:bodyPr wrap="square" rtlCol="0">
                  <a:spAutoFit/>
                </a:bodyPr>
                <a:lstStyle/>
                <a:p>
                  <a:pPr>
                    <a:lnSpc>
                      <a:spcPct val="150000"/>
                    </a:lnSpc>
                  </a:pPr>
                  <a:r>
                    <a:rPr lang="zh-CN" altLang="en-US" dirty="0">
                      <a:solidFill>
                        <a:schemeClr val="bg1"/>
                      </a:solidFill>
                      <a:latin typeface="+mn-ea"/>
                    </a:rPr>
                    <a:t>设计切图输出的目的是跟开发工程师团队协同工作</a:t>
                  </a:r>
                  <a:r>
                    <a:rPr lang="en-US" altLang="zh-CN" dirty="0">
                      <a:solidFill>
                        <a:schemeClr val="bg1"/>
                      </a:solidFill>
                      <a:latin typeface="+mn-ea"/>
                    </a:rPr>
                    <a:t>,</a:t>
                  </a:r>
                  <a:r>
                    <a:rPr lang="zh-CN" altLang="en-US" dirty="0">
                      <a:solidFill>
                        <a:schemeClr val="bg1"/>
                      </a:solidFill>
                      <a:latin typeface="+mn-ea"/>
                    </a:rPr>
                    <a:t>那么在团队协作过程中首先应该保证切图输出能够满足工程师设计效果图的高保真还原的需求。</a:t>
                  </a:r>
                </a:p>
              </p:txBody>
            </p:sp>
          </p:grpSp>
          <p:sp>
            <p:nvSpPr>
              <p:cNvPr id="36" name="矩形: 圆角 35">
                <a:extLst>
                  <a:ext uri="{FF2B5EF4-FFF2-40B4-BE49-F238E27FC236}">
                    <a16:creationId xmlns:a16="http://schemas.microsoft.com/office/drawing/2014/main" id="{33401E6F-D60F-4C53-A25A-5804507413F9}"/>
                  </a:ext>
                </a:extLst>
              </p:cNvPr>
              <p:cNvSpPr/>
              <p:nvPr/>
            </p:nvSpPr>
            <p:spPr>
              <a:xfrm>
                <a:off x="5272455" y="2344012"/>
                <a:ext cx="838200" cy="457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a:extLst>
                <a:ext uri="{FF2B5EF4-FFF2-40B4-BE49-F238E27FC236}">
                  <a16:creationId xmlns:a16="http://schemas.microsoft.com/office/drawing/2014/main" id="{783779E9-0C61-438F-8222-FF83E20E2093}"/>
                </a:ext>
              </a:extLst>
            </p:cNvPr>
            <p:cNvGrpSpPr/>
            <p:nvPr/>
          </p:nvGrpSpPr>
          <p:grpSpPr>
            <a:xfrm>
              <a:off x="7799611" y="1552615"/>
              <a:ext cx="2784238" cy="4593600"/>
              <a:chOff x="7799611" y="1534385"/>
              <a:chExt cx="2784238" cy="4593600"/>
            </a:xfrm>
          </p:grpSpPr>
          <p:sp>
            <p:nvSpPr>
              <p:cNvPr id="30" name="矩形: 圆角 29">
                <a:extLst>
                  <a:ext uri="{FF2B5EF4-FFF2-40B4-BE49-F238E27FC236}">
                    <a16:creationId xmlns:a16="http://schemas.microsoft.com/office/drawing/2014/main" id="{7BB6BCBF-056B-405D-9FAA-25E5476747E5}"/>
                  </a:ext>
                </a:extLst>
              </p:cNvPr>
              <p:cNvSpPr/>
              <p:nvPr/>
            </p:nvSpPr>
            <p:spPr>
              <a:xfrm>
                <a:off x="7799611" y="1534385"/>
                <a:ext cx="2784238" cy="4593600"/>
              </a:xfrm>
              <a:prstGeom prst="roundRect">
                <a:avLst>
                  <a:gd name="adj" fmla="val 2575"/>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269D50E6-5B53-43B3-9E4D-4819E2277830}"/>
                  </a:ext>
                </a:extLst>
              </p:cNvPr>
              <p:cNvGrpSpPr/>
              <p:nvPr/>
            </p:nvGrpSpPr>
            <p:grpSpPr>
              <a:xfrm>
                <a:off x="8181677" y="1824161"/>
                <a:ext cx="2020106" cy="4014049"/>
                <a:chOff x="671236" y="2012006"/>
                <a:chExt cx="2020106" cy="4014049"/>
              </a:xfrm>
            </p:grpSpPr>
            <p:sp>
              <p:nvSpPr>
                <p:cNvPr id="24" name="文本框 23">
                  <a:extLst>
                    <a:ext uri="{FF2B5EF4-FFF2-40B4-BE49-F238E27FC236}">
                      <a16:creationId xmlns:a16="http://schemas.microsoft.com/office/drawing/2014/main" id="{BF063F65-5470-4915-9EFF-770F0D19797C}"/>
                    </a:ext>
                  </a:extLst>
                </p:cNvPr>
                <p:cNvSpPr txBox="1"/>
                <p:nvPr/>
              </p:nvSpPr>
              <p:spPr>
                <a:xfrm>
                  <a:off x="870811" y="2012006"/>
                  <a:ext cx="1620957" cy="523220"/>
                </a:xfrm>
                <a:prstGeom prst="rect">
                  <a:avLst/>
                </a:prstGeom>
                <a:noFill/>
                <a:effectLst/>
              </p:spPr>
              <p:txBody>
                <a:bodyPr wrap="none" rtlCol="0">
                  <a:spAutoFit/>
                </a:bodyPr>
                <a:lstStyle/>
                <a:p>
                  <a:r>
                    <a:rPr lang="zh-CN" altLang="en-US" sz="2800" b="1" dirty="0">
                      <a:solidFill>
                        <a:schemeClr val="accent3"/>
                      </a:solidFill>
                      <a:latin typeface="+mj-ea"/>
                      <a:ea typeface="+mj-ea"/>
                    </a:rPr>
                    <a:t>图片压缩</a:t>
                  </a:r>
                </a:p>
              </p:txBody>
            </p:sp>
            <p:sp>
              <p:nvSpPr>
                <p:cNvPr id="25" name="文本框 24">
                  <a:extLst>
                    <a:ext uri="{FF2B5EF4-FFF2-40B4-BE49-F238E27FC236}">
                      <a16:creationId xmlns:a16="http://schemas.microsoft.com/office/drawing/2014/main" id="{A543CE42-00E7-4095-A6A2-EADE96943C38}"/>
                    </a:ext>
                  </a:extLst>
                </p:cNvPr>
                <p:cNvSpPr txBox="1"/>
                <p:nvPr/>
              </p:nvSpPr>
              <p:spPr>
                <a:xfrm>
                  <a:off x="671236" y="2656863"/>
                  <a:ext cx="2020106" cy="3369192"/>
                </a:xfrm>
                <a:prstGeom prst="rect">
                  <a:avLst/>
                </a:prstGeom>
                <a:noFill/>
              </p:spPr>
              <p:txBody>
                <a:bodyPr wrap="square" rtlCol="0">
                  <a:spAutoFit/>
                </a:bodyPr>
                <a:lstStyle/>
                <a:p>
                  <a:pPr>
                    <a:lnSpc>
                      <a:spcPct val="150000"/>
                    </a:lnSpc>
                  </a:pPr>
                  <a:r>
                    <a:rPr lang="zh-CN" altLang="en-US" dirty="0">
                      <a:solidFill>
                        <a:schemeClr val="accent1"/>
                      </a:solidFill>
                      <a:latin typeface="+mn-ea"/>
                    </a:rPr>
                    <a:t>为了提升</a:t>
                  </a:r>
                  <a:r>
                    <a:rPr lang="en-US" altLang="zh-CN" dirty="0">
                      <a:solidFill>
                        <a:schemeClr val="accent1"/>
                      </a:solidFill>
                      <a:latin typeface="+mn-ea"/>
                    </a:rPr>
                    <a:t>APP</a:t>
                  </a:r>
                  <a:r>
                    <a:rPr lang="zh-CN" altLang="en-US" dirty="0">
                      <a:solidFill>
                        <a:schemeClr val="accent1"/>
                      </a:solidFill>
                      <a:latin typeface="+mn-ea"/>
                    </a:rPr>
                    <a:t>使用速度</a:t>
                  </a:r>
                  <a:r>
                    <a:rPr lang="en-US" altLang="zh-CN" dirty="0">
                      <a:solidFill>
                        <a:schemeClr val="accent1"/>
                      </a:solidFill>
                      <a:latin typeface="+mn-ea"/>
                    </a:rPr>
                    <a:t>,</a:t>
                  </a:r>
                  <a:r>
                    <a:rPr lang="zh-CN" altLang="en-US" dirty="0">
                      <a:solidFill>
                        <a:schemeClr val="accent1"/>
                      </a:solidFill>
                      <a:latin typeface="+mn-ea"/>
                    </a:rPr>
                    <a:t>尽量降低图片文件大小。在切图资源输出中图标切图输出是很重要的部分</a:t>
                  </a:r>
                  <a:r>
                    <a:rPr lang="en-US" altLang="zh-CN" dirty="0">
                      <a:solidFill>
                        <a:schemeClr val="accent1"/>
                      </a:solidFill>
                      <a:latin typeface="+mn-ea"/>
                    </a:rPr>
                    <a:t>,</a:t>
                  </a:r>
                  <a:r>
                    <a:rPr lang="zh-CN" altLang="en-US" dirty="0">
                      <a:solidFill>
                        <a:schemeClr val="accent1"/>
                      </a:solidFill>
                      <a:latin typeface="+mn-ea"/>
                    </a:rPr>
                    <a:t>比如新手引导页、启动页面、默认图</a:t>
                  </a:r>
                  <a:r>
                    <a:rPr lang="en-US" altLang="zh-CN" dirty="0">
                      <a:solidFill>
                        <a:schemeClr val="accent1"/>
                      </a:solidFill>
                      <a:latin typeface="+mn-ea"/>
                    </a:rPr>
                    <a:t>…</a:t>
                  </a:r>
                  <a:endParaRPr lang="zh-CN" altLang="en-US" dirty="0">
                    <a:solidFill>
                      <a:schemeClr val="accent1"/>
                    </a:solidFill>
                    <a:latin typeface="+mn-ea"/>
                  </a:endParaRPr>
                </a:p>
              </p:txBody>
            </p:sp>
          </p:grpSp>
          <p:sp>
            <p:nvSpPr>
              <p:cNvPr id="37" name="矩形: 圆角 36">
                <a:extLst>
                  <a:ext uri="{FF2B5EF4-FFF2-40B4-BE49-F238E27FC236}">
                    <a16:creationId xmlns:a16="http://schemas.microsoft.com/office/drawing/2014/main" id="{228A1D78-993C-4D19-B2CB-CC348F274DFE}"/>
                  </a:ext>
                </a:extLst>
              </p:cNvPr>
              <p:cNvSpPr/>
              <p:nvPr/>
            </p:nvSpPr>
            <p:spPr>
              <a:xfrm>
                <a:off x="8772630" y="2344012"/>
                <a:ext cx="838200" cy="457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grpSp>
      </p:grpSp>
    </p:spTree>
    <p:extLst>
      <p:ext uri="{BB962C8B-B14F-4D97-AF65-F5344CB8AC3E}">
        <p14:creationId xmlns:p14="http://schemas.microsoft.com/office/powerpoint/2010/main" val="2720146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01BEA8C4-7047-4690-9D97-8D17E6D12B66}"/>
              </a:ext>
            </a:extLst>
          </p:cNvPr>
          <p:cNvGrpSpPr/>
          <p:nvPr/>
        </p:nvGrpSpPr>
        <p:grpSpPr>
          <a:xfrm>
            <a:off x="953475" y="536622"/>
            <a:ext cx="2943579" cy="584775"/>
            <a:chOff x="380235" y="1997818"/>
            <a:chExt cx="2943578" cy="584775"/>
          </a:xfrm>
        </p:grpSpPr>
        <p:sp>
          <p:nvSpPr>
            <p:cNvPr id="23" name="文本框 22">
              <a:extLst>
                <a:ext uri="{FF2B5EF4-FFF2-40B4-BE49-F238E27FC236}">
                  <a16:creationId xmlns:a16="http://schemas.microsoft.com/office/drawing/2014/main" id="{F26A92E4-59BA-4F81-BB83-E0676BE5FF1F}"/>
                </a:ext>
              </a:extLst>
            </p:cNvPr>
            <p:cNvSpPr txBox="1"/>
            <p:nvPr/>
          </p:nvSpPr>
          <p:spPr>
            <a:xfrm>
              <a:off x="380235" y="1997818"/>
              <a:ext cx="1415772"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组件化</a:t>
              </a:r>
            </a:p>
          </p:txBody>
        </p:sp>
        <p:sp>
          <p:nvSpPr>
            <p:cNvPr id="29" name="文本框 28">
              <a:extLst>
                <a:ext uri="{FF2B5EF4-FFF2-40B4-BE49-F238E27FC236}">
                  <a16:creationId xmlns:a16="http://schemas.microsoft.com/office/drawing/2014/main" id="{4714CFEE-5C4C-4294-A10B-A77405706851}"/>
                </a:ext>
              </a:extLst>
            </p:cNvPr>
            <p:cNvSpPr txBox="1"/>
            <p:nvPr/>
          </p:nvSpPr>
          <p:spPr>
            <a:xfrm>
              <a:off x="1716876"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31" name="文本框 30">
              <a:extLst>
                <a:ext uri="{FF2B5EF4-FFF2-40B4-BE49-F238E27FC236}">
                  <a16:creationId xmlns:a16="http://schemas.microsoft.com/office/drawing/2014/main" id="{B696DD42-932D-4519-908C-26ED6FF6925A}"/>
                </a:ext>
              </a:extLst>
            </p:cNvPr>
            <p:cNvSpPr txBox="1"/>
            <p:nvPr/>
          </p:nvSpPr>
          <p:spPr>
            <a:xfrm>
              <a:off x="1957092" y="2119816"/>
              <a:ext cx="1366721" cy="461793"/>
            </a:xfrm>
            <a:prstGeom prst="rect">
              <a:avLst/>
            </a:prstGeom>
            <a:noFill/>
          </p:spPr>
          <p:txBody>
            <a:bodyPr wrap="none" rtlCol="0">
              <a:spAutoFit/>
            </a:bodyPr>
            <a:lstStyle/>
            <a:p>
              <a:r>
                <a:rPr lang="en-US" altLang="zh-CN" sz="2401" dirty="0">
                  <a:solidFill>
                    <a:schemeClr val="accent2"/>
                  </a:solidFill>
                  <a:latin typeface="+mj-ea"/>
                  <a:ea typeface="+mj-ea"/>
                </a:rPr>
                <a:t>Content</a:t>
              </a:r>
              <a:endParaRPr lang="zh-CN" altLang="en-US" sz="2401" dirty="0">
                <a:solidFill>
                  <a:schemeClr val="accent2"/>
                </a:solidFill>
                <a:latin typeface="+mj-ea"/>
                <a:ea typeface="+mj-ea"/>
              </a:endParaRPr>
            </a:p>
          </p:txBody>
        </p:sp>
      </p:grpSp>
      <p:sp>
        <p:nvSpPr>
          <p:cNvPr id="39" name="矩形: 圆角 38">
            <a:extLst>
              <a:ext uri="{FF2B5EF4-FFF2-40B4-BE49-F238E27FC236}">
                <a16:creationId xmlns:a16="http://schemas.microsoft.com/office/drawing/2014/main" id="{3FF1AC6B-3967-421E-BC71-EF1E29A10161}"/>
              </a:ext>
            </a:extLst>
          </p:cNvPr>
          <p:cNvSpPr/>
          <p:nvPr/>
        </p:nvSpPr>
        <p:spPr>
          <a:xfrm>
            <a:off x="656304" y="1072593"/>
            <a:ext cx="3429000" cy="57707"/>
          </a:xfrm>
          <a:prstGeom prst="roundRect">
            <a:avLst>
              <a:gd name="adj" fmla="val 50000"/>
            </a:avLst>
          </a:prstGeom>
          <a:gradFill>
            <a:gsLst>
              <a:gs pos="38000">
                <a:srgbClr val="6D7488"/>
              </a:gs>
              <a:gs pos="0">
                <a:schemeClr val="accent2">
                  <a:alpha val="0"/>
                </a:schemeClr>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CF114EE5-31B6-4D6B-A54E-C69E5B971129}"/>
              </a:ext>
            </a:extLst>
          </p:cNvPr>
          <p:cNvGrpSpPr/>
          <p:nvPr/>
        </p:nvGrpSpPr>
        <p:grpSpPr>
          <a:xfrm>
            <a:off x="661951" y="708653"/>
            <a:ext cx="291524" cy="300010"/>
            <a:chOff x="333130" y="690422"/>
            <a:chExt cx="291524" cy="300010"/>
          </a:xfrm>
        </p:grpSpPr>
        <p:sp>
          <p:nvSpPr>
            <p:cNvPr id="41" name="矩形: 圆角 40">
              <a:extLst>
                <a:ext uri="{FF2B5EF4-FFF2-40B4-BE49-F238E27FC236}">
                  <a16:creationId xmlns:a16="http://schemas.microsoft.com/office/drawing/2014/main" id="{70FD6030-D4FD-4C84-A4A3-1BB768071B10}"/>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a:extLst>
                <a:ext uri="{FF2B5EF4-FFF2-40B4-BE49-F238E27FC236}">
                  <a16:creationId xmlns:a16="http://schemas.microsoft.com/office/drawing/2014/main" id="{C989007F-B311-431F-9382-F134675FE6A9}"/>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a:extLst>
              <a:ext uri="{FF2B5EF4-FFF2-40B4-BE49-F238E27FC236}">
                <a16:creationId xmlns:a16="http://schemas.microsoft.com/office/drawing/2014/main" id="{AA44C5FC-B4EC-425A-B241-12DB85E5C6BF}"/>
              </a:ext>
            </a:extLst>
          </p:cNvPr>
          <p:cNvGrpSpPr/>
          <p:nvPr/>
        </p:nvGrpSpPr>
        <p:grpSpPr>
          <a:xfrm>
            <a:off x="682055" y="1727200"/>
            <a:ext cx="2474894" cy="4406900"/>
            <a:chOff x="682055" y="1727200"/>
            <a:chExt cx="2474894" cy="4406900"/>
          </a:xfrm>
        </p:grpSpPr>
        <p:sp>
          <p:nvSpPr>
            <p:cNvPr id="3" name="矩形: 圆角 2">
              <a:extLst>
                <a:ext uri="{FF2B5EF4-FFF2-40B4-BE49-F238E27FC236}">
                  <a16:creationId xmlns:a16="http://schemas.microsoft.com/office/drawing/2014/main" id="{2CF05F60-ACE5-456E-8072-740635A270B2}"/>
                </a:ext>
              </a:extLst>
            </p:cNvPr>
            <p:cNvSpPr/>
            <p:nvPr/>
          </p:nvSpPr>
          <p:spPr>
            <a:xfrm>
              <a:off x="682055" y="1727200"/>
              <a:ext cx="2474894" cy="4406900"/>
            </a:xfrm>
            <a:prstGeom prst="roundRect">
              <a:avLst>
                <a:gd name="adj" fmla="val 34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DCD6B0E1-DEF2-45BC-B5EF-31C9BF6283EC}"/>
                </a:ext>
              </a:extLst>
            </p:cNvPr>
            <p:cNvSpPr txBox="1"/>
            <p:nvPr/>
          </p:nvSpPr>
          <p:spPr>
            <a:xfrm>
              <a:off x="902940" y="2544624"/>
              <a:ext cx="2033124" cy="3369192"/>
            </a:xfrm>
            <a:prstGeom prst="rect">
              <a:avLst/>
            </a:prstGeom>
            <a:noFill/>
          </p:spPr>
          <p:txBody>
            <a:bodyPr wrap="square" rtlCol="0">
              <a:spAutoFit/>
            </a:bodyPr>
            <a:lstStyle/>
            <a:p>
              <a:pPr>
                <a:lnSpc>
                  <a:spcPct val="150000"/>
                </a:lnSpc>
              </a:pPr>
              <a:r>
                <a:rPr lang="zh-CN" altLang="en-US" dirty="0">
                  <a:solidFill>
                    <a:schemeClr val="accent1"/>
                  </a:solidFill>
                  <a:latin typeface="+mn-ea"/>
                </a:rPr>
                <a:t>用户界面设计中的原子，是构成界面的基本元素。是一个单独的元素，如图标、标题、色彩等以及原子之间组合形成的新的元素组合。</a:t>
              </a:r>
            </a:p>
          </p:txBody>
        </p:sp>
        <p:sp>
          <p:nvSpPr>
            <p:cNvPr id="5" name="矩形: 圆角 4">
              <a:extLst>
                <a:ext uri="{FF2B5EF4-FFF2-40B4-BE49-F238E27FC236}">
                  <a16:creationId xmlns:a16="http://schemas.microsoft.com/office/drawing/2014/main" id="{F912225D-5321-457C-9D97-26491C0DA3D9}"/>
                </a:ext>
              </a:extLst>
            </p:cNvPr>
            <p:cNvSpPr/>
            <p:nvPr/>
          </p:nvSpPr>
          <p:spPr>
            <a:xfrm>
              <a:off x="1033783" y="1991461"/>
              <a:ext cx="1771438" cy="4490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264DEB0E-D4A4-41BC-BE43-A8E70CDE3311}"/>
                </a:ext>
              </a:extLst>
            </p:cNvPr>
            <p:cNvSpPr txBox="1"/>
            <p:nvPr/>
          </p:nvSpPr>
          <p:spPr>
            <a:xfrm>
              <a:off x="1519393" y="1859435"/>
              <a:ext cx="800219" cy="581057"/>
            </a:xfrm>
            <a:prstGeom prst="rect">
              <a:avLst/>
            </a:prstGeom>
            <a:noFill/>
          </p:spPr>
          <p:txBody>
            <a:bodyPr wrap="none" rtlCol="0">
              <a:spAutoFit/>
            </a:bodyPr>
            <a:lstStyle/>
            <a:p>
              <a:pPr>
                <a:lnSpc>
                  <a:spcPct val="150000"/>
                </a:lnSpc>
              </a:pPr>
              <a:r>
                <a:rPr lang="zh-CN" altLang="en-US" sz="2400" b="1" dirty="0">
                  <a:solidFill>
                    <a:schemeClr val="bg1"/>
                  </a:solidFill>
                  <a:latin typeface="+mj-ea"/>
                  <a:ea typeface="+mj-ea"/>
                </a:rPr>
                <a:t>原子</a:t>
              </a:r>
            </a:p>
          </p:txBody>
        </p:sp>
      </p:grpSp>
      <p:grpSp>
        <p:nvGrpSpPr>
          <p:cNvPr id="48" name="组合 47">
            <a:extLst>
              <a:ext uri="{FF2B5EF4-FFF2-40B4-BE49-F238E27FC236}">
                <a16:creationId xmlns:a16="http://schemas.microsoft.com/office/drawing/2014/main" id="{4557C1EC-3C11-4B3F-909B-9539DA266A57}"/>
              </a:ext>
            </a:extLst>
          </p:cNvPr>
          <p:cNvGrpSpPr/>
          <p:nvPr/>
        </p:nvGrpSpPr>
        <p:grpSpPr>
          <a:xfrm>
            <a:off x="3466916" y="1727200"/>
            <a:ext cx="2474894" cy="4406900"/>
            <a:chOff x="682055" y="1727200"/>
            <a:chExt cx="2474894" cy="4406900"/>
          </a:xfrm>
        </p:grpSpPr>
        <p:sp>
          <p:nvSpPr>
            <p:cNvPr id="49" name="矩形: 圆角 48">
              <a:extLst>
                <a:ext uri="{FF2B5EF4-FFF2-40B4-BE49-F238E27FC236}">
                  <a16:creationId xmlns:a16="http://schemas.microsoft.com/office/drawing/2014/main" id="{C1E8B5E6-BA9C-4651-863B-3C3C60D19466}"/>
                </a:ext>
              </a:extLst>
            </p:cNvPr>
            <p:cNvSpPr/>
            <p:nvPr/>
          </p:nvSpPr>
          <p:spPr>
            <a:xfrm>
              <a:off x="682055" y="1727200"/>
              <a:ext cx="2474894" cy="4406900"/>
            </a:xfrm>
            <a:prstGeom prst="roundRect">
              <a:avLst>
                <a:gd name="adj" fmla="val 34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a:extLst>
                <a:ext uri="{FF2B5EF4-FFF2-40B4-BE49-F238E27FC236}">
                  <a16:creationId xmlns:a16="http://schemas.microsoft.com/office/drawing/2014/main" id="{CB2E18DC-F4F1-4E29-87FC-F7EE266BEDB0}"/>
                </a:ext>
              </a:extLst>
            </p:cNvPr>
            <p:cNvSpPr txBox="1"/>
            <p:nvPr/>
          </p:nvSpPr>
          <p:spPr>
            <a:xfrm>
              <a:off x="902940" y="2544624"/>
              <a:ext cx="2033124" cy="3369192"/>
            </a:xfrm>
            <a:prstGeom prst="rect">
              <a:avLst/>
            </a:prstGeom>
            <a:noFill/>
          </p:spPr>
          <p:txBody>
            <a:bodyPr wrap="square" rtlCol="0">
              <a:spAutoFit/>
            </a:bodyPr>
            <a:lstStyle/>
            <a:p>
              <a:pPr>
                <a:lnSpc>
                  <a:spcPct val="150000"/>
                </a:lnSpc>
              </a:pPr>
              <a:r>
                <a:rPr lang="zh-CN" altLang="en-US" dirty="0">
                  <a:solidFill>
                    <a:schemeClr val="accent1"/>
                  </a:solidFill>
                  <a:latin typeface="+mn-ea"/>
                </a:rPr>
                <a:t>两个原子即可组成一个分子，以按钮为例：包含了文字、色块、栅格。文字传达含义，颜色定义了按钮的特性，栅格为按钮定义了一个尺寸和规范。</a:t>
              </a:r>
            </a:p>
          </p:txBody>
        </p:sp>
        <p:sp>
          <p:nvSpPr>
            <p:cNvPr id="51" name="矩形: 圆角 50">
              <a:extLst>
                <a:ext uri="{FF2B5EF4-FFF2-40B4-BE49-F238E27FC236}">
                  <a16:creationId xmlns:a16="http://schemas.microsoft.com/office/drawing/2014/main" id="{08E773D4-E9BA-4720-BB86-6A36BE2D7258}"/>
                </a:ext>
              </a:extLst>
            </p:cNvPr>
            <p:cNvSpPr/>
            <p:nvPr/>
          </p:nvSpPr>
          <p:spPr>
            <a:xfrm>
              <a:off x="1033783" y="1991461"/>
              <a:ext cx="1771438" cy="4490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a:extLst>
                <a:ext uri="{FF2B5EF4-FFF2-40B4-BE49-F238E27FC236}">
                  <a16:creationId xmlns:a16="http://schemas.microsoft.com/office/drawing/2014/main" id="{A9373B07-98C2-4E3C-8250-40833041AB48}"/>
                </a:ext>
              </a:extLst>
            </p:cNvPr>
            <p:cNvSpPr txBox="1"/>
            <p:nvPr/>
          </p:nvSpPr>
          <p:spPr>
            <a:xfrm>
              <a:off x="1519393" y="1859435"/>
              <a:ext cx="800219" cy="581057"/>
            </a:xfrm>
            <a:prstGeom prst="rect">
              <a:avLst/>
            </a:prstGeom>
            <a:noFill/>
          </p:spPr>
          <p:txBody>
            <a:bodyPr wrap="none" rtlCol="0">
              <a:spAutoFit/>
            </a:bodyPr>
            <a:lstStyle/>
            <a:p>
              <a:pPr>
                <a:lnSpc>
                  <a:spcPct val="150000"/>
                </a:lnSpc>
              </a:pPr>
              <a:r>
                <a:rPr lang="zh-CN" altLang="en-US" sz="2400" b="1" dirty="0">
                  <a:solidFill>
                    <a:schemeClr val="bg1"/>
                  </a:solidFill>
                  <a:latin typeface="+mj-ea"/>
                  <a:ea typeface="+mj-ea"/>
                </a:rPr>
                <a:t>分子</a:t>
              </a:r>
            </a:p>
          </p:txBody>
        </p:sp>
      </p:grpSp>
      <p:grpSp>
        <p:nvGrpSpPr>
          <p:cNvPr id="53" name="组合 52">
            <a:extLst>
              <a:ext uri="{FF2B5EF4-FFF2-40B4-BE49-F238E27FC236}">
                <a16:creationId xmlns:a16="http://schemas.microsoft.com/office/drawing/2014/main" id="{84877EBF-E6CF-4253-9330-A94EE91A2AEA}"/>
              </a:ext>
            </a:extLst>
          </p:cNvPr>
          <p:cNvGrpSpPr/>
          <p:nvPr/>
        </p:nvGrpSpPr>
        <p:grpSpPr>
          <a:xfrm>
            <a:off x="9036639" y="1727200"/>
            <a:ext cx="2474894" cy="4406900"/>
            <a:chOff x="682055" y="1727200"/>
            <a:chExt cx="2474894" cy="4406900"/>
          </a:xfrm>
        </p:grpSpPr>
        <p:sp>
          <p:nvSpPr>
            <p:cNvPr id="54" name="矩形: 圆角 53">
              <a:extLst>
                <a:ext uri="{FF2B5EF4-FFF2-40B4-BE49-F238E27FC236}">
                  <a16:creationId xmlns:a16="http://schemas.microsoft.com/office/drawing/2014/main" id="{E0661173-80AE-492D-960D-55FE011C3D99}"/>
                </a:ext>
              </a:extLst>
            </p:cNvPr>
            <p:cNvSpPr/>
            <p:nvPr/>
          </p:nvSpPr>
          <p:spPr>
            <a:xfrm>
              <a:off x="682055" y="1727200"/>
              <a:ext cx="2474894" cy="4406900"/>
            </a:xfrm>
            <a:prstGeom prst="roundRect">
              <a:avLst>
                <a:gd name="adj" fmla="val 34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a:extLst>
                <a:ext uri="{FF2B5EF4-FFF2-40B4-BE49-F238E27FC236}">
                  <a16:creationId xmlns:a16="http://schemas.microsoft.com/office/drawing/2014/main" id="{60CA1312-B09F-46ED-997D-2263F54E19D4}"/>
                </a:ext>
              </a:extLst>
            </p:cNvPr>
            <p:cNvSpPr txBox="1"/>
            <p:nvPr/>
          </p:nvSpPr>
          <p:spPr>
            <a:xfrm>
              <a:off x="902940" y="2544624"/>
              <a:ext cx="2033124" cy="3369192"/>
            </a:xfrm>
            <a:prstGeom prst="rect">
              <a:avLst/>
            </a:prstGeom>
            <a:noFill/>
          </p:spPr>
          <p:txBody>
            <a:bodyPr wrap="square" rtlCol="0">
              <a:spAutoFit/>
            </a:bodyPr>
            <a:lstStyle/>
            <a:p>
              <a:pPr>
                <a:lnSpc>
                  <a:spcPct val="150000"/>
                </a:lnSpc>
              </a:pPr>
              <a:r>
                <a:rPr lang="zh-CN" altLang="en-US" dirty="0">
                  <a:solidFill>
                    <a:schemeClr val="accent1"/>
                  </a:solidFill>
                  <a:latin typeface="+mn-ea"/>
                </a:rPr>
                <a:t>模版一般应用在设计系统的交互阶段，保证原型阶段的多方案的展示；模版内容，后面可以优化，这样可以降低设计的成本。提升设计师的价值。</a:t>
              </a:r>
            </a:p>
          </p:txBody>
        </p:sp>
        <p:sp>
          <p:nvSpPr>
            <p:cNvPr id="56" name="矩形: 圆角 55">
              <a:extLst>
                <a:ext uri="{FF2B5EF4-FFF2-40B4-BE49-F238E27FC236}">
                  <a16:creationId xmlns:a16="http://schemas.microsoft.com/office/drawing/2014/main" id="{3C4C9F57-89B2-481F-AF8B-5BC3BF8E4C4A}"/>
                </a:ext>
              </a:extLst>
            </p:cNvPr>
            <p:cNvSpPr/>
            <p:nvPr/>
          </p:nvSpPr>
          <p:spPr>
            <a:xfrm>
              <a:off x="1033783" y="1991461"/>
              <a:ext cx="1771438" cy="4490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框 56">
              <a:extLst>
                <a:ext uri="{FF2B5EF4-FFF2-40B4-BE49-F238E27FC236}">
                  <a16:creationId xmlns:a16="http://schemas.microsoft.com/office/drawing/2014/main" id="{A8E4FD94-A394-4272-9E3F-3279F52F6050}"/>
                </a:ext>
              </a:extLst>
            </p:cNvPr>
            <p:cNvSpPr txBox="1"/>
            <p:nvPr/>
          </p:nvSpPr>
          <p:spPr>
            <a:xfrm>
              <a:off x="1519393" y="1859435"/>
              <a:ext cx="800219" cy="581057"/>
            </a:xfrm>
            <a:prstGeom prst="rect">
              <a:avLst/>
            </a:prstGeom>
            <a:noFill/>
          </p:spPr>
          <p:txBody>
            <a:bodyPr wrap="none" rtlCol="0">
              <a:spAutoFit/>
            </a:bodyPr>
            <a:lstStyle/>
            <a:p>
              <a:pPr>
                <a:lnSpc>
                  <a:spcPct val="150000"/>
                </a:lnSpc>
              </a:pPr>
              <a:r>
                <a:rPr lang="zh-CN" altLang="en-US" sz="2400" b="1" dirty="0">
                  <a:solidFill>
                    <a:schemeClr val="bg1"/>
                  </a:solidFill>
                  <a:latin typeface="+mj-ea"/>
                  <a:ea typeface="+mj-ea"/>
                </a:rPr>
                <a:t>模板</a:t>
              </a:r>
            </a:p>
          </p:txBody>
        </p:sp>
      </p:grpSp>
      <p:grpSp>
        <p:nvGrpSpPr>
          <p:cNvPr id="58" name="组合 57">
            <a:extLst>
              <a:ext uri="{FF2B5EF4-FFF2-40B4-BE49-F238E27FC236}">
                <a16:creationId xmlns:a16="http://schemas.microsoft.com/office/drawing/2014/main" id="{711F4574-5937-41CA-92C1-27D575D0FD15}"/>
              </a:ext>
            </a:extLst>
          </p:cNvPr>
          <p:cNvGrpSpPr/>
          <p:nvPr/>
        </p:nvGrpSpPr>
        <p:grpSpPr>
          <a:xfrm>
            <a:off x="6251777" y="1727200"/>
            <a:ext cx="2474894" cy="4406900"/>
            <a:chOff x="682055" y="1727200"/>
            <a:chExt cx="2474894" cy="4406900"/>
          </a:xfrm>
        </p:grpSpPr>
        <p:sp>
          <p:nvSpPr>
            <p:cNvPr id="59" name="矩形: 圆角 58">
              <a:extLst>
                <a:ext uri="{FF2B5EF4-FFF2-40B4-BE49-F238E27FC236}">
                  <a16:creationId xmlns:a16="http://schemas.microsoft.com/office/drawing/2014/main" id="{85F5AAAC-AA82-4AC7-8483-5B7AEEE221C6}"/>
                </a:ext>
              </a:extLst>
            </p:cNvPr>
            <p:cNvSpPr/>
            <p:nvPr/>
          </p:nvSpPr>
          <p:spPr>
            <a:xfrm>
              <a:off x="682055" y="1727200"/>
              <a:ext cx="2474894" cy="4406900"/>
            </a:xfrm>
            <a:prstGeom prst="roundRect">
              <a:avLst>
                <a:gd name="adj" fmla="val 34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a:extLst>
                <a:ext uri="{FF2B5EF4-FFF2-40B4-BE49-F238E27FC236}">
                  <a16:creationId xmlns:a16="http://schemas.microsoft.com/office/drawing/2014/main" id="{57590278-AA0D-4EC7-9FB8-E296DB92B84E}"/>
                </a:ext>
              </a:extLst>
            </p:cNvPr>
            <p:cNvSpPr txBox="1"/>
            <p:nvPr/>
          </p:nvSpPr>
          <p:spPr>
            <a:xfrm>
              <a:off x="902940" y="2544624"/>
              <a:ext cx="2033124" cy="3369192"/>
            </a:xfrm>
            <a:prstGeom prst="rect">
              <a:avLst/>
            </a:prstGeom>
            <a:noFill/>
          </p:spPr>
          <p:txBody>
            <a:bodyPr wrap="square" rtlCol="0">
              <a:spAutoFit/>
            </a:bodyPr>
            <a:lstStyle/>
            <a:p>
              <a:pPr>
                <a:lnSpc>
                  <a:spcPct val="150000"/>
                </a:lnSpc>
              </a:pPr>
              <a:r>
                <a:rPr lang="zh-CN" altLang="en-US" dirty="0">
                  <a:solidFill>
                    <a:schemeClr val="accent1"/>
                  </a:solidFill>
                  <a:latin typeface="+mn-ea"/>
                </a:rPr>
                <a:t>我们把分子和原子做组合，就可以创建复杂的、可扩展性的模块，然后变成一个组织。组件在提升设计师设计效率方面有着很重要的意义。</a:t>
              </a:r>
            </a:p>
          </p:txBody>
        </p:sp>
        <p:sp>
          <p:nvSpPr>
            <p:cNvPr id="61" name="矩形: 圆角 60">
              <a:extLst>
                <a:ext uri="{FF2B5EF4-FFF2-40B4-BE49-F238E27FC236}">
                  <a16:creationId xmlns:a16="http://schemas.microsoft.com/office/drawing/2014/main" id="{D6AC0287-B8BB-49A6-9DC7-97DDFA134908}"/>
                </a:ext>
              </a:extLst>
            </p:cNvPr>
            <p:cNvSpPr/>
            <p:nvPr/>
          </p:nvSpPr>
          <p:spPr>
            <a:xfrm>
              <a:off x="1033783" y="1991461"/>
              <a:ext cx="1771438" cy="4490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文本框 61">
              <a:extLst>
                <a:ext uri="{FF2B5EF4-FFF2-40B4-BE49-F238E27FC236}">
                  <a16:creationId xmlns:a16="http://schemas.microsoft.com/office/drawing/2014/main" id="{6DAF0433-8AEA-4F90-B3B6-ACFAF336D65B}"/>
                </a:ext>
              </a:extLst>
            </p:cNvPr>
            <p:cNvSpPr txBox="1"/>
            <p:nvPr/>
          </p:nvSpPr>
          <p:spPr>
            <a:xfrm>
              <a:off x="1519393" y="1859435"/>
              <a:ext cx="800219" cy="581057"/>
            </a:xfrm>
            <a:prstGeom prst="rect">
              <a:avLst/>
            </a:prstGeom>
            <a:noFill/>
          </p:spPr>
          <p:txBody>
            <a:bodyPr wrap="none" rtlCol="0">
              <a:spAutoFit/>
            </a:bodyPr>
            <a:lstStyle/>
            <a:p>
              <a:pPr>
                <a:lnSpc>
                  <a:spcPct val="150000"/>
                </a:lnSpc>
              </a:pPr>
              <a:r>
                <a:rPr lang="zh-CN" altLang="en-US" sz="2400" b="1" dirty="0">
                  <a:solidFill>
                    <a:schemeClr val="bg1"/>
                  </a:solidFill>
                  <a:latin typeface="+mj-ea"/>
                  <a:ea typeface="+mj-ea"/>
                </a:rPr>
                <a:t>组织</a:t>
              </a:r>
            </a:p>
          </p:txBody>
        </p:sp>
      </p:grpSp>
    </p:spTree>
    <p:extLst>
      <p:ext uri="{BB962C8B-B14F-4D97-AF65-F5344CB8AC3E}">
        <p14:creationId xmlns:p14="http://schemas.microsoft.com/office/powerpoint/2010/main" val="1905470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E540E3F-3010-4C03-84B4-9EBAAC97015A}"/>
              </a:ext>
            </a:extLst>
          </p:cNvPr>
          <p:cNvGrpSpPr/>
          <p:nvPr/>
        </p:nvGrpSpPr>
        <p:grpSpPr>
          <a:xfrm>
            <a:off x="6250539" y="3901858"/>
            <a:ext cx="4687337" cy="886493"/>
            <a:chOff x="1394933" y="2450647"/>
            <a:chExt cx="4687337" cy="886493"/>
          </a:xfrm>
        </p:grpSpPr>
        <p:sp>
          <p:nvSpPr>
            <p:cNvPr id="26" name="矩形: 圆角 25">
              <a:extLst>
                <a:ext uri="{FF2B5EF4-FFF2-40B4-BE49-F238E27FC236}">
                  <a16:creationId xmlns:a16="http://schemas.microsoft.com/office/drawing/2014/main" id="{80FFD469-6C4F-4856-AADF-09C567FFE0BD}"/>
                </a:ext>
              </a:extLst>
            </p:cNvPr>
            <p:cNvSpPr/>
            <p:nvPr/>
          </p:nvSpPr>
          <p:spPr>
            <a:xfrm>
              <a:off x="1394933" y="2450647"/>
              <a:ext cx="4687337" cy="886493"/>
            </a:xfrm>
            <a:prstGeom prst="roundRect">
              <a:avLst>
                <a:gd name="adj" fmla="val 50000"/>
              </a:avLst>
            </a:prstGeom>
            <a:solidFill>
              <a:schemeClr val="accent4">
                <a:alpha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a:extLst>
                <a:ext uri="{FF2B5EF4-FFF2-40B4-BE49-F238E27FC236}">
                  <a16:creationId xmlns:a16="http://schemas.microsoft.com/office/drawing/2014/main" id="{AFDB9D79-E10A-470B-95C7-CEA823F4F4A3}"/>
                </a:ext>
              </a:extLst>
            </p:cNvPr>
            <p:cNvGrpSpPr/>
            <p:nvPr/>
          </p:nvGrpSpPr>
          <p:grpSpPr>
            <a:xfrm>
              <a:off x="2516098" y="2610371"/>
              <a:ext cx="2342415" cy="584775"/>
              <a:chOff x="1254527" y="4107653"/>
              <a:chExt cx="2342415" cy="584775"/>
            </a:xfrm>
          </p:grpSpPr>
          <p:sp>
            <p:nvSpPr>
              <p:cNvPr id="11" name="文本框 10">
                <a:extLst>
                  <a:ext uri="{FF2B5EF4-FFF2-40B4-BE49-F238E27FC236}">
                    <a16:creationId xmlns:a16="http://schemas.microsoft.com/office/drawing/2014/main" id="{DD84BA0C-A9D7-4E71-823B-9B7385878700}"/>
                  </a:ext>
                </a:extLst>
              </p:cNvPr>
              <p:cNvSpPr txBox="1"/>
              <p:nvPr/>
            </p:nvSpPr>
            <p:spPr>
              <a:xfrm>
                <a:off x="1254527" y="4107653"/>
                <a:ext cx="691215" cy="584775"/>
              </a:xfrm>
              <a:prstGeom prst="rect">
                <a:avLst/>
              </a:prstGeom>
              <a:noFill/>
            </p:spPr>
            <p:txBody>
              <a:bodyPr wrap="none" rtlCol="0">
                <a:spAutoFit/>
              </a:bodyPr>
              <a:lstStyle/>
              <a:p>
                <a:r>
                  <a:rPr lang="en-US" altLang="zh-CN" sz="3200" b="1" dirty="0">
                    <a:solidFill>
                      <a:schemeClr val="bg1"/>
                    </a:solidFill>
                    <a:latin typeface="+mj-ea"/>
                    <a:ea typeface="+mj-ea"/>
                  </a:rPr>
                  <a:t>04</a:t>
                </a:r>
                <a:endParaRPr lang="zh-CN" altLang="en-US" sz="3200" b="1" dirty="0">
                  <a:solidFill>
                    <a:schemeClr val="bg1"/>
                  </a:solidFill>
                  <a:latin typeface="+mj-ea"/>
                  <a:ea typeface="+mj-ea"/>
                </a:endParaRPr>
              </a:p>
            </p:txBody>
          </p:sp>
          <p:sp>
            <p:nvSpPr>
              <p:cNvPr id="12" name="文本框 11">
                <a:extLst>
                  <a:ext uri="{FF2B5EF4-FFF2-40B4-BE49-F238E27FC236}">
                    <a16:creationId xmlns:a16="http://schemas.microsoft.com/office/drawing/2014/main" id="{49DDC54E-13F0-4FBC-9CE7-64D07891FE22}"/>
                  </a:ext>
                </a:extLst>
              </p:cNvPr>
              <p:cNvSpPr txBox="1"/>
              <p:nvPr/>
            </p:nvSpPr>
            <p:spPr>
              <a:xfrm>
                <a:off x="1975985" y="4129565"/>
                <a:ext cx="1620957" cy="523220"/>
              </a:xfrm>
              <a:prstGeom prst="rect">
                <a:avLst/>
              </a:prstGeom>
              <a:noFill/>
            </p:spPr>
            <p:txBody>
              <a:bodyPr wrap="none" rtlCol="0">
                <a:spAutoFit/>
              </a:bodyPr>
              <a:lstStyle/>
              <a:p>
                <a:r>
                  <a:rPr lang="zh-CN" altLang="en-US" sz="2800" b="1" dirty="0">
                    <a:solidFill>
                      <a:schemeClr val="bg1"/>
                    </a:solidFill>
                    <a:latin typeface="+mn-ea"/>
                  </a:rPr>
                  <a:t>总结输出</a:t>
                </a:r>
              </a:p>
            </p:txBody>
          </p:sp>
        </p:grpSp>
      </p:grpSp>
      <p:grpSp>
        <p:nvGrpSpPr>
          <p:cNvPr id="23" name="组合 22">
            <a:extLst>
              <a:ext uri="{FF2B5EF4-FFF2-40B4-BE49-F238E27FC236}">
                <a16:creationId xmlns:a16="http://schemas.microsoft.com/office/drawing/2014/main" id="{DDBDA76D-177C-47F8-B415-56F851644115}"/>
              </a:ext>
            </a:extLst>
          </p:cNvPr>
          <p:cNvGrpSpPr/>
          <p:nvPr/>
        </p:nvGrpSpPr>
        <p:grpSpPr>
          <a:xfrm>
            <a:off x="1689934" y="3957651"/>
            <a:ext cx="4097336" cy="774909"/>
            <a:chOff x="4159386" y="4070666"/>
            <a:chExt cx="4097336" cy="774909"/>
          </a:xfrm>
        </p:grpSpPr>
        <p:sp>
          <p:nvSpPr>
            <p:cNvPr id="29" name="矩形: 圆角 28">
              <a:extLst>
                <a:ext uri="{FF2B5EF4-FFF2-40B4-BE49-F238E27FC236}">
                  <a16:creationId xmlns:a16="http://schemas.microsoft.com/office/drawing/2014/main" id="{3A66030A-8732-4D76-8119-9B7756FB73E6}"/>
                </a:ext>
              </a:extLst>
            </p:cNvPr>
            <p:cNvSpPr/>
            <p:nvPr/>
          </p:nvSpPr>
          <p:spPr>
            <a:xfrm>
              <a:off x="4159386" y="4070666"/>
              <a:ext cx="4097336" cy="774909"/>
            </a:xfrm>
            <a:prstGeom prst="roundRect">
              <a:avLst>
                <a:gd name="adj" fmla="val 50000"/>
              </a:avLst>
            </a:prstGeom>
            <a:solidFill>
              <a:schemeClr val="bg1">
                <a:alpha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alpha val="20000"/>
                  </a:schemeClr>
                </a:solidFill>
              </a:endParaRPr>
            </a:p>
          </p:txBody>
        </p:sp>
        <p:grpSp>
          <p:nvGrpSpPr>
            <p:cNvPr id="31" name="组合 30">
              <a:extLst>
                <a:ext uri="{FF2B5EF4-FFF2-40B4-BE49-F238E27FC236}">
                  <a16:creationId xmlns:a16="http://schemas.microsoft.com/office/drawing/2014/main" id="{30C55447-3AE5-418A-8BEC-33DCD2E77E9E}"/>
                </a:ext>
              </a:extLst>
            </p:cNvPr>
            <p:cNvGrpSpPr/>
            <p:nvPr/>
          </p:nvGrpSpPr>
          <p:grpSpPr>
            <a:xfrm>
              <a:off x="5050676" y="4196510"/>
              <a:ext cx="2342415" cy="584775"/>
              <a:chOff x="1254527" y="4179225"/>
              <a:chExt cx="2342415" cy="584775"/>
            </a:xfrm>
          </p:grpSpPr>
          <p:sp>
            <p:nvSpPr>
              <p:cNvPr id="32" name="文本框 31">
                <a:extLst>
                  <a:ext uri="{FF2B5EF4-FFF2-40B4-BE49-F238E27FC236}">
                    <a16:creationId xmlns:a16="http://schemas.microsoft.com/office/drawing/2014/main" id="{4C09579C-8118-4370-9338-A697AC9E0214}"/>
                  </a:ext>
                </a:extLst>
              </p:cNvPr>
              <p:cNvSpPr txBox="1"/>
              <p:nvPr/>
            </p:nvSpPr>
            <p:spPr>
              <a:xfrm>
                <a:off x="1254527" y="4179225"/>
                <a:ext cx="691215" cy="584775"/>
              </a:xfrm>
              <a:prstGeom prst="rect">
                <a:avLst/>
              </a:prstGeom>
              <a:noFill/>
            </p:spPr>
            <p:txBody>
              <a:bodyPr wrap="none" rtlCol="0">
                <a:spAutoFit/>
              </a:bodyPr>
              <a:lstStyle/>
              <a:p>
                <a:r>
                  <a:rPr lang="en-US" altLang="zh-CN" sz="3200" b="1" dirty="0">
                    <a:solidFill>
                      <a:schemeClr val="accent1">
                        <a:alpha val="20000"/>
                      </a:schemeClr>
                    </a:solidFill>
                    <a:latin typeface="+mj-ea"/>
                    <a:ea typeface="+mj-ea"/>
                  </a:rPr>
                  <a:t>02</a:t>
                </a:r>
                <a:endParaRPr lang="zh-CN" altLang="en-US" sz="3200" b="1" dirty="0">
                  <a:solidFill>
                    <a:schemeClr val="accent1">
                      <a:alpha val="20000"/>
                    </a:schemeClr>
                  </a:solidFill>
                  <a:latin typeface="+mj-ea"/>
                  <a:ea typeface="+mj-ea"/>
                </a:endParaRPr>
              </a:p>
            </p:txBody>
          </p:sp>
          <p:sp>
            <p:nvSpPr>
              <p:cNvPr id="33" name="文本框 32">
                <a:extLst>
                  <a:ext uri="{FF2B5EF4-FFF2-40B4-BE49-F238E27FC236}">
                    <a16:creationId xmlns:a16="http://schemas.microsoft.com/office/drawing/2014/main" id="{57A85D4E-F7FA-48AB-817C-B1C0A2A3F436}"/>
                  </a:ext>
                </a:extLst>
              </p:cNvPr>
              <p:cNvSpPr txBox="1"/>
              <p:nvPr/>
            </p:nvSpPr>
            <p:spPr>
              <a:xfrm>
                <a:off x="1975985" y="4179225"/>
                <a:ext cx="1620957" cy="523220"/>
              </a:xfrm>
              <a:prstGeom prst="rect">
                <a:avLst/>
              </a:prstGeom>
              <a:noFill/>
            </p:spPr>
            <p:txBody>
              <a:bodyPr wrap="none" rtlCol="0">
                <a:spAutoFit/>
              </a:bodyPr>
              <a:lstStyle/>
              <a:p>
                <a:r>
                  <a:rPr lang="zh-CN" altLang="en-US" sz="2800" b="1" dirty="0">
                    <a:solidFill>
                      <a:schemeClr val="accent1">
                        <a:alpha val="20000"/>
                      </a:schemeClr>
                    </a:solidFill>
                    <a:latin typeface="+mn-ea"/>
                  </a:rPr>
                  <a:t>设计过程</a:t>
                </a:r>
              </a:p>
            </p:txBody>
          </p:sp>
        </p:grpSp>
      </p:grpSp>
      <p:grpSp>
        <p:nvGrpSpPr>
          <p:cNvPr id="34" name="组合 33">
            <a:extLst>
              <a:ext uri="{FF2B5EF4-FFF2-40B4-BE49-F238E27FC236}">
                <a16:creationId xmlns:a16="http://schemas.microsoft.com/office/drawing/2014/main" id="{6AC32F10-400C-4754-930A-A2ED09E772E4}"/>
              </a:ext>
            </a:extLst>
          </p:cNvPr>
          <p:cNvGrpSpPr/>
          <p:nvPr/>
        </p:nvGrpSpPr>
        <p:grpSpPr>
          <a:xfrm>
            <a:off x="1689934" y="2506440"/>
            <a:ext cx="4097336" cy="774909"/>
            <a:chOff x="4159386" y="4070666"/>
            <a:chExt cx="4097336" cy="774909"/>
          </a:xfrm>
        </p:grpSpPr>
        <p:sp>
          <p:nvSpPr>
            <p:cNvPr id="35" name="矩形: 圆角 34">
              <a:extLst>
                <a:ext uri="{FF2B5EF4-FFF2-40B4-BE49-F238E27FC236}">
                  <a16:creationId xmlns:a16="http://schemas.microsoft.com/office/drawing/2014/main" id="{41DCECFC-D630-4CC4-A877-CA4EDBE2CC8A}"/>
                </a:ext>
              </a:extLst>
            </p:cNvPr>
            <p:cNvSpPr/>
            <p:nvPr/>
          </p:nvSpPr>
          <p:spPr>
            <a:xfrm>
              <a:off x="4159386" y="4070666"/>
              <a:ext cx="4097336" cy="774909"/>
            </a:xfrm>
            <a:prstGeom prst="roundRect">
              <a:avLst>
                <a:gd name="adj" fmla="val 50000"/>
              </a:avLst>
            </a:prstGeom>
            <a:solidFill>
              <a:schemeClr val="bg1">
                <a:alpha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alpha val="20000"/>
                  </a:schemeClr>
                </a:solidFill>
              </a:endParaRPr>
            </a:p>
          </p:txBody>
        </p:sp>
        <p:grpSp>
          <p:nvGrpSpPr>
            <p:cNvPr id="36" name="组合 35">
              <a:extLst>
                <a:ext uri="{FF2B5EF4-FFF2-40B4-BE49-F238E27FC236}">
                  <a16:creationId xmlns:a16="http://schemas.microsoft.com/office/drawing/2014/main" id="{BF063B41-3020-495D-A18D-EC4B28A929A2}"/>
                </a:ext>
              </a:extLst>
            </p:cNvPr>
            <p:cNvGrpSpPr/>
            <p:nvPr/>
          </p:nvGrpSpPr>
          <p:grpSpPr>
            <a:xfrm>
              <a:off x="5050676" y="4196510"/>
              <a:ext cx="2342415" cy="584775"/>
              <a:chOff x="1254527" y="4179225"/>
              <a:chExt cx="2342415" cy="584775"/>
            </a:xfrm>
          </p:grpSpPr>
          <p:sp>
            <p:nvSpPr>
              <p:cNvPr id="37" name="文本框 36">
                <a:extLst>
                  <a:ext uri="{FF2B5EF4-FFF2-40B4-BE49-F238E27FC236}">
                    <a16:creationId xmlns:a16="http://schemas.microsoft.com/office/drawing/2014/main" id="{76CF5276-D393-4EC8-8E8C-EEC8444487BC}"/>
                  </a:ext>
                </a:extLst>
              </p:cNvPr>
              <p:cNvSpPr txBox="1"/>
              <p:nvPr/>
            </p:nvSpPr>
            <p:spPr>
              <a:xfrm>
                <a:off x="1254527" y="4179225"/>
                <a:ext cx="691215" cy="584775"/>
              </a:xfrm>
              <a:prstGeom prst="rect">
                <a:avLst/>
              </a:prstGeom>
              <a:noFill/>
            </p:spPr>
            <p:txBody>
              <a:bodyPr wrap="none" rtlCol="0">
                <a:spAutoFit/>
              </a:bodyPr>
              <a:lstStyle/>
              <a:p>
                <a:r>
                  <a:rPr lang="en-US" altLang="zh-CN" sz="3200" b="1" dirty="0">
                    <a:solidFill>
                      <a:schemeClr val="accent1">
                        <a:alpha val="20000"/>
                      </a:schemeClr>
                    </a:solidFill>
                    <a:latin typeface="+mj-ea"/>
                    <a:ea typeface="+mj-ea"/>
                  </a:rPr>
                  <a:t>01</a:t>
                </a:r>
                <a:endParaRPr lang="zh-CN" altLang="en-US" sz="3200" b="1" dirty="0">
                  <a:solidFill>
                    <a:schemeClr val="accent1">
                      <a:alpha val="20000"/>
                    </a:schemeClr>
                  </a:solidFill>
                  <a:latin typeface="+mj-ea"/>
                  <a:ea typeface="+mj-ea"/>
                </a:endParaRPr>
              </a:p>
            </p:txBody>
          </p:sp>
          <p:sp>
            <p:nvSpPr>
              <p:cNvPr id="38" name="文本框 37">
                <a:extLst>
                  <a:ext uri="{FF2B5EF4-FFF2-40B4-BE49-F238E27FC236}">
                    <a16:creationId xmlns:a16="http://schemas.microsoft.com/office/drawing/2014/main" id="{97841176-E884-4F15-B7C3-ECE957356502}"/>
                  </a:ext>
                </a:extLst>
              </p:cNvPr>
              <p:cNvSpPr txBox="1"/>
              <p:nvPr/>
            </p:nvSpPr>
            <p:spPr>
              <a:xfrm>
                <a:off x="1975985" y="4179225"/>
                <a:ext cx="1620957" cy="523220"/>
              </a:xfrm>
              <a:prstGeom prst="rect">
                <a:avLst/>
              </a:prstGeom>
              <a:noFill/>
            </p:spPr>
            <p:txBody>
              <a:bodyPr wrap="none" rtlCol="0">
                <a:spAutoFit/>
              </a:bodyPr>
              <a:lstStyle/>
              <a:p>
                <a:r>
                  <a:rPr lang="zh-CN" altLang="en-US" sz="2800" b="1" dirty="0">
                    <a:solidFill>
                      <a:schemeClr val="accent1">
                        <a:alpha val="20000"/>
                      </a:schemeClr>
                    </a:solidFill>
                    <a:latin typeface="+mn-ea"/>
                  </a:rPr>
                  <a:t>设计之前</a:t>
                </a:r>
              </a:p>
            </p:txBody>
          </p:sp>
        </p:grpSp>
      </p:grpSp>
      <p:grpSp>
        <p:nvGrpSpPr>
          <p:cNvPr id="39" name="组合 38">
            <a:extLst>
              <a:ext uri="{FF2B5EF4-FFF2-40B4-BE49-F238E27FC236}">
                <a16:creationId xmlns:a16="http://schemas.microsoft.com/office/drawing/2014/main" id="{7F23B6A2-2921-449A-AA6C-9CEEE6487E77}"/>
              </a:ext>
            </a:extLst>
          </p:cNvPr>
          <p:cNvGrpSpPr/>
          <p:nvPr/>
        </p:nvGrpSpPr>
        <p:grpSpPr>
          <a:xfrm>
            <a:off x="6545540" y="2506440"/>
            <a:ext cx="4097336" cy="774909"/>
            <a:chOff x="4159386" y="4070666"/>
            <a:chExt cx="4097336" cy="774909"/>
          </a:xfrm>
        </p:grpSpPr>
        <p:sp>
          <p:nvSpPr>
            <p:cNvPr id="40" name="矩形: 圆角 39">
              <a:extLst>
                <a:ext uri="{FF2B5EF4-FFF2-40B4-BE49-F238E27FC236}">
                  <a16:creationId xmlns:a16="http://schemas.microsoft.com/office/drawing/2014/main" id="{E0F39F58-7B46-4544-B7B1-E6F3727580B5}"/>
                </a:ext>
              </a:extLst>
            </p:cNvPr>
            <p:cNvSpPr/>
            <p:nvPr/>
          </p:nvSpPr>
          <p:spPr>
            <a:xfrm>
              <a:off x="4159386" y="4070666"/>
              <a:ext cx="4097336" cy="774909"/>
            </a:xfrm>
            <a:prstGeom prst="roundRect">
              <a:avLst>
                <a:gd name="adj" fmla="val 50000"/>
              </a:avLst>
            </a:prstGeom>
            <a:solidFill>
              <a:schemeClr val="bg1">
                <a:alpha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alpha val="20000"/>
                  </a:schemeClr>
                </a:solidFill>
              </a:endParaRPr>
            </a:p>
          </p:txBody>
        </p:sp>
        <p:grpSp>
          <p:nvGrpSpPr>
            <p:cNvPr id="41" name="组合 40">
              <a:extLst>
                <a:ext uri="{FF2B5EF4-FFF2-40B4-BE49-F238E27FC236}">
                  <a16:creationId xmlns:a16="http://schemas.microsoft.com/office/drawing/2014/main" id="{BFD372B6-CAA4-4A42-9667-D63E81002B12}"/>
                </a:ext>
              </a:extLst>
            </p:cNvPr>
            <p:cNvGrpSpPr/>
            <p:nvPr/>
          </p:nvGrpSpPr>
          <p:grpSpPr>
            <a:xfrm>
              <a:off x="5050676" y="4196510"/>
              <a:ext cx="2342415" cy="584775"/>
              <a:chOff x="1254527" y="4179225"/>
              <a:chExt cx="2342415" cy="584775"/>
            </a:xfrm>
          </p:grpSpPr>
          <p:sp>
            <p:nvSpPr>
              <p:cNvPr id="42" name="文本框 41">
                <a:extLst>
                  <a:ext uri="{FF2B5EF4-FFF2-40B4-BE49-F238E27FC236}">
                    <a16:creationId xmlns:a16="http://schemas.microsoft.com/office/drawing/2014/main" id="{DBA4B9E4-964A-4563-B590-D8E52562E738}"/>
                  </a:ext>
                </a:extLst>
              </p:cNvPr>
              <p:cNvSpPr txBox="1"/>
              <p:nvPr/>
            </p:nvSpPr>
            <p:spPr>
              <a:xfrm>
                <a:off x="1254527" y="4179225"/>
                <a:ext cx="691215" cy="584775"/>
              </a:xfrm>
              <a:prstGeom prst="rect">
                <a:avLst/>
              </a:prstGeom>
              <a:noFill/>
            </p:spPr>
            <p:txBody>
              <a:bodyPr wrap="none" rtlCol="0">
                <a:spAutoFit/>
              </a:bodyPr>
              <a:lstStyle/>
              <a:p>
                <a:r>
                  <a:rPr lang="en-US" altLang="zh-CN" sz="3200" b="1" dirty="0">
                    <a:solidFill>
                      <a:schemeClr val="accent1">
                        <a:alpha val="20000"/>
                      </a:schemeClr>
                    </a:solidFill>
                    <a:latin typeface="+mj-ea"/>
                    <a:ea typeface="+mj-ea"/>
                  </a:rPr>
                  <a:t>03</a:t>
                </a:r>
                <a:endParaRPr lang="zh-CN" altLang="en-US" sz="3200" b="1" dirty="0">
                  <a:solidFill>
                    <a:schemeClr val="accent1">
                      <a:alpha val="20000"/>
                    </a:schemeClr>
                  </a:solidFill>
                  <a:latin typeface="+mj-ea"/>
                  <a:ea typeface="+mj-ea"/>
                </a:endParaRPr>
              </a:p>
            </p:txBody>
          </p:sp>
          <p:sp>
            <p:nvSpPr>
              <p:cNvPr id="43" name="文本框 42">
                <a:extLst>
                  <a:ext uri="{FF2B5EF4-FFF2-40B4-BE49-F238E27FC236}">
                    <a16:creationId xmlns:a16="http://schemas.microsoft.com/office/drawing/2014/main" id="{D4679CFA-4686-49C2-A88B-8B01DBA7ED13}"/>
                  </a:ext>
                </a:extLst>
              </p:cNvPr>
              <p:cNvSpPr txBox="1"/>
              <p:nvPr/>
            </p:nvSpPr>
            <p:spPr>
              <a:xfrm>
                <a:off x="1975985" y="4179225"/>
                <a:ext cx="1620957" cy="523220"/>
              </a:xfrm>
              <a:prstGeom prst="rect">
                <a:avLst/>
              </a:prstGeom>
              <a:noFill/>
            </p:spPr>
            <p:txBody>
              <a:bodyPr wrap="none" rtlCol="0">
                <a:spAutoFit/>
              </a:bodyPr>
              <a:lstStyle/>
              <a:p>
                <a:r>
                  <a:rPr lang="zh-CN" altLang="en-US" sz="2800" b="1" dirty="0">
                    <a:solidFill>
                      <a:schemeClr val="accent1">
                        <a:alpha val="20000"/>
                      </a:schemeClr>
                    </a:solidFill>
                    <a:latin typeface="+mn-ea"/>
                  </a:rPr>
                  <a:t>设计交付</a:t>
                </a:r>
              </a:p>
            </p:txBody>
          </p:sp>
        </p:grpSp>
      </p:grpSp>
      <p:grpSp>
        <p:nvGrpSpPr>
          <p:cNvPr id="58" name="组合 57">
            <a:extLst>
              <a:ext uri="{FF2B5EF4-FFF2-40B4-BE49-F238E27FC236}">
                <a16:creationId xmlns:a16="http://schemas.microsoft.com/office/drawing/2014/main" id="{B2887CD6-46BF-481F-BF62-78619290C78B}"/>
              </a:ext>
            </a:extLst>
          </p:cNvPr>
          <p:cNvGrpSpPr/>
          <p:nvPr/>
        </p:nvGrpSpPr>
        <p:grpSpPr>
          <a:xfrm>
            <a:off x="661951" y="708653"/>
            <a:ext cx="291524" cy="300010"/>
            <a:chOff x="333130" y="690422"/>
            <a:chExt cx="291524" cy="300010"/>
          </a:xfrm>
        </p:grpSpPr>
        <p:sp>
          <p:nvSpPr>
            <p:cNvPr id="59" name="矩形: 圆角 58">
              <a:extLst>
                <a:ext uri="{FF2B5EF4-FFF2-40B4-BE49-F238E27FC236}">
                  <a16:creationId xmlns:a16="http://schemas.microsoft.com/office/drawing/2014/main" id="{1475E6E6-0F22-4C9A-ADDC-3A6BF546F94E}"/>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a:extLst>
                <a:ext uri="{FF2B5EF4-FFF2-40B4-BE49-F238E27FC236}">
                  <a16:creationId xmlns:a16="http://schemas.microsoft.com/office/drawing/2014/main" id="{1DCF9726-09D3-4946-8EC7-93BC9A201D44}"/>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a:extLst>
              <a:ext uri="{FF2B5EF4-FFF2-40B4-BE49-F238E27FC236}">
                <a16:creationId xmlns:a16="http://schemas.microsoft.com/office/drawing/2014/main" id="{F8929C9C-8F8E-4A74-9F5B-B7046C1A9988}"/>
              </a:ext>
            </a:extLst>
          </p:cNvPr>
          <p:cNvGrpSpPr/>
          <p:nvPr/>
        </p:nvGrpSpPr>
        <p:grpSpPr>
          <a:xfrm>
            <a:off x="953475" y="545525"/>
            <a:ext cx="3900207" cy="584775"/>
            <a:chOff x="380235" y="1997818"/>
            <a:chExt cx="3900206" cy="584775"/>
          </a:xfrm>
        </p:grpSpPr>
        <p:sp>
          <p:nvSpPr>
            <p:cNvPr id="62" name="文本框 61">
              <a:extLst>
                <a:ext uri="{FF2B5EF4-FFF2-40B4-BE49-F238E27FC236}">
                  <a16:creationId xmlns:a16="http://schemas.microsoft.com/office/drawing/2014/main" id="{5475983B-D69A-4ECF-A944-322FC2A2C0ED}"/>
                </a:ext>
              </a:extLst>
            </p:cNvPr>
            <p:cNvSpPr txBox="1"/>
            <p:nvPr/>
          </p:nvSpPr>
          <p:spPr>
            <a:xfrm>
              <a:off x="380235" y="1997818"/>
              <a:ext cx="1005403"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目录</a:t>
              </a:r>
            </a:p>
          </p:txBody>
        </p:sp>
        <p:sp>
          <p:nvSpPr>
            <p:cNvPr id="63" name="文本框 62">
              <a:extLst>
                <a:ext uri="{FF2B5EF4-FFF2-40B4-BE49-F238E27FC236}">
                  <a16:creationId xmlns:a16="http://schemas.microsoft.com/office/drawing/2014/main" id="{A346025D-BFAA-4B27-AD52-59306E21F83D}"/>
                </a:ext>
              </a:extLst>
            </p:cNvPr>
            <p:cNvSpPr txBox="1"/>
            <p:nvPr/>
          </p:nvSpPr>
          <p:spPr>
            <a:xfrm>
              <a:off x="1337753"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64" name="文本框 63">
              <a:extLst>
                <a:ext uri="{FF2B5EF4-FFF2-40B4-BE49-F238E27FC236}">
                  <a16:creationId xmlns:a16="http://schemas.microsoft.com/office/drawing/2014/main" id="{15110BD9-22C9-43D3-848D-C63656E32EB9}"/>
                </a:ext>
              </a:extLst>
            </p:cNvPr>
            <p:cNvSpPr txBox="1"/>
            <p:nvPr/>
          </p:nvSpPr>
          <p:spPr>
            <a:xfrm>
              <a:off x="1577971" y="2119816"/>
              <a:ext cx="2702470" cy="461793"/>
            </a:xfrm>
            <a:prstGeom prst="rect">
              <a:avLst/>
            </a:prstGeom>
            <a:noFill/>
          </p:spPr>
          <p:txBody>
            <a:bodyPr wrap="none" rtlCol="0">
              <a:spAutoFit/>
            </a:bodyPr>
            <a:lstStyle/>
            <a:p>
              <a:r>
                <a:rPr lang="en-US" altLang="zh-CN" sz="2401" dirty="0">
                  <a:solidFill>
                    <a:schemeClr val="accent2"/>
                  </a:solidFill>
                  <a:latin typeface="+mj-ea"/>
                  <a:ea typeface="+mj-ea"/>
                </a:rPr>
                <a:t>Table of contents</a:t>
              </a:r>
              <a:endParaRPr lang="zh-CN" altLang="en-US" sz="2401" dirty="0">
                <a:solidFill>
                  <a:schemeClr val="accent2"/>
                </a:solidFill>
                <a:latin typeface="+mj-ea"/>
                <a:ea typeface="+mj-ea"/>
              </a:endParaRPr>
            </a:p>
          </p:txBody>
        </p:sp>
      </p:grpSp>
    </p:spTree>
    <p:extLst>
      <p:ext uri="{BB962C8B-B14F-4D97-AF65-F5344CB8AC3E}">
        <p14:creationId xmlns:p14="http://schemas.microsoft.com/office/powerpoint/2010/main" val="3259964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01BEA8C4-7047-4690-9D97-8D17E6D12B66}"/>
              </a:ext>
            </a:extLst>
          </p:cNvPr>
          <p:cNvGrpSpPr/>
          <p:nvPr/>
        </p:nvGrpSpPr>
        <p:grpSpPr>
          <a:xfrm>
            <a:off x="953475" y="536622"/>
            <a:ext cx="3343908" cy="584775"/>
            <a:chOff x="380235" y="1997818"/>
            <a:chExt cx="3343907" cy="584775"/>
          </a:xfrm>
        </p:grpSpPr>
        <p:sp>
          <p:nvSpPr>
            <p:cNvPr id="23" name="文本框 22">
              <a:extLst>
                <a:ext uri="{FF2B5EF4-FFF2-40B4-BE49-F238E27FC236}">
                  <a16:creationId xmlns:a16="http://schemas.microsoft.com/office/drawing/2014/main" id="{F26A92E4-59BA-4F81-BB83-E0676BE5FF1F}"/>
                </a:ext>
              </a:extLst>
            </p:cNvPr>
            <p:cNvSpPr txBox="1"/>
            <p:nvPr/>
          </p:nvSpPr>
          <p:spPr>
            <a:xfrm>
              <a:off x="380235" y="1997818"/>
              <a:ext cx="1826140"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设计检验</a:t>
              </a:r>
            </a:p>
          </p:txBody>
        </p:sp>
        <p:sp>
          <p:nvSpPr>
            <p:cNvPr id="29" name="文本框 28">
              <a:extLst>
                <a:ext uri="{FF2B5EF4-FFF2-40B4-BE49-F238E27FC236}">
                  <a16:creationId xmlns:a16="http://schemas.microsoft.com/office/drawing/2014/main" id="{4714CFEE-5C4C-4294-A10B-A77405706851}"/>
                </a:ext>
              </a:extLst>
            </p:cNvPr>
            <p:cNvSpPr txBox="1"/>
            <p:nvPr/>
          </p:nvSpPr>
          <p:spPr>
            <a:xfrm>
              <a:off x="2117204"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31" name="文本框 30">
              <a:extLst>
                <a:ext uri="{FF2B5EF4-FFF2-40B4-BE49-F238E27FC236}">
                  <a16:creationId xmlns:a16="http://schemas.microsoft.com/office/drawing/2014/main" id="{B696DD42-932D-4519-908C-26ED6FF6925A}"/>
                </a:ext>
              </a:extLst>
            </p:cNvPr>
            <p:cNvSpPr txBox="1"/>
            <p:nvPr/>
          </p:nvSpPr>
          <p:spPr>
            <a:xfrm>
              <a:off x="2357421" y="2119816"/>
              <a:ext cx="1366721" cy="461793"/>
            </a:xfrm>
            <a:prstGeom prst="rect">
              <a:avLst/>
            </a:prstGeom>
            <a:noFill/>
          </p:spPr>
          <p:txBody>
            <a:bodyPr wrap="none" rtlCol="0">
              <a:spAutoFit/>
            </a:bodyPr>
            <a:lstStyle/>
            <a:p>
              <a:r>
                <a:rPr lang="en-US" altLang="zh-CN" sz="2401" dirty="0">
                  <a:solidFill>
                    <a:schemeClr val="accent2"/>
                  </a:solidFill>
                  <a:latin typeface="+mj-ea"/>
                  <a:ea typeface="+mj-ea"/>
                </a:rPr>
                <a:t>Content</a:t>
              </a:r>
              <a:endParaRPr lang="zh-CN" altLang="en-US" sz="2401" dirty="0">
                <a:solidFill>
                  <a:schemeClr val="accent2"/>
                </a:solidFill>
                <a:latin typeface="+mj-ea"/>
                <a:ea typeface="+mj-ea"/>
              </a:endParaRPr>
            </a:p>
          </p:txBody>
        </p:sp>
      </p:grpSp>
      <p:sp>
        <p:nvSpPr>
          <p:cNvPr id="39" name="矩形: 圆角 38">
            <a:extLst>
              <a:ext uri="{FF2B5EF4-FFF2-40B4-BE49-F238E27FC236}">
                <a16:creationId xmlns:a16="http://schemas.microsoft.com/office/drawing/2014/main" id="{3FF1AC6B-3967-421E-BC71-EF1E29A10161}"/>
              </a:ext>
            </a:extLst>
          </p:cNvPr>
          <p:cNvSpPr/>
          <p:nvPr/>
        </p:nvSpPr>
        <p:spPr>
          <a:xfrm>
            <a:off x="656304" y="1072593"/>
            <a:ext cx="3429000" cy="57707"/>
          </a:xfrm>
          <a:prstGeom prst="roundRect">
            <a:avLst>
              <a:gd name="adj" fmla="val 50000"/>
            </a:avLst>
          </a:prstGeom>
          <a:gradFill>
            <a:gsLst>
              <a:gs pos="38000">
                <a:srgbClr val="6D7488"/>
              </a:gs>
              <a:gs pos="0">
                <a:schemeClr val="accent2">
                  <a:alpha val="0"/>
                </a:schemeClr>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CF114EE5-31B6-4D6B-A54E-C69E5B971129}"/>
              </a:ext>
            </a:extLst>
          </p:cNvPr>
          <p:cNvGrpSpPr/>
          <p:nvPr/>
        </p:nvGrpSpPr>
        <p:grpSpPr>
          <a:xfrm>
            <a:off x="661951" y="708653"/>
            <a:ext cx="291524" cy="300010"/>
            <a:chOff x="333130" y="690422"/>
            <a:chExt cx="291524" cy="300010"/>
          </a:xfrm>
        </p:grpSpPr>
        <p:sp>
          <p:nvSpPr>
            <p:cNvPr id="41" name="矩形: 圆角 40">
              <a:extLst>
                <a:ext uri="{FF2B5EF4-FFF2-40B4-BE49-F238E27FC236}">
                  <a16:creationId xmlns:a16="http://schemas.microsoft.com/office/drawing/2014/main" id="{70FD6030-D4FD-4C84-A4A3-1BB768071B10}"/>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a:extLst>
                <a:ext uri="{FF2B5EF4-FFF2-40B4-BE49-F238E27FC236}">
                  <a16:creationId xmlns:a16="http://schemas.microsoft.com/office/drawing/2014/main" id="{C989007F-B311-431F-9382-F134675FE6A9}"/>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D5C78CEB-1043-4AE2-96CD-41E8CAECCCAE}"/>
              </a:ext>
            </a:extLst>
          </p:cNvPr>
          <p:cNvGrpSpPr/>
          <p:nvPr/>
        </p:nvGrpSpPr>
        <p:grpSpPr>
          <a:xfrm>
            <a:off x="656304" y="1534385"/>
            <a:ext cx="10846530" cy="2617051"/>
            <a:chOff x="656304" y="1224458"/>
            <a:chExt cx="10846530" cy="2617051"/>
          </a:xfrm>
        </p:grpSpPr>
        <p:sp>
          <p:nvSpPr>
            <p:cNvPr id="50" name="矩形: 圆角 49">
              <a:extLst>
                <a:ext uri="{FF2B5EF4-FFF2-40B4-BE49-F238E27FC236}">
                  <a16:creationId xmlns:a16="http://schemas.microsoft.com/office/drawing/2014/main" id="{73F9D227-D01E-4F8B-AF0D-DF7ADDE98A00}"/>
                </a:ext>
              </a:extLst>
            </p:cNvPr>
            <p:cNvSpPr/>
            <p:nvPr/>
          </p:nvSpPr>
          <p:spPr>
            <a:xfrm>
              <a:off x="656304" y="1224458"/>
              <a:ext cx="10846530" cy="2617051"/>
            </a:xfrm>
            <a:prstGeom prst="roundRect">
              <a:avLst>
                <a:gd name="adj" fmla="val 2162"/>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a:extLst>
                <a:ext uri="{FF2B5EF4-FFF2-40B4-BE49-F238E27FC236}">
                  <a16:creationId xmlns:a16="http://schemas.microsoft.com/office/drawing/2014/main" id="{4D6A2181-3993-427E-A07E-24D7108A6C92}"/>
                </a:ext>
              </a:extLst>
            </p:cNvPr>
            <p:cNvSpPr txBox="1"/>
            <p:nvPr/>
          </p:nvSpPr>
          <p:spPr>
            <a:xfrm>
              <a:off x="795914" y="1445444"/>
              <a:ext cx="10567311" cy="876202"/>
            </a:xfrm>
            <a:prstGeom prst="rect">
              <a:avLst/>
            </a:prstGeom>
            <a:noFill/>
          </p:spPr>
          <p:txBody>
            <a:bodyPr wrap="square" rtlCol="0">
              <a:spAutoFit/>
            </a:bodyPr>
            <a:lstStyle/>
            <a:p>
              <a:pPr>
                <a:lnSpc>
                  <a:spcPct val="150000"/>
                </a:lnSpc>
              </a:pPr>
              <a:r>
                <a:rPr lang="zh-CN" altLang="en-US" dirty="0">
                  <a:solidFill>
                    <a:schemeClr val="accent1"/>
                  </a:solidFill>
                  <a:latin typeface="+mn-ea"/>
                </a:rPr>
                <a:t>同类型产品较多，这些产品的日活量、月活量等，是否超过自己公司的产品，是以怎样的速度增长的，是否有值得借鉴的地方</a:t>
              </a:r>
            </a:p>
          </p:txBody>
        </p:sp>
        <p:sp>
          <p:nvSpPr>
            <p:cNvPr id="33" name="文本框 32">
              <a:extLst>
                <a:ext uri="{FF2B5EF4-FFF2-40B4-BE49-F238E27FC236}">
                  <a16:creationId xmlns:a16="http://schemas.microsoft.com/office/drawing/2014/main" id="{7F81C68B-ED17-43F7-97EA-DF1C439807E3}"/>
                </a:ext>
              </a:extLst>
            </p:cNvPr>
            <p:cNvSpPr txBox="1"/>
            <p:nvPr/>
          </p:nvSpPr>
          <p:spPr>
            <a:xfrm>
              <a:off x="795914" y="2463385"/>
              <a:ext cx="10567311" cy="460704"/>
            </a:xfrm>
            <a:prstGeom prst="rect">
              <a:avLst/>
            </a:prstGeom>
            <a:noFill/>
          </p:spPr>
          <p:txBody>
            <a:bodyPr wrap="square" rtlCol="0">
              <a:spAutoFit/>
            </a:bodyPr>
            <a:lstStyle/>
            <a:p>
              <a:pPr>
                <a:lnSpc>
                  <a:spcPct val="150000"/>
                </a:lnSpc>
              </a:pPr>
              <a:r>
                <a:rPr lang="zh-CN" altLang="en-US" dirty="0">
                  <a:solidFill>
                    <a:schemeClr val="accent1"/>
                  </a:solidFill>
                  <a:latin typeface="+mn-ea"/>
                </a:rPr>
                <a:t>体验的优化是否到位，能否真正地让用户，用最少的路径去完成任务，让优势有所提升。</a:t>
              </a:r>
            </a:p>
          </p:txBody>
        </p:sp>
        <p:sp>
          <p:nvSpPr>
            <p:cNvPr id="34" name="文本框 33">
              <a:extLst>
                <a:ext uri="{FF2B5EF4-FFF2-40B4-BE49-F238E27FC236}">
                  <a16:creationId xmlns:a16="http://schemas.microsoft.com/office/drawing/2014/main" id="{59CBEFCE-2C53-4D12-9A17-133FDBEEFEB0}"/>
                </a:ext>
              </a:extLst>
            </p:cNvPr>
            <p:cNvSpPr txBox="1"/>
            <p:nvPr/>
          </p:nvSpPr>
          <p:spPr>
            <a:xfrm>
              <a:off x="795914" y="3065827"/>
              <a:ext cx="10567311" cy="460704"/>
            </a:xfrm>
            <a:prstGeom prst="rect">
              <a:avLst/>
            </a:prstGeom>
            <a:noFill/>
          </p:spPr>
          <p:txBody>
            <a:bodyPr wrap="square" rtlCol="0">
              <a:spAutoFit/>
            </a:bodyPr>
            <a:lstStyle/>
            <a:p>
              <a:pPr>
                <a:lnSpc>
                  <a:spcPct val="150000"/>
                </a:lnSpc>
              </a:pPr>
              <a:r>
                <a:rPr lang="zh-CN" altLang="en-US" dirty="0">
                  <a:solidFill>
                    <a:schemeClr val="accent1"/>
                  </a:solidFill>
                  <a:latin typeface="+mn-ea"/>
                </a:rPr>
                <a:t>视觉的精细度、形象化等，是否处理好了，还有更好的处理方式吗？</a:t>
              </a:r>
            </a:p>
          </p:txBody>
        </p:sp>
      </p:grpSp>
      <p:sp>
        <p:nvSpPr>
          <p:cNvPr id="69" name="矩形: 圆角 68">
            <a:extLst>
              <a:ext uri="{FF2B5EF4-FFF2-40B4-BE49-F238E27FC236}">
                <a16:creationId xmlns:a16="http://schemas.microsoft.com/office/drawing/2014/main" id="{24947780-5E00-4298-A366-77E6C743468E}"/>
              </a:ext>
            </a:extLst>
          </p:cNvPr>
          <p:cNvSpPr/>
          <p:nvPr/>
        </p:nvSpPr>
        <p:spPr>
          <a:xfrm>
            <a:off x="656304" y="4555521"/>
            <a:ext cx="10846530" cy="1578579"/>
          </a:xfrm>
          <a:prstGeom prst="roundRect">
            <a:avLst>
              <a:gd name="adj" fmla="val 2162"/>
            </a:avLst>
          </a:prstGeom>
          <a:solidFill>
            <a:schemeClr val="accent4"/>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4" name="文本框 73">
            <a:extLst>
              <a:ext uri="{FF2B5EF4-FFF2-40B4-BE49-F238E27FC236}">
                <a16:creationId xmlns:a16="http://schemas.microsoft.com/office/drawing/2014/main" id="{50687012-977B-419C-9E80-FA8C71D6DD2B}"/>
              </a:ext>
            </a:extLst>
          </p:cNvPr>
          <p:cNvSpPr txBox="1"/>
          <p:nvPr/>
        </p:nvSpPr>
        <p:spPr>
          <a:xfrm>
            <a:off x="1211658" y="5083200"/>
            <a:ext cx="1723549" cy="461665"/>
          </a:xfrm>
          <a:prstGeom prst="rect">
            <a:avLst/>
          </a:prstGeom>
          <a:noFill/>
          <a:effectLst/>
        </p:spPr>
        <p:txBody>
          <a:bodyPr wrap="none" rtlCol="0">
            <a:spAutoFit/>
          </a:bodyPr>
          <a:lstStyle/>
          <a:p>
            <a:r>
              <a:rPr lang="zh-CN" altLang="en-US" sz="2400" b="1" dirty="0">
                <a:solidFill>
                  <a:schemeClr val="bg1"/>
                </a:solidFill>
                <a:latin typeface="+mj-ea"/>
                <a:ea typeface="+mj-ea"/>
              </a:rPr>
              <a:t>视觉精细度</a:t>
            </a:r>
          </a:p>
        </p:txBody>
      </p:sp>
      <p:sp>
        <p:nvSpPr>
          <p:cNvPr id="7" name="矩形 6">
            <a:extLst>
              <a:ext uri="{FF2B5EF4-FFF2-40B4-BE49-F238E27FC236}">
                <a16:creationId xmlns:a16="http://schemas.microsoft.com/office/drawing/2014/main" id="{30791ECF-F951-41A8-90A7-0B8FDD9B7AA7}"/>
              </a:ext>
            </a:extLst>
          </p:cNvPr>
          <p:cNvSpPr/>
          <p:nvPr/>
        </p:nvSpPr>
        <p:spPr>
          <a:xfrm>
            <a:off x="3762375" y="4555521"/>
            <a:ext cx="72000" cy="1578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a:extLst>
              <a:ext uri="{FF2B5EF4-FFF2-40B4-BE49-F238E27FC236}">
                <a16:creationId xmlns:a16="http://schemas.microsoft.com/office/drawing/2014/main" id="{6EAAC242-17ED-4503-9C90-E96CE6F3842F}"/>
              </a:ext>
            </a:extLst>
          </p:cNvPr>
          <p:cNvSpPr/>
          <p:nvPr/>
        </p:nvSpPr>
        <p:spPr>
          <a:xfrm>
            <a:off x="6862780" y="4555521"/>
            <a:ext cx="72000" cy="1578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a:extLst>
              <a:ext uri="{FF2B5EF4-FFF2-40B4-BE49-F238E27FC236}">
                <a16:creationId xmlns:a16="http://schemas.microsoft.com/office/drawing/2014/main" id="{0ACD1B87-02D4-4D0E-A91F-41522FBD0D9E}"/>
              </a:ext>
            </a:extLst>
          </p:cNvPr>
          <p:cNvSpPr/>
          <p:nvPr/>
        </p:nvSpPr>
        <p:spPr>
          <a:xfrm>
            <a:off x="9990164" y="4555521"/>
            <a:ext cx="72000" cy="1578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文本框 79">
            <a:extLst>
              <a:ext uri="{FF2B5EF4-FFF2-40B4-BE49-F238E27FC236}">
                <a16:creationId xmlns:a16="http://schemas.microsoft.com/office/drawing/2014/main" id="{03207715-9928-4958-B858-E74594336092}"/>
              </a:ext>
            </a:extLst>
          </p:cNvPr>
          <p:cNvSpPr txBox="1"/>
          <p:nvPr/>
        </p:nvSpPr>
        <p:spPr>
          <a:xfrm>
            <a:off x="4496841" y="5083200"/>
            <a:ext cx="1723549" cy="461665"/>
          </a:xfrm>
          <a:prstGeom prst="rect">
            <a:avLst/>
          </a:prstGeom>
          <a:noFill/>
          <a:effectLst/>
        </p:spPr>
        <p:txBody>
          <a:bodyPr wrap="none" rtlCol="0">
            <a:spAutoFit/>
          </a:bodyPr>
          <a:lstStyle/>
          <a:p>
            <a:r>
              <a:rPr lang="zh-CN" altLang="en-US" sz="2400" b="1" dirty="0">
                <a:solidFill>
                  <a:schemeClr val="bg1"/>
                </a:solidFill>
                <a:latin typeface="+mj-ea"/>
                <a:ea typeface="+mj-ea"/>
              </a:rPr>
              <a:t>交互的路径</a:t>
            </a:r>
          </a:p>
        </p:txBody>
      </p:sp>
      <p:sp>
        <p:nvSpPr>
          <p:cNvPr id="81" name="文本框 80">
            <a:extLst>
              <a:ext uri="{FF2B5EF4-FFF2-40B4-BE49-F238E27FC236}">
                <a16:creationId xmlns:a16="http://schemas.microsoft.com/office/drawing/2014/main" id="{3D8715E7-708B-437D-A758-89280FC34C92}"/>
              </a:ext>
            </a:extLst>
          </p:cNvPr>
          <p:cNvSpPr txBox="1"/>
          <p:nvPr/>
        </p:nvSpPr>
        <p:spPr>
          <a:xfrm>
            <a:off x="7456847" y="5083200"/>
            <a:ext cx="2031325" cy="461665"/>
          </a:xfrm>
          <a:prstGeom prst="rect">
            <a:avLst/>
          </a:prstGeom>
          <a:noFill/>
          <a:effectLst/>
        </p:spPr>
        <p:txBody>
          <a:bodyPr wrap="none" rtlCol="0">
            <a:spAutoFit/>
          </a:bodyPr>
          <a:lstStyle/>
          <a:p>
            <a:r>
              <a:rPr lang="zh-CN" altLang="en-US" sz="2400" b="1" dirty="0">
                <a:solidFill>
                  <a:schemeClr val="bg1"/>
                </a:solidFill>
                <a:latin typeface="+mj-ea"/>
                <a:ea typeface="+mj-ea"/>
              </a:rPr>
              <a:t>总体的转化率</a:t>
            </a:r>
          </a:p>
        </p:txBody>
      </p:sp>
      <p:sp>
        <p:nvSpPr>
          <p:cNvPr id="82" name="文本框 81">
            <a:extLst>
              <a:ext uri="{FF2B5EF4-FFF2-40B4-BE49-F238E27FC236}">
                <a16:creationId xmlns:a16="http://schemas.microsoft.com/office/drawing/2014/main" id="{4AEFA90D-94BD-4263-A3D1-8F42A1B0A9FB}"/>
              </a:ext>
            </a:extLst>
          </p:cNvPr>
          <p:cNvSpPr txBox="1"/>
          <p:nvPr/>
        </p:nvSpPr>
        <p:spPr>
          <a:xfrm>
            <a:off x="10347562" y="5083200"/>
            <a:ext cx="788999" cy="461665"/>
          </a:xfrm>
          <a:prstGeom prst="rect">
            <a:avLst/>
          </a:prstGeom>
          <a:noFill/>
          <a:effectLst/>
        </p:spPr>
        <p:txBody>
          <a:bodyPr wrap="none" rtlCol="0">
            <a:spAutoFit/>
          </a:bodyPr>
          <a:lstStyle/>
          <a:p>
            <a:r>
              <a:rPr lang="zh-CN" altLang="en-US" sz="2400" b="1" dirty="0">
                <a:solidFill>
                  <a:schemeClr val="bg1"/>
                </a:solidFill>
                <a:latin typeface="+mj-ea"/>
                <a:ea typeface="+mj-ea"/>
              </a:rPr>
              <a:t>等</a:t>
            </a:r>
            <a:r>
              <a:rPr lang="en-US" altLang="zh-CN" sz="2400" b="1" dirty="0">
                <a:solidFill>
                  <a:schemeClr val="bg1"/>
                </a:solidFill>
                <a:latin typeface="+mj-ea"/>
                <a:ea typeface="+mj-ea"/>
              </a:rPr>
              <a:t>…</a:t>
            </a:r>
            <a:endParaRPr lang="zh-CN" altLang="en-US" sz="2400" b="1" dirty="0">
              <a:solidFill>
                <a:schemeClr val="bg1"/>
              </a:solidFill>
              <a:latin typeface="+mj-ea"/>
              <a:ea typeface="+mj-ea"/>
            </a:endParaRPr>
          </a:p>
        </p:txBody>
      </p:sp>
    </p:spTree>
    <p:extLst>
      <p:ext uri="{BB962C8B-B14F-4D97-AF65-F5344CB8AC3E}">
        <p14:creationId xmlns:p14="http://schemas.microsoft.com/office/powerpoint/2010/main" val="1013634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01BEA8C4-7047-4690-9D97-8D17E6D12B66}"/>
              </a:ext>
            </a:extLst>
          </p:cNvPr>
          <p:cNvGrpSpPr/>
          <p:nvPr/>
        </p:nvGrpSpPr>
        <p:grpSpPr>
          <a:xfrm>
            <a:off x="953475" y="536622"/>
            <a:ext cx="5806120" cy="584775"/>
            <a:chOff x="380235" y="1997818"/>
            <a:chExt cx="5806119" cy="584775"/>
          </a:xfrm>
        </p:grpSpPr>
        <p:sp>
          <p:nvSpPr>
            <p:cNvPr id="23" name="文本框 22">
              <a:extLst>
                <a:ext uri="{FF2B5EF4-FFF2-40B4-BE49-F238E27FC236}">
                  <a16:creationId xmlns:a16="http://schemas.microsoft.com/office/drawing/2014/main" id="{F26A92E4-59BA-4F81-BB83-E0676BE5FF1F}"/>
                </a:ext>
              </a:extLst>
            </p:cNvPr>
            <p:cNvSpPr txBox="1"/>
            <p:nvPr/>
          </p:nvSpPr>
          <p:spPr>
            <a:xfrm>
              <a:off x="380235" y="1997818"/>
              <a:ext cx="4288352"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确认设计目标是否达成</a:t>
              </a:r>
            </a:p>
          </p:txBody>
        </p:sp>
        <p:sp>
          <p:nvSpPr>
            <p:cNvPr id="29" name="文本框 28">
              <a:extLst>
                <a:ext uri="{FF2B5EF4-FFF2-40B4-BE49-F238E27FC236}">
                  <a16:creationId xmlns:a16="http://schemas.microsoft.com/office/drawing/2014/main" id="{4714CFEE-5C4C-4294-A10B-A77405706851}"/>
                </a:ext>
              </a:extLst>
            </p:cNvPr>
            <p:cNvSpPr txBox="1"/>
            <p:nvPr/>
          </p:nvSpPr>
          <p:spPr>
            <a:xfrm>
              <a:off x="4579417"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31" name="文本框 30">
              <a:extLst>
                <a:ext uri="{FF2B5EF4-FFF2-40B4-BE49-F238E27FC236}">
                  <a16:creationId xmlns:a16="http://schemas.microsoft.com/office/drawing/2014/main" id="{B696DD42-932D-4519-908C-26ED6FF6925A}"/>
                </a:ext>
              </a:extLst>
            </p:cNvPr>
            <p:cNvSpPr txBox="1"/>
            <p:nvPr/>
          </p:nvSpPr>
          <p:spPr>
            <a:xfrm>
              <a:off x="4819633" y="2119816"/>
              <a:ext cx="1366721" cy="461793"/>
            </a:xfrm>
            <a:prstGeom prst="rect">
              <a:avLst/>
            </a:prstGeom>
            <a:noFill/>
          </p:spPr>
          <p:txBody>
            <a:bodyPr wrap="none" rtlCol="0">
              <a:spAutoFit/>
            </a:bodyPr>
            <a:lstStyle/>
            <a:p>
              <a:r>
                <a:rPr lang="en-US" altLang="zh-CN" sz="2401" dirty="0">
                  <a:solidFill>
                    <a:schemeClr val="accent2"/>
                  </a:solidFill>
                  <a:latin typeface="+mj-ea"/>
                  <a:ea typeface="+mj-ea"/>
                </a:rPr>
                <a:t>Content</a:t>
              </a:r>
              <a:endParaRPr lang="zh-CN" altLang="en-US" sz="2401" dirty="0">
                <a:solidFill>
                  <a:schemeClr val="accent2"/>
                </a:solidFill>
                <a:latin typeface="+mj-ea"/>
                <a:ea typeface="+mj-ea"/>
              </a:endParaRPr>
            </a:p>
          </p:txBody>
        </p:sp>
      </p:grpSp>
      <p:sp>
        <p:nvSpPr>
          <p:cNvPr id="39" name="矩形: 圆角 38">
            <a:extLst>
              <a:ext uri="{FF2B5EF4-FFF2-40B4-BE49-F238E27FC236}">
                <a16:creationId xmlns:a16="http://schemas.microsoft.com/office/drawing/2014/main" id="{3FF1AC6B-3967-421E-BC71-EF1E29A10161}"/>
              </a:ext>
            </a:extLst>
          </p:cNvPr>
          <p:cNvSpPr/>
          <p:nvPr/>
        </p:nvSpPr>
        <p:spPr>
          <a:xfrm>
            <a:off x="656304" y="1072593"/>
            <a:ext cx="3429000" cy="57707"/>
          </a:xfrm>
          <a:prstGeom prst="roundRect">
            <a:avLst>
              <a:gd name="adj" fmla="val 50000"/>
            </a:avLst>
          </a:prstGeom>
          <a:gradFill>
            <a:gsLst>
              <a:gs pos="38000">
                <a:srgbClr val="6D7488"/>
              </a:gs>
              <a:gs pos="0">
                <a:schemeClr val="accent2">
                  <a:alpha val="0"/>
                </a:schemeClr>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CF114EE5-31B6-4D6B-A54E-C69E5B971129}"/>
              </a:ext>
            </a:extLst>
          </p:cNvPr>
          <p:cNvGrpSpPr/>
          <p:nvPr/>
        </p:nvGrpSpPr>
        <p:grpSpPr>
          <a:xfrm>
            <a:off x="661951" y="708653"/>
            <a:ext cx="291524" cy="300010"/>
            <a:chOff x="333130" y="690422"/>
            <a:chExt cx="291524" cy="300010"/>
          </a:xfrm>
        </p:grpSpPr>
        <p:sp>
          <p:nvSpPr>
            <p:cNvPr id="41" name="矩形: 圆角 40">
              <a:extLst>
                <a:ext uri="{FF2B5EF4-FFF2-40B4-BE49-F238E27FC236}">
                  <a16:creationId xmlns:a16="http://schemas.microsoft.com/office/drawing/2014/main" id="{70FD6030-D4FD-4C84-A4A3-1BB768071B10}"/>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a:extLst>
                <a:ext uri="{FF2B5EF4-FFF2-40B4-BE49-F238E27FC236}">
                  <a16:creationId xmlns:a16="http://schemas.microsoft.com/office/drawing/2014/main" id="{C989007F-B311-431F-9382-F134675FE6A9}"/>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a:extLst>
              <a:ext uri="{FF2B5EF4-FFF2-40B4-BE49-F238E27FC236}">
                <a16:creationId xmlns:a16="http://schemas.microsoft.com/office/drawing/2014/main" id="{D4939262-459B-42EA-9CDD-E915AF25BB97}"/>
              </a:ext>
            </a:extLst>
          </p:cNvPr>
          <p:cNvGrpSpPr/>
          <p:nvPr/>
        </p:nvGrpSpPr>
        <p:grpSpPr>
          <a:xfrm>
            <a:off x="650904" y="1681518"/>
            <a:ext cx="3434400" cy="4467829"/>
            <a:chOff x="650904" y="1681518"/>
            <a:chExt cx="3434400" cy="4467829"/>
          </a:xfrm>
        </p:grpSpPr>
        <p:sp>
          <p:nvSpPr>
            <p:cNvPr id="2" name="矩形: 圆角 1">
              <a:extLst>
                <a:ext uri="{FF2B5EF4-FFF2-40B4-BE49-F238E27FC236}">
                  <a16:creationId xmlns:a16="http://schemas.microsoft.com/office/drawing/2014/main" id="{D6ED70C5-F265-49A7-B066-4E6B5338541F}"/>
                </a:ext>
              </a:extLst>
            </p:cNvPr>
            <p:cNvSpPr/>
            <p:nvPr/>
          </p:nvSpPr>
          <p:spPr>
            <a:xfrm>
              <a:off x="650904" y="1681518"/>
              <a:ext cx="3434400" cy="4467829"/>
            </a:xfrm>
            <a:prstGeom prst="roundRect">
              <a:avLst>
                <a:gd name="adj" fmla="val 279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1C91B6DC-9BB9-4954-B730-B55FE59ED828}"/>
                </a:ext>
              </a:extLst>
            </p:cNvPr>
            <p:cNvSpPr txBox="1"/>
            <p:nvPr/>
          </p:nvSpPr>
          <p:spPr>
            <a:xfrm>
              <a:off x="2022496" y="1815581"/>
              <a:ext cx="691215" cy="743986"/>
            </a:xfrm>
            <a:prstGeom prst="rect">
              <a:avLst/>
            </a:prstGeom>
            <a:noFill/>
          </p:spPr>
          <p:txBody>
            <a:bodyPr wrap="none" rtlCol="0">
              <a:spAutoFit/>
            </a:bodyPr>
            <a:lstStyle/>
            <a:p>
              <a:pPr>
                <a:lnSpc>
                  <a:spcPct val="150000"/>
                </a:lnSpc>
              </a:pPr>
              <a:r>
                <a:rPr lang="en-US" altLang="zh-CN" sz="3200" b="1" dirty="0">
                  <a:solidFill>
                    <a:schemeClr val="accent6"/>
                  </a:solidFill>
                  <a:latin typeface="+mj-ea"/>
                  <a:ea typeface="+mj-ea"/>
                </a:rPr>
                <a:t>01</a:t>
              </a:r>
              <a:endParaRPr lang="zh-CN" altLang="en-US" sz="3200" b="1" dirty="0">
                <a:solidFill>
                  <a:schemeClr val="accent6"/>
                </a:solidFill>
                <a:latin typeface="+mj-ea"/>
                <a:ea typeface="+mj-ea"/>
              </a:endParaRPr>
            </a:p>
          </p:txBody>
        </p:sp>
        <p:sp>
          <p:nvSpPr>
            <p:cNvPr id="35" name="文本框 34">
              <a:extLst>
                <a:ext uri="{FF2B5EF4-FFF2-40B4-BE49-F238E27FC236}">
                  <a16:creationId xmlns:a16="http://schemas.microsoft.com/office/drawing/2014/main" id="{DBBB306A-EB1D-4341-B53C-449571CFDEFE}"/>
                </a:ext>
              </a:extLst>
            </p:cNvPr>
            <p:cNvSpPr txBox="1"/>
            <p:nvPr/>
          </p:nvSpPr>
          <p:spPr>
            <a:xfrm>
              <a:off x="1198553" y="2234842"/>
              <a:ext cx="2339102" cy="662554"/>
            </a:xfrm>
            <a:prstGeom prst="rect">
              <a:avLst/>
            </a:prstGeom>
            <a:noFill/>
          </p:spPr>
          <p:txBody>
            <a:bodyPr wrap="none" rtlCol="0">
              <a:spAutoFit/>
            </a:bodyPr>
            <a:lstStyle/>
            <a:p>
              <a:pPr>
                <a:lnSpc>
                  <a:spcPct val="150000"/>
                </a:lnSpc>
              </a:pPr>
              <a:r>
                <a:rPr lang="zh-CN" altLang="en-US" sz="2800" b="1" dirty="0">
                  <a:solidFill>
                    <a:schemeClr val="accent1"/>
                  </a:solidFill>
                  <a:latin typeface="+mj-ea"/>
                  <a:ea typeface="+mj-ea"/>
                </a:rPr>
                <a:t>提升品牌形象</a:t>
              </a:r>
            </a:p>
          </p:txBody>
        </p:sp>
        <p:grpSp>
          <p:nvGrpSpPr>
            <p:cNvPr id="7" name="组合 6">
              <a:extLst>
                <a:ext uri="{FF2B5EF4-FFF2-40B4-BE49-F238E27FC236}">
                  <a16:creationId xmlns:a16="http://schemas.microsoft.com/office/drawing/2014/main" id="{870C0A9B-507A-459A-ADE0-9A3513CE798B}"/>
                </a:ext>
              </a:extLst>
            </p:cNvPr>
            <p:cNvGrpSpPr/>
            <p:nvPr/>
          </p:nvGrpSpPr>
          <p:grpSpPr>
            <a:xfrm>
              <a:off x="1264030" y="3195800"/>
              <a:ext cx="2208148" cy="2379961"/>
              <a:chOff x="1264030" y="2929989"/>
              <a:chExt cx="2208148" cy="2379961"/>
            </a:xfrm>
          </p:grpSpPr>
          <p:grpSp>
            <p:nvGrpSpPr>
              <p:cNvPr id="3" name="组合 2">
                <a:extLst>
                  <a:ext uri="{FF2B5EF4-FFF2-40B4-BE49-F238E27FC236}">
                    <a16:creationId xmlns:a16="http://schemas.microsoft.com/office/drawing/2014/main" id="{359FEF13-2E99-4D33-95CB-4287968D3277}"/>
                  </a:ext>
                </a:extLst>
              </p:cNvPr>
              <p:cNvGrpSpPr/>
              <p:nvPr/>
            </p:nvGrpSpPr>
            <p:grpSpPr>
              <a:xfrm>
                <a:off x="1264030" y="2929989"/>
                <a:ext cx="2208148" cy="562208"/>
                <a:chOff x="877952" y="2929989"/>
                <a:chExt cx="2208148" cy="562208"/>
              </a:xfrm>
            </p:grpSpPr>
            <p:sp>
              <p:nvSpPr>
                <p:cNvPr id="37" name="矩形: 圆角 36">
                  <a:extLst>
                    <a:ext uri="{FF2B5EF4-FFF2-40B4-BE49-F238E27FC236}">
                      <a16:creationId xmlns:a16="http://schemas.microsoft.com/office/drawing/2014/main" id="{78198D0C-7817-4F12-89B0-82BD5ED7046C}"/>
                    </a:ext>
                  </a:extLst>
                </p:cNvPr>
                <p:cNvSpPr/>
                <p:nvPr/>
              </p:nvSpPr>
              <p:spPr>
                <a:xfrm>
                  <a:off x="877952" y="2929989"/>
                  <a:ext cx="2208148" cy="562208"/>
                </a:xfrm>
                <a:prstGeom prst="roundRect">
                  <a:avLst>
                    <a:gd name="adj" fmla="val 50000"/>
                  </a:avLst>
                </a:prstGeom>
                <a:gradFill>
                  <a:gsLst>
                    <a:gs pos="0">
                      <a:schemeClr val="accent3"/>
                    </a:gs>
                    <a:gs pos="100000">
                      <a:schemeClr val="accent4"/>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a:extLst>
                    <a:ext uri="{FF2B5EF4-FFF2-40B4-BE49-F238E27FC236}">
                      <a16:creationId xmlns:a16="http://schemas.microsoft.com/office/drawing/2014/main" id="{0BBEB3E4-B5BE-46AB-89DB-BA81447A296B}"/>
                    </a:ext>
                  </a:extLst>
                </p:cNvPr>
                <p:cNvSpPr txBox="1"/>
                <p:nvPr/>
              </p:nvSpPr>
              <p:spPr>
                <a:xfrm>
                  <a:off x="1428028" y="3026427"/>
                  <a:ext cx="1107996" cy="369332"/>
                </a:xfrm>
                <a:prstGeom prst="rect">
                  <a:avLst/>
                </a:prstGeom>
                <a:noFill/>
              </p:spPr>
              <p:txBody>
                <a:bodyPr wrap="none" rtlCol="0">
                  <a:spAutoFit/>
                </a:bodyPr>
                <a:lstStyle/>
                <a:p>
                  <a:r>
                    <a:rPr lang="zh-CN" altLang="en-US" dirty="0">
                      <a:solidFill>
                        <a:schemeClr val="bg1"/>
                      </a:solidFill>
                      <a:latin typeface="+mn-ea"/>
                    </a:rPr>
                    <a:t>品牌形象</a:t>
                  </a:r>
                </a:p>
              </p:txBody>
            </p:sp>
          </p:grpSp>
          <p:grpSp>
            <p:nvGrpSpPr>
              <p:cNvPr id="4" name="组合 3">
                <a:extLst>
                  <a:ext uri="{FF2B5EF4-FFF2-40B4-BE49-F238E27FC236}">
                    <a16:creationId xmlns:a16="http://schemas.microsoft.com/office/drawing/2014/main" id="{CC4EB5E7-1E8F-4689-B576-0F9B4FF8683C}"/>
                  </a:ext>
                </a:extLst>
              </p:cNvPr>
              <p:cNvGrpSpPr/>
              <p:nvPr/>
            </p:nvGrpSpPr>
            <p:grpSpPr>
              <a:xfrm>
                <a:off x="1264030" y="3838866"/>
                <a:ext cx="2208148" cy="562208"/>
                <a:chOff x="877952" y="3786709"/>
                <a:chExt cx="2208148" cy="562208"/>
              </a:xfrm>
            </p:grpSpPr>
            <p:sp>
              <p:nvSpPr>
                <p:cNvPr id="45" name="矩形: 圆角 44">
                  <a:extLst>
                    <a:ext uri="{FF2B5EF4-FFF2-40B4-BE49-F238E27FC236}">
                      <a16:creationId xmlns:a16="http://schemas.microsoft.com/office/drawing/2014/main" id="{6A9901DB-5BBA-4D27-9ED4-40E5AD33E058}"/>
                    </a:ext>
                  </a:extLst>
                </p:cNvPr>
                <p:cNvSpPr/>
                <p:nvPr/>
              </p:nvSpPr>
              <p:spPr>
                <a:xfrm>
                  <a:off x="877952" y="3786709"/>
                  <a:ext cx="2208148" cy="562208"/>
                </a:xfrm>
                <a:prstGeom prst="roundRect">
                  <a:avLst>
                    <a:gd name="adj" fmla="val 50000"/>
                  </a:avLst>
                </a:prstGeom>
                <a:gradFill>
                  <a:gsLst>
                    <a:gs pos="0">
                      <a:schemeClr val="accent3"/>
                    </a:gs>
                    <a:gs pos="100000">
                      <a:schemeClr val="accent4"/>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a:extLst>
                    <a:ext uri="{FF2B5EF4-FFF2-40B4-BE49-F238E27FC236}">
                      <a16:creationId xmlns:a16="http://schemas.microsoft.com/office/drawing/2014/main" id="{DE9A35F1-9989-44B2-860A-98E9628861C9}"/>
                    </a:ext>
                  </a:extLst>
                </p:cNvPr>
                <p:cNvSpPr txBox="1"/>
                <p:nvPr/>
              </p:nvSpPr>
              <p:spPr>
                <a:xfrm>
                  <a:off x="1428028" y="3883147"/>
                  <a:ext cx="1107996" cy="369332"/>
                </a:xfrm>
                <a:prstGeom prst="rect">
                  <a:avLst/>
                </a:prstGeom>
                <a:noFill/>
              </p:spPr>
              <p:txBody>
                <a:bodyPr wrap="none" rtlCol="0">
                  <a:spAutoFit/>
                </a:bodyPr>
                <a:lstStyle/>
                <a:p>
                  <a:r>
                    <a:rPr lang="zh-CN" altLang="en-US" dirty="0">
                      <a:solidFill>
                        <a:schemeClr val="bg1"/>
                      </a:solidFill>
                      <a:latin typeface="+mn-ea"/>
                    </a:rPr>
                    <a:t>品牌延伸</a:t>
                  </a:r>
                </a:p>
              </p:txBody>
            </p:sp>
          </p:grpSp>
          <p:grpSp>
            <p:nvGrpSpPr>
              <p:cNvPr id="5" name="组合 4">
                <a:extLst>
                  <a:ext uri="{FF2B5EF4-FFF2-40B4-BE49-F238E27FC236}">
                    <a16:creationId xmlns:a16="http://schemas.microsoft.com/office/drawing/2014/main" id="{89588504-2E7A-4EB7-B3A3-8ADDF72CDF5E}"/>
                  </a:ext>
                </a:extLst>
              </p:cNvPr>
              <p:cNvGrpSpPr/>
              <p:nvPr/>
            </p:nvGrpSpPr>
            <p:grpSpPr>
              <a:xfrm>
                <a:off x="1264030" y="4747742"/>
                <a:ext cx="2208148" cy="562208"/>
                <a:chOff x="877952" y="4747742"/>
                <a:chExt cx="2208148" cy="562208"/>
              </a:xfrm>
            </p:grpSpPr>
            <p:sp>
              <p:nvSpPr>
                <p:cNvPr id="47" name="矩形: 圆角 46">
                  <a:extLst>
                    <a:ext uri="{FF2B5EF4-FFF2-40B4-BE49-F238E27FC236}">
                      <a16:creationId xmlns:a16="http://schemas.microsoft.com/office/drawing/2014/main" id="{803F89DB-589F-49BD-B571-7A14C1D3B85B}"/>
                    </a:ext>
                  </a:extLst>
                </p:cNvPr>
                <p:cNvSpPr/>
                <p:nvPr/>
              </p:nvSpPr>
              <p:spPr>
                <a:xfrm>
                  <a:off x="877952" y="4747742"/>
                  <a:ext cx="2208148" cy="562208"/>
                </a:xfrm>
                <a:prstGeom prst="roundRect">
                  <a:avLst>
                    <a:gd name="adj" fmla="val 50000"/>
                  </a:avLst>
                </a:prstGeom>
                <a:gradFill>
                  <a:gsLst>
                    <a:gs pos="0">
                      <a:schemeClr val="accent3"/>
                    </a:gs>
                    <a:gs pos="100000">
                      <a:schemeClr val="accent4"/>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a:extLst>
                    <a:ext uri="{FF2B5EF4-FFF2-40B4-BE49-F238E27FC236}">
                      <a16:creationId xmlns:a16="http://schemas.microsoft.com/office/drawing/2014/main" id="{CD497367-152A-4118-B929-33E176385B00}"/>
                    </a:ext>
                  </a:extLst>
                </p:cNvPr>
                <p:cNvSpPr txBox="1"/>
                <p:nvPr/>
              </p:nvSpPr>
              <p:spPr>
                <a:xfrm>
                  <a:off x="1428028" y="4844180"/>
                  <a:ext cx="1107996" cy="369332"/>
                </a:xfrm>
                <a:prstGeom prst="rect">
                  <a:avLst/>
                </a:prstGeom>
                <a:noFill/>
              </p:spPr>
              <p:txBody>
                <a:bodyPr wrap="none" rtlCol="0">
                  <a:spAutoFit/>
                </a:bodyPr>
                <a:lstStyle/>
                <a:p>
                  <a:r>
                    <a:rPr lang="zh-CN" altLang="en-US" dirty="0">
                      <a:solidFill>
                        <a:schemeClr val="bg1"/>
                      </a:solidFill>
                      <a:latin typeface="+mn-ea"/>
                    </a:rPr>
                    <a:t>品牌传递</a:t>
                  </a:r>
                </a:p>
              </p:txBody>
            </p:sp>
          </p:grpSp>
        </p:grpSp>
      </p:grpSp>
      <p:grpSp>
        <p:nvGrpSpPr>
          <p:cNvPr id="12" name="组合 11">
            <a:extLst>
              <a:ext uri="{FF2B5EF4-FFF2-40B4-BE49-F238E27FC236}">
                <a16:creationId xmlns:a16="http://schemas.microsoft.com/office/drawing/2014/main" id="{813EE820-4F42-4EE2-8173-2205D6250D78}"/>
              </a:ext>
            </a:extLst>
          </p:cNvPr>
          <p:cNvGrpSpPr/>
          <p:nvPr/>
        </p:nvGrpSpPr>
        <p:grpSpPr>
          <a:xfrm>
            <a:off x="4359034" y="1681518"/>
            <a:ext cx="3434400" cy="4467829"/>
            <a:chOff x="4359034" y="1681518"/>
            <a:chExt cx="3434400" cy="4467829"/>
          </a:xfrm>
        </p:grpSpPr>
        <p:sp>
          <p:nvSpPr>
            <p:cNvPr id="50" name="矩形: 圆角 49">
              <a:extLst>
                <a:ext uri="{FF2B5EF4-FFF2-40B4-BE49-F238E27FC236}">
                  <a16:creationId xmlns:a16="http://schemas.microsoft.com/office/drawing/2014/main" id="{8243D0B8-42CF-4BDE-AFD8-8D663C5F7E7D}"/>
                </a:ext>
              </a:extLst>
            </p:cNvPr>
            <p:cNvSpPr/>
            <p:nvPr/>
          </p:nvSpPr>
          <p:spPr>
            <a:xfrm>
              <a:off x="4359034" y="1681518"/>
              <a:ext cx="3434400" cy="4467829"/>
            </a:xfrm>
            <a:prstGeom prst="roundRect">
              <a:avLst>
                <a:gd name="adj" fmla="val 279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a:extLst>
                <a:ext uri="{FF2B5EF4-FFF2-40B4-BE49-F238E27FC236}">
                  <a16:creationId xmlns:a16="http://schemas.microsoft.com/office/drawing/2014/main" id="{318A8733-172F-4C81-8A3C-A97C8E1DFCBA}"/>
                </a:ext>
              </a:extLst>
            </p:cNvPr>
            <p:cNvSpPr txBox="1"/>
            <p:nvPr/>
          </p:nvSpPr>
          <p:spPr>
            <a:xfrm>
              <a:off x="5730627" y="1815581"/>
              <a:ext cx="691215" cy="743986"/>
            </a:xfrm>
            <a:prstGeom prst="rect">
              <a:avLst/>
            </a:prstGeom>
            <a:noFill/>
          </p:spPr>
          <p:txBody>
            <a:bodyPr wrap="none" rtlCol="0">
              <a:spAutoFit/>
            </a:bodyPr>
            <a:lstStyle/>
            <a:p>
              <a:pPr>
                <a:lnSpc>
                  <a:spcPct val="150000"/>
                </a:lnSpc>
              </a:pPr>
              <a:r>
                <a:rPr lang="en-US" altLang="zh-CN" sz="3200" b="1" dirty="0">
                  <a:solidFill>
                    <a:schemeClr val="accent6"/>
                  </a:solidFill>
                  <a:latin typeface="+mj-ea"/>
                  <a:ea typeface="+mj-ea"/>
                </a:rPr>
                <a:t>02</a:t>
              </a:r>
              <a:endParaRPr lang="zh-CN" altLang="en-US" sz="3200" b="1" dirty="0">
                <a:solidFill>
                  <a:schemeClr val="accent6"/>
                </a:solidFill>
                <a:latin typeface="+mj-ea"/>
                <a:ea typeface="+mj-ea"/>
              </a:endParaRPr>
            </a:p>
          </p:txBody>
        </p:sp>
        <p:sp>
          <p:nvSpPr>
            <p:cNvPr id="52" name="文本框 51">
              <a:extLst>
                <a:ext uri="{FF2B5EF4-FFF2-40B4-BE49-F238E27FC236}">
                  <a16:creationId xmlns:a16="http://schemas.microsoft.com/office/drawing/2014/main" id="{C6708E6B-7000-4C2F-BE8D-39A623029395}"/>
                </a:ext>
              </a:extLst>
            </p:cNvPr>
            <p:cNvSpPr txBox="1"/>
            <p:nvPr/>
          </p:nvSpPr>
          <p:spPr>
            <a:xfrm>
              <a:off x="4906683" y="2234842"/>
              <a:ext cx="2339102" cy="662554"/>
            </a:xfrm>
            <a:prstGeom prst="rect">
              <a:avLst/>
            </a:prstGeom>
            <a:noFill/>
          </p:spPr>
          <p:txBody>
            <a:bodyPr wrap="none" rtlCol="0">
              <a:spAutoFit/>
            </a:bodyPr>
            <a:lstStyle/>
            <a:p>
              <a:pPr>
                <a:lnSpc>
                  <a:spcPct val="150000"/>
                </a:lnSpc>
              </a:pPr>
              <a:r>
                <a:rPr lang="zh-CN" altLang="en-US" sz="2800" b="1" dirty="0">
                  <a:solidFill>
                    <a:schemeClr val="accent1"/>
                  </a:solidFill>
                  <a:latin typeface="+mj-ea"/>
                  <a:ea typeface="+mj-ea"/>
                </a:rPr>
                <a:t>提升产品体验</a:t>
              </a:r>
            </a:p>
          </p:txBody>
        </p:sp>
        <p:grpSp>
          <p:nvGrpSpPr>
            <p:cNvPr id="8" name="组合 7">
              <a:extLst>
                <a:ext uri="{FF2B5EF4-FFF2-40B4-BE49-F238E27FC236}">
                  <a16:creationId xmlns:a16="http://schemas.microsoft.com/office/drawing/2014/main" id="{FE1AD966-8A54-4283-A2DA-CA8B9DD7827F}"/>
                </a:ext>
              </a:extLst>
            </p:cNvPr>
            <p:cNvGrpSpPr/>
            <p:nvPr/>
          </p:nvGrpSpPr>
          <p:grpSpPr>
            <a:xfrm>
              <a:off x="4972160" y="3195800"/>
              <a:ext cx="2208148" cy="2379961"/>
              <a:chOff x="4972160" y="2929989"/>
              <a:chExt cx="2208148" cy="2379961"/>
            </a:xfrm>
          </p:grpSpPr>
          <p:grpSp>
            <p:nvGrpSpPr>
              <p:cNvPr id="53" name="组合 52">
                <a:extLst>
                  <a:ext uri="{FF2B5EF4-FFF2-40B4-BE49-F238E27FC236}">
                    <a16:creationId xmlns:a16="http://schemas.microsoft.com/office/drawing/2014/main" id="{793385B3-435E-42DE-BB62-F315AD85480C}"/>
                  </a:ext>
                </a:extLst>
              </p:cNvPr>
              <p:cNvGrpSpPr/>
              <p:nvPr/>
            </p:nvGrpSpPr>
            <p:grpSpPr>
              <a:xfrm>
                <a:off x="4972160" y="2929989"/>
                <a:ext cx="2208148" cy="562208"/>
                <a:chOff x="877952" y="2929989"/>
                <a:chExt cx="2208148" cy="562208"/>
              </a:xfrm>
            </p:grpSpPr>
            <p:sp>
              <p:nvSpPr>
                <p:cNvPr id="60" name="矩形: 圆角 59">
                  <a:extLst>
                    <a:ext uri="{FF2B5EF4-FFF2-40B4-BE49-F238E27FC236}">
                      <a16:creationId xmlns:a16="http://schemas.microsoft.com/office/drawing/2014/main" id="{D44859CB-0FFE-4964-9BE8-5991BCE211AA}"/>
                    </a:ext>
                  </a:extLst>
                </p:cNvPr>
                <p:cNvSpPr/>
                <p:nvPr/>
              </p:nvSpPr>
              <p:spPr>
                <a:xfrm>
                  <a:off x="877952" y="2929989"/>
                  <a:ext cx="2208148" cy="562208"/>
                </a:xfrm>
                <a:prstGeom prst="roundRect">
                  <a:avLst>
                    <a:gd name="adj" fmla="val 50000"/>
                  </a:avLst>
                </a:prstGeom>
                <a:gradFill>
                  <a:gsLst>
                    <a:gs pos="0">
                      <a:schemeClr val="accent3"/>
                    </a:gs>
                    <a:gs pos="100000">
                      <a:schemeClr val="accent4"/>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a:extLst>
                    <a:ext uri="{FF2B5EF4-FFF2-40B4-BE49-F238E27FC236}">
                      <a16:creationId xmlns:a16="http://schemas.microsoft.com/office/drawing/2014/main" id="{ED40A72C-EFE7-4663-8E69-15F755A6DAD9}"/>
                    </a:ext>
                  </a:extLst>
                </p:cNvPr>
                <p:cNvSpPr txBox="1"/>
                <p:nvPr/>
              </p:nvSpPr>
              <p:spPr>
                <a:xfrm>
                  <a:off x="1428028" y="3026427"/>
                  <a:ext cx="1107996" cy="369332"/>
                </a:xfrm>
                <a:prstGeom prst="rect">
                  <a:avLst/>
                </a:prstGeom>
                <a:noFill/>
              </p:spPr>
              <p:txBody>
                <a:bodyPr wrap="none" rtlCol="0">
                  <a:spAutoFit/>
                </a:bodyPr>
                <a:lstStyle/>
                <a:p>
                  <a:r>
                    <a:rPr lang="zh-CN" altLang="en-US" dirty="0">
                      <a:solidFill>
                        <a:schemeClr val="bg1"/>
                      </a:solidFill>
                      <a:latin typeface="+mn-ea"/>
                    </a:rPr>
                    <a:t>快速操作</a:t>
                  </a:r>
                </a:p>
              </p:txBody>
            </p:sp>
          </p:grpSp>
          <p:grpSp>
            <p:nvGrpSpPr>
              <p:cNvPr id="54" name="组合 53">
                <a:extLst>
                  <a:ext uri="{FF2B5EF4-FFF2-40B4-BE49-F238E27FC236}">
                    <a16:creationId xmlns:a16="http://schemas.microsoft.com/office/drawing/2014/main" id="{33C14B58-F026-43FE-9693-4FC311B91286}"/>
                  </a:ext>
                </a:extLst>
              </p:cNvPr>
              <p:cNvGrpSpPr/>
              <p:nvPr/>
            </p:nvGrpSpPr>
            <p:grpSpPr>
              <a:xfrm>
                <a:off x="4972160" y="3838866"/>
                <a:ext cx="2208148" cy="562208"/>
                <a:chOff x="877952" y="3786709"/>
                <a:chExt cx="2208148" cy="562208"/>
              </a:xfrm>
            </p:grpSpPr>
            <p:sp>
              <p:nvSpPr>
                <p:cNvPr id="58" name="矩形: 圆角 57">
                  <a:extLst>
                    <a:ext uri="{FF2B5EF4-FFF2-40B4-BE49-F238E27FC236}">
                      <a16:creationId xmlns:a16="http://schemas.microsoft.com/office/drawing/2014/main" id="{9C6EF18D-E5B7-4CA2-91DE-8808B47AEEB7}"/>
                    </a:ext>
                  </a:extLst>
                </p:cNvPr>
                <p:cNvSpPr/>
                <p:nvPr/>
              </p:nvSpPr>
              <p:spPr>
                <a:xfrm>
                  <a:off x="877952" y="3786709"/>
                  <a:ext cx="2208148" cy="562208"/>
                </a:xfrm>
                <a:prstGeom prst="roundRect">
                  <a:avLst>
                    <a:gd name="adj" fmla="val 50000"/>
                  </a:avLst>
                </a:prstGeom>
                <a:gradFill>
                  <a:gsLst>
                    <a:gs pos="0">
                      <a:schemeClr val="accent3"/>
                    </a:gs>
                    <a:gs pos="100000">
                      <a:schemeClr val="accent4"/>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文本框 58">
                  <a:extLst>
                    <a:ext uri="{FF2B5EF4-FFF2-40B4-BE49-F238E27FC236}">
                      <a16:creationId xmlns:a16="http://schemas.microsoft.com/office/drawing/2014/main" id="{37D4BC6B-39FD-42D7-96DF-9E01D4BD07A3}"/>
                    </a:ext>
                  </a:extLst>
                </p:cNvPr>
                <p:cNvSpPr txBox="1"/>
                <p:nvPr/>
              </p:nvSpPr>
              <p:spPr>
                <a:xfrm>
                  <a:off x="1312612" y="3883147"/>
                  <a:ext cx="1338828" cy="369332"/>
                </a:xfrm>
                <a:prstGeom prst="rect">
                  <a:avLst/>
                </a:prstGeom>
                <a:noFill/>
              </p:spPr>
              <p:txBody>
                <a:bodyPr wrap="none" rtlCol="0">
                  <a:spAutoFit/>
                </a:bodyPr>
                <a:lstStyle/>
                <a:p>
                  <a:r>
                    <a:rPr lang="zh-CN" altLang="en-US" dirty="0">
                      <a:solidFill>
                        <a:schemeClr val="bg1"/>
                      </a:solidFill>
                      <a:latin typeface="+mn-ea"/>
                    </a:rPr>
                    <a:t>视觉精细度</a:t>
                  </a:r>
                </a:p>
              </p:txBody>
            </p:sp>
          </p:grpSp>
          <p:grpSp>
            <p:nvGrpSpPr>
              <p:cNvPr id="55" name="组合 54">
                <a:extLst>
                  <a:ext uri="{FF2B5EF4-FFF2-40B4-BE49-F238E27FC236}">
                    <a16:creationId xmlns:a16="http://schemas.microsoft.com/office/drawing/2014/main" id="{A0F0B867-1CF3-4DBC-867A-730DA887C721}"/>
                  </a:ext>
                </a:extLst>
              </p:cNvPr>
              <p:cNvGrpSpPr/>
              <p:nvPr/>
            </p:nvGrpSpPr>
            <p:grpSpPr>
              <a:xfrm>
                <a:off x="4972160" y="4747742"/>
                <a:ext cx="2208148" cy="562208"/>
                <a:chOff x="877952" y="4747742"/>
                <a:chExt cx="2208148" cy="562208"/>
              </a:xfrm>
            </p:grpSpPr>
            <p:sp>
              <p:nvSpPr>
                <p:cNvPr id="56" name="矩形: 圆角 55">
                  <a:extLst>
                    <a:ext uri="{FF2B5EF4-FFF2-40B4-BE49-F238E27FC236}">
                      <a16:creationId xmlns:a16="http://schemas.microsoft.com/office/drawing/2014/main" id="{6DDB4C01-6904-403F-9ABF-34A2266C48C1}"/>
                    </a:ext>
                  </a:extLst>
                </p:cNvPr>
                <p:cNvSpPr/>
                <p:nvPr/>
              </p:nvSpPr>
              <p:spPr>
                <a:xfrm>
                  <a:off x="877952" y="4747742"/>
                  <a:ext cx="2208148" cy="562208"/>
                </a:xfrm>
                <a:prstGeom prst="roundRect">
                  <a:avLst>
                    <a:gd name="adj" fmla="val 50000"/>
                  </a:avLst>
                </a:prstGeom>
                <a:gradFill>
                  <a:gsLst>
                    <a:gs pos="0">
                      <a:schemeClr val="accent3"/>
                    </a:gs>
                    <a:gs pos="100000">
                      <a:schemeClr val="accent4"/>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框 56">
                  <a:extLst>
                    <a:ext uri="{FF2B5EF4-FFF2-40B4-BE49-F238E27FC236}">
                      <a16:creationId xmlns:a16="http://schemas.microsoft.com/office/drawing/2014/main" id="{F34F4A58-889C-47F6-B1AC-D50D08539FE4}"/>
                    </a:ext>
                  </a:extLst>
                </p:cNvPr>
                <p:cNvSpPr txBox="1"/>
                <p:nvPr/>
              </p:nvSpPr>
              <p:spPr>
                <a:xfrm>
                  <a:off x="1428028" y="4844180"/>
                  <a:ext cx="1338828" cy="369332"/>
                </a:xfrm>
                <a:prstGeom prst="rect">
                  <a:avLst/>
                </a:prstGeom>
                <a:noFill/>
              </p:spPr>
              <p:txBody>
                <a:bodyPr wrap="none" rtlCol="0">
                  <a:spAutoFit/>
                </a:bodyPr>
                <a:lstStyle/>
                <a:p>
                  <a:r>
                    <a:rPr lang="zh-CN" altLang="en-US" dirty="0">
                      <a:solidFill>
                        <a:schemeClr val="bg1"/>
                      </a:solidFill>
                      <a:latin typeface="+mn-ea"/>
                    </a:rPr>
                    <a:t>情感化提升</a:t>
                  </a:r>
                </a:p>
              </p:txBody>
            </p:sp>
          </p:grpSp>
        </p:grpSp>
      </p:grpSp>
      <p:grpSp>
        <p:nvGrpSpPr>
          <p:cNvPr id="11" name="组合 10">
            <a:extLst>
              <a:ext uri="{FF2B5EF4-FFF2-40B4-BE49-F238E27FC236}">
                <a16:creationId xmlns:a16="http://schemas.microsoft.com/office/drawing/2014/main" id="{433BFE84-5BB8-4ADF-AB46-6A5E6FCC370F}"/>
              </a:ext>
            </a:extLst>
          </p:cNvPr>
          <p:cNvGrpSpPr/>
          <p:nvPr/>
        </p:nvGrpSpPr>
        <p:grpSpPr>
          <a:xfrm>
            <a:off x="8084500" y="1681518"/>
            <a:ext cx="3434400" cy="4467829"/>
            <a:chOff x="8084500" y="1681518"/>
            <a:chExt cx="3434400" cy="4467829"/>
          </a:xfrm>
        </p:grpSpPr>
        <p:sp>
          <p:nvSpPr>
            <p:cNvPr id="64" name="矩形: 圆角 63">
              <a:extLst>
                <a:ext uri="{FF2B5EF4-FFF2-40B4-BE49-F238E27FC236}">
                  <a16:creationId xmlns:a16="http://schemas.microsoft.com/office/drawing/2014/main" id="{C141173D-1491-4CB5-B408-3D48357D03AD}"/>
                </a:ext>
              </a:extLst>
            </p:cNvPr>
            <p:cNvSpPr/>
            <p:nvPr/>
          </p:nvSpPr>
          <p:spPr>
            <a:xfrm>
              <a:off x="8084500" y="1681518"/>
              <a:ext cx="3434400" cy="4467829"/>
            </a:xfrm>
            <a:prstGeom prst="roundRect">
              <a:avLst>
                <a:gd name="adj" fmla="val 279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文本框 64">
              <a:extLst>
                <a:ext uri="{FF2B5EF4-FFF2-40B4-BE49-F238E27FC236}">
                  <a16:creationId xmlns:a16="http://schemas.microsoft.com/office/drawing/2014/main" id="{AF94172B-277F-47BD-A912-04E2C4597FAC}"/>
                </a:ext>
              </a:extLst>
            </p:cNvPr>
            <p:cNvSpPr txBox="1"/>
            <p:nvPr/>
          </p:nvSpPr>
          <p:spPr>
            <a:xfrm>
              <a:off x="9456093" y="1815581"/>
              <a:ext cx="691215" cy="743986"/>
            </a:xfrm>
            <a:prstGeom prst="rect">
              <a:avLst/>
            </a:prstGeom>
            <a:noFill/>
          </p:spPr>
          <p:txBody>
            <a:bodyPr wrap="none" rtlCol="0">
              <a:spAutoFit/>
            </a:bodyPr>
            <a:lstStyle/>
            <a:p>
              <a:pPr>
                <a:lnSpc>
                  <a:spcPct val="150000"/>
                </a:lnSpc>
              </a:pPr>
              <a:r>
                <a:rPr lang="en-US" altLang="zh-CN" sz="3200" b="1" dirty="0">
                  <a:solidFill>
                    <a:schemeClr val="accent6"/>
                  </a:solidFill>
                  <a:latin typeface="+mj-ea"/>
                  <a:ea typeface="+mj-ea"/>
                </a:rPr>
                <a:t>03</a:t>
              </a:r>
              <a:endParaRPr lang="zh-CN" altLang="en-US" sz="3200" b="1" dirty="0">
                <a:solidFill>
                  <a:schemeClr val="accent6"/>
                </a:solidFill>
                <a:latin typeface="+mj-ea"/>
                <a:ea typeface="+mj-ea"/>
              </a:endParaRPr>
            </a:p>
          </p:txBody>
        </p:sp>
        <p:sp>
          <p:nvSpPr>
            <p:cNvPr id="66" name="文本框 65">
              <a:extLst>
                <a:ext uri="{FF2B5EF4-FFF2-40B4-BE49-F238E27FC236}">
                  <a16:creationId xmlns:a16="http://schemas.microsoft.com/office/drawing/2014/main" id="{11DAD30F-32FE-4FD9-AC9C-DDC0B0BE3B37}"/>
                </a:ext>
              </a:extLst>
            </p:cNvPr>
            <p:cNvSpPr txBox="1"/>
            <p:nvPr/>
          </p:nvSpPr>
          <p:spPr>
            <a:xfrm>
              <a:off x="8991222" y="2234842"/>
              <a:ext cx="1620957" cy="662554"/>
            </a:xfrm>
            <a:prstGeom prst="rect">
              <a:avLst/>
            </a:prstGeom>
            <a:noFill/>
          </p:spPr>
          <p:txBody>
            <a:bodyPr wrap="none" rtlCol="0">
              <a:spAutoFit/>
            </a:bodyPr>
            <a:lstStyle/>
            <a:p>
              <a:pPr>
                <a:lnSpc>
                  <a:spcPct val="150000"/>
                </a:lnSpc>
              </a:pPr>
              <a:r>
                <a:rPr lang="zh-CN" altLang="en-US" sz="2800" b="1" dirty="0">
                  <a:solidFill>
                    <a:schemeClr val="accent1"/>
                  </a:solidFill>
                  <a:latin typeface="+mj-ea"/>
                  <a:ea typeface="+mj-ea"/>
                </a:rPr>
                <a:t>数据提升</a:t>
              </a:r>
            </a:p>
          </p:txBody>
        </p:sp>
        <p:grpSp>
          <p:nvGrpSpPr>
            <p:cNvPr id="10" name="组合 9">
              <a:extLst>
                <a:ext uri="{FF2B5EF4-FFF2-40B4-BE49-F238E27FC236}">
                  <a16:creationId xmlns:a16="http://schemas.microsoft.com/office/drawing/2014/main" id="{07240FCF-A12A-49C4-AB51-9EE627DD7A55}"/>
                </a:ext>
              </a:extLst>
            </p:cNvPr>
            <p:cNvGrpSpPr/>
            <p:nvPr/>
          </p:nvGrpSpPr>
          <p:grpSpPr>
            <a:xfrm>
              <a:off x="8697626" y="3195800"/>
              <a:ext cx="2208148" cy="2379961"/>
              <a:chOff x="8311548" y="2929989"/>
              <a:chExt cx="2208148" cy="2379961"/>
            </a:xfrm>
          </p:grpSpPr>
          <p:grpSp>
            <p:nvGrpSpPr>
              <p:cNvPr id="67" name="组合 66">
                <a:extLst>
                  <a:ext uri="{FF2B5EF4-FFF2-40B4-BE49-F238E27FC236}">
                    <a16:creationId xmlns:a16="http://schemas.microsoft.com/office/drawing/2014/main" id="{D2EC68E3-F1BD-4A3D-BCBA-EBE929A720A2}"/>
                  </a:ext>
                </a:extLst>
              </p:cNvPr>
              <p:cNvGrpSpPr/>
              <p:nvPr/>
            </p:nvGrpSpPr>
            <p:grpSpPr>
              <a:xfrm>
                <a:off x="8311548" y="2929989"/>
                <a:ext cx="2208148" cy="562208"/>
                <a:chOff x="877952" y="2929989"/>
                <a:chExt cx="2208148" cy="562208"/>
              </a:xfrm>
            </p:grpSpPr>
            <p:sp>
              <p:nvSpPr>
                <p:cNvPr id="74" name="矩形: 圆角 73">
                  <a:extLst>
                    <a:ext uri="{FF2B5EF4-FFF2-40B4-BE49-F238E27FC236}">
                      <a16:creationId xmlns:a16="http://schemas.microsoft.com/office/drawing/2014/main" id="{9E739C62-A07C-4069-85C3-6504BF082763}"/>
                    </a:ext>
                  </a:extLst>
                </p:cNvPr>
                <p:cNvSpPr/>
                <p:nvPr/>
              </p:nvSpPr>
              <p:spPr>
                <a:xfrm>
                  <a:off x="877952" y="2929989"/>
                  <a:ext cx="2208148" cy="562208"/>
                </a:xfrm>
                <a:prstGeom prst="roundRect">
                  <a:avLst>
                    <a:gd name="adj" fmla="val 50000"/>
                  </a:avLst>
                </a:prstGeom>
                <a:gradFill>
                  <a:gsLst>
                    <a:gs pos="0">
                      <a:schemeClr val="accent3"/>
                    </a:gs>
                    <a:gs pos="100000">
                      <a:schemeClr val="accent4"/>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文本框 74">
                  <a:extLst>
                    <a:ext uri="{FF2B5EF4-FFF2-40B4-BE49-F238E27FC236}">
                      <a16:creationId xmlns:a16="http://schemas.microsoft.com/office/drawing/2014/main" id="{A4483C46-EB4F-4B56-B53B-EBE99E8C59F7}"/>
                    </a:ext>
                  </a:extLst>
                </p:cNvPr>
                <p:cNvSpPr txBox="1"/>
                <p:nvPr/>
              </p:nvSpPr>
              <p:spPr>
                <a:xfrm>
                  <a:off x="1543445" y="3026427"/>
                  <a:ext cx="877163" cy="369332"/>
                </a:xfrm>
                <a:prstGeom prst="rect">
                  <a:avLst/>
                </a:prstGeom>
                <a:noFill/>
              </p:spPr>
              <p:txBody>
                <a:bodyPr wrap="none" rtlCol="0">
                  <a:spAutoFit/>
                </a:bodyPr>
                <a:lstStyle/>
                <a:p>
                  <a:r>
                    <a:rPr lang="zh-CN" altLang="en-US" dirty="0">
                      <a:solidFill>
                        <a:schemeClr val="bg1"/>
                      </a:solidFill>
                      <a:latin typeface="+mn-ea"/>
                    </a:rPr>
                    <a:t>活跃度</a:t>
                  </a:r>
                </a:p>
              </p:txBody>
            </p:sp>
          </p:grpSp>
          <p:grpSp>
            <p:nvGrpSpPr>
              <p:cNvPr id="68" name="组合 67">
                <a:extLst>
                  <a:ext uri="{FF2B5EF4-FFF2-40B4-BE49-F238E27FC236}">
                    <a16:creationId xmlns:a16="http://schemas.microsoft.com/office/drawing/2014/main" id="{8ED4A041-BE00-4B10-A963-DF894E0A0FAF}"/>
                  </a:ext>
                </a:extLst>
              </p:cNvPr>
              <p:cNvGrpSpPr/>
              <p:nvPr/>
            </p:nvGrpSpPr>
            <p:grpSpPr>
              <a:xfrm>
                <a:off x="8311548" y="3838866"/>
                <a:ext cx="2208148" cy="562208"/>
                <a:chOff x="877952" y="3786709"/>
                <a:chExt cx="2208148" cy="562208"/>
              </a:xfrm>
            </p:grpSpPr>
            <p:sp>
              <p:nvSpPr>
                <p:cNvPr id="72" name="矩形: 圆角 71">
                  <a:extLst>
                    <a:ext uri="{FF2B5EF4-FFF2-40B4-BE49-F238E27FC236}">
                      <a16:creationId xmlns:a16="http://schemas.microsoft.com/office/drawing/2014/main" id="{CE491F2A-1785-4F64-A39B-8F4B79BBF5A0}"/>
                    </a:ext>
                  </a:extLst>
                </p:cNvPr>
                <p:cNvSpPr/>
                <p:nvPr/>
              </p:nvSpPr>
              <p:spPr>
                <a:xfrm>
                  <a:off x="877952" y="3786709"/>
                  <a:ext cx="2208148" cy="562208"/>
                </a:xfrm>
                <a:prstGeom prst="roundRect">
                  <a:avLst>
                    <a:gd name="adj" fmla="val 50000"/>
                  </a:avLst>
                </a:prstGeom>
                <a:gradFill>
                  <a:gsLst>
                    <a:gs pos="0">
                      <a:schemeClr val="accent3"/>
                    </a:gs>
                    <a:gs pos="100000">
                      <a:schemeClr val="accent4"/>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文本框 72">
                  <a:extLst>
                    <a:ext uri="{FF2B5EF4-FFF2-40B4-BE49-F238E27FC236}">
                      <a16:creationId xmlns:a16="http://schemas.microsoft.com/office/drawing/2014/main" id="{F9800862-E49A-44F8-A785-08F903DD24AE}"/>
                    </a:ext>
                  </a:extLst>
                </p:cNvPr>
                <p:cNvSpPr txBox="1"/>
                <p:nvPr/>
              </p:nvSpPr>
              <p:spPr>
                <a:xfrm>
                  <a:off x="1428028" y="3883147"/>
                  <a:ext cx="1107996" cy="369332"/>
                </a:xfrm>
                <a:prstGeom prst="rect">
                  <a:avLst/>
                </a:prstGeom>
                <a:noFill/>
              </p:spPr>
              <p:txBody>
                <a:bodyPr wrap="none" rtlCol="0">
                  <a:spAutoFit/>
                </a:bodyPr>
                <a:lstStyle/>
                <a:p>
                  <a:r>
                    <a:rPr lang="zh-CN" altLang="en-US" dirty="0">
                      <a:solidFill>
                        <a:schemeClr val="bg1"/>
                      </a:solidFill>
                      <a:latin typeface="+mn-ea"/>
                    </a:rPr>
                    <a:t>用户粘性</a:t>
                  </a:r>
                </a:p>
              </p:txBody>
            </p:sp>
          </p:grpSp>
          <p:grpSp>
            <p:nvGrpSpPr>
              <p:cNvPr id="69" name="组合 68">
                <a:extLst>
                  <a:ext uri="{FF2B5EF4-FFF2-40B4-BE49-F238E27FC236}">
                    <a16:creationId xmlns:a16="http://schemas.microsoft.com/office/drawing/2014/main" id="{B01E8A5C-68B9-49A1-9762-9866936E23BC}"/>
                  </a:ext>
                </a:extLst>
              </p:cNvPr>
              <p:cNvGrpSpPr/>
              <p:nvPr/>
            </p:nvGrpSpPr>
            <p:grpSpPr>
              <a:xfrm>
                <a:off x="8311548" y="4747742"/>
                <a:ext cx="2208148" cy="562208"/>
                <a:chOff x="877952" y="4747742"/>
                <a:chExt cx="2208148" cy="562208"/>
              </a:xfrm>
            </p:grpSpPr>
            <p:sp>
              <p:nvSpPr>
                <p:cNvPr id="70" name="矩形: 圆角 69">
                  <a:extLst>
                    <a:ext uri="{FF2B5EF4-FFF2-40B4-BE49-F238E27FC236}">
                      <a16:creationId xmlns:a16="http://schemas.microsoft.com/office/drawing/2014/main" id="{B5370BAA-A76B-4A23-B523-17235B795743}"/>
                    </a:ext>
                  </a:extLst>
                </p:cNvPr>
                <p:cNvSpPr/>
                <p:nvPr/>
              </p:nvSpPr>
              <p:spPr>
                <a:xfrm>
                  <a:off x="877952" y="4747742"/>
                  <a:ext cx="2208148" cy="562208"/>
                </a:xfrm>
                <a:prstGeom prst="roundRect">
                  <a:avLst>
                    <a:gd name="adj" fmla="val 50000"/>
                  </a:avLst>
                </a:prstGeom>
                <a:gradFill>
                  <a:gsLst>
                    <a:gs pos="0">
                      <a:schemeClr val="accent3"/>
                    </a:gs>
                    <a:gs pos="100000">
                      <a:schemeClr val="accent4"/>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文本框 70">
                  <a:extLst>
                    <a:ext uri="{FF2B5EF4-FFF2-40B4-BE49-F238E27FC236}">
                      <a16:creationId xmlns:a16="http://schemas.microsoft.com/office/drawing/2014/main" id="{E4268CDD-1CF7-47F2-BD02-79DEE8B86D30}"/>
                    </a:ext>
                  </a:extLst>
                </p:cNvPr>
                <p:cNvSpPr txBox="1"/>
                <p:nvPr/>
              </p:nvSpPr>
              <p:spPr>
                <a:xfrm>
                  <a:off x="1197196" y="4844180"/>
                  <a:ext cx="1569660" cy="369332"/>
                </a:xfrm>
                <a:prstGeom prst="rect">
                  <a:avLst/>
                </a:prstGeom>
                <a:noFill/>
              </p:spPr>
              <p:txBody>
                <a:bodyPr wrap="none" rtlCol="0">
                  <a:spAutoFit/>
                </a:bodyPr>
                <a:lstStyle/>
                <a:p>
                  <a:r>
                    <a:rPr lang="zh-CN" altLang="en-US" dirty="0">
                      <a:solidFill>
                        <a:schemeClr val="bg1"/>
                      </a:solidFill>
                      <a:latin typeface="+mn-ea"/>
                    </a:rPr>
                    <a:t>引导用户传播</a:t>
                  </a:r>
                </a:p>
              </p:txBody>
            </p:sp>
          </p:grpSp>
        </p:grpSp>
      </p:grpSp>
    </p:spTree>
    <p:extLst>
      <p:ext uri="{BB962C8B-B14F-4D97-AF65-F5344CB8AC3E}">
        <p14:creationId xmlns:p14="http://schemas.microsoft.com/office/powerpoint/2010/main" val="4051041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01BEA8C4-7047-4690-9D97-8D17E6D12B66}"/>
              </a:ext>
            </a:extLst>
          </p:cNvPr>
          <p:cNvGrpSpPr/>
          <p:nvPr/>
        </p:nvGrpSpPr>
        <p:grpSpPr>
          <a:xfrm>
            <a:off x="953475" y="536622"/>
            <a:ext cx="5395752" cy="584775"/>
            <a:chOff x="380235" y="1997818"/>
            <a:chExt cx="5395751" cy="584775"/>
          </a:xfrm>
        </p:grpSpPr>
        <p:sp>
          <p:nvSpPr>
            <p:cNvPr id="23" name="文本框 22">
              <a:extLst>
                <a:ext uri="{FF2B5EF4-FFF2-40B4-BE49-F238E27FC236}">
                  <a16:creationId xmlns:a16="http://schemas.microsoft.com/office/drawing/2014/main" id="{F26A92E4-59BA-4F81-BB83-E0676BE5FF1F}"/>
                </a:ext>
              </a:extLst>
            </p:cNvPr>
            <p:cNvSpPr txBox="1"/>
            <p:nvPr/>
          </p:nvSpPr>
          <p:spPr>
            <a:xfrm>
              <a:off x="380235" y="1997818"/>
              <a:ext cx="3877984"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视觉设计提升的转化</a:t>
              </a:r>
            </a:p>
          </p:txBody>
        </p:sp>
        <p:sp>
          <p:nvSpPr>
            <p:cNvPr id="29" name="文本框 28">
              <a:extLst>
                <a:ext uri="{FF2B5EF4-FFF2-40B4-BE49-F238E27FC236}">
                  <a16:creationId xmlns:a16="http://schemas.microsoft.com/office/drawing/2014/main" id="{4714CFEE-5C4C-4294-A10B-A77405706851}"/>
                </a:ext>
              </a:extLst>
            </p:cNvPr>
            <p:cNvSpPr txBox="1"/>
            <p:nvPr/>
          </p:nvSpPr>
          <p:spPr>
            <a:xfrm>
              <a:off x="4169049"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31" name="文本框 30">
              <a:extLst>
                <a:ext uri="{FF2B5EF4-FFF2-40B4-BE49-F238E27FC236}">
                  <a16:creationId xmlns:a16="http://schemas.microsoft.com/office/drawing/2014/main" id="{B696DD42-932D-4519-908C-26ED6FF6925A}"/>
                </a:ext>
              </a:extLst>
            </p:cNvPr>
            <p:cNvSpPr txBox="1"/>
            <p:nvPr/>
          </p:nvSpPr>
          <p:spPr>
            <a:xfrm>
              <a:off x="4409265" y="2119816"/>
              <a:ext cx="1366721" cy="461793"/>
            </a:xfrm>
            <a:prstGeom prst="rect">
              <a:avLst/>
            </a:prstGeom>
            <a:noFill/>
          </p:spPr>
          <p:txBody>
            <a:bodyPr wrap="none" rtlCol="0">
              <a:spAutoFit/>
            </a:bodyPr>
            <a:lstStyle/>
            <a:p>
              <a:r>
                <a:rPr lang="en-US" altLang="zh-CN" sz="2401" dirty="0">
                  <a:solidFill>
                    <a:schemeClr val="accent2"/>
                  </a:solidFill>
                  <a:latin typeface="+mj-ea"/>
                  <a:ea typeface="+mj-ea"/>
                </a:rPr>
                <a:t>Content</a:t>
              </a:r>
              <a:endParaRPr lang="zh-CN" altLang="en-US" sz="2401" dirty="0">
                <a:solidFill>
                  <a:schemeClr val="accent2"/>
                </a:solidFill>
                <a:latin typeface="+mj-ea"/>
                <a:ea typeface="+mj-ea"/>
              </a:endParaRPr>
            </a:p>
          </p:txBody>
        </p:sp>
      </p:grpSp>
      <p:sp>
        <p:nvSpPr>
          <p:cNvPr id="39" name="矩形: 圆角 38">
            <a:extLst>
              <a:ext uri="{FF2B5EF4-FFF2-40B4-BE49-F238E27FC236}">
                <a16:creationId xmlns:a16="http://schemas.microsoft.com/office/drawing/2014/main" id="{3FF1AC6B-3967-421E-BC71-EF1E29A10161}"/>
              </a:ext>
            </a:extLst>
          </p:cNvPr>
          <p:cNvSpPr/>
          <p:nvPr/>
        </p:nvSpPr>
        <p:spPr>
          <a:xfrm>
            <a:off x="656304" y="1072593"/>
            <a:ext cx="3429000" cy="57707"/>
          </a:xfrm>
          <a:prstGeom prst="roundRect">
            <a:avLst>
              <a:gd name="adj" fmla="val 50000"/>
            </a:avLst>
          </a:prstGeom>
          <a:gradFill>
            <a:gsLst>
              <a:gs pos="38000">
                <a:srgbClr val="6D7488"/>
              </a:gs>
              <a:gs pos="0">
                <a:schemeClr val="accent2">
                  <a:alpha val="0"/>
                </a:schemeClr>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CF114EE5-31B6-4D6B-A54E-C69E5B971129}"/>
              </a:ext>
            </a:extLst>
          </p:cNvPr>
          <p:cNvGrpSpPr/>
          <p:nvPr/>
        </p:nvGrpSpPr>
        <p:grpSpPr>
          <a:xfrm>
            <a:off x="661951" y="708653"/>
            <a:ext cx="291524" cy="300010"/>
            <a:chOff x="333130" y="690422"/>
            <a:chExt cx="291524" cy="300010"/>
          </a:xfrm>
        </p:grpSpPr>
        <p:sp>
          <p:nvSpPr>
            <p:cNvPr id="41" name="矩形: 圆角 40">
              <a:extLst>
                <a:ext uri="{FF2B5EF4-FFF2-40B4-BE49-F238E27FC236}">
                  <a16:creationId xmlns:a16="http://schemas.microsoft.com/office/drawing/2014/main" id="{70FD6030-D4FD-4C84-A4A3-1BB768071B10}"/>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a:extLst>
                <a:ext uri="{FF2B5EF4-FFF2-40B4-BE49-F238E27FC236}">
                  <a16:creationId xmlns:a16="http://schemas.microsoft.com/office/drawing/2014/main" id="{C989007F-B311-431F-9382-F134675FE6A9}"/>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文本框 31">
            <a:extLst>
              <a:ext uri="{FF2B5EF4-FFF2-40B4-BE49-F238E27FC236}">
                <a16:creationId xmlns:a16="http://schemas.microsoft.com/office/drawing/2014/main" id="{1C91B6DC-9BB9-4954-B730-B55FE59ED828}"/>
              </a:ext>
            </a:extLst>
          </p:cNvPr>
          <p:cNvSpPr txBox="1"/>
          <p:nvPr/>
        </p:nvSpPr>
        <p:spPr>
          <a:xfrm>
            <a:off x="2022496" y="1815581"/>
            <a:ext cx="691215" cy="743986"/>
          </a:xfrm>
          <a:prstGeom prst="rect">
            <a:avLst/>
          </a:prstGeom>
          <a:noFill/>
        </p:spPr>
        <p:txBody>
          <a:bodyPr wrap="none" rtlCol="0">
            <a:spAutoFit/>
          </a:bodyPr>
          <a:lstStyle/>
          <a:p>
            <a:pPr>
              <a:lnSpc>
                <a:spcPct val="150000"/>
              </a:lnSpc>
            </a:pPr>
            <a:r>
              <a:rPr lang="en-US" altLang="zh-CN" sz="3200" b="1" dirty="0">
                <a:solidFill>
                  <a:schemeClr val="accent6"/>
                </a:solidFill>
                <a:latin typeface="+mj-ea"/>
                <a:ea typeface="+mj-ea"/>
              </a:rPr>
              <a:t>01</a:t>
            </a:r>
            <a:endParaRPr lang="zh-CN" altLang="en-US" sz="3200" b="1" dirty="0">
              <a:solidFill>
                <a:schemeClr val="accent6"/>
              </a:solidFill>
              <a:latin typeface="+mj-ea"/>
              <a:ea typeface="+mj-ea"/>
            </a:endParaRPr>
          </a:p>
        </p:txBody>
      </p:sp>
      <p:grpSp>
        <p:nvGrpSpPr>
          <p:cNvPr id="3" name="组合 2">
            <a:extLst>
              <a:ext uri="{FF2B5EF4-FFF2-40B4-BE49-F238E27FC236}">
                <a16:creationId xmlns:a16="http://schemas.microsoft.com/office/drawing/2014/main" id="{359FEF13-2E99-4D33-95CB-4287968D3277}"/>
              </a:ext>
            </a:extLst>
          </p:cNvPr>
          <p:cNvGrpSpPr/>
          <p:nvPr/>
        </p:nvGrpSpPr>
        <p:grpSpPr>
          <a:xfrm>
            <a:off x="705715" y="3000224"/>
            <a:ext cx="1904946" cy="740302"/>
            <a:chOff x="877952" y="2929989"/>
            <a:chExt cx="2208148" cy="562208"/>
          </a:xfrm>
        </p:grpSpPr>
        <p:sp>
          <p:nvSpPr>
            <p:cNvPr id="37" name="矩形: 圆角 36">
              <a:extLst>
                <a:ext uri="{FF2B5EF4-FFF2-40B4-BE49-F238E27FC236}">
                  <a16:creationId xmlns:a16="http://schemas.microsoft.com/office/drawing/2014/main" id="{78198D0C-7817-4F12-89B0-82BD5ED7046C}"/>
                </a:ext>
              </a:extLst>
            </p:cNvPr>
            <p:cNvSpPr/>
            <p:nvPr/>
          </p:nvSpPr>
          <p:spPr>
            <a:xfrm>
              <a:off x="877952" y="2929989"/>
              <a:ext cx="2208148" cy="562208"/>
            </a:xfrm>
            <a:prstGeom prst="roundRect">
              <a:avLst>
                <a:gd name="adj" fmla="val 50000"/>
              </a:avLst>
            </a:prstGeom>
            <a:solidFill>
              <a:schemeClr val="accent4">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4" name="文本框 43">
              <a:extLst>
                <a:ext uri="{FF2B5EF4-FFF2-40B4-BE49-F238E27FC236}">
                  <a16:creationId xmlns:a16="http://schemas.microsoft.com/office/drawing/2014/main" id="{0BBEB3E4-B5BE-46AB-89DB-BA81447A296B}"/>
                </a:ext>
              </a:extLst>
            </p:cNvPr>
            <p:cNvSpPr txBox="1"/>
            <p:nvPr/>
          </p:nvSpPr>
          <p:spPr>
            <a:xfrm>
              <a:off x="1072278" y="3070852"/>
              <a:ext cx="1819496" cy="280482"/>
            </a:xfrm>
            <a:prstGeom prst="rect">
              <a:avLst/>
            </a:prstGeom>
            <a:noFill/>
          </p:spPr>
          <p:txBody>
            <a:bodyPr wrap="none" rtlCol="0">
              <a:spAutoFit/>
            </a:bodyPr>
            <a:lstStyle/>
            <a:p>
              <a:r>
                <a:rPr lang="zh-CN" altLang="en-US" b="1" dirty="0">
                  <a:solidFill>
                    <a:schemeClr val="bg1"/>
                  </a:solidFill>
                  <a:latin typeface="+mj-ea"/>
                  <a:ea typeface="+mj-ea"/>
                </a:rPr>
                <a:t>确定调查目标</a:t>
              </a:r>
            </a:p>
          </p:txBody>
        </p:sp>
      </p:grpSp>
      <p:grpSp>
        <p:nvGrpSpPr>
          <p:cNvPr id="63" name="组合 62">
            <a:extLst>
              <a:ext uri="{FF2B5EF4-FFF2-40B4-BE49-F238E27FC236}">
                <a16:creationId xmlns:a16="http://schemas.microsoft.com/office/drawing/2014/main" id="{61D247C6-B2FB-4189-A0B4-4F4AF2DBA363}"/>
              </a:ext>
            </a:extLst>
          </p:cNvPr>
          <p:cNvGrpSpPr/>
          <p:nvPr/>
        </p:nvGrpSpPr>
        <p:grpSpPr>
          <a:xfrm>
            <a:off x="3664785" y="3000224"/>
            <a:ext cx="1904946" cy="740302"/>
            <a:chOff x="877952" y="2929989"/>
            <a:chExt cx="2208148" cy="562208"/>
          </a:xfrm>
        </p:grpSpPr>
        <p:sp>
          <p:nvSpPr>
            <p:cNvPr id="82" name="矩形: 圆角 81">
              <a:extLst>
                <a:ext uri="{FF2B5EF4-FFF2-40B4-BE49-F238E27FC236}">
                  <a16:creationId xmlns:a16="http://schemas.microsoft.com/office/drawing/2014/main" id="{E2B74D03-AF33-479E-8432-11F771472B0D}"/>
                </a:ext>
              </a:extLst>
            </p:cNvPr>
            <p:cNvSpPr/>
            <p:nvPr/>
          </p:nvSpPr>
          <p:spPr>
            <a:xfrm>
              <a:off x="877952" y="2929989"/>
              <a:ext cx="2208148" cy="562208"/>
            </a:xfrm>
            <a:prstGeom prst="roundRect">
              <a:avLst>
                <a:gd name="adj" fmla="val 50000"/>
              </a:avLst>
            </a:prstGeom>
            <a:solidFill>
              <a:schemeClr val="accent4">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3" name="文本框 82">
              <a:extLst>
                <a:ext uri="{FF2B5EF4-FFF2-40B4-BE49-F238E27FC236}">
                  <a16:creationId xmlns:a16="http://schemas.microsoft.com/office/drawing/2014/main" id="{9CEB7286-FD80-438E-B3F3-581381EDF306}"/>
                </a:ext>
              </a:extLst>
            </p:cNvPr>
            <p:cNvSpPr txBox="1"/>
            <p:nvPr/>
          </p:nvSpPr>
          <p:spPr>
            <a:xfrm>
              <a:off x="1072278" y="3070852"/>
              <a:ext cx="1819496" cy="280482"/>
            </a:xfrm>
            <a:prstGeom prst="rect">
              <a:avLst/>
            </a:prstGeom>
            <a:noFill/>
          </p:spPr>
          <p:txBody>
            <a:bodyPr wrap="none" rtlCol="0">
              <a:spAutoFit/>
            </a:bodyPr>
            <a:lstStyle/>
            <a:p>
              <a:r>
                <a:rPr lang="zh-CN" altLang="en-US" b="1" dirty="0">
                  <a:solidFill>
                    <a:schemeClr val="bg1"/>
                  </a:solidFill>
                  <a:latin typeface="+mj-ea"/>
                  <a:ea typeface="+mj-ea"/>
                </a:rPr>
                <a:t>制定调查提纲</a:t>
              </a:r>
            </a:p>
          </p:txBody>
        </p:sp>
      </p:grpSp>
      <p:grpSp>
        <p:nvGrpSpPr>
          <p:cNvPr id="76" name="组合 75">
            <a:extLst>
              <a:ext uri="{FF2B5EF4-FFF2-40B4-BE49-F238E27FC236}">
                <a16:creationId xmlns:a16="http://schemas.microsoft.com/office/drawing/2014/main" id="{89290E29-EA95-4411-A679-523B472F9B23}"/>
              </a:ext>
            </a:extLst>
          </p:cNvPr>
          <p:cNvGrpSpPr/>
          <p:nvPr/>
        </p:nvGrpSpPr>
        <p:grpSpPr>
          <a:xfrm>
            <a:off x="3664785" y="4197012"/>
            <a:ext cx="1904946" cy="740302"/>
            <a:chOff x="877952" y="3786709"/>
            <a:chExt cx="2208148" cy="562208"/>
          </a:xfrm>
        </p:grpSpPr>
        <p:sp>
          <p:nvSpPr>
            <p:cNvPr id="80" name="矩形: 圆角 79">
              <a:extLst>
                <a:ext uri="{FF2B5EF4-FFF2-40B4-BE49-F238E27FC236}">
                  <a16:creationId xmlns:a16="http://schemas.microsoft.com/office/drawing/2014/main" id="{937C714A-F6CB-4893-8428-363EF206578E}"/>
                </a:ext>
              </a:extLst>
            </p:cNvPr>
            <p:cNvSpPr/>
            <p:nvPr/>
          </p:nvSpPr>
          <p:spPr>
            <a:xfrm>
              <a:off x="877952" y="3786709"/>
              <a:ext cx="2208148" cy="562208"/>
            </a:xfrm>
            <a:prstGeom prst="roundRect">
              <a:avLst>
                <a:gd name="adj" fmla="val 50000"/>
              </a:avLst>
            </a:prstGeom>
            <a:solidFill>
              <a:schemeClr val="accent4">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1" name="文本框 80">
              <a:extLst>
                <a:ext uri="{FF2B5EF4-FFF2-40B4-BE49-F238E27FC236}">
                  <a16:creationId xmlns:a16="http://schemas.microsoft.com/office/drawing/2014/main" id="{17DCCDF5-47E0-4D4D-B281-D36578753635}"/>
                </a:ext>
              </a:extLst>
            </p:cNvPr>
            <p:cNvSpPr txBox="1"/>
            <p:nvPr/>
          </p:nvSpPr>
          <p:spPr>
            <a:xfrm>
              <a:off x="1072278" y="3927572"/>
              <a:ext cx="1819496" cy="280482"/>
            </a:xfrm>
            <a:prstGeom prst="rect">
              <a:avLst/>
            </a:prstGeom>
            <a:noFill/>
          </p:spPr>
          <p:txBody>
            <a:bodyPr wrap="none" rtlCol="0">
              <a:spAutoFit/>
            </a:bodyPr>
            <a:lstStyle/>
            <a:p>
              <a:r>
                <a:rPr lang="zh-CN" altLang="en-US" b="1" dirty="0">
                  <a:solidFill>
                    <a:schemeClr val="bg1"/>
                  </a:solidFill>
                  <a:latin typeface="+mj-ea"/>
                  <a:ea typeface="+mj-ea"/>
                </a:rPr>
                <a:t>编制调查问题</a:t>
              </a:r>
            </a:p>
          </p:txBody>
        </p:sp>
      </p:grpSp>
      <p:grpSp>
        <p:nvGrpSpPr>
          <p:cNvPr id="77" name="组合 76">
            <a:extLst>
              <a:ext uri="{FF2B5EF4-FFF2-40B4-BE49-F238E27FC236}">
                <a16:creationId xmlns:a16="http://schemas.microsoft.com/office/drawing/2014/main" id="{E777A119-9873-4C52-B27B-0D23ECF72259}"/>
              </a:ext>
            </a:extLst>
          </p:cNvPr>
          <p:cNvGrpSpPr/>
          <p:nvPr/>
        </p:nvGrpSpPr>
        <p:grpSpPr>
          <a:xfrm>
            <a:off x="3664785" y="5393798"/>
            <a:ext cx="1904946" cy="740302"/>
            <a:chOff x="877952" y="4747742"/>
            <a:chExt cx="2208148" cy="562208"/>
          </a:xfrm>
        </p:grpSpPr>
        <p:sp>
          <p:nvSpPr>
            <p:cNvPr id="78" name="矩形: 圆角 77">
              <a:extLst>
                <a:ext uri="{FF2B5EF4-FFF2-40B4-BE49-F238E27FC236}">
                  <a16:creationId xmlns:a16="http://schemas.microsoft.com/office/drawing/2014/main" id="{50DFA4CA-AD31-471C-B1EF-49ED51E1B3FD}"/>
                </a:ext>
              </a:extLst>
            </p:cNvPr>
            <p:cNvSpPr/>
            <p:nvPr/>
          </p:nvSpPr>
          <p:spPr>
            <a:xfrm>
              <a:off x="877952" y="4747742"/>
              <a:ext cx="2208148" cy="562208"/>
            </a:xfrm>
            <a:prstGeom prst="roundRect">
              <a:avLst>
                <a:gd name="adj" fmla="val 50000"/>
              </a:avLst>
            </a:prstGeom>
            <a:solidFill>
              <a:schemeClr val="accent4">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79" name="文本框 78">
              <a:extLst>
                <a:ext uri="{FF2B5EF4-FFF2-40B4-BE49-F238E27FC236}">
                  <a16:creationId xmlns:a16="http://schemas.microsoft.com/office/drawing/2014/main" id="{CA105E70-5355-495C-B316-AB219674A6DF}"/>
                </a:ext>
              </a:extLst>
            </p:cNvPr>
            <p:cNvSpPr txBox="1"/>
            <p:nvPr/>
          </p:nvSpPr>
          <p:spPr>
            <a:xfrm>
              <a:off x="1206063" y="4888605"/>
              <a:ext cx="1551924" cy="280482"/>
            </a:xfrm>
            <a:prstGeom prst="rect">
              <a:avLst/>
            </a:prstGeom>
            <a:noFill/>
          </p:spPr>
          <p:txBody>
            <a:bodyPr wrap="none" rtlCol="0">
              <a:spAutoFit/>
            </a:bodyPr>
            <a:lstStyle/>
            <a:p>
              <a:r>
                <a:rPr lang="zh-CN" altLang="en-US" b="1" dirty="0">
                  <a:solidFill>
                    <a:schemeClr val="bg1"/>
                  </a:solidFill>
                  <a:latin typeface="+mj-ea"/>
                  <a:ea typeface="+mj-ea"/>
                </a:rPr>
                <a:t>小范围预测</a:t>
              </a:r>
            </a:p>
          </p:txBody>
        </p:sp>
      </p:grpSp>
      <p:grpSp>
        <p:nvGrpSpPr>
          <p:cNvPr id="85" name="组合 84">
            <a:extLst>
              <a:ext uri="{FF2B5EF4-FFF2-40B4-BE49-F238E27FC236}">
                <a16:creationId xmlns:a16="http://schemas.microsoft.com/office/drawing/2014/main" id="{FB2C6DF3-ACF1-4907-9EC2-520EFFEA90BA}"/>
              </a:ext>
            </a:extLst>
          </p:cNvPr>
          <p:cNvGrpSpPr/>
          <p:nvPr/>
        </p:nvGrpSpPr>
        <p:grpSpPr>
          <a:xfrm>
            <a:off x="6623855" y="3000224"/>
            <a:ext cx="1904946" cy="740302"/>
            <a:chOff x="877952" y="2929989"/>
            <a:chExt cx="2208148" cy="562208"/>
          </a:xfrm>
        </p:grpSpPr>
        <p:sp>
          <p:nvSpPr>
            <p:cNvPr id="92" name="矩形: 圆角 91">
              <a:extLst>
                <a:ext uri="{FF2B5EF4-FFF2-40B4-BE49-F238E27FC236}">
                  <a16:creationId xmlns:a16="http://schemas.microsoft.com/office/drawing/2014/main" id="{14B8F5C1-0A33-4C7E-B75F-527C0256634B}"/>
                </a:ext>
              </a:extLst>
            </p:cNvPr>
            <p:cNvSpPr/>
            <p:nvPr/>
          </p:nvSpPr>
          <p:spPr>
            <a:xfrm>
              <a:off x="877952" y="2929989"/>
              <a:ext cx="2208148" cy="562208"/>
            </a:xfrm>
            <a:prstGeom prst="roundRect">
              <a:avLst>
                <a:gd name="adj" fmla="val 50000"/>
              </a:avLst>
            </a:prstGeom>
            <a:solidFill>
              <a:schemeClr val="accent4">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93" name="文本框 92">
              <a:extLst>
                <a:ext uri="{FF2B5EF4-FFF2-40B4-BE49-F238E27FC236}">
                  <a16:creationId xmlns:a16="http://schemas.microsoft.com/office/drawing/2014/main" id="{5AE9A340-3A9B-45AB-96F6-814A57888DC9}"/>
                </a:ext>
              </a:extLst>
            </p:cNvPr>
            <p:cNvSpPr txBox="1"/>
            <p:nvPr/>
          </p:nvSpPr>
          <p:spPr>
            <a:xfrm>
              <a:off x="1072278" y="3070852"/>
              <a:ext cx="1819496" cy="280482"/>
            </a:xfrm>
            <a:prstGeom prst="rect">
              <a:avLst/>
            </a:prstGeom>
            <a:noFill/>
          </p:spPr>
          <p:txBody>
            <a:bodyPr wrap="none" rtlCol="0">
              <a:spAutoFit/>
            </a:bodyPr>
            <a:lstStyle/>
            <a:p>
              <a:r>
                <a:rPr lang="zh-CN" altLang="en-US" b="1" dirty="0">
                  <a:solidFill>
                    <a:schemeClr val="bg1"/>
                  </a:solidFill>
                  <a:latin typeface="+mj-ea"/>
                  <a:ea typeface="+mj-ea"/>
                </a:rPr>
                <a:t>修正调查问题</a:t>
              </a:r>
            </a:p>
          </p:txBody>
        </p:sp>
      </p:grpSp>
      <p:grpSp>
        <p:nvGrpSpPr>
          <p:cNvPr id="86" name="组合 85">
            <a:extLst>
              <a:ext uri="{FF2B5EF4-FFF2-40B4-BE49-F238E27FC236}">
                <a16:creationId xmlns:a16="http://schemas.microsoft.com/office/drawing/2014/main" id="{8B4D80B7-7760-4833-8A86-0C389FC8D3DE}"/>
              </a:ext>
            </a:extLst>
          </p:cNvPr>
          <p:cNvGrpSpPr/>
          <p:nvPr/>
        </p:nvGrpSpPr>
        <p:grpSpPr>
          <a:xfrm>
            <a:off x="6623855" y="4197012"/>
            <a:ext cx="1904946" cy="740302"/>
            <a:chOff x="877952" y="3786709"/>
            <a:chExt cx="2208148" cy="562208"/>
          </a:xfrm>
        </p:grpSpPr>
        <p:sp>
          <p:nvSpPr>
            <p:cNvPr id="90" name="矩形: 圆角 89">
              <a:extLst>
                <a:ext uri="{FF2B5EF4-FFF2-40B4-BE49-F238E27FC236}">
                  <a16:creationId xmlns:a16="http://schemas.microsoft.com/office/drawing/2014/main" id="{C255DE0D-C941-4BD6-A179-492F4C1FB177}"/>
                </a:ext>
              </a:extLst>
            </p:cNvPr>
            <p:cNvSpPr/>
            <p:nvPr/>
          </p:nvSpPr>
          <p:spPr>
            <a:xfrm>
              <a:off x="877952" y="3786709"/>
              <a:ext cx="2208148" cy="562208"/>
            </a:xfrm>
            <a:prstGeom prst="roundRect">
              <a:avLst>
                <a:gd name="adj" fmla="val 50000"/>
              </a:avLst>
            </a:prstGeom>
            <a:solidFill>
              <a:schemeClr val="accent4">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91" name="文本框 90">
              <a:extLst>
                <a:ext uri="{FF2B5EF4-FFF2-40B4-BE49-F238E27FC236}">
                  <a16:creationId xmlns:a16="http://schemas.microsoft.com/office/drawing/2014/main" id="{EBF6B49E-8E79-4E6C-AD3E-1F6EE9277FDA}"/>
                </a:ext>
              </a:extLst>
            </p:cNvPr>
            <p:cNvSpPr txBox="1"/>
            <p:nvPr/>
          </p:nvSpPr>
          <p:spPr>
            <a:xfrm>
              <a:off x="1339851" y="3927572"/>
              <a:ext cx="1284351" cy="280482"/>
            </a:xfrm>
            <a:prstGeom prst="rect">
              <a:avLst/>
            </a:prstGeom>
            <a:noFill/>
          </p:spPr>
          <p:txBody>
            <a:bodyPr wrap="none" rtlCol="0">
              <a:spAutoFit/>
            </a:bodyPr>
            <a:lstStyle/>
            <a:p>
              <a:r>
                <a:rPr lang="zh-CN" altLang="en-US" b="1" dirty="0">
                  <a:solidFill>
                    <a:schemeClr val="bg1"/>
                  </a:solidFill>
                  <a:latin typeface="+mj-ea"/>
                  <a:ea typeface="+mj-ea"/>
                </a:rPr>
                <a:t>正式发放</a:t>
              </a:r>
            </a:p>
          </p:txBody>
        </p:sp>
      </p:grpSp>
      <p:grpSp>
        <p:nvGrpSpPr>
          <p:cNvPr id="95" name="组合 94">
            <a:extLst>
              <a:ext uri="{FF2B5EF4-FFF2-40B4-BE49-F238E27FC236}">
                <a16:creationId xmlns:a16="http://schemas.microsoft.com/office/drawing/2014/main" id="{9A5FFA89-1D91-4C6A-9190-EBD1D2752751}"/>
              </a:ext>
            </a:extLst>
          </p:cNvPr>
          <p:cNvGrpSpPr/>
          <p:nvPr/>
        </p:nvGrpSpPr>
        <p:grpSpPr>
          <a:xfrm>
            <a:off x="9582927" y="3000224"/>
            <a:ext cx="1904946" cy="740302"/>
            <a:chOff x="877952" y="2929989"/>
            <a:chExt cx="2208148" cy="562208"/>
          </a:xfrm>
        </p:grpSpPr>
        <p:sp>
          <p:nvSpPr>
            <p:cNvPr id="102" name="矩形: 圆角 101">
              <a:extLst>
                <a:ext uri="{FF2B5EF4-FFF2-40B4-BE49-F238E27FC236}">
                  <a16:creationId xmlns:a16="http://schemas.microsoft.com/office/drawing/2014/main" id="{C29234F7-9C6F-4329-9AAB-EF2C3D7408B3}"/>
                </a:ext>
              </a:extLst>
            </p:cNvPr>
            <p:cNvSpPr/>
            <p:nvPr/>
          </p:nvSpPr>
          <p:spPr>
            <a:xfrm>
              <a:off x="877952" y="2929989"/>
              <a:ext cx="2208148" cy="562208"/>
            </a:xfrm>
            <a:prstGeom prst="roundRect">
              <a:avLst>
                <a:gd name="adj" fmla="val 50000"/>
              </a:avLst>
            </a:prstGeom>
            <a:solidFill>
              <a:schemeClr val="accent4">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03" name="文本框 102">
              <a:extLst>
                <a:ext uri="{FF2B5EF4-FFF2-40B4-BE49-F238E27FC236}">
                  <a16:creationId xmlns:a16="http://schemas.microsoft.com/office/drawing/2014/main" id="{E9CF2A62-CB3A-4217-9F30-13C9FDC4666F}"/>
                </a:ext>
              </a:extLst>
            </p:cNvPr>
            <p:cNvSpPr txBox="1"/>
            <p:nvPr/>
          </p:nvSpPr>
          <p:spPr>
            <a:xfrm>
              <a:off x="1339851" y="3070852"/>
              <a:ext cx="1284351" cy="280482"/>
            </a:xfrm>
            <a:prstGeom prst="rect">
              <a:avLst/>
            </a:prstGeom>
            <a:noFill/>
          </p:spPr>
          <p:txBody>
            <a:bodyPr wrap="none" rtlCol="0">
              <a:spAutoFit/>
            </a:bodyPr>
            <a:lstStyle/>
            <a:p>
              <a:r>
                <a:rPr lang="zh-CN" altLang="en-US" b="1" dirty="0">
                  <a:solidFill>
                    <a:schemeClr val="bg1"/>
                  </a:solidFill>
                  <a:latin typeface="+mj-ea"/>
                  <a:ea typeface="+mj-ea"/>
                </a:rPr>
                <a:t>样本回收</a:t>
              </a:r>
            </a:p>
          </p:txBody>
        </p:sp>
      </p:grpSp>
      <p:grpSp>
        <p:nvGrpSpPr>
          <p:cNvPr id="96" name="组合 95">
            <a:extLst>
              <a:ext uri="{FF2B5EF4-FFF2-40B4-BE49-F238E27FC236}">
                <a16:creationId xmlns:a16="http://schemas.microsoft.com/office/drawing/2014/main" id="{BE5B6D9A-6DD9-44C5-B6DA-2C210289A65F}"/>
              </a:ext>
            </a:extLst>
          </p:cNvPr>
          <p:cNvGrpSpPr/>
          <p:nvPr/>
        </p:nvGrpSpPr>
        <p:grpSpPr>
          <a:xfrm>
            <a:off x="9582927" y="4197012"/>
            <a:ext cx="1904946" cy="740302"/>
            <a:chOff x="877952" y="3786709"/>
            <a:chExt cx="2208148" cy="562208"/>
          </a:xfrm>
        </p:grpSpPr>
        <p:sp>
          <p:nvSpPr>
            <p:cNvPr id="100" name="矩形: 圆角 99">
              <a:extLst>
                <a:ext uri="{FF2B5EF4-FFF2-40B4-BE49-F238E27FC236}">
                  <a16:creationId xmlns:a16="http://schemas.microsoft.com/office/drawing/2014/main" id="{0E5C013B-0291-4998-8355-66E6CDF5CD4D}"/>
                </a:ext>
              </a:extLst>
            </p:cNvPr>
            <p:cNvSpPr/>
            <p:nvPr/>
          </p:nvSpPr>
          <p:spPr>
            <a:xfrm>
              <a:off x="877952" y="3786709"/>
              <a:ext cx="2208148" cy="562208"/>
            </a:xfrm>
            <a:prstGeom prst="roundRect">
              <a:avLst>
                <a:gd name="adj" fmla="val 50000"/>
              </a:avLst>
            </a:prstGeom>
            <a:solidFill>
              <a:schemeClr val="accent4">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01" name="文本框 100">
              <a:extLst>
                <a:ext uri="{FF2B5EF4-FFF2-40B4-BE49-F238E27FC236}">
                  <a16:creationId xmlns:a16="http://schemas.microsoft.com/office/drawing/2014/main" id="{AE7AF64D-F139-4A0A-A93E-8D7717E908D4}"/>
                </a:ext>
              </a:extLst>
            </p:cNvPr>
            <p:cNvSpPr txBox="1"/>
            <p:nvPr/>
          </p:nvSpPr>
          <p:spPr>
            <a:xfrm>
              <a:off x="1339851" y="3927572"/>
              <a:ext cx="1284351" cy="280482"/>
            </a:xfrm>
            <a:prstGeom prst="rect">
              <a:avLst/>
            </a:prstGeom>
            <a:noFill/>
          </p:spPr>
          <p:txBody>
            <a:bodyPr wrap="none" rtlCol="0">
              <a:spAutoFit/>
            </a:bodyPr>
            <a:lstStyle/>
            <a:p>
              <a:r>
                <a:rPr lang="zh-CN" altLang="en-US" b="1" dirty="0">
                  <a:solidFill>
                    <a:schemeClr val="bg1"/>
                  </a:solidFill>
                  <a:latin typeface="+mj-ea"/>
                  <a:ea typeface="+mj-ea"/>
                </a:rPr>
                <a:t>完成调查</a:t>
              </a:r>
            </a:p>
          </p:txBody>
        </p:sp>
      </p:grpSp>
      <p:sp>
        <p:nvSpPr>
          <p:cNvPr id="6" name="箭头: 右 5">
            <a:extLst>
              <a:ext uri="{FF2B5EF4-FFF2-40B4-BE49-F238E27FC236}">
                <a16:creationId xmlns:a16="http://schemas.microsoft.com/office/drawing/2014/main" id="{C2010D76-A5DD-4E98-8D9E-4FB300B3D749}"/>
              </a:ext>
            </a:extLst>
          </p:cNvPr>
          <p:cNvSpPr/>
          <p:nvPr/>
        </p:nvSpPr>
        <p:spPr>
          <a:xfrm>
            <a:off x="2973125" y="3505329"/>
            <a:ext cx="329196" cy="216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箭头: 右 103">
            <a:extLst>
              <a:ext uri="{FF2B5EF4-FFF2-40B4-BE49-F238E27FC236}">
                <a16:creationId xmlns:a16="http://schemas.microsoft.com/office/drawing/2014/main" id="{B2D51EB7-1B3F-4596-A8BF-FE30F44DA1D9}"/>
              </a:ext>
            </a:extLst>
          </p:cNvPr>
          <p:cNvSpPr/>
          <p:nvPr/>
        </p:nvSpPr>
        <p:spPr>
          <a:xfrm>
            <a:off x="5932195" y="3505329"/>
            <a:ext cx="329196" cy="216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箭头: 右 104">
            <a:extLst>
              <a:ext uri="{FF2B5EF4-FFF2-40B4-BE49-F238E27FC236}">
                <a16:creationId xmlns:a16="http://schemas.microsoft.com/office/drawing/2014/main" id="{7725E7F7-3F37-40BF-B66B-C1FB1FCDA87F}"/>
              </a:ext>
            </a:extLst>
          </p:cNvPr>
          <p:cNvSpPr/>
          <p:nvPr/>
        </p:nvSpPr>
        <p:spPr>
          <a:xfrm>
            <a:off x="8891265" y="3505329"/>
            <a:ext cx="329196" cy="216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文本框 105">
            <a:extLst>
              <a:ext uri="{FF2B5EF4-FFF2-40B4-BE49-F238E27FC236}">
                <a16:creationId xmlns:a16="http://schemas.microsoft.com/office/drawing/2014/main" id="{F76C2E69-DE42-49E2-91DC-A9CF2C80ED57}"/>
              </a:ext>
            </a:extLst>
          </p:cNvPr>
          <p:cNvSpPr txBox="1"/>
          <p:nvPr/>
        </p:nvSpPr>
        <p:spPr>
          <a:xfrm>
            <a:off x="795914" y="1505524"/>
            <a:ext cx="10567311" cy="876202"/>
          </a:xfrm>
          <a:prstGeom prst="rect">
            <a:avLst/>
          </a:prstGeom>
          <a:noFill/>
        </p:spPr>
        <p:txBody>
          <a:bodyPr wrap="square" rtlCol="0">
            <a:spAutoFit/>
          </a:bodyPr>
          <a:lstStyle/>
          <a:p>
            <a:pPr>
              <a:lnSpc>
                <a:spcPct val="150000"/>
              </a:lnSpc>
            </a:pPr>
            <a:r>
              <a:rPr lang="zh-CN" altLang="en-US" dirty="0">
                <a:solidFill>
                  <a:schemeClr val="accent1"/>
                </a:solidFill>
                <a:latin typeface="+mn-ea"/>
              </a:rPr>
              <a:t>首先要明确调查的目标以及使用的范围。围绕调研对象的基本信息、使用目的、使用现状、功能评价和意见建议，</a:t>
            </a:r>
            <a:r>
              <a:rPr lang="en-US" altLang="zh-CN" dirty="0">
                <a:solidFill>
                  <a:schemeClr val="accent1"/>
                </a:solidFill>
                <a:latin typeface="+mn-ea"/>
              </a:rPr>
              <a:t>5</a:t>
            </a:r>
            <a:r>
              <a:rPr lang="zh-CN" altLang="en-US" dirty="0">
                <a:solidFill>
                  <a:schemeClr val="accent1"/>
                </a:solidFill>
                <a:latin typeface="+mn-ea"/>
              </a:rPr>
              <a:t>个维度进行设计</a:t>
            </a:r>
          </a:p>
        </p:txBody>
      </p:sp>
    </p:spTree>
    <p:extLst>
      <p:ext uri="{BB962C8B-B14F-4D97-AF65-F5344CB8AC3E}">
        <p14:creationId xmlns:p14="http://schemas.microsoft.com/office/powerpoint/2010/main" val="1518875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01BEA8C4-7047-4690-9D97-8D17E6D12B66}"/>
              </a:ext>
            </a:extLst>
          </p:cNvPr>
          <p:cNvGrpSpPr/>
          <p:nvPr/>
        </p:nvGrpSpPr>
        <p:grpSpPr>
          <a:xfrm>
            <a:off x="953475" y="536622"/>
            <a:ext cx="4167524" cy="584775"/>
            <a:chOff x="380235" y="1997818"/>
            <a:chExt cx="4167523" cy="584775"/>
          </a:xfrm>
        </p:grpSpPr>
        <p:sp>
          <p:nvSpPr>
            <p:cNvPr id="23" name="文本框 22">
              <a:extLst>
                <a:ext uri="{FF2B5EF4-FFF2-40B4-BE49-F238E27FC236}">
                  <a16:creationId xmlns:a16="http://schemas.microsoft.com/office/drawing/2014/main" id="{F26A92E4-59BA-4F81-BB83-E0676BE5FF1F}"/>
                </a:ext>
              </a:extLst>
            </p:cNvPr>
            <p:cNvSpPr txBox="1"/>
            <p:nvPr/>
          </p:nvSpPr>
          <p:spPr>
            <a:xfrm>
              <a:off x="380235" y="1997818"/>
              <a:ext cx="2646878"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排版四大原则</a:t>
              </a:r>
            </a:p>
          </p:txBody>
        </p:sp>
        <p:sp>
          <p:nvSpPr>
            <p:cNvPr id="29" name="文本框 28">
              <a:extLst>
                <a:ext uri="{FF2B5EF4-FFF2-40B4-BE49-F238E27FC236}">
                  <a16:creationId xmlns:a16="http://schemas.microsoft.com/office/drawing/2014/main" id="{4714CFEE-5C4C-4294-A10B-A77405706851}"/>
                </a:ext>
              </a:extLst>
            </p:cNvPr>
            <p:cNvSpPr txBox="1"/>
            <p:nvPr/>
          </p:nvSpPr>
          <p:spPr>
            <a:xfrm>
              <a:off x="2940820"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31" name="文本框 30">
              <a:extLst>
                <a:ext uri="{FF2B5EF4-FFF2-40B4-BE49-F238E27FC236}">
                  <a16:creationId xmlns:a16="http://schemas.microsoft.com/office/drawing/2014/main" id="{B696DD42-932D-4519-908C-26ED6FF6925A}"/>
                </a:ext>
              </a:extLst>
            </p:cNvPr>
            <p:cNvSpPr txBox="1"/>
            <p:nvPr/>
          </p:nvSpPr>
          <p:spPr>
            <a:xfrm>
              <a:off x="3181037" y="2119816"/>
              <a:ext cx="1366721" cy="461793"/>
            </a:xfrm>
            <a:prstGeom prst="rect">
              <a:avLst/>
            </a:prstGeom>
            <a:noFill/>
          </p:spPr>
          <p:txBody>
            <a:bodyPr wrap="none" rtlCol="0">
              <a:spAutoFit/>
            </a:bodyPr>
            <a:lstStyle/>
            <a:p>
              <a:r>
                <a:rPr lang="en-US" altLang="zh-CN" sz="2401" dirty="0">
                  <a:solidFill>
                    <a:schemeClr val="accent2"/>
                  </a:solidFill>
                  <a:latin typeface="+mj-ea"/>
                  <a:ea typeface="+mj-ea"/>
                </a:rPr>
                <a:t>Content</a:t>
              </a:r>
              <a:endParaRPr lang="zh-CN" altLang="en-US" sz="2401" dirty="0">
                <a:solidFill>
                  <a:schemeClr val="accent2"/>
                </a:solidFill>
                <a:latin typeface="+mj-ea"/>
                <a:ea typeface="+mj-ea"/>
              </a:endParaRPr>
            </a:p>
          </p:txBody>
        </p:sp>
      </p:grpSp>
      <p:sp>
        <p:nvSpPr>
          <p:cNvPr id="39" name="矩形: 圆角 38">
            <a:extLst>
              <a:ext uri="{FF2B5EF4-FFF2-40B4-BE49-F238E27FC236}">
                <a16:creationId xmlns:a16="http://schemas.microsoft.com/office/drawing/2014/main" id="{3FF1AC6B-3967-421E-BC71-EF1E29A10161}"/>
              </a:ext>
            </a:extLst>
          </p:cNvPr>
          <p:cNvSpPr/>
          <p:nvPr/>
        </p:nvSpPr>
        <p:spPr>
          <a:xfrm>
            <a:off x="656304" y="1072593"/>
            <a:ext cx="3429000" cy="57707"/>
          </a:xfrm>
          <a:prstGeom prst="roundRect">
            <a:avLst>
              <a:gd name="adj" fmla="val 50000"/>
            </a:avLst>
          </a:prstGeom>
          <a:gradFill>
            <a:gsLst>
              <a:gs pos="38000">
                <a:srgbClr val="6D7488"/>
              </a:gs>
              <a:gs pos="0">
                <a:schemeClr val="accent2">
                  <a:alpha val="0"/>
                </a:schemeClr>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CF114EE5-31B6-4D6B-A54E-C69E5B971129}"/>
              </a:ext>
            </a:extLst>
          </p:cNvPr>
          <p:cNvGrpSpPr/>
          <p:nvPr/>
        </p:nvGrpSpPr>
        <p:grpSpPr>
          <a:xfrm>
            <a:off x="661951" y="708653"/>
            <a:ext cx="291524" cy="300010"/>
            <a:chOff x="333130" y="690422"/>
            <a:chExt cx="291524" cy="300010"/>
          </a:xfrm>
        </p:grpSpPr>
        <p:sp>
          <p:nvSpPr>
            <p:cNvPr id="41" name="矩形: 圆角 40">
              <a:extLst>
                <a:ext uri="{FF2B5EF4-FFF2-40B4-BE49-F238E27FC236}">
                  <a16:creationId xmlns:a16="http://schemas.microsoft.com/office/drawing/2014/main" id="{70FD6030-D4FD-4C84-A4A3-1BB768071B10}"/>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a:extLst>
                <a:ext uri="{FF2B5EF4-FFF2-40B4-BE49-F238E27FC236}">
                  <a16:creationId xmlns:a16="http://schemas.microsoft.com/office/drawing/2014/main" id="{C989007F-B311-431F-9382-F134675FE6A9}"/>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a:extLst>
              <a:ext uri="{FF2B5EF4-FFF2-40B4-BE49-F238E27FC236}">
                <a16:creationId xmlns:a16="http://schemas.microsoft.com/office/drawing/2014/main" id="{C86D5F1E-8DAD-4B45-B44D-42C62A64020F}"/>
              </a:ext>
            </a:extLst>
          </p:cNvPr>
          <p:cNvGrpSpPr/>
          <p:nvPr/>
        </p:nvGrpSpPr>
        <p:grpSpPr>
          <a:xfrm>
            <a:off x="661951" y="1681518"/>
            <a:ext cx="5321271" cy="2090382"/>
            <a:chOff x="661951" y="1681518"/>
            <a:chExt cx="5321271" cy="2090382"/>
          </a:xfrm>
        </p:grpSpPr>
        <p:sp>
          <p:nvSpPr>
            <p:cNvPr id="2" name="矩形: 圆角 1">
              <a:extLst>
                <a:ext uri="{FF2B5EF4-FFF2-40B4-BE49-F238E27FC236}">
                  <a16:creationId xmlns:a16="http://schemas.microsoft.com/office/drawing/2014/main" id="{D6ED70C5-F265-49A7-B066-4E6B5338541F}"/>
                </a:ext>
              </a:extLst>
            </p:cNvPr>
            <p:cNvSpPr/>
            <p:nvPr/>
          </p:nvSpPr>
          <p:spPr>
            <a:xfrm>
              <a:off x="661951" y="1681518"/>
              <a:ext cx="5321271" cy="2090382"/>
            </a:xfrm>
            <a:prstGeom prst="roundRect">
              <a:avLst>
                <a:gd name="adj" fmla="val 279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a:extLst>
                <a:ext uri="{FF2B5EF4-FFF2-40B4-BE49-F238E27FC236}">
                  <a16:creationId xmlns:a16="http://schemas.microsoft.com/office/drawing/2014/main" id="{DBBB306A-EB1D-4341-B53C-449571CFDEFE}"/>
                </a:ext>
              </a:extLst>
            </p:cNvPr>
            <p:cNvSpPr txBox="1"/>
            <p:nvPr/>
          </p:nvSpPr>
          <p:spPr>
            <a:xfrm>
              <a:off x="2691644" y="1747372"/>
              <a:ext cx="1261884" cy="662554"/>
            </a:xfrm>
            <a:prstGeom prst="rect">
              <a:avLst/>
            </a:prstGeom>
            <a:noFill/>
          </p:spPr>
          <p:txBody>
            <a:bodyPr wrap="none" rtlCol="0">
              <a:spAutoFit/>
            </a:bodyPr>
            <a:lstStyle/>
            <a:p>
              <a:pPr>
                <a:lnSpc>
                  <a:spcPct val="150000"/>
                </a:lnSpc>
              </a:pPr>
              <a:r>
                <a:rPr lang="zh-CN" altLang="en-US" sz="2800" b="1" dirty="0">
                  <a:solidFill>
                    <a:schemeClr val="accent4"/>
                  </a:solidFill>
                  <a:latin typeface="+mj-ea"/>
                  <a:ea typeface="+mj-ea"/>
                </a:rPr>
                <a:t>亲密性</a:t>
              </a:r>
            </a:p>
          </p:txBody>
        </p:sp>
        <p:sp>
          <p:nvSpPr>
            <p:cNvPr id="133" name="文本框 132">
              <a:extLst>
                <a:ext uri="{FF2B5EF4-FFF2-40B4-BE49-F238E27FC236}">
                  <a16:creationId xmlns:a16="http://schemas.microsoft.com/office/drawing/2014/main" id="{28BA17A1-ABCE-448F-B928-5886B3B1BC8C}"/>
                </a:ext>
              </a:extLst>
            </p:cNvPr>
            <p:cNvSpPr txBox="1"/>
            <p:nvPr/>
          </p:nvSpPr>
          <p:spPr>
            <a:xfrm>
              <a:off x="868486" y="2337256"/>
              <a:ext cx="4908200" cy="1291700"/>
            </a:xfrm>
            <a:prstGeom prst="rect">
              <a:avLst/>
            </a:prstGeom>
            <a:noFill/>
          </p:spPr>
          <p:txBody>
            <a:bodyPr wrap="square" rtlCol="0">
              <a:spAutoFit/>
            </a:bodyPr>
            <a:lstStyle/>
            <a:p>
              <a:pPr>
                <a:lnSpc>
                  <a:spcPct val="150000"/>
                </a:lnSpc>
              </a:pPr>
              <a:r>
                <a:rPr lang="zh-CN" altLang="en-US" dirty="0">
                  <a:solidFill>
                    <a:schemeClr val="accent1"/>
                  </a:solidFill>
                  <a:latin typeface="+mn-ea"/>
                </a:rPr>
                <a:t>将相关项组织在一起。在一个页面上，位置接近就意味存在着关联。因此相关的项应当靠近，归组在一起。</a:t>
              </a:r>
            </a:p>
          </p:txBody>
        </p:sp>
      </p:grpSp>
      <p:grpSp>
        <p:nvGrpSpPr>
          <p:cNvPr id="135" name="组合 134">
            <a:extLst>
              <a:ext uri="{FF2B5EF4-FFF2-40B4-BE49-F238E27FC236}">
                <a16:creationId xmlns:a16="http://schemas.microsoft.com/office/drawing/2014/main" id="{F40A8344-38C1-4346-83DE-C31632F5D1E2}"/>
              </a:ext>
            </a:extLst>
          </p:cNvPr>
          <p:cNvGrpSpPr/>
          <p:nvPr/>
        </p:nvGrpSpPr>
        <p:grpSpPr>
          <a:xfrm>
            <a:off x="6197629" y="1681518"/>
            <a:ext cx="5321271" cy="2090382"/>
            <a:chOff x="661951" y="1681518"/>
            <a:chExt cx="5321271" cy="2090382"/>
          </a:xfrm>
        </p:grpSpPr>
        <p:sp>
          <p:nvSpPr>
            <p:cNvPr id="136" name="矩形: 圆角 135">
              <a:extLst>
                <a:ext uri="{FF2B5EF4-FFF2-40B4-BE49-F238E27FC236}">
                  <a16:creationId xmlns:a16="http://schemas.microsoft.com/office/drawing/2014/main" id="{982C0ED5-ABB9-4D43-B148-FDD0F5D7AA0D}"/>
                </a:ext>
              </a:extLst>
            </p:cNvPr>
            <p:cNvSpPr/>
            <p:nvPr/>
          </p:nvSpPr>
          <p:spPr>
            <a:xfrm>
              <a:off x="661951" y="1681518"/>
              <a:ext cx="5321271" cy="2090382"/>
            </a:xfrm>
            <a:prstGeom prst="roundRect">
              <a:avLst>
                <a:gd name="adj" fmla="val 279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7" name="文本框 136">
              <a:extLst>
                <a:ext uri="{FF2B5EF4-FFF2-40B4-BE49-F238E27FC236}">
                  <a16:creationId xmlns:a16="http://schemas.microsoft.com/office/drawing/2014/main" id="{DFB6BA21-D206-4838-B2FD-78AEA69CBD7C}"/>
                </a:ext>
              </a:extLst>
            </p:cNvPr>
            <p:cNvSpPr txBox="1"/>
            <p:nvPr/>
          </p:nvSpPr>
          <p:spPr>
            <a:xfrm>
              <a:off x="2871181" y="1747372"/>
              <a:ext cx="902811" cy="662554"/>
            </a:xfrm>
            <a:prstGeom prst="rect">
              <a:avLst/>
            </a:prstGeom>
            <a:noFill/>
          </p:spPr>
          <p:txBody>
            <a:bodyPr wrap="none" rtlCol="0">
              <a:spAutoFit/>
            </a:bodyPr>
            <a:lstStyle/>
            <a:p>
              <a:pPr>
                <a:lnSpc>
                  <a:spcPct val="150000"/>
                </a:lnSpc>
              </a:pPr>
              <a:r>
                <a:rPr lang="zh-CN" altLang="en-US" sz="2800" b="1" dirty="0">
                  <a:solidFill>
                    <a:schemeClr val="accent4"/>
                  </a:solidFill>
                  <a:latin typeface="+mj-ea"/>
                  <a:ea typeface="+mj-ea"/>
                </a:rPr>
                <a:t>对比</a:t>
              </a:r>
            </a:p>
          </p:txBody>
        </p:sp>
        <p:sp>
          <p:nvSpPr>
            <p:cNvPr id="138" name="文本框 137">
              <a:extLst>
                <a:ext uri="{FF2B5EF4-FFF2-40B4-BE49-F238E27FC236}">
                  <a16:creationId xmlns:a16="http://schemas.microsoft.com/office/drawing/2014/main" id="{688270C7-D5AC-4AE2-81E0-C07F045ECE7A}"/>
                </a:ext>
              </a:extLst>
            </p:cNvPr>
            <p:cNvSpPr txBox="1"/>
            <p:nvPr/>
          </p:nvSpPr>
          <p:spPr>
            <a:xfrm>
              <a:off x="868486" y="2337256"/>
              <a:ext cx="4908200" cy="1291700"/>
            </a:xfrm>
            <a:prstGeom prst="rect">
              <a:avLst/>
            </a:prstGeom>
            <a:noFill/>
          </p:spPr>
          <p:txBody>
            <a:bodyPr wrap="square" rtlCol="0">
              <a:spAutoFit/>
            </a:bodyPr>
            <a:lstStyle/>
            <a:p>
              <a:pPr>
                <a:lnSpc>
                  <a:spcPct val="150000"/>
                </a:lnSpc>
              </a:pPr>
              <a:r>
                <a:rPr lang="zh-CN" altLang="en-US" dirty="0">
                  <a:solidFill>
                    <a:schemeClr val="accent1"/>
                  </a:solidFill>
                  <a:latin typeface="+mn-ea"/>
                </a:rPr>
                <a:t>找准一条明确的对齐线，并用它来对齐。使用不同的字号区分层次，最后使用点、线、面等修饰元素突出重点。</a:t>
              </a:r>
            </a:p>
          </p:txBody>
        </p:sp>
      </p:grpSp>
      <p:grpSp>
        <p:nvGrpSpPr>
          <p:cNvPr id="139" name="组合 138">
            <a:extLst>
              <a:ext uri="{FF2B5EF4-FFF2-40B4-BE49-F238E27FC236}">
                <a16:creationId xmlns:a16="http://schemas.microsoft.com/office/drawing/2014/main" id="{D32C76BF-8137-47B8-9548-D29217D71998}"/>
              </a:ext>
            </a:extLst>
          </p:cNvPr>
          <p:cNvGrpSpPr/>
          <p:nvPr/>
        </p:nvGrpSpPr>
        <p:grpSpPr>
          <a:xfrm>
            <a:off x="661951" y="4043718"/>
            <a:ext cx="5321271" cy="2090382"/>
            <a:chOff x="661951" y="1681518"/>
            <a:chExt cx="5321271" cy="2090382"/>
          </a:xfrm>
        </p:grpSpPr>
        <p:sp>
          <p:nvSpPr>
            <p:cNvPr id="140" name="矩形: 圆角 139">
              <a:extLst>
                <a:ext uri="{FF2B5EF4-FFF2-40B4-BE49-F238E27FC236}">
                  <a16:creationId xmlns:a16="http://schemas.microsoft.com/office/drawing/2014/main" id="{C0CCA2C0-1268-4718-BFE4-C5579E890020}"/>
                </a:ext>
              </a:extLst>
            </p:cNvPr>
            <p:cNvSpPr/>
            <p:nvPr/>
          </p:nvSpPr>
          <p:spPr>
            <a:xfrm>
              <a:off x="661951" y="1681518"/>
              <a:ext cx="5321271" cy="2090382"/>
            </a:xfrm>
            <a:prstGeom prst="roundRect">
              <a:avLst>
                <a:gd name="adj" fmla="val 279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文本框 140">
              <a:extLst>
                <a:ext uri="{FF2B5EF4-FFF2-40B4-BE49-F238E27FC236}">
                  <a16:creationId xmlns:a16="http://schemas.microsoft.com/office/drawing/2014/main" id="{F1077C01-44D9-43E7-9D5D-7DDDAC05FBC4}"/>
                </a:ext>
              </a:extLst>
            </p:cNvPr>
            <p:cNvSpPr txBox="1"/>
            <p:nvPr/>
          </p:nvSpPr>
          <p:spPr>
            <a:xfrm>
              <a:off x="2871181" y="1747372"/>
              <a:ext cx="902811" cy="662554"/>
            </a:xfrm>
            <a:prstGeom prst="rect">
              <a:avLst/>
            </a:prstGeom>
            <a:noFill/>
          </p:spPr>
          <p:txBody>
            <a:bodyPr wrap="none" rtlCol="0">
              <a:spAutoFit/>
            </a:bodyPr>
            <a:lstStyle/>
            <a:p>
              <a:pPr>
                <a:lnSpc>
                  <a:spcPct val="150000"/>
                </a:lnSpc>
              </a:pPr>
              <a:r>
                <a:rPr lang="zh-CN" altLang="en-US" sz="2800" b="1" dirty="0">
                  <a:solidFill>
                    <a:schemeClr val="accent4"/>
                  </a:solidFill>
                  <a:latin typeface="+mj-ea"/>
                  <a:ea typeface="+mj-ea"/>
                </a:rPr>
                <a:t>重复</a:t>
              </a:r>
            </a:p>
          </p:txBody>
        </p:sp>
        <p:sp>
          <p:nvSpPr>
            <p:cNvPr id="142" name="文本框 141">
              <a:extLst>
                <a:ext uri="{FF2B5EF4-FFF2-40B4-BE49-F238E27FC236}">
                  <a16:creationId xmlns:a16="http://schemas.microsoft.com/office/drawing/2014/main" id="{529CA4D2-2882-4CEF-8788-01CF3CB21C86}"/>
                </a:ext>
              </a:extLst>
            </p:cNvPr>
            <p:cNvSpPr txBox="1"/>
            <p:nvPr/>
          </p:nvSpPr>
          <p:spPr>
            <a:xfrm>
              <a:off x="868486" y="2337256"/>
              <a:ext cx="4908200" cy="1291700"/>
            </a:xfrm>
            <a:prstGeom prst="rect">
              <a:avLst/>
            </a:prstGeom>
            <a:noFill/>
          </p:spPr>
          <p:txBody>
            <a:bodyPr wrap="square" rtlCol="0">
              <a:spAutoFit/>
            </a:bodyPr>
            <a:lstStyle/>
            <a:p>
              <a:pPr>
                <a:lnSpc>
                  <a:spcPct val="150000"/>
                </a:lnSpc>
              </a:pPr>
              <a:r>
                <a:rPr lang="zh-CN" altLang="en-US" dirty="0">
                  <a:solidFill>
                    <a:schemeClr val="accent1"/>
                  </a:solidFill>
                  <a:latin typeface="+mn-ea"/>
                </a:rPr>
                <a:t>让视觉要素在整个作品中重复，统一颜色方案、字体字号、文本行距、项目符号、图表风格、对齐方式、图片风格，或者一种特别的字体。</a:t>
              </a:r>
            </a:p>
          </p:txBody>
        </p:sp>
      </p:grpSp>
      <p:grpSp>
        <p:nvGrpSpPr>
          <p:cNvPr id="143" name="组合 142">
            <a:extLst>
              <a:ext uri="{FF2B5EF4-FFF2-40B4-BE49-F238E27FC236}">
                <a16:creationId xmlns:a16="http://schemas.microsoft.com/office/drawing/2014/main" id="{79A59975-EAB3-4213-B08C-ECD271846B88}"/>
              </a:ext>
            </a:extLst>
          </p:cNvPr>
          <p:cNvGrpSpPr/>
          <p:nvPr/>
        </p:nvGrpSpPr>
        <p:grpSpPr>
          <a:xfrm>
            <a:off x="6197629" y="4043718"/>
            <a:ext cx="5321271" cy="2090382"/>
            <a:chOff x="661951" y="1681518"/>
            <a:chExt cx="5321271" cy="2090382"/>
          </a:xfrm>
        </p:grpSpPr>
        <p:sp>
          <p:nvSpPr>
            <p:cNvPr id="144" name="矩形: 圆角 143">
              <a:extLst>
                <a:ext uri="{FF2B5EF4-FFF2-40B4-BE49-F238E27FC236}">
                  <a16:creationId xmlns:a16="http://schemas.microsoft.com/office/drawing/2014/main" id="{9BF9BE1D-06C4-407A-8805-9FE49DBB6E5B}"/>
                </a:ext>
              </a:extLst>
            </p:cNvPr>
            <p:cNvSpPr/>
            <p:nvPr/>
          </p:nvSpPr>
          <p:spPr>
            <a:xfrm>
              <a:off x="661951" y="1681518"/>
              <a:ext cx="5321271" cy="2090382"/>
            </a:xfrm>
            <a:prstGeom prst="roundRect">
              <a:avLst>
                <a:gd name="adj" fmla="val 279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文本框 144">
              <a:extLst>
                <a:ext uri="{FF2B5EF4-FFF2-40B4-BE49-F238E27FC236}">
                  <a16:creationId xmlns:a16="http://schemas.microsoft.com/office/drawing/2014/main" id="{C25F85EE-1C8D-4914-AC02-16081FEA8CF4}"/>
                </a:ext>
              </a:extLst>
            </p:cNvPr>
            <p:cNvSpPr txBox="1"/>
            <p:nvPr/>
          </p:nvSpPr>
          <p:spPr>
            <a:xfrm>
              <a:off x="2871181" y="1747372"/>
              <a:ext cx="902811" cy="662554"/>
            </a:xfrm>
            <a:prstGeom prst="rect">
              <a:avLst/>
            </a:prstGeom>
            <a:noFill/>
          </p:spPr>
          <p:txBody>
            <a:bodyPr wrap="none" rtlCol="0">
              <a:spAutoFit/>
            </a:bodyPr>
            <a:lstStyle/>
            <a:p>
              <a:pPr>
                <a:lnSpc>
                  <a:spcPct val="150000"/>
                </a:lnSpc>
              </a:pPr>
              <a:r>
                <a:rPr lang="zh-CN" altLang="en-US" sz="2800" b="1" dirty="0">
                  <a:solidFill>
                    <a:schemeClr val="accent4"/>
                  </a:solidFill>
                  <a:latin typeface="+mj-ea"/>
                  <a:ea typeface="+mj-ea"/>
                </a:rPr>
                <a:t>对齐</a:t>
              </a:r>
            </a:p>
          </p:txBody>
        </p:sp>
        <p:sp>
          <p:nvSpPr>
            <p:cNvPr id="146" name="文本框 145">
              <a:extLst>
                <a:ext uri="{FF2B5EF4-FFF2-40B4-BE49-F238E27FC236}">
                  <a16:creationId xmlns:a16="http://schemas.microsoft.com/office/drawing/2014/main" id="{B678CF6F-39CC-4AE9-AB11-58327517CC39}"/>
                </a:ext>
              </a:extLst>
            </p:cNvPr>
            <p:cNvSpPr txBox="1"/>
            <p:nvPr/>
          </p:nvSpPr>
          <p:spPr>
            <a:xfrm>
              <a:off x="868486" y="2337256"/>
              <a:ext cx="4908200" cy="1291700"/>
            </a:xfrm>
            <a:prstGeom prst="rect">
              <a:avLst/>
            </a:prstGeom>
            <a:noFill/>
          </p:spPr>
          <p:txBody>
            <a:bodyPr wrap="square" rtlCol="0">
              <a:spAutoFit/>
            </a:bodyPr>
            <a:lstStyle/>
            <a:p>
              <a:pPr>
                <a:lnSpc>
                  <a:spcPct val="150000"/>
                </a:lnSpc>
              </a:pPr>
              <a:r>
                <a:rPr lang="zh-CN" altLang="en-US" dirty="0">
                  <a:solidFill>
                    <a:schemeClr val="accent1"/>
                  </a:solidFill>
                  <a:latin typeface="+mn-ea"/>
                </a:rPr>
                <a:t>每个元素都应当与页面上的另一个元素有某种视觉联系。找准一条明确的对齐线，并用它来对齐。</a:t>
              </a:r>
            </a:p>
          </p:txBody>
        </p:sp>
      </p:grpSp>
    </p:spTree>
    <p:extLst>
      <p:ext uri="{BB962C8B-B14F-4D97-AF65-F5344CB8AC3E}">
        <p14:creationId xmlns:p14="http://schemas.microsoft.com/office/powerpoint/2010/main" val="1216633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01BEA8C4-7047-4690-9D97-8D17E6D12B66}"/>
              </a:ext>
            </a:extLst>
          </p:cNvPr>
          <p:cNvGrpSpPr/>
          <p:nvPr/>
        </p:nvGrpSpPr>
        <p:grpSpPr>
          <a:xfrm>
            <a:off x="953475" y="536622"/>
            <a:ext cx="3325874" cy="584775"/>
            <a:chOff x="380235" y="1997818"/>
            <a:chExt cx="3325873" cy="584775"/>
          </a:xfrm>
        </p:grpSpPr>
        <p:sp>
          <p:nvSpPr>
            <p:cNvPr id="23" name="文本框 22">
              <a:extLst>
                <a:ext uri="{FF2B5EF4-FFF2-40B4-BE49-F238E27FC236}">
                  <a16:creationId xmlns:a16="http://schemas.microsoft.com/office/drawing/2014/main" id="{F26A92E4-59BA-4F81-BB83-E0676BE5FF1F}"/>
                </a:ext>
              </a:extLst>
            </p:cNvPr>
            <p:cNvSpPr txBox="1"/>
            <p:nvPr/>
          </p:nvSpPr>
          <p:spPr>
            <a:xfrm>
              <a:off x="380235" y="1997818"/>
              <a:ext cx="1826141"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分享设计</a:t>
              </a:r>
            </a:p>
          </p:txBody>
        </p:sp>
        <p:sp>
          <p:nvSpPr>
            <p:cNvPr id="29" name="文本框 28">
              <a:extLst>
                <a:ext uri="{FF2B5EF4-FFF2-40B4-BE49-F238E27FC236}">
                  <a16:creationId xmlns:a16="http://schemas.microsoft.com/office/drawing/2014/main" id="{4714CFEE-5C4C-4294-A10B-A77405706851}"/>
                </a:ext>
              </a:extLst>
            </p:cNvPr>
            <p:cNvSpPr txBox="1"/>
            <p:nvPr/>
          </p:nvSpPr>
          <p:spPr>
            <a:xfrm>
              <a:off x="2099170"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31" name="文本框 30">
              <a:extLst>
                <a:ext uri="{FF2B5EF4-FFF2-40B4-BE49-F238E27FC236}">
                  <a16:creationId xmlns:a16="http://schemas.microsoft.com/office/drawing/2014/main" id="{B696DD42-932D-4519-908C-26ED6FF6925A}"/>
                </a:ext>
              </a:extLst>
            </p:cNvPr>
            <p:cNvSpPr txBox="1"/>
            <p:nvPr/>
          </p:nvSpPr>
          <p:spPr>
            <a:xfrm>
              <a:off x="2339387" y="2119816"/>
              <a:ext cx="1366721" cy="461793"/>
            </a:xfrm>
            <a:prstGeom prst="rect">
              <a:avLst/>
            </a:prstGeom>
            <a:noFill/>
          </p:spPr>
          <p:txBody>
            <a:bodyPr wrap="none" rtlCol="0">
              <a:spAutoFit/>
            </a:bodyPr>
            <a:lstStyle/>
            <a:p>
              <a:r>
                <a:rPr lang="en-US" altLang="zh-CN" sz="2401" dirty="0">
                  <a:solidFill>
                    <a:schemeClr val="accent2"/>
                  </a:solidFill>
                  <a:latin typeface="+mj-ea"/>
                  <a:ea typeface="+mj-ea"/>
                </a:rPr>
                <a:t>Content</a:t>
              </a:r>
              <a:endParaRPr lang="zh-CN" altLang="en-US" sz="2401" dirty="0">
                <a:solidFill>
                  <a:schemeClr val="accent2"/>
                </a:solidFill>
                <a:latin typeface="+mj-ea"/>
                <a:ea typeface="+mj-ea"/>
              </a:endParaRPr>
            </a:p>
          </p:txBody>
        </p:sp>
      </p:grpSp>
      <p:sp>
        <p:nvSpPr>
          <p:cNvPr id="39" name="矩形: 圆角 38">
            <a:extLst>
              <a:ext uri="{FF2B5EF4-FFF2-40B4-BE49-F238E27FC236}">
                <a16:creationId xmlns:a16="http://schemas.microsoft.com/office/drawing/2014/main" id="{3FF1AC6B-3967-421E-BC71-EF1E29A10161}"/>
              </a:ext>
            </a:extLst>
          </p:cNvPr>
          <p:cNvSpPr/>
          <p:nvPr/>
        </p:nvSpPr>
        <p:spPr>
          <a:xfrm>
            <a:off x="656304" y="1072593"/>
            <a:ext cx="3429000" cy="57707"/>
          </a:xfrm>
          <a:prstGeom prst="roundRect">
            <a:avLst>
              <a:gd name="adj" fmla="val 50000"/>
            </a:avLst>
          </a:prstGeom>
          <a:gradFill>
            <a:gsLst>
              <a:gs pos="38000">
                <a:srgbClr val="6D7488"/>
              </a:gs>
              <a:gs pos="0">
                <a:schemeClr val="accent2">
                  <a:alpha val="0"/>
                </a:schemeClr>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CF114EE5-31B6-4D6B-A54E-C69E5B971129}"/>
              </a:ext>
            </a:extLst>
          </p:cNvPr>
          <p:cNvGrpSpPr/>
          <p:nvPr/>
        </p:nvGrpSpPr>
        <p:grpSpPr>
          <a:xfrm>
            <a:off x="661951" y="708653"/>
            <a:ext cx="291524" cy="300010"/>
            <a:chOff x="333130" y="690422"/>
            <a:chExt cx="291524" cy="300010"/>
          </a:xfrm>
        </p:grpSpPr>
        <p:sp>
          <p:nvSpPr>
            <p:cNvPr id="41" name="矩形: 圆角 40">
              <a:extLst>
                <a:ext uri="{FF2B5EF4-FFF2-40B4-BE49-F238E27FC236}">
                  <a16:creationId xmlns:a16="http://schemas.microsoft.com/office/drawing/2014/main" id="{70FD6030-D4FD-4C84-A4A3-1BB768071B10}"/>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a:extLst>
                <a:ext uri="{FF2B5EF4-FFF2-40B4-BE49-F238E27FC236}">
                  <a16:creationId xmlns:a16="http://schemas.microsoft.com/office/drawing/2014/main" id="{C989007F-B311-431F-9382-F134675FE6A9}"/>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文本框 42">
            <a:extLst>
              <a:ext uri="{FF2B5EF4-FFF2-40B4-BE49-F238E27FC236}">
                <a16:creationId xmlns:a16="http://schemas.microsoft.com/office/drawing/2014/main" id="{C1DD3423-2542-48A4-B4B2-7D77479A98B7}"/>
              </a:ext>
            </a:extLst>
          </p:cNvPr>
          <p:cNvSpPr txBox="1"/>
          <p:nvPr/>
        </p:nvSpPr>
        <p:spPr>
          <a:xfrm>
            <a:off x="1594956" y="1672446"/>
            <a:ext cx="3057247" cy="523220"/>
          </a:xfrm>
          <a:prstGeom prst="rect">
            <a:avLst/>
          </a:prstGeom>
          <a:noFill/>
          <a:effectLst/>
        </p:spPr>
        <p:txBody>
          <a:bodyPr wrap="none" rtlCol="0">
            <a:spAutoFit/>
          </a:bodyPr>
          <a:lstStyle/>
          <a:p>
            <a:r>
              <a:rPr lang="zh-CN" altLang="en-US" sz="2800" b="1" dirty="0">
                <a:solidFill>
                  <a:schemeClr val="accent3"/>
                </a:solidFill>
                <a:latin typeface="+mj-ea"/>
                <a:ea typeface="+mj-ea"/>
              </a:rPr>
              <a:t>分享设计中的成果</a:t>
            </a:r>
          </a:p>
        </p:txBody>
      </p:sp>
      <p:sp>
        <p:nvSpPr>
          <p:cNvPr id="9" name="文本框 8">
            <a:extLst>
              <a:ext uri="{FF2B5EF4-FFF2-40B4-BE49-F238E27FC236}">
                <a16:creationId xmlns:a16="http://schemas.microsoft.com/office/drawing/2014/main" id="{B82A479E-5561-4D66-A849-A0D92503751D}"/>
              </a:ext>
            </a:extLst>
          </p:cNvPr>
          <p:cNvSpPr txBox="1"/>
          <p:nvPr/>
        </p:nvSpPr>
        <p:spPr>
          <a:xfrm>
            <a:off x="582959" y="2414690"/>
            <a:ext cx="5081241" cy="1707199"/>
          </a:xfrm>
          <a:prstGeom prst="rect">
            <a:avLst/>
          </a:prstGeom>
          <a:noFill/>
        </p:spPr>
        <p:txBody>
          <a:bodyPr wrap="square" rtlCol="0">
            <a:spAutoFit/>
          </a:bodyPr>
          <a:lstStyle/>
          <a:p>
            <a:pPr>
              <a:lnSpc>
                <a:spcPct val="150000"/>
              </a:lnSpc>
            </a:pPr>
            <a:r>
              <a:rPr lang="zh-CN" altLang="en-US" dirty="0">
                <a:solidFill>
                  <a:schemeClr val="accent1"/>
                </a:solidFill>
                <a:latin typeface="+mn-ea"/>
              </a:rPr>
              <a:t>创造一个好产品是一个不断打磨和实现想法的过程，但完成一个有序且经过深思熟虑的设计开发过程并不简单。在执行阶段的后期，需要解决一些可能导致不必要的升级和重复修改的问题。</a:t>
            </a:r>
          </a:p>
        </p:txBody>
      </p:sp>
      <p:sp>
        <p:nvSpPr>
          <p:cNvPr id="2" name="矩形 1">
            <a:extLst>
              <a:ext uri="{FF2B5EF4-FFF2-40B4-BE49-F238E27FC236}">
                <a16:creationId xmlns:a16="http://schemas.microsoft.com/office/drawing/2014/main" id="{91628FEF-8411-4EF7-AE8E-04D8E3529092}"/>
              </a:ext>
            </a:extLst>
          </p:cNvPr>
          <p:cNvSpPr/>
          <p:nvPr/>
        </p:nvSpPr>
        <p:spPr>
          <a:xfrm>
            <a:off x="6105489" y="1138203"/>
            <a:ext cx="1860328" cy="319542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439C46B4-38DD-4A09-9918-BC77D37E7109}"/>
              </a:ext>
            </a:extLst>
          </p:cNvPr>
          <p:cNvSpPr/>
          <p:nvPr/>
        </p:nvSpPr>
        <p:spPr>
          <a:xfrm>
            <a:off x="8123074" y="3429000"/>
            <a:ext cx="3331560" cy="2819400"/>
          </a:xfrm>
          <a:prstGeom prst="rect">
            <a:avLst/>
          </a:prstGeom>
          <a:blipFill>
            <a:blip r:embed="rId3">
              <a:extLst>
                <a:ext uri="{28A0092B-C50C-407E-A947-70E740481C1C}">
                  <a14:useLocalDpi xmlns:a14="http://schemas.microsoft.com/office/drawing/2010/main" val="0"/>
                </a:ext>
              </a:extLst>
            </a:blip>
            <a:stretch>
              <a:fillRect/>
            </a:stretch>
          </a:blip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1758F07B-7ECB-427D-B593-3F85DB10F279}"/>
              </a:ext>
            </a:extLst>
          </p:cNvPr>
          <p:cNvSpPr/>
          <p:nvPr/>
        </p:nvSpPr>
        <p:spPr>
          <a:xfrm>
            <a:off x="6105489" y="4487175"/>
            <a:ext cx="1860328" cy="1761225"/>
          </a:xfrm>
          <a:prstGeom prst="rect">
            <a:avLst/>
          </a:prstGeom>
          <a:blipFill>
            <a:blip r:embed="rId4">
              <a:extLst>
                <a:ext uri="{28A0092B-C50C-407E-A947-70E740481C1C}">
                  <a14:useLocalDpi xmlns:a14="http://schemas.microsoft.com/office/drawing/2010/main" val="0"/>
                </a:ext>
              </a:extLst>
            </a:blip>
            <a:stretch>
              <a:fillRect/>
            </a:stretch>
          </a:blip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0ACD1205-356E-44FB-9C70-D450674ACDB1}"/>
              </a:ext>
            </a:extLst>
          </p:cNvPr>
          <p:cNvSpPr/>
          <p:nvPr/>
        </p:nvSpPr>
        <p:spPr>
          <a:xfrm>
            <a:off x="8123074" y="1138203"/>
            <a:ext cx="3363776" cy="2114926"/>
          </a:xfrm>
          <a:prstGeom prst="rect">
            <a:avLst/>
          </a:prstGeom>
          <a:blipFill>
            <a:blip r:embed="rId5">
              <a:extLst>
                <a:ext uri="{28A0092B-C50C-407E-A947-70E740481C1C}">
                  <a14:useLocalDpi xmlns:a14="http://schemas.microsoft.com/office/drawing/2010/main" val="0"/>
                </a:ext>
              </a:extLst>
            </a:blip>
            <a:stretch>
              <a:fillRect/>
            </a:stretch>
          </a:blip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7C8610C1-8072-46D1-8D2C-1BB351ED9E78}"/>
              </a:ext>
            </a:extLst>
          </p:cNvPr>
          <p:cNvSpPr txBox="1"/>
          <p:nvPr/>
        </p:nvSpPr>
        <p:spPr>
          <a:xfrm>
            <a:off x="582959" y="4324429"/>
            <a:ext cx="5081241" cy="1707199"/>
          </a:xfrm>
          <a:prstGeom prst="rect">
            <a:avLst/>
          </a:prstGeom>
          <a:noFill/>
        </p:spPr>
        <p:txBody>
          <a:bodyPr wrap="square" rtlCol="0">
            <a:spAutoFit/>
          </a:bodyPr>
          <a:lstStyle/>
          <a:p>
            <a:pPr>
              <a:lnSpc>
                <a:spcPct val="150000"/>
              </a:lnSpc>
            </a:pPr>
            <a:r>
              <a:rPr lang="zh-CN" altLang="en-US" dirty="0">
                <a:solidFill>
                  <a:schemeClr val="accent1"/>
                </a:solidFill>
                <a:latin typeface="+mn-ea"/>
              </a:rPr>
              <a:t>作为设计师，我们是执行力的守护者，对成品中可能存在的瑕疵负有同等的责任。因此，对于设计师来说，在每次发布产品之后，进行分享是非常必要的。</a:t>
            </a:r>
          </a:p>
        </p:txBody>
      </p:sp>
    </p:spTree>
    <p:extLst>
      <p:ext uri="{BB962C8B-B14F-4D97-AF65-F5344CB8AC3E}">
        <p14:creationId xmlns:p14="http://schemas.microsoft.com/office/powerpoint/2010/main" val="1154886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C133022-FFB6-4EA3-8F24-1B5D26A0FB05}"/>
              </a:ext>
            </a:extLst>
          </p:cNvPr>
          <p:cNvGrpSpPr/>
          <p:nvPr/>
        </p:nvGrpSpPr>
        <p:grpSpPr>
          <a:xfrm>
            <a:off x="1394933" y="2450647"/>
            <a:ext cx="4687337" cy="886493"/>
            <a:chOff x="1394933" y="2450647"/>
            <a:chExt cx="4687337" cy="886493"/>
          </a:xfrm>
        </p:grpSpPr>
        <p:sp>
          <p:nvSpPr>
            <p:cNvPr id="26" name="矩形: 圆角 25">
              <a:extLst>
                <a:ext uri="{FF2B5EF4-FFF2-40B4-BE49-F238E27FC236}">
                  <a16:creationId xmlns:a16="http://schemas.microsoft.com/office/drawing/2014/main" id="{80FFD469-6C4F-4856-AADF-09C567FFE0BD}"/>
                </a:ext>
              </a:extLst>
            </p:cNvPr>
            <p:cNvSpPr/>
            <p:nvPr/>
          </p:nvSpPr>
          <p:spPr>
            <a:xfrm>
              <a:off x="1394933" y="2450647"/>
              <a:ext cx="4687337" cy="886493"/>
            </a:xfrm>
            <a:prstGeom prst="roundRect">
              <a:avLst>
                <a:gd name="adj" fmla="val 50000"/>
              </a:avLst>
            </a:prstGeom>
            <a:solidFill>
              <a:schemeClr val="accent4">
                <a:alpha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a:extLst>
                <a:ext uri="{FF2B5EF4-FFF2-40B4-BE49-F238E27FC236}">
                  <a16:creationId xmlns:a16="http://schemas.microsoft.com/office/drawing/2014/main" id="{AFDB9D79-E10A-470B-95C7-CEA823F4F4A3}"/>
                </a:ext>
              </a:extLst>
            </p:cNvPr>
            <p:cNvGrpSpPr/>
            <p:nvPr/>
          </p:nvGrpSpPr>
          <p:grpSpPr>
            <a:xfrm>
              <a:off x="2516098" y="2610371"/>
              <a:ext cx="2342415" cy="584775"/>
              <a:chOff x="1254527" y="4107653"/>
              <a:chExt cx="2342415" cy="584775"/>
            </a:xfrm>
          </p:grpSpPr>
          <p:sp>
            <p:nvSpPr>
              <p:cNvPr id="11" name="文本框 10">
                <a:extLst>
                  <a:ext uri="{FF2B5EF4-FFF2-40B4-BE49-F238E27FC236}">
                    <a16:creationId xmlns:a16="http://schemas.microsoft.com/office/drawing/2014/main" id="{DD84BA0C-A9D7-4E71-823B-9B7385878700}"/>
                  </a:ext>
                </a:extLst>
              </p:cNvPr>
              <p:cNvSpPr txBox="1"/>
              <p:nvPr/>
            </p:nvSpPr>
            <p:spPr>
              <a:xfrm>
                <a:off x="1254527" y="4107653"/>
                <a:ext cx="691215" cy="584775"/>
              </a:xfrm>
              <a:prstGeom prst="rect">
                <a:avLst/>
              </a:prstGeom>
              <a:noFill/>
            </p:spPr>
            <p:txBody>
              <a:bodyPr wrap="none" rtlCol="0">
                <a:spAutoFit/>
              </a:bodyPr>
              <a:lstStyle/>
              <a:p>
                <a:r>
                  <a:rPr lang="en-US" altLang="zh-CN" sz="3200" b="1" dirty="0">
                    <a:solidFill>
                      <a:schemeClr val="bg1"/>
                    </a:solidFill>
                    <a:latin typeface="+mj-ea"/>
                    <a:ea typeface="+mj-ea"/>
                  </a:rPr>
                  <a:t>01</a:t>
                </a:r>
                <a:endParaRPr lang="zh-CN" altLang="en-US" sz="3200" b="1" dirty="0">
                  <a:solidFill>
                    <a:schemeClr val="bg1"/>
                  </a:solidFill>
                  <a:latin typeface="+mj-ea"/>
                  <a:ea typeface="+mj-ea"/>
                </a:endParaRPr>
              </a:p>
            </p:txBody>
          </p:sp>
          <p:sp>
            <p:nvSpPr>
              <p:cNvPr id="12" name="文本框 11">
                <a:extLst>
                  <a:ext uri="{FF2B5EF4-FFF2-40B4-BE49-F238E27FC236}">
                    <a16:creationId xmlns:a16="http://schemas.microsoft.com/office/drawing/2014/main" id="{49DDC54E-13F0-4FBC-9CE7-64D07891FE22}"/>
                  </a:ext>
                </a:extLst>
              </p:cNvPr>
              <p:cNvSpPr txBox="1"/>
              <p:nvPr/>
            </p:nvSpPr>
            <p:spPr>
              <a:xfrm>
                <a:off x="1975985" y="4129565"/>
                <a:ext cx="1620957" cy="523220"/>
              </a:xfrm>
              <a:prstGeom prst="rect">
                <a:avLst/>
              </a:prstGeom>
              <a:noFill/>
            </p:spPr>
            <p:txBody>
              <a:bodyPr wrap="none" rtlCol="0">
                <a:spAutoFit/>
              </a:bodyPr>
              <a:lstStyle/>
              <a:p>
                <a:r>
                  <a:rPr lang="zh-CN" altLang="en-US" sz="2800" b="1" dirty="0">
                    <a:solidFill>
                      <a:schemeClr val="bg1"/>
                    </a:solidFill>
                    <a:latin typeface="+mn-ea"/>
                  </a:rPr>
                  <a:t>设计之前</a:t>
                </a:r>
              </a:p>
            </p:txBody>
          </p:sp>
        </p:grpSp>
      </p:grpSp>
      <p:grpSp>
        <p:nvGrpSpPr>
          <p:cNvPr id="23" name="组合 22">
            <a:extLst>
              <a:ext uri="{FF2B5EF4-FFF2-40B4-BE49-F238E27FC236}">
                <a16:creationId xmlns:a16="http://schemas.microsoft.com/office/drawing/2014/main" id="{DDBDA76D-177C-47F8-B415-56F851644115}"/>
              </a:ext>
            </a:extLst>
          </p:cNvPr>
          <p:cNvGrpSpPr/>
          <p:nvPr/>
        </p:nvGrpSpPr>
        <p:grpSpPr>
          <a:xfrm>
            <a:off x="1689934" y="3957651"/>
            <a:ext cx="4097336" cy="774909"/>
            <a:chOff x="4159386" y="4070666"/>
            <a:chExt cx="4097336" cy="774909"/>
          </a:xfrm>
        </p:grpSpPr>
        <p:sp>
          <p:nvSpPr>
            <p:cNvPr id="29" name="矩形: 圆角 28">
              <a:extLst>
                <a:ext uri="{FF2B5EF4-FFF2-40B4-BE49-F238E27FC236}">
                  <a16:creationId xmlns:a16="http://schemas.microsoft.com/office/drawing/2014/main" id="{3A66030A-8732-4D76-8119-9B7756FB73E6}"/>
                </a:ext>
              </a:extLst>
            </p:cNvPr>
            <p:cNvSpPr/>
            <p:nvPr/>
          </p:nvSpPr>
          <p:spPr>
            <a:xfrm>
              <a:off x="4159386" y="4070666"/>
              <a:ext cx="4097336" cy="774909"/>
            </a:xfrm>
            <a:prstGeom prst="roundRect">
              <a:avLst>
                <a:gd name="adj" fmla="val 50000"/>
              </a:avLst>
            </a:prstGeom>
            <a:solidFill>
              <a:schemeClr val="bg1">
                <a:alpha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alpha val="20000"/>
                  </a:schemeClr>
                </a:solidFill>
              </a:endParaRPr>
            </a:p>
          </p:txBody>
        </p:sp>
        <p:grpSp>
          <p:nvGrpSpPr>
            <p:cNvPr id="31" name="组合 30">
              <a:extLst>
                <a:ext uri="{FF2B5EF4-FFF2-40B4-BE49-F238E27FC236}">
                  <a16:creationId xmlns:a16="http://schemas.microsoft.com/office/drawing/2014/main" id="{30C55447-3AE5-418A-8BEC-33DCD2E77E9E}"/>
                </a:ext>
              </a:extLst>
            </p:cNvPr>
            <p:cNvGrpSpPr/>
            <p:nvPr/>
          </p:nvGrpSpPr>
          <p:grpSpPr>
            <a:xfrm>
              <a:off x="5050676" y="4196510"/>
              <a:ext cx="2342415" cy="584775"/>
              <a:chOff x="1254527" y="4179225"/>
              <a:chExt cx="2342415" cy="584775"/>
            </a:xfrm>
          </p:grpSpPr>
          <p:sp>
            <p:nvSpPr>
              <p:cNvPr id="32" name="文本框 31">
                <a:extLst>
                  <a:ext uri="{FF2B5EF4-FFF2-40B4-BE49-F238E27FC236}">
                    <a16:creationId xmlns:a16="http://schemas.microsoft.com/office/drawing/2014/main" id="{4C09579C-8118-4370-9338-A697AC9E0214}"/>
                  </a:ext>
                </a:extLst>
              </p:cNvPr>
              <p:cNvSpPr txBox="1"/>
              <p:nvPr/>
            </p:nvSpPr>
            <p:spPr>
              <a:xfrm>
                <a:off x="1254527" y="4179225"/>
                <a:ext cx="691215" cy="584775"/>
              </a:xfrm>
              <a:prstGeom prst="rect">
                <a:avLst/>
              </a:prstGeom>
              <a:noFill/>
            </p:spPr>
            <p:txBody>
              <a:bodyPr wrap="none" rtlCol="0">
                <a:spAutoFit/>
              </a:bodyPr>
              <a:lstStyle/>
              <a:p>
                <a:r>
                  <a:rPr lang="en-US" altLang="zh-CN" sz="3200" b="1" dirty="0">
                    <a:solidFill>
                      <a:schemeClr val="accent1">
                        <a:alpha val="20000"/>
                      </a:schemeClr>
                    </a:solidFill>
                    <a:latin typeface="+mj-ea"/>
                    <a:ea typeface="+mj-ea"/>
                  </a:rPr>
                  <a:t>02</a:t>
                </a:r>
                <a:endParaRPr lang="zh-CN" altLang="en-US" sz="3200" b="1" dirty="0">
                  <a:solidFill>
                    <a:schemeClr val="accent1">
                      <a:alpha val="20000"/>
                    </a:schemeClr>
                  </a:solidFill>
                  <a:latin typeface="+mj-ea"/>
                  <a:ea typeface="+mj-ea"/>
                </a:endParaRPr>
              </a:p>
            </p:txBody>
          </p:sp>
          <p:sp>
            <p:nvSpPr>
              <p:cNvPr id="33" name="文本框 32">
                <a:extLst>
                  <a:ext uri="{FF2B5EF4-FFF2-40B4-BE49-F238E27FC236}">
                    <a16:creationId xmlns:a16="http://schemas.microsoft.com/office/drawing/2014/main" id="{57A85D4E-F7FA-48AB-817C-B1C0A2A3F436}"/>
                  </a:ext>
                </a:extLst>
              </p:cNvPr>
              <p:cNvSpPr txBox="1"/>
              <p:nvPr/>
            </p:nvSpPr>
            <p:spPr>
              <a:xfrm>
                <a:off x="1975985" y="4179225"/>
                <a:ext cx="1620957" cy="523220"/>
              </a:xfrm>
              <a:prstGeom prst="rect">
                <a:avLst/>
              </a:prstGeom>
              <a:noFill/>
            </p:spPr>
            <p:txBody>
              <a:bodyPr wrap="none" rtlCol="0">
                <a:spAutoFit/>
              </a:bodyPr>
              <a:lstStyle/>
              <a:p>
                <a:r>
                  <a:rPr lang="zh-CN" altLang="en-US" sz="2800" b="1" dirty="0">
                    <a:solidFill>
                      <a:schemeClr val="accent1">
                        <a:alpha val="20000"/>
                      </a:schemeClr>
                    </a:solidFill>
                    <a:latin typeface="+mn-ea"/>
                  </a:rPr>
                  <a:t>设计过程</a:t>
                </a:r>
              </a:p>
            </p:txBody>
          </p:sp>
        </p:grpSp>
      </p:grpSp>
      <p:grpSp>
        <p:nvGrpSpPr>
          <p:cNvPr id="34" name="组合 33">
            <a:extLst>
              <a:ext uri="{FF2B5EF4-FFF2-40B4-BE49-F238E27FC236}">
                <a16:creationId xmlns:a16="http://schemas.microsoft.com/office/drawing/2014/main" id="{6AC32F10-400C-4754-930A-A2ED09E772E4}"/>
              </a:ext>
            </a:extLst>
          </p:cNvPr>
          <p:cNvGrpSpPr/>
          <p:nvPr/>
        </p:nvGrpSpPr>
        <p:grpSpPr>
          <a:xfrm>
            <a:off x="6545540" y="2506440"/>
            <a:ext cx="4097336" cy="774909"/>
            <a:chOff x="4159386" y="4070666"/>
            <a:chExt cx="4097336" cy="774909"/>
          </a:xfrm>
        </p:grpSpPr>
        <p:sp>
          <p:nvSpPr>
            <p:cNvPr id="35" name="矩形: 圆角 34">
              <a:extLst>
                <a:ext uri="{FF2B5EF4-FFF2-40B4-BE49-F238E27FC236}">
                  <a16:creationId xmlns:a16="http://schemas.microsoft.com/office/drawing/2014/main" id="{41DCECFC-D630-4CC4-A877-CA4EDBE2CC8A}"/>
                </a:ext>
              </a:extLst>
            </p:cNvPr>
            <p:cNvSpPr/>
            <p:nvPr/>
          </p:nvSpPr>
          <p:spPr>
            <a:xfrm>
              <a:off x="4159386" y="4070666"/>
              <a:ext cx="4097336" cy="774909"/>
            </a:xfrm>
            <a:prstGeom prst="roundRect">
              <a:avLst>
                <a:gd name="adj" fmla="val 50000"/>
              </a:avLst>
            </a:prstGeom>
            <a:solidFill>
              <a:schemeClr val="bg1">
                <a:alpha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alpha val="20000"/>
                  </a:schemeClr>
                </a:solidFill>
              </a:endParaRPr>
            </a:p>
          </p:txBody>
        </p:sp>
        <p:grpSp>
          <p:nvGrpSpPr>
            <p:cNvPr id="36" name="组合 35">
              <a:extLst>
                <a:ext uri="{FF2B5EF4-FFF2-40B4-BE49-F238E27FC236}">
                  <a16:creationId xmlns:a16="http://schemas.microsoft.com/office/drawing/2014/main" id="{BF063B41-3020-495D-A18D-EC4B28A929A2}"/>
                </a:ext>
              </a:extLst>
            </p:cNvPr>
            <p:cNvGrpSpPr/>
            <p:nvPr/>
          </p:nvGrpSpPr>
          <p:grpSpPr>
            <a:xfrm>
              <a:off x="5050676" y="4196510"/>
              <a:ext cx="2342415" cy="584775"/>
              <a:chOff x="1254527" y="4179225"/>
              <a:chExt cx="2342415" cy="584775"/>
            </a:xfrm>
          </p:grpSpPr>
          <p:sp>
            <p:nvSpPr>
              <p:cNvPr id="37" name="文本框 36">
                <a:extLst>
                  <a:ext uri="{FF2B5EF4-FFF2-40B4-BE49-F238E27FC236}">
                    <a16:creationId xmlns:a16="http://schemas.microsoft.com/office/drawing/2014/main" id="{76CF5276-D393-4EC8-8E8C-EEC8444487BC}"/>
                  </a:ext>
                </a:extLst>
              </p:cNvPr>
              <p:cNvSpPr txBox="1"/>
              <p:nvPr/>
            </p:nvSpPr>
            <p:spPr>
              <a:xfrm>
                <a:off x="1254527" y="4179225"/>
                <a:ext cx="691215" cy="584775"/>
              </a:xfrm>
              <a:prstGeom prst="rect">
                <a:avLst/>
              </a:prstGeom>
              <a:noFill/>
            </p:spPr>
            <p:txBody>
              <a:bodyPr wrap="none" rtlCol="0">
                <a:spAutoFit/>
              </a:bodyPr>
              <a:lstStyle/>
              <a:p>
                <a:r>
                  <a:rPr lang="en-US" altLang="zh-CN" sz="3200" b="1" dirty="0">
                    <a:solidFill>
                      <a:schemeClr val="accent1">
                        <a:alpha val="20000"/>
                      </a:schemeClr>
                    </a:solidFill>
                    <a:latin typeface="+mj-ea"/>
                    <a:ea typeface="+mj-ea"/>
                  </a:rPr>
                  <a:t>03</a:t>
                </a:r>
                <a:endParaRPr lang="zh-CN" altLang="en-US" sz="3200" b="1" dirty="0">
                  <a:solidFill>
                    <a:schemeClr val="accent1">
                      <a:alpha val="20000"/>
                    </a:schemeClr>
                  </a:solidFill>
                  <a:latin typeface="+mj-ea"/>
                  <a:ea typeface="+mj-ea"/>
                </a:endParaRPr>
              </a:p>
            </p:txBody>
          </p:sp>
          <p:sp>
            <p:nvSpPr>
              <p:cNvPr id="38" name="文本框 37">
                <a:extLst>
                  <a:ext uri="{FF2B5EF4-FFF2-40B4-BE49-F238E27FC236}">
                    <a16:creationId xmlns:a16="http://schemas.microsoft.com/office/drawing/2014/main" id="{97841176-E884-4F15-B7C3-ECE957356502}"/>
                  </a:ext>
                </a:extLst>
              </p:cNvPr>
              <p:cNvSpPr txBox="1"/>
              <p:nvPr/>
            </p:nvSpPr>
            <p:spPr>
              <a:xfrm>
                <a:off x="1975985" y="4179225"/>
                <a:ext cx="1620957" cy="523220"/>
              </a:xfrm>
              <a:prstGeom prst="rect">
                <a:avLst/>
              </a:prstGeom>
              <a:noFill/>
            </p:spPr>
            <p:txBody>
              <a:bodyPr wrap="none" rtlCol="0">
                <a:spAutoFit/>
              </a:bodyPr>
              <a:lstStyle/>
              <a:p>
                <a:r>
                  <a:rPr lang="zh-CN" altLang="en-US" sz="2800" b="1" dirty="0">
                    <a:solidFill>
                      <a:schemeClr val="accent1">
                        <a:alpha val="20000"/>
                      </a:schemeClr>
                    </a:solidFill>
                    <a:latin typeface="+mn-ea"/>
                  </a:rPr>
                  <a:t>设计交付</a:t>
                </a:r>
              </a:p>
            </p:txBody>
          </p:sp>
        </p:grpSp>
      </p:grpSp>
      <p:grpSp>
        <p:nvGrpSpPr>
          <p:cNvPr id="39" name="组合 38">
            <a:extLst>
              <a:ext uri="{FF2B5EF4-FFF2-40B4-BE49-F238E27FC236}">
                <a16:creationId xmlns:a16="http://schemas.microsoft.com/office/drawing/2014/main" id="{7F23B6A2-2921-449A-AA6C-9CEEE6487E77}"/>
              </a:ext>
            </a:extLst>
          </p:cNvPr>
          <p:cNvGrpSpPr/>
          <p:nvPr/>
        </p:nvGrpSpPr>
        <p:grpSpPr>
          <a:xfrm>
            <a:off x="6545540" y="3957650"/>
            <a:ext cx="4097336" cy="774909"/>
            <a:chOff x="4159386" y="4070666"/>
            <a:chExt cx="4097336" cy="774909"/>
          </a:xfrm>
        </p:grpSpPr>
        <p:sp>
          <p:nvSpPr>
            <p:cNvPr id="40" name="矩形: 圆角 39">
              <a:extLst>
                <a:ext uri="{FF2B5EF4-FFF2-40B4-BE49-F238E27FC236}">
                  <a16:creationId xmlns:a16="http://schemas.microsoft.com/office/drawing/2014/main" id="{E0F39F58-7B46-4544-B7B1-E6F3727580B5}"/>
                </a:ext>
              </a:extLst>
            </p:cNvPr>
            <p:cNvSpPr/>
            <p:nvPr/>
          </p:nvSpPr>
          <p:spPr>
            <a:xfrm>
              <a:off x="4159386" y="4070666"/>
              <a:ext cx="4097336" cy="774909"/>
            </a:xfrm>
            <a:prstGeom prst="roundRect">
              <a:avLst>
                <a:gd name="adj" fmla="val 50000"/>
              </a:avLst>
            </a:prstGeom>
            <a:solidFill>
              <a:schemeClr val="bg1">
                <a:alpha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alpha val="20000"/>
                  </a:schemeClr>
                </a:solidFill>
              </a:endParaRPr>
            </a:p>
          </p:txBody>
        </p:sp>
        <p:grpSp>
          <p:nvGrpSpPr>
            <p:cNvPr id="41" name="组合 40">
              <a:extLst>
                <a:ext uri="{FF2B5EF4-FFF2-40B4-BE49-F238E27FC236}">
                  <a16:creationId xmlns:a16="http://schemas.microsoft.com/office/drawing/2014/main" id="{BFD372B6-CAA4-4A42-9667-D63E81002B12}"/>
                </a:ext>
              </a:extLst>
            </p:cNvPr>
            <p:cNvGrpSpPr/>
            <p:nvPr/>
          </p:nvGrpSpPr>
          <p:grpSpPr>
            <a:xfrm>
              <a:off x="5050676" y="4196510"/>
              <a:ext cx="2342415" cy="584775"/>
              <a:chOff x="1254527" y="4179225"/>
              <a:chExt cx="2342415" cy="584775"/>
            </a:xfrm>
          </p:grpSpPr>
          <p:sp>
            <p:nvSpPr>
              <p:cNvPr id="42" name="文本框 41">
                <a:extLst>
                  <a:ext uri="{FF2B5EF4-FFF2-40B4-BE49-F238E27FC236}">
                    <a16:creationId xmlns:a16="http://schemas.microsoft.com/office/drawing/2014/main" id="{DBA4B9E4-964A-4563-B590-D8E52562E738}"/>
                  </a:ext>
                </a:extLst>
              </p:cNvPr>
              <p:cNvSpPr txBox="1"/>
              <p:nvPr/>
            </p:nvSpPr>
            <p:spPr>
              <a:xfrm>
                <a:off x="1254527" y="4179225"/>
                <a:ext cx="691215" cy="584775"/>
              </a:xfrm>
              <a:prstGeom prst="rect">
                <a:avLst/>
              </a:prstGeom>
              <a:noFill/>
            </p:spPr>
            <p:txBody>
              <a:bodyPr wrap="none" rtlCol="0">
                <a:spAutoFit/>
              </a:bodyPr>
              <a:lstStyle/>
              <a:p>
                <a:r>
                  <a:rPr lang="en-US" altLang="zh-CN" sz="3200" b="1" dirty="0">
                    <a:solidFill>
                      <a:schemeClr val="accent1">
                        <a:alpha val="20000"/>
                      </a:schemeClr>
                    </a:solidFill>
                    <a:latin typeface="+mj-ea"/>
                    <a:ea typeface="+mj-ea"/>
                  </a:rPr>
                  <a:t>04</a:t>
                </a:r>
                <a:endParaRPr lang="zh-CN" altLang="en-US" sz="3200" b="1" dirty="0">
                  <a:solidFill>
                    <a:schemeClr val="accent1">
                      <a:alpha val="20000"/>
                    </a:schemeClr>
                  </a:solidFill>
                  <a:latin typeface="+mj-ea"/>
                  <a:ea typeface="+mj-ea"/>
                </a:endParaRPr>
              </a:p>
            </p:txBody>
          </p:sp>
          <p:sp>
            <p:nvSpPr>
              <p:cNvPr id="43" name="文本框 42">
                <a:extLst>
                  <a:ext uri="{FF2B5EF4-FFF2-40B4-BE49-F238E27FC236}">
                    <a16:creationId xmlns:a16="http://schemas.microsoft.com/office/drawing/2014/main" id="{D4679CFA-4686-49C2-A88B-8B01DBA7ED13}"/>
                  </a:ext>
                </a:extLst>
              </p:cNvPr>
              <p:cNvSpPr txBox="1"/>
              <p:nvPr/>
            </p:nvSpPr>
            <p:spPr>
              <a:xfrm>
                <a:off x="1975985" y="4179225"/>
                <a:ext cx="1620957" cy="523220"/>
              </a:xfrm>
              <a:prstGeom prst="rect">
                <a:avLst/>
              </a:prstGeom>
              <a:noFill/>
            </p:spPr>
            <p:txBody>
              <a:bodyPr wrap="none" rtlCol="0">
                <a:spAutoFit/>
              </a:bodyPr>
              <a:lstStyle/>
              <a:p>
                <a:r>
                  <a:rPr lang="zh-CN" altLang="en-US" sz="2800" b="1" dirty="0">
                    <a:solidFill>
                      <a:schemeClr val="accent1">
                        <a:alpha val="20000"/>
                      </a:schemeClr>
                    </a:solidFill>
                    <a:latin typeface="+mn-ea"/>
                  </a:rPr>
                  <a:t>总结输出</a:t>
                </a:r>
              </a:p>
            </p:txBody>
          </p:sp>
        </p:grpSp>
      </p:grpSp>
      <p:grpSp>
        <p:nvGrpSpPr>
          <p:cNvPr id="58" name="组合 57">
            <a:extLst>
              <a:ext uri="{FF2B5EF4-FFF2-40B4-BE49-F238E27FC236}">
                <a16:creationId xmlns:a16="http://schemas.microsoft.com/office/drawing/2014/main" id="{B2887CD6-46BF-481F-BF62-78619290C78B}"/>
              </a:ext>
            </a:extLst>
          </p:cNvPr>
          <p:cNvGrpSpPr/>
          <p:nvPr/>
        </p:nvGrpSpPr>
        <p:grpSpPr>
          <a:xfrm>
            <a:off x="661951" y="708653"/>
            <a:ext cx="291524" cy="300010"/>
            <a:chOff x="333130" y="690422"/>
            <a:chExt cx="291524" cy="300010"/>
          </a:xfrm>
        </p:grpSpPr>
        <p:sp>
          <p:nvSpPr>
            <p:cNvPr id="59" name="矩形: 圆角 58">
              <a:extLst>
                <a:ext uri="{FF2B5EF4-FFF2-40B4-BE49-F238E27FC236}">
                  <a16:creationId xmlns:a16="http://schemas.microsoft.com/office/drawing/2014/main" id="{1475E6E6-0F22-4C9A-ADDC-3A6BF546F94E}"/>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a:extLst>
                <a:ext uri="{FF2B5EF4-FFF2-40B4-BE49-F238E27FC236}">
                  <a16:creationId xmlns:a16="http://schemas.microsoft.com/office/drawing/2014/main" id="{1DCF9726-09D3-4946-8EC7-93BC9A201D44}"/>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a:extLst>
              <a:ext uri="{FF2B5EF4-FFF2-40B4-BE49-F238E27FC236}">
                <a16:creationId xmlns:a16="http://schemas.microsoft.com/office/drawing/2014/main" id="{F8929C9C-8F8E-4A74-9F5B-B7046C1A9988}"/>
              </a:ext>
            </a:extLst>
          </p:cNvPr>
          <p:cNvGrpSpPr/>
          <p:nvPr/>
        </p:nvGrpSpPr>
        <p:grpSpPr>
          <a:xfrm>
            <a:off x="953475" y="545525"/>
            <a:ext cx="3900207" cy="584775"/>
            <a:chOff x="380235" y="1997818"/>
            <a:chExt cx="3900206" cy="584775"/>
          </a:xfrm>
        </p:grpSpPr>
        <p:sp>
          <p:nvSpPr>
            <p:cNvPr id="62" name="文本框 61">
              <a:extLst>
                <a:ext uri="{FF2B5EF4-FFF2-40B4-BE49-F238E27FC236}">
                  <a16:creationId xmlns:a16="http://schemas.microsoft.com/office/drawing/2014/main" id="{5475983B-D69A-4ECF-A944-322FC2A2C0ED}"/>
                </a:ext>
              </a:extLst>
            </p:cNvPr>
            <p:cNvSpPr txBox="1"/>
            <p:nvPr/>
          </p:nvSpPr>
          <p:spPr>
            <a:xfrm>
              <a:off x="380235" y="1997818"/>
              <a:ext cx="1005403"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目录</a:t>
              </a:r>
            </a:p>
          </p:txBody>
        </p:sp>
        <p:sp>
          <p:nvSpPr>
            <p:cNvPr id="63" name="文本框 62">
              <a:extLst>
                <a:ext uri="{FF2B5EF4-FFF2-40B4-BE49-F238E27FC236}">
                  <a16:creationId xmlns:a16="http://schemas.microsoft.com/office/drawing/2014/main" id="{A346025D-BFAA-4B27-AD52-59306E21F83D}"/>
                </a:ext>
              </a:extLst>
            </p:cNvPr>
            <p:cNvSpPr txBox="1"/>
            <p:nvPr/>
          </p:nvSpPr>
          <p:spPr>
            <a:xfrm>
              <a:off x="1337753"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64" name="文本框 63">
              <a:extLst>
                <a:ext uri="{FF2B5EF4-FFF2-40B4-BE49-F238E27FC236}">
                  <a16:creationId xmlns:a16="http://schemas.microsoft.com/office/drawing/2014/main" id="{15110BD9-22C9-43D3-848D-C63656E32EB9}"/>
                </a:ext>
              </a:extLst>
            </p:cNvPr>
            <p:cNvSpPr txBox="1"/>
            <p:nvPr/>
          </p:nvSpPr>
          <p:spPr>
            <a:xfrm>
              <a:off x="1577971" y="2119816"/>
              <a:ext cx="2702470" cy="461793"/>
            </a:xfrm>
            <a:prstGeom prst="rect">
              <a:avLst/>
            </a:prstGeom>
            <a:noFill/>
          </p:spPr>
          <p:txBody>
            <a:bodyPr wrap="none" rtlCol="0">
              <a:spAutoFit/>
            </a:bodyPr>
            <a:lstStyle/>
            <a:p>
              <a:r>
                <a:rPr lang="en-US" altLang="zh-CN" sz="2401" dirty="0">
                  <a:solidFill>
                    <a:schemeClr val="accent2"/>
                  </a:solidFill>
                  <a:latin typeface="+mj-ea"/>
                  <a:ea typeface="+mj-ea"/>
                </a:rPr>
                <a:t>Table of contents</a:t>
              </a:r>
              <a:endParaRPr lang="zh-CN" altLang="en-US" sz="2401" dirty="0">
                <a:solidFill>
                  <a:schemeClr val="accent2"/>
                </a:solidFill>
                <a:latin typeface="+mj-ea"/>
                <a:ea typeface="+mj-ea"/>
              </a:endParaRPr>
            </a:p>
          </p:txBody>
        </p:sp>
      </p:grpSp>
    </p:spTree>
    <p:extLst>
      <p:ext uri="{BB962C8B-B14F-4D97-AF65-F5344CB8AC3E}">
        <p14:creationId xmlns:p14="http://schemas.microsoft.com/office/powerpoint/2010/main" val="2674375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25">
            <a:extLst>
              <a:ext uri="{FF2B5EF4-FFF2-40B4-BE49-F238E27FC236}">
                <a16:creationId xmlns:a16="http://schemas.microsoft.com/office/drawing/2014/main" id="{80FFD469-6C4F-4856-AADF-09C567FFE0BD}"/>
              </a:ext>
            </a:extLst>
          </p:cNvPr>
          <p:cNvSpPr/>
          <p:nvPr/>
        </p:nvSpPr>
        <p:spPr>
          <a:xfrm>
            <a:off x="3308495" y="3823317"/>
            <a:ext cx="5525026" cy="774909"/>
          </a:xfrm>
          <a:prstGeom prst="roundRect">
            <a:avLst>
              <a:gd name="adj" fmla="val 50000"/>
            </a:avLst>
          </a:prstGeom>
          <a:solidFill>
            <a:schemeClr val="bg1">
              <a:alpha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a:extLst>
              <a:ext uri="{FF2B5EF4-FFF2-40B4-BE49-F238E27FC236}">
                <a16:creationId xmlns:a16="http://schemas.microsoft.com/office/drawing/2014/main" id="{AFDB9D79-E10A-470B-95C7-CEA823F4F4A3}"/>
              </a:ext>
            </a:extLst>
          </p:cNvPr>
          <p:cNvGrpSpPr/>
          <p:nvPr/>
        </p:nvGrpSpPr>
        <p:grpSpPr>
          <a:xfrm>
            <a:off x="3728593" y="3949161"/>
            <a:ext cx="5104928" cy="523220"/>
            <a:chOff x="1254527" y="4179225"/>
            <a:chExt cx="5104928" cy="523220"/>
          </a:xfrm>
        </p:grpSpPr>
        <p:sp>
          <p:nvSpPr>
            <p:cNvPr id="11" name="文本框 10">
              <a:extLst>
                <a:ext uri="{FF2B5EF4-FFF2-40B4-BE49-F238E27FC236}">
                  <a16:creationId xmlns:a16="http://schemas.microsoft.com/office/drawing/2014/main" id="{DD84BA0C-A9D7-4E71-823B-9B7385878700}"/>
                </a:ext>
              </a:extLst>
            </p:cNvPr>
            <p:cNvSpPr txBox="1"/>
            <p:nvPr/>
          </p:nvSpPr>
          <p:spPr>
            <a:xfrm>
              <a:off x="1254527" y="4179225"/>
              <a:ext cx="1720343" cy="523220"/>
            </a:xfrm>
            <a:prstGeom prst="rect">
              <a:avLst/>
            </a:prstGeom>
            <a:noFill/>
          </p:spPr>
          <p:txBody>
            <a:bodyPr wrap="none" rtlCol="0">
              <a:spAutoFit/>
            </a:bodyPr>
            <a:lstStyle/>
            <a:p>
              <a:r>
                <a:rPr lang="en-US" altLang="zh-CN" sz="2800" dirty="0">
                  <a:solidFill>
                    <a:schemeClr val="accent1"/>
                  </a:solidFill>
                  <a:ea typeface="微软雅黑" panose="020B0503020204020204" pitchFamily="34" charset="-122"/>
                </a:rPr>
                <a:t>20xx.xx.xx</a:t>
              </a:r>
              <a:endParaRPr lang="zh-CN" altLang="en-US" sz="2800" dirty="0">
                <a:solidFill>
                  <a:schemeClr val="accent1"/>
                </a:solidFill>
                <a:ea typeface="微软雅黑" panose="020B0503020204020204" pitchFamily="34" charset="-122"/>
              </a:endParaRPr>
            </a:p>
          </p:txBody>
        </p:sp>
        <p:sp>
          <p:nvSpPr>
            <p:cNvPr id="12" name="文本框 11">
              <a:extLst>
                <a:ext uri="{FF2B5EF4-FFF2-40B4-BE49-F238E27FC236}">
                  <a16:creationId xmlns:a16="http://schemas.microsoft.com/office/drawing/2014/main" id="{49DDC54E-13F0-4FBC-9CE7-64D07891FE22}"/>
                </a:ext>
              </a:extLst>
            </p:cNvPr>
            <p:cNvSpPr txBox="1"/>
            <p:nvPr/>
          </p:nvSpPr>
          <p:spPr>
            <a:xfrm>
              <a:off x="2974869" y="4179225"/>
              <a:ext cx="1620957" cy="523220"/>
            </a:xfrm>
            <a:prstGeom prst="rect">
              <a:avLst/>
            </a:prstGeom>
            <a:noFill/>
          </p:spPr>
          <p:txBody>
            <a:bodyPr wrap="none" rtlCol="0">
              <a:spAutoFit/>
            </a:bodyPr>
            <a:lstStyle/>
            <a:p>
              <a:r>
                <a:rPr lang="zh-CN" altLang="en-US" sz="2800" b="1" dirty="0">
                  <a:solidFill>
                    <a:schemeClr val="accent1"/>
                  </a:solidFill>
                  <a:latin typeface="+mn-ea"/>
                </a:rPr>
                <a:t>汇报人：</a:t>
              </a:r>
            </a:p>
          </p:txBody>
        </p:sp>
        <p:sp>
          <p:nvSpPr>
            <p:cNvPr id="13" name="文本框 12">
              <a:extLst>
                <a:ext uri="{FF2B5EF4-FFF2-40B4-BE49-F238E27FC236}">
                  <a16:creationId xmlns:a16="http://schemas.microsoft.com/office/drawing/2014/main" id="{2F1E2742-3D4D-4AFD-94E4-A7BBF9910DC2}"/>
                </a:ext>
              </a:extLst>
            </p:cNvPr>
            <p:cNvSpPr txBox="1"/>
            <p:nvPr/>
          </p:nvSpPr>
          <p:spPr>
            <a:xfrm>
              <a:off x="4254216" y="4179225"/>
              <a:ext cx="2105239" cy="523220"/>
            </a:xfrm>
            <a:prstGeom prst="rect">
              <a:avLst/>
            </a:prstGeom>
            <a:noFill/>
          </p:spPr>
          <p:txBody>
            <a:bodyPr wrap="square" rtlCol="0">
              <a:spAutoFit/>
            </a:bodyPr>
            <a:lstStyle/>
            <a:p>
              <a:r>
                <a:rPr lang="en-US" altLang="zh-CN" sz="2800" dirty="0" err="1">
                  <a:solidFill>
                    <a:schemeClr val="accent1"/>
                  </a:solidFill>
                  <a:ea typeface="微软雅黑" panose="020B0503020204020204" pitchFamily="34" charset="-122"/>
                </a:rPr>
                <a:t>OfficePLUS</a:t>
              </a:r>
              <a:endParaRPr lang="zh-CN" altLang="en-US" sz="2800" dirty="0">
                <a:solidFill>
                  <a:schemeClr val="accent1"/>
                </a:solidFill>
                <a:ea typeface="微软雅黑" panose="020B0503020204020204" pitchFamily="34" charset="-122"/>
              </a:endParaRPr>
            </a:p>
          </p:txBody>
        </p:sp>
      </p:grpSp>
      <p:grpSp>
        <p:nvGrpSpPr>
          <p:cNvPr id="27" name="组合 26">
            <a:extLst>
              <a:ext uri="{FF2B5EF4-FFF2-40B4-BE49-F238E27FC236}">
                <a16:creationId xmlns:a16="http://schemas.microsoft.com/office/drawing/2014/main" id="{32EA6F3D-501B-48D3-AC2E-6F5EC8499248}"/>
              </a:ext>
            </a:extLst>
          </p:cNvPr>
          <p:cNvGrpSpPr/>
          <p:nvPr/>
        </p:nvGrpSpPr>
        <p:grpSpPr>
          <a:xfrm>
            <a:off x="3303495" y="2238594"/>
            <a:ext cx="5775919" cy="830997"/>
            <a:chOff x="1696838" y="2948324"/>
            <a:chExt cx="5775920" cy="830997"/>
          </a:xfrm>
        </p:grpSpPr>
        <p:sp>
          <p:nvSpPr>
            <p:cNvPr id="15" name="文本框 14">
              <a:extLst>
                <a:ext uri="{FF2B5EF4-FFF2-40B4-BE49-F238E27FC236}">
                  <a16:creationId xmlns:a16="http://schemas.microsoft.com/office/drawing/2014/main" id="{3AE7903B-0A9B-44EC-9354-D9F16A725D36}"/>
                </a:ext>
              </a:extLst>
            </p:cNvPr>
            <p:cNvSpPr txBox="1"/>
            <p:nvPr/>
          </p:nvSpPr>
          <p:spPr>
            <a:xfrm>
              <a:off x="1696838" y="2948324"/>
              <a:ext cx="2646878" cy="830997"/>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4800" b="1" dirty="0">
                  <a:solidFill>
                    <a:schemeClr val="accent1"/>
                  </a:solidFill>
                  <a:latin typeface="+mj-ea"/>
                  <a:ea typeface="+mj-ea"/>
                </a:rPr>
                <a:t>谢谢观看</a:t>
              </a:r>
            </a:p>
          </p:txBody>
        </p:sp>
        <p:sp>
          <p:nvSpPr>
            <p:cNvPr id="18" name="文本框 17">
              <a:extLst>
                <a:ext uri="{FF2B5EF4-FFF2-40B4-BE49-F238E27FC236}">
                  <a16:creationId xmlns:a16="http://schemas.microsoft.com/office/drawing/2014/main" id="{035F1785-CB88-42F1-B9AC-7DEA5C0F4D90}"/>
                </a:ext>
              </a:extLst>
            </p:cNvPr>
            <p:cNvSpPr txBox="1"/>
            <p:nvPr/>
          </p:nvSpPr>
          <p:spPr>
            <a:xfrm>
              <a:off x="4652755" y="3285778"/>
              <a:ext cx="2820003" cy="461793"/>
            </a:xfrm>
            <a:prstGeom prst="rect">
              <a:avLst/>
            </a:prstGeom>
            <a:noFill/>
          </p:spPr>
          <p:txBody>
            <a:bodyPr wrap="none" rtlCol="0">
              <a:spAutoFit/>
            </a:bodyPr>
            <a:lstStyle/>
            <a:p>
              <a:r>
                <a:rPr lang="en-US" altLang="zh-CN" sz="2401" dirty="0">
                  <a:solidFill>
                    <a:schemeClr val="accent2"/>
                  </a:solidFill>
                  <a:latin typeface="+mj-lt"/>
                  <a:ea typeface="+mj-ea"/>
                </a:rPr>
                <a:t>Introductory tutorial</a:t>
              </a:r>
              <a:endParaRPr lang="zh-CN" altLang="en-US" sz="2401" dirty="0">
                <a:solidFill>
                  <a:schemeClr val="accent2"/>
                </a:solidFill>
                <a:latin typeface="+mj-lt"/>
                <a:ea typeface="+mj-ea"/>
              </a:endParaRPr>
            </a:p>
          </p:txBody>
        </p:sp>
        <p:sp>
          <p:nvSpPr>
            <p:cNvPr id="22" name="文本框 21">
              <a:extLst>
                <a:ext uri="{FF2B5EF4-FFF2-40B4-BE49-F238E27FC236}">
                  <a16:creationId xmlns:a16="http://schemas.microsoft.com/office/drawing/2014/main" id="{8836ED40-FF55-45F3-96B2-B293197894E0}"/>
                </a:ext>
              </a:extLst>
            </p:cNvPr>
            <p:cNvSpPr txBox="1"/>
            <p:nvPr/>
          </p:nvSpPr>
          <p:spPr>
            <a:xfrm>
              <a:off x="4343716" y="3285778"/>
              <a:ext cx="269626" cy="461793"/>
            </a:xfrm>
            <a:prstGeom prst="rect">
              <a:avLst/>
            </a:prstGeom>
            <a:noFill/>
          </p:spPr>
          <p:txBody>
            <a:bodyPr wrap="none" rtlCol="0">
              <a:spAutoFit/>
            </a:bodyPr>
            <a:lstStyle/>
            <a:p>
              <a:r>
                <a:rPr lang="en-US" altLang="zh-CN" sz="2401" dirty="0">
                  <a:solidFill>
                    <a:schemeClr val="accent2"/>
                  </a:solidFill>
                  <a:latin typeface="+mj-lt"/>
                  <a:ea typeface="+mj-ea"/>
                </a:rPr>
                <a:t>/</a:t>
              </a:r>
              <a:endParaRPr lang="zh-CN" altLang="en-US" sz="2401" dirty="0">
                <a:solidFill>
                  <a:schemeClr val="accent2"/>
                </a:solidFill>
                <a:latin typeface="+mj-lt"/>
                <a:ea typeface="+mj-ea"/>
              </a:endParaRPr>
            </a:p>
          </p:txBody>
        </p:sp>
      </p:grpSp>
      <p:pic>
        <p:nvPicPr>
          <p:cNvPr id="14" name="OfficePLUS.cn-14">
            <a:hlinkClick r:id="rId2"/>
            <a:extLst>
              <a:ext uri="{FF2B5EF4-FFF2-40B4-BE49-F238E27FC236}">
                <a16:creationId xmlns:a16="http://schemas.microsoft.com/office/drawing/2014/main" id="{2A7B4441-75A6-45A9-A086-FCFB578120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 y="825766"/>
            <a:ext cx="1828800" cy="243840"/>
          </a:xfrm>
          <a:prstGeom prst="rect">
            <a:avLst/>
          </a:prstGeom>
        </p:spPr>
      </p:pic>
    </p:spTree>
    <p:extLst>
      <p:ext uri="{BB962C8B-B14F-4D97-AF65-F5344CB8AC3E}">
        <p14:creationId xmlns:p14="http://schemas.microsoft.com/office/powerpoint/2010/main" val="1515070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 微软雅黑</a:t>
            </a:r>
            <a:endParaRPr kumimoji="1" lang="en" altLang="zh-CN" dirty="0"/>
          </a:p>
          <a:p>
            <a:r>
              <a:rPr kumimoji="1" lang="zh-CN" altLang="en-US" dirty="0"/>
              <a:t>英文 </a:t>
            </a:r>
            <a:r>
              <a:rPr kumimoji="1" lang="en" altLang="zh-CN" dirty="0" err="1"/>
              <a:t>Arail</a:t>
            </a:r>
            <a:endParaRPr kumimoji="1" lang="en"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1.2</a:t>
            </a:r>
          </a:p>
          <a:p>
            <a:r>
              <a:rPr kumimoji="1" lang="en" altLang="zh-CN" dirty="0" err="1"/>
              <a:t>freepik.com</a:t>
            </a:r>
            <a:endParaRPr kumimoji="1" lang="en" altLang="zh-CN" dirty="0"/>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zh-CN" altLang="en-US" dirty="0"/>
              <a:t>何国钊</a:t>
            </a:r>
            <a:endParaRPr kumimoji="1" lang="en" altLang="zh-CN" dirty="0"/>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3179033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01BEA8C4-7047-4690-9D97-8D17E6D12B66}"/>
              </a:ext>
            </a:extLst>
          </p:cNvPr>
          <p:cNvGrpSpPr/>
          <p:nvPr/>
        </p:nvGrpSpPr>
        <p:grpSpPr>
          <a:xfrm>
            <a:off x="953475" y="536622"/>
            <a:ext cx="4164645" cy="584775"/>
            <a:chOff x="380235" y="1997818"/>
            <a:chExt cx="4164644" cy="584775"/>
          </a:xfrm>
        </p:grpSpPr>
        <p:sp>
          <p:nvSpPr>
            <p:cNvPr id="23" name="文本框 22">
              <a:extLst>
                <a:ext uri="{FF2B5EF4-FFF2-40B4-BE49-F238E27FC236}">
                  <a16:creationId xmlns:a16="http://schemas.microsoft.com/office/drawing/2014/main" id="{F26A92E4-59BA-4F81-BB83-E0676BE5FF1F}"/>
                </a:ext>
              </a:extLst>
            </p:cNvPr>
            <p:cNvSpPr txBox="1"/>
            <p:nvPr/>
          </p:nvSpPr>
          <p:spPr>
            <a:xfrm>
              <a:off x="380235" y="1997818"/>
              <a:ext cx="2646878"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确认项目内容</a:t>
              </a:r>
            </a:p>
          </p:txBody>
        </p:sp>
        <p:sp>
          <p:nvSpPr>
            <p:cNvPr id="29" name="文本框 28">
              <a:extLst>
                <a:ext uri="{FF2B5EF4-FFF2-40B4-BE49-F238E27FC236}">
                  <a16:creationId xmlns:a16="http://schemas.microsoft.com/office/drawing/2014/main" id="{4714CFEE-5C4C-4294-A10B-A77405706851}"/>
                </a:ext>
              </a:extLst>
            </p:cNvPr>
            <p:cNvSpPr txBox="1"/>
            <p:nvPr/>
          </p:nvSpPr>
          <p:spPr>
            <a:xfrm>
              <a:off x="2937942"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31" name="文本框 30">
              <a:extLst>
                <a:ext uri="{FF2B5EF4-FFF2-40B4-BE49-F238E27FC236}">
                  <a16:creationId xmlns:a16="http://schemas.microsoft.com/office/drawing/2014/main" id="{B696DD42-932D-4519-908C-26ED6FF6925A}"/>
                </a:ext>
              </a:extLst>
            </p:cNvPr>
            <p:cNvSpPr txBox="1"/>
            <p:nvPr/>
          </p:nvSpPr>
          <p:spPr>
            <a:xfrm>
              <a:off x="3178158" y="2119816"/>
              <a:ext cx="1366721" cy="461793"/>
            </a:xfrm>
            <a:prstGeom prst="rect">
              <a:avLst/>
            </a:prstGeom>
            <a:noFill/>
          </p:spPr>
          <p:txBody>
            <a:bodyPr wrap="none" rtlCol="0">
              <a:spAutoFit/>
            </a:bodyPr>
            <a:lstStyle/>
            <a:p>
              <a:r>
                <a:rPr lang="en-US" altLang="zh-CN" sz="2401" dirty="0">
                  <a:solidFill>
                    <a:schemeClr val="accent2"/>
                  </a:solidFill>
                  <a:latin typeface="+mj-ea"/>
                  <a:ea typeface="+mj-ea"/>
                </a:rPr>
                <a:t>Content</a:t>
              </a:r>
              <a:endParaRPr lang="zh-CN" altLang="en-US" sz="2401" dirty="0">
                <a:solidFill>
                  <a:schemeClr val="accent2"/>
                </a:solidFill>
                <a:latin typeface="+mj-ea"/>
                <a:ea typeface="+mj-ea"/>
              </a:endParaRPr>
            </a:p>
          </p:txBody>
        </p:sp>
      </p:grpSp>
      <p:sp>
        <p:nvSpPr>
          <p:cNvPr id="39" name="矩形: 圆角 38">
            <a:extLst>
              <a:ext uri="{FF2B5EF4-FFF2-40B4-BE49-F238E27FC236}">
                <a16:creationId xmlns:a16="http://schemas.microsoft.com/office/drawing/2014/main" id="{3FF1AC6B-3967-421E-BC71-EF1E29A10161}"/>
              </a:ext>
            </a:extLst>
          </p:cNvPr>
          <p:cNvSpPr/>
          <p:nvPr/>
        </p:nvSpPr>
        <p:spPr>
          <a:xfrm>
            <a:off x="656304" y="1072593"/>
            <a:ext cx="3429000" cy="57707"/>
          </a:xfrm>
          <a:prstGeom prst="roundRect">
            <a:avLst>
              <a:gd name="adj" fmla="val 50000"/>
            </a:avLst>
          </a:prstGeom>
          <a:gradFill>
            <a:gsLst>
              <a:gs pos="38000">
                <a:srgbClr val="6D7488"/>
              </a:gs>
              <a:gs pos="0">
                <a:schemeClr val="accent2">
                  <a:alpha val="0"/>
                </a:schemeClr>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CF114EE5-31B6-4D6B-A54E-C69E5B971129}"/>
              </a:ext>
            </a:extLst>
          </p:cNvPr>
          <p:cNvGrpSpPr/>
          <p:nvPr/>
        </p:nvGrpSpPr>
        <p:grpSpPr>
          <a:xfrm>
            <a:off x="661951" y="708653"/>
            <a:ext cx="291524" cy="300010"/>
            <a:chOff x="333130" y="690422"/>
            <a:chExt cx="291524" cy="300010"/>
          </a:xfrm>
        </p:grpSpPr>
        <p:sp>
          <p:nvSpPr>
            <p:cNvPr id="41" name="矩形: 圆角 40">
              <a:extLst>
                <a:ext uri="{FF2B5EF4-FFF2-40B4-BE49-F238E27FC236}">
                  <a16:creationId xmlns:a16="http://schemas.microsoft.com/office/drawing/2014/main" id="{70FD6030-D4FD-4C84-A4A3-1BB768071B10}"/>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a:extLst>
                <a:ext uri="{FF2B5EF4-FFF2-40B4-BE49-F238E27FC236}">
                  <a16:creationId xmlns:a16="http://schemas.microsoft.com/office/drawing/2014/main" id="{C989007F-B311-431F-9382-F134675FE6A9}"/>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a:extLst>
              <a:ext uri="{FF2B5EF4-FFF2-40B4-BE49-F238E27FC236}">
                <a16:creationId xmlns:a16="http://schemas.microsoft.com/office/drawing/2014/main" id="{29C513BE-448A-494A-9CA7-69D642BC8038}"/>
              </a:ext>
            </a:extLst>
          </p:cNvPr>
          <p:cNvGrpSpPr/>
          <p:nvPr/>
        </p:nvGrpSpPr>
        <p:grpSpPr>
          <a:xfrm>
            <a:off x="989395" y="1486240"/>
            <a:ext cx="10071328" cy="1300855"/>
            <a:chOff x="989395" y="1515268"/>
            <a:chExt cx="10071328" cy="1300855"/>
          </a:xfrm>
        </p:grpSpPr>
        <p:sp>
          <p:nvSpPr>
            <p:cNvPr id="46" name="矩形: 圆角 45">
              <a:extLst>
                <a:ext uri="{FF2B5EF4-FFF2-40B4-BE49-F238E27FC236}">
                  <a16:creationId xmlns:a16="http://schemas.microsoft.com/office/drawing/2014/main" id="{69784571-D328-47D5-967B-152B9C496444}"/>
                </a:ext>
              </a:extLst>
            </p:cNvPr>
            <p:cNvSpPr/>
            <p:nvPr/>
          </p:nvSpPr>
          <p:spPr>
            <a:xfrm>
              <a:off x="989395" y="1515275"/>
              <a:ext cx="10071328" cy="1300848"/>
            </a:xfrm>
            <a:prstGeom prst="roundRect">
              <a:avLst>
                <a:gd name="adj" fmla="val 5148"/>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3FCA2E7A-4DB5-43FB-9ADB-0E169DA883F6}"/>
                </a:ext>
              </a:extLst>
            </p:cNvPr>
            <p:cNvGrpSpPr/>
            <p:nvPr/>
          </p:nvGrpSpPr>
          <p:grpSpPr>
            <a:xfrm>
              <a:off x="989396" y="1515268"/>
              <a:ext cx="3125797" cy="1300853"/>
              <a:chOff x="959507" y="1285825"/>
              <a:chExt cx="3125797" cy="1300853"/>
            </a:xfrm>
          </p:grpSpPr>
          <p:sp>
            <p:nvSpPr>
              <p:cNvPr id="26" name="矩形: 圆角 25">
                <a:extLst>
                  <a:ext uri="{FF2B5EF4-FFF2-40B4-BE49-F238E27FC236}">
                    <a16:creationId xmlns:a16="http://schemas.microsoft.com/office/drawing/2014/main" id="{80FFD469-6C4F-4856-AADF-09C567FFE0BD}"/>
                  </a:ext>
                </a:extLst>
              </p:cNvPr>
              <p:cNvSpPr/>
              <p:nvPr/>
            </p:nvSpPr>
            <p:spPr>
              <a:xfrm>
                <a:off x="959507" y="1285825"/>
                <a:ext cx="3125797" cy="1300853"/>
              </a:xfrm>
              <a:prstGeom prst="roundRect">
                <a:avLst>
                  <a:gd name="adj" fmla="val 8737"/>
                </a:avLst>
              </a:prstGeom>
              <a:gradFill flip="none" rotWithShape="1">
                <a:gsLst>
                  <a:gs pos="0">
                    <a:schemeClr val="accent3"/>
                  </a:gs>
                  <a:gs pos="100000">
                    <a:schemeClr val="accent4"/>
                  </a:gs>
                </a:gsLst>
                <a:lin ang="2700000" scaled="1"/>
                <a:tileRect/>
              </a:gra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a:extLst>
                  <a:ext uri="{FF2B5EF4-FFF2-40B4-BE49-F238E27FC236}">
                    <a16:creationId xmlns:a16="http://schemas.microsoft.com/office/drawing/2014/main" id="{C1DD3423-2542-48A4-B4B2-7D77479A98B7}"/>
                  </a:ext>
                </a:extLst>
              </p:cNvPr>
              <p:cNvSpPr txBox="1"/>
              <p:nvPr/>
            </p:nvSpPr>
            <p:spPr>
              <a:xfrm>
                <a:off x="1512353" y="1674641"/>
                <a:ext cx="2020105" cy="523220"/>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800" b="1" dirty="0">
                    <a:solidFill>
                      <a:schemeClr val="bg1"/>
                    </a:solidFill>
                    <a:latin typeface="+mj-ea"/>
                    <a:ea typeface="+mj-ea"/>
                  </a:rPr>
                  <a:t>UI</a:t>
                </a:r>
                <a:r>
                  <a:rPr lang="zh-CN" altLang="en-US" sz="2800" b="1" dirty="0">
                    <a:solidFill>
                      <a:schemeClr val="bg1"/>
                    </a:solidFill>
                    <a:latin typeface="+mj-ea"/>
                    <a:ea typeface="+mj-ea"/>
                  </a:rPr>
                  <a:t>页面组成</a:t>
                </a:r>
              </a:p>
            </p:txBody>
          </p:sp>
        </p:grpSp>
        <p:sp>
          <p:nvSpPr>
            <p:cNvPr id="9" name="文本框 8">
              <a:extLst>
                <a:ext uri="{FF2B5EF4-FFF2-40B4-BE49-F238E27FC236}">
                  <a16:creationId xmlns:a16="http://schemas.microsoft.com/office/drawing/2014/main" id="{B82A479E-5561-4D66-A849-A0D92503751D}"/>
                </a:ext>
              </a:extLst>
            </p:cNvPr>
            <p:cNvSpPr txBox="1"/>
            <p:nvPr/>
          </p:nvSpPr>
          <p:spPr>
            <a:xfrm>
              <a:off x="4551743" y="1727598"/>
              <a:ext cx="6127713" cy="876202"/>
            </a:xfrm>
            <a:prstGeom prst="rect">
              <a:avLst/>
            </a:prstGeom>
            <a:noFill/>
          </p:spPr>
          <p:txBody>
            <a:bodyPr wrap="square" rtlCol="0">
              <a:spAutoFit/>
            </a:bodyPr>
            <a:lstStyle/>
            <a:p>
              <a:pPr>
                <a:lnSpc>
                  <a:spcPct val="150000"/>
                </a:lnSpc>
              </a:pPr>
              <a:r>
                <a:rPr lang="zh-CN" altLang="en-US" dirty="0">
                  <a:solidFill>
                    <a:schemeClr val="accent1"/>
                  </a:solidFill>
                  <a:latin typeface="+mn-ea"/>
                </a:rPr>
                <a:t>主要页面、二级页面、状态描述页面、异常页面、正常内容页面、表单页面、选择页面、等待页面</a:t>
              </a:r>
              <a:r>
                <a:rPr lang="en-US" altLang="zh-CN" dirty="0">
                  <a:solidFill>
                    <a:schemeClr val="accent1"/>
                  </a:solidFill>
                  <a:latin typeface="+mn-ea"/>
                </a:rPr>
                <a:t>…</a:t>
              </a:r>
              <a:endParaRPr lang="zh-CN" altLang="en-US" dirty="0">
                <a:solidFill>
                  <a:schemeClr val="accent1"/>
                </a:solidFill>
                <a:latin typeface="+mn-ea"/>
              </a:endParaRPr>
            </a:p>
          </p:txBody>
        </p:sp>
      </p:grpSp>
      <p:grpSp>
        <p:nvGrpSpPr>
          <p:cNvPr id="64" name="组合 63">
            <a:extLst>
              <a:ext uri="{FF2B5EF4-FFF2-40B4-BE49-F238E27FC236}">
                <a16:creationId xmlns:a16="http://schemas.microsoft.com/office/drawing/2014/main" id="{C85257E9-6014-479A-BCD9-0CB7DDEC5434}"/>
              </a:ext>
            </a:extLst>
          </p:cNvPr>
          <p:cNvGrpSpPr/>
          <p:nvPr/>
        </p:nvGrpSpPr>
        <p:grpSpPr>
          <a:xfrm>
            <a:off x="989395" y="3084320"/>
            <a:ext cx="10071328" cy="1300855"/>
            <a:chOff x="989395" y="1515268"/>
            <a:chExt cx="10071328" cy="1300855"/>
          </a:xfrm>
        </p:grpSpPr>
        <p:sp>
          <p:nvSpPr>
            <p:cNvPr id="65" name="矩形: 圆角 64">
              <a:extLst>
                <a:ext uri="{FF2B5EF4-FFF2-40B4-BE49-F238E27FC236}">
                  <a16:creationId xmlns:a16="http://schemas.microsoft.com/office/drawing/2014/main" id="{B6C63D69-12E3-4E81-BF2B-90F3F52D7CCA}"/>
                </a:ext>
              </a:extLst>
            </p:cNvPr>
            <p:cNvSpPr/>
            <p:nvPr/>
          </p:nvSpPr>
          <p:spPr>
            <a:xfrm>
              <a:off x="989395" y="1515275"/>
              <a:ext cx="10071328" cy="1300848"/>
            </a:xfrm>
            <a:prstGeom prst="roundRect">
              <a:avLst>
                <a:gd name="adj" fmla="val 5148"/>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6" name="组合 65">
              <a:extLst>
                <a:ext uri="{FF2B5EF4-FFF2-40B4-BE49-F238E27FC236}">
                  <a16:creationId xmlns:a16="http://schemas.microsoft.com/office/drawing/2014/main" id="{D8ACD17B-34E0-45ED-8FC7-5C0DEEE0EF0C}"/>
                </a:ext>
              </a:extLst>
            </p:cNvPr>
            <p:cNvGrpSpPr/>
            <p:nvPr/>
          </p:nvGrpSpPr>
          <p:grpSpPr>
            <a:xfrm>
              <a:off x="989396" y="1515268"/>
              <a:ext cx="3125797" cy="1300853"/>
              <a:chOff x="959507" y="1285825"/>
              <a:chExt cx="3125797" cy="1300853"/>
            </a:xfrm>
          </p:grpSpPr>
          <p:sp>
            <p:nvSpPr>
              <p:cNvPr id="68" name="矩形: 圆角 67">
                <a:extLst>
                  <a:ext uri="{FF2B5EF4-FFF2-40B4-BE49-F238E27FC236}">
                    <a16:creationId xmlns:a16="http://schemas.microsoft.com/office/drawing/2014/main" id="{C17097D4-48AD-4B97-910C-D9CAE5DC4984}"/>
                  </a:ext>
                </a:extLst>
              </p:cNvPr>
              <p:cNvSpPr/>
              <p:nvPr/>
            </p:nvSpPr>
            <p:spPr>
              <a:xfrm>
                <a:off x="959507" y="1285825"/>
                <a:ext cx="3125797" cy="1300853"/>
              </a:xfrm>
              <a:prstGeom prst="roundRect">
                <a:avLst>
                  <a:gd name="adj" fmla="val 8737"/>
                </a:avLst>
              </a:prstGeom>
              <a:gradFill flip="none" rotWithShape="1">
                <a:gsLst>
                  <a:gs pos="0">
                    <a:schemeClr val="accent3"/>
                  </a:gs>
                  <a:gs pos="100000">
                    <a:schemeClr val="accent4"/>
                  </a:gs>
                </a:gsLst>
                <a:lin ang="2700000" scaled="1"/>
                <a:tileRect/>
              </a:gra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文本框 68">
                <a:extLst>
                  <a:ext uri="{FF2B5EF4-FFF2-40B4-BE49-F238E27FC236}">
                    <a16:creationId xmlns:a16="http://schemas.microsoft.com/office/drawing/2014/main" id="{E5421661-A1B1-4C5D-AFDD-BEA0D5D41DDF}"/>
                  </a:ext>
                </a:extLst>
              </p:cNvPr>
              <p:cNvSpPr txBox="1"/>
              <p:nvPr/>
            </p:nvSpPr>
            <p:spPr>
              <a:xfrm>
                <a:off x="1173318" y="1674641"/>
                <a:ext cx="2698175" cy="523220"/>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800" b="1" dirty="0">
                    <a:solidFill>
                      <a:schemeClr val="bg1"/>
                    </a:solidFill>
                    <a:latin typeface="+mj-ea"/>
                    <a:ea typeface="+mj-ea"/>
                  </a:rPr>
                  <a:t>页面数量与时间</a:t>
                </a:r>
              </a:p>
            </p:txBody>
          </p:sp>
        </p:grpSp>
        <p:sp>
          <p:nvSpPr>
            <p:cNvPr id="67" name="文本框 66">
              <a:extLst>
                <a:ext uri="{FF2B5EF4-FFF2-40B4-BE49-F238E27FC236}">
                  <a16:creationId xmlns:a16="http://schemas.microsoft.com/office/drawing/2014/main" id="{4173AFC7-4D15-48E1-BF6D-C2BE21017E91}"/>
                </a:ext>
              </a:extLst>
            </p:cNvPr>
            <p:cNvSpPr txBox="1"/>
            <p:nvPr/>
          </p:nvSpPr>
          <p:spPr>
            <a:xfrm>
              <a:off x="4551743" y="1727598"/>
              <a:ext cx="6127713" cy="876202"/>
            </a:xfrm>
            <a:prstGeom prst="rect">
              <a:avLst/>
            </a:prstGeom>
            <a:noFill/>
          </p:spPr>
          <p:txBody>
            <a:bodyPr wrap="square" rtlCol="0">
              <a:spAutoFit/>
            </a:bodyPr>
            <a:lstStyle/>
            <a:p>
              <a:pPr>
                <a:lnSpc>
                  <a:spcPct val="150000"/>
                </a:lnSpc>
              </a:pPr>
              <a:r>
                <a:rPr lang="zh-CN" altLang="en-US" dirty="0">
                  <a:solidFill>
                    <a:schemeClr val="accent1"/>
                  </a:solidFill>
                  <a:latin typeface="+mn-ea"/>
                </a:rPr>
                <a:t>主要页面</a:t>
              </a:r>
              <a:r>
                <a:rPr lang="en-US" altLang="zh-CN" dirty="0">
                  <a:solidFill>
                    <a:schemeClr val="accent1"/>
                  </a:solidFill>
                  <a:latin typeface="+mn-ea"/>
                </a:rPr>
                <a:t>5</a:t>
              </a:r>
              <a:r>
                <a:rPr lang="zh-CN" altLang="en-US" dirty="0">
                  <a:solidFill>
                    <a:schemeClr val="accent1"/>
                  </a:solidFill>
                  <a:latin typeface="+mn-ea"/>
                </a:rPr>
                <a:t>页：一周、二级页面</a:t>
              </a:r>
              <a:r>
                <a:rPr lang="en-US" altLang="zh-CN" dirty="0">
                  <a:solidFill>
                    <a:schemeClr val="accent1"/>
                  </a:solidFill>
                  <a:latin typeface="+mn-ea"/>
                </a:rPr>
                <a:t>50</a:t>
              </a:r>
              <a:r>
                <a:rPr lang="zh-CN" altLang="en-US" dirty="0">
                  <a:solidFill>
                    <a:schemeClr val="accent1"/>
                  </a:solidFill>
                  <a:latin typeface="+mn-ea"/>
                </a:rPr>
                <a:t>页：两周、状态描述页面</a:t>
              </a:r>
              <a:r>
                <a:rPr lang="en-US" altLang="zh-CN" dirty="0">
                  <a:solidFill>
                    <a:schemeClr val="accent1"/>
                  </a:solidFill>
                  <a:latin typeface="+mn-ea"/>
                </a:rPr>
                <a:t>30</a:t>
              </a:r>
              <a:r>
                <a:rPr lang="zh-CN" altLang="en-US" dirty="0">
                  <a:solidFill>
                    <a:schemeClr val="accent1"/>
                  </a:solidFill>
                  <a:latin typeface="+mn-ea"/>
                </a:rPr>
                <a:t>页：三天、异常页面</a:t>
              </a:r>
              <a:r>
                <a:rPr lang="en-US" altLang="zh-CN" dirty="0">
                  <a:solidFill>
                    <a:schemeClr val="accent1"/>
                  </a:solidFill>
                  <a:latin typeface="+mn-ea"/>
                </a:rPr>
                <a:t>20</a:t>
              </a:r>
              <a:r>
                <a:rPr lang="zh-CN" altLang="en-US" dirty="0">
                  <a:solidFill>
                    <a:schemeClr val="accent1"/>
                  </a:solidFill>
                  <a:latin typeface="+mn-ea"/>
                </a:rPr>
                <a:t>页：四天</a:t>
              </a:r>
              <a:r>
                <a:rPr lang="en-US" altLang="zh-CN" dirty="0">
                  <a:solidFill>
                    <a:schemeClr val="accent1"/>
                  </a:solidFill>
                  <a:latin typeface="+mn-ea"/>
                </a:rPr>
                <a:t>…</a:t>
              </a:r>
              <a:endParaRPr lang="zh-CN" altLang="en-US" dirty="0">
                <a:solidFill>
                  <a:schemeClr val="accent1"/>
                </a:solidFill>
                <a:latin typeface="+mn-ea"/>
              </a:endParaRPr>
            </a:p>
          </p:txBody>
        </p:sp>
      </p:grpSp>
      <p:grpSp>
        <p:nvGrpSpPr>
          <p:cNvPr id="70" name="组合 69">
            <a:extLst>
              <a:ext uri="{FF2B5EF4-FFF2-40B4-BE49-F238E27FC236}">
                <a16:creationId xmlns:a16="http://schemas.microsoft.com/office/drawing/2014/main" id="{B8EAAC0B-1F08-4204-A0D4-A0AD40B97FAE}"/>
              </a:ext>
            </a:extLst>
          </p:cNvPr>
          <p:cNvGrpSpPr/>
          <p:nvPr/>
        </p:nvGrpSpPr>
        <p:grpSpPr>
          <a:xfrm>
            <a:off x="989395" y="4682399"/>
            <a:ext cx="10071328" cy="1300855"/>
            <a:chOff x="989395" y="1515268"/>
            <a:chExt cx="10071328" cy="1300855"/>
          </a:xfrm>
        </p:grpSpPr>
        <p:sp>
          <p:nvSpPr>
            <p:cNvPr id="71" name="矩形: 圆角 70">
              <a:extLst>
                <a:ext uri="{FF2B5EF4-FFF2-40B4-BE49-F238E27FC236}">
                  <a16:creationId xmlns:a16="http://schemas.microsoft.com/office/drawing/2014/main" id="{6AE87388-EE53-4444-A3D1-BE487D6F456C}"/>
                </a:ext>
              </a:extLst>
            </p:cNvPr>
            <p:cNvSpPr/>
            <p:nvPr/>
          </p:nvSpPr>
          <p:spPr>
            <a:xfrm>
              <a:off x="989395" y="1515275"/>
              <a:ext cx="10071328" cy="1300848"/>
            </a:xfrm>
            <a:prstGeom prst="roundRect">
              <a:avLst>
                <a:gd name="adj" fmla="val 5148"/>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2" name="组合 71">
              <a:extLst>
                <a:ext uri="{FF2B5EF4-FFF2-40B4-BE49-F238E27FC236}">
                  <a16:creationId xmlns:a16="http://schemas.microsoft.com/office/drawing/2014/main" id="{870F7032-7090-44B3-B0E3-7B50E8454062}"/>
                </a:ext>
              </a:extLst>
            </p:cNvPr>
            <p:cNvGrpSpPr/>
            <p:nvPr/>
          </p:nvGrpSpPr>
          <p:grpSpPr>
            <a:xfrm>
              <a:off x="989396" y="1515268"/>
              <a:ext cx="3125797" cy="1300853"/>
              <a:chOff x="959507" y="1285825"/>
              <a:chExt cx="3125797" cy="1300853"/>
            </a:xfrm>
          </p:grpSpPr>
          <p:sp>
            <p:nvSpPr>
              <p:cNvPr id="74" name="矩形: 圆角 73">
                <a:extLst>
                  <a:ext uri="{FF2B5EF4-FFF2-40B4-BE49-F238E27FC236}">
                    <a16:creationId xmlns:a16="http://schemas.microsoft.com/office/drawing/2014/main" id="{18CD1895-E781-4270-A412-622487D39BB7}"/>
                  </a:ext>
                </a:extLst>
              </p:cNvPr>
              <p:cNvSpPr/>
              <p:nvPr/>
            </p:nvSpPr>
            <p:spPr>
              <a:xfrm>
                <a:off x="959507" y="1285825"/>
                <a:ext cx="3125797" cy="1300853"/>
              </a:xfrm>
              <a:prstGeom prst="roundRect">
                <a:avLst>
                  <a:gd name="adj" fmla="val 8737"/>
                </a:avLst>
              </a:prstGeom>
              <a:gradFill flip="none" rotWithShape="1">
                <a:gsLst>
                  <a:gs pos="0">
                    <a:schemeClr val="accent3"/>
                  </a:gs>
                  <a:gs pos="100000">
                    <a:schemeClr val="accent4"/>
                  </a:gs>
                </a:gsLst>
                <a:lin ang="2700000" scaled="1"/>
                <a:tileRect/>
              </a:gra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文本框 74">
                <a:extLst>
                  <a:ext uri="{FF2B5EF4-FFF2-40B4-BE49-F238E27FC236}">
                    <a16:creationId xmlns:a16="http://schemas.microsoft.com/office/drawing/2014/main" id="{515DA211-AFF0-4940-979E-B3E1B72380E4}"/>
                  </a:ext>
                </a:extLst>
              </p:cNvPr>
              <p:cNvSpPr txBox="1"/>
              <p:nvPr/>
            </p:nvSpPr>
            <p:spPr>
              <a:xfrm>
                <a:off x="1352854" y="1674641"/>
                <a:ext cx="2339102" cy="523220"/>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800" b="1" dirty="0">
                    <a:solidFill>
                      <a:schemeClr val="bg1"/>
                    </a:solidFill>
                    <a:latin typeface="+mj-ea"/>
                    <a:ea typeface="+mj-ea"/>
                  </a:rPr>
                  <a:t>确定适配机型</a:t>
                </a:r>
              </a:p>
            </p:txBody>
          </p:sp>
        </p:grpSp>
        <p:sp>
          <p:nvSpPr>
            <p:cNvPr id="73" name="文本框 72">
              <a:extLst>
                <a:ext uri="{FF2B5EF4-FFF2-40B4-BE49-F238E27FC236}">
                  <a16:creationId xmlns:a16="http://schemas.microsoft.com/office/drawing/2014/main" id="{9470A3C4-AF3D-48E4-9ADC-1AD9603F2343}"/>
                </a:ext>
              </a:extLst>
            </p:cNvPr>
            <p:cNvSpPr txBox="1"/>
            <p:nvPr/>
          </p:nvSpPr>
          <p:spPr>
            <a:xfrm>
              <a:off x="4551743" y="1727598"/>
              <a:ext cx="6127713" cy="876202"/>
            </a:xfrm>
            <a:prstGeom prst="rect">
              <a:avLst/>
            </a:prstGeom>
            <a:noFill/>
          </p:spPr>
          <p:txBody>
            <a:bodyPr wrap="square" rtlCol="0">
              <a:spAutoFit/>
            </a:bodyPr>
            <a:lstStyle/>
            <a:p>
              <a:pPr>
                <a:lnSpc>
                  <a:spcPct val="150000"/>
                </a:lnSpc>
              </a:pPr>
              <a:r>
                <a:rPr lang="zh-CN" altLang="en-US" dirty="0">
                  <a:solidFill>
                    <a:schemeClr val="accent1"/>
                  </a:solidFill>
                  <a:latin typeface="+mn-ea"/>
                </a:rPr>
                <a:t>需要确认主流用户的机型，从而使用合适的设计尺寸进行设计，方便后期开发去适配用户的机型。</a:t>
              </a:r>
            </a:p>
          </p:txBody>
        </p:sp>
      </p:grpSp>
    </p:spTree>
    <p:extLst>
      <p:ext uri="{BB962C8B-B14F-4D97-AF65-F5344CB8AC3E}">
        <p14:creationId xmlns:p14="http://schemas.microsoft.com/office/powerpoint/2010/main" val="3589446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7" name="矩形: 圆角 36">
            <a:extLst>
              <a:ext uri="{FF2B5EF4-FFF2-40B4-BE49-F238E27FC236}">
                <a16:creationId xmlns:a16="http://schemas.microsoft.com/office/drawing/2014/main" id="{D44C25D8-F9AF-4B6F-A431-6C9700E285AE}"/>
              </a:ext>
            </a:extLst>
          </p:cNvPr>
          <p:cNvSpPr/>
          <p:nvPr/>
        </p:nvSpPr>
        <p:spPr>
          <a:xfrm>
            <a:off x="695595" y="1365370"/>
            <a:ext cx="10802395" cy="4649158"/>
          </a:xfrm>
          <a:prstGeom prst="roundRect">
            <a:avLst>
              <a:gd name="adj" fmla="val 1572"/>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a:extLst>
              <a:ext uri="{FF2B5EF4-FFF2-40B4-BE49-F238E27FC236}">
                <a16:creationId xmlns:a16="http://schemas.microsoft.com/office/drawing/2014/main" id="{01BEA8C4-7047-4690-9D97-8D17E6D12B66}"/>
              </a:ext>
            </a:extLst>
          </p:cNvPr>
          <p:cNvGrpSpPr/>
          <p:nvPr/>
        </p:nvGrpSpPr>
        <p:grpSpPr>
          <a:xfrm>
            <a:off x="953475" y="536622"/>
            <a:ext cx="4985383" cy="584775"/>
            <a:chOff x="380235" y="1997818"/>
            <a:chExt cx="4985382" cy="584775"/>
          </a:xfrm>
        </p:grpSpPr>
        <p:sp>
          <p:nvSpPr>
            <p:cNvPr id="23" name="文本框 22">
              <a:extLst>
                <a:ext uri="{FF2B5EF4-FFF2-40B4-BE49-F238E27FC236}">
                  <a16:creationId xmlns:a16="http://schemas.microsoft.com/office/drawing/2014/main" id="{F26A92E4-59BA-4F81-BB83-E0676BE5FF1F}"/>
                </a:ext>
              </a:extLst>
            </p:cNvPr>
            <p:cNvSpPr txBox="1"/>
            <p:nvPr/>
          </p:nvSpPr>
          <p:spPr>
            <a:xfrm>
              <a:off x="380235" y="1997818"/>
              <a:ext cx="3467615"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确认内容紧急程度</a:t>
              </a:r>
            </a:p>
          </p:txBody>
        </p:sp>
        <p:sp>
          <p:nvSpPr>
            <p:cNvPr id="29" name="文本框 28">
              <a:extLst>
                <a:ext uri="{FF2B5EF4-FFF2-40B4-BE49-F238E27FC236}">
                  <a16:creationId xmlns:a16="http://schemas.microsoft.com/office/drawing/2014/main" id="{4714CFEE-5C4C-4294-A10B-A77405706851}"/>
                </a:ext>
              </a:extLst>
            </p:cNvPr>
            <p:cNvSpPr txBox="1"/>
            <p:nvPr/>
          </p:nvSpPr>
          <p:spPr>
            <a:xfrm>
              <a:off x="3758680"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31" name="文本框 30">
              <a:extLst>
                <a:ext uri="{FF2B5EF4-FFF2-40B4-BE49-F238E27FC236}">
                  <a16:creationId xmlns:a16="http://schemas.microsoft.com/office/drawing/2014/main" id="{B696DD42-932D-4519-908C-26ED6FF6925A}"/>
                </a:ext>
              </a:extLst>
            </p:cNvPr>
            <p:cNvSpPr txBox="1"/>
            <p:nvPr/>
          </p:nvSpPr>
          <p:spPr>
            <a:xfrm>
              <a:off x="3998896" y="2119816"/>
              <a:ext cx="1366721" cy="461793"/>
            </a:xfrm>
            <a:prstGeom prst="rect">
              <a:avLst/>
            </a:prstGeom>
            <a:noFill/>
          </p:spPr>
          <p:txBody>
            <a:bodyPr wrap="none" rtlCol="0">
              <a:spAutoFit/>
            </a:bodyPr>
            <a:lstStyle/>
            <a:p>
              <a:r>
                <a:rPr lang="en-US" altLang="zh-CN" sz="2401" dirty="0">
                  <a:solidFill>
                    <a:schemeClr val="accent2"/>
                  </a:solidFill>
                  <a:latin typeface="+mj-ea"/>
                  <a:ea typeface="+mj-ea"/>
                </a:rPr>
                <a:t>Content</a:t>
              </a:r>
              <a:endParaRPr lang="zh-CN" altLang="en-US" sz="2401" dirty="0">
                <a:solidFill>
                  <a:schemeClr val="accent2"/>
                </a:solidFill>
                <a:latin typeface="+mj-ea"/>
                <a:ea typeface="+mj-ea"/>
              </a:endParaRPr>
            </a:p>
          </p:txBody>
        </p:sp>
      </p:grpSp>
      <p:sp>
        <p:nvSpPr>
          <p:cNvPr id="39" name="矩形: 圆角 38">
            <a:extLst>
              <a:ext uri="{FF2B5EF4-FFF2-40B4-BE49-F238E27FC236}">
                <a16:creationId xmlns:a16="http://schemas.microsoft.com/office/drawing/2014/main" id="{3FF1AC6B-3967-421E-BC71-EF1E29A10161}"/>
              </a:ext>
            </a:extLst>
          </p:cNvPr>
          <p:cNvSpPr/>
          <p:nvPr/>
        </p:nvSpPr>
        <p:spPr>
          <a:xfrm>
            <a:off x="656304" y="1072593"/>
            <a:ext cx="3429000" cy="57707"/>
          </a:xfrm>
          <a:prstGeom prst="roundRect">
            <a:avLst>
              <a:gd name="adj" fmla="val 50000"/>
            </a:avLst>
          </a:prstGeom>
          <a:gradFill>
            <a:gsLst>
              <a:gs pos="38000">
                <a:srgbClr val="6D7488"/>
              </a:gs>
              <a:gs pos="0">
                <a:schemeClr val="accent2">
                  <a:alpha val="0"/>
                </a:schemeClr>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CF114EE5-31B6-4D6B-A54E-C69E5B971129}"/>
              </a:ext>
            </a:extLst>
          </p:cNvPr>
          <p:cNvGrpSpPr/>
          <p:nvPr/>
        </p:nvGrpSpPr>
        <p:grpSpPr>
          <a:xfrm>
            <a:off x="661951" y="708653"/>
            <a:ext cx="291524" cy="300010"/>
            <a:chOff x="333130" y="690422"/>
            <a:chExt cx="291524" cy="300010"/>
          </a:xfrm>
        </p:grpSpPr>
        <p:sp>
          <p:nvSpPr>
            <p:cNvPr id="41" name="矩形: 圆角 40">
              <a:extLst>
                <a:ext uri="{FF2B5EF4-FFF2-40B4-BE49-F238E27FC236}">
                  <a16:creationId xmlns:a16="http://schemas.microsoft.com/office/drawing/2014/main" id="{70FD6030-D4FD-4C84-A4A3-1BB768071B10}"/>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a:extLst>
                <a:ext uri="{FF2B5EF4-FFF2-40B4-BE49-F238E27FC236}">
                  <a16:creationId xmlns:a16="http://schemas.microsoft.com/office/drawing/2014/main" id="{C989007F-B311-431F-9382-F134675FE6A9}"/>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 name="直接箭头连接符 2">
            <a:extLst>
              <a:ext uri="{FF2B5EF4-FFF2-40B4-BE49-F238E27FC236}">
                <a16:creationId xmlns:a16="http://schemas.microsoft.com/office/drawing/2014/main" id="{A9295B1F-AC1D-4F84-81B7-D36FB14B063E}"/>
              </a:ext>
            </a:extLst>
          </p:cNvPr>
          <p:cNvCxnSpPr>
            <a:cxnSpLocks/>
          </p:cNvCxnSpPr>
          <p:nvPr/>
        </p:nvCxnSpPr>
        <p:spPr>
          <a:xfrm>
            <a:off x="1515832" y="3663737"/>
            <a:ext cx="916192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17037E8A-D0FD-4160-ADDA-949D77DB95B1}"/>
              </a:ext>
            </a:extLst>
          </p:cNvPr>
          <p:cNvCxnSpPr>
            <a:cxnSpLocks/>
          </p:cNvCxnSpPr>
          <p:nvPr/>
        </p:nvCxnSpPr>
        <p:spPr>
          <a:xfrm flipV="1">
            <a:off x="6096794" y="1773920"/>
            <a:ext cx="0" cy="3832058"/>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FE4BD4E9-D561-4D01-9CDF-1A0241C5F4F8}"/>
              </a:ext>
            </a:extLst>
          </p:cNvPr>
          <p:cNvSpPr txBox="1"/>
          <p:nvPr/>
        </p:nvSpPr>
        <p:spPr>
          <a:xfrm>
            <a:off x="5773626" y="1339293"/>
            <a:ext cx="646331" cy="460704"/>
          </a:xfrm>
          <a:prstGeom prst="rect">
            <a:avLst/>
          </a:prstGeom>
          <a:noFill/>
        </p:spPr>
        <p:txBody>
          <a:bodyPr wrap="none" rtlCol="0">
            <a:spAutoFit/>
          </a:bodyPr>
          <a:lstStyle/>
          <a:p>
            <a:pPr>
              <a:lnSpc>
                <a:spcPct val="150000"/>
              </a:lnSpc>
            </a:pPr>
            <a:r>
              <a:rPr lang="zh-CN" altLang="en-US" b="1" dirty="0">
                <a:solidFill>
                  <a:schemeClr val="accent1"/>
                </a:solidFill>
                <a:latin typeface="+mn-ea"/>
              </a:rPr>
              <a:t>紧急</a:t>
            </a:r>
          </a:p>
        </p:txBody>
      </p:sp>
      <p:sp>
        <p:nvSpPr>
          <p:cNvPr id="48" name="文本框 47">
            <a:extLst>
              <a:ext uri="{FF2B5EF4-FFF2-40B4-BE49-F238E27FC236}">
                <a16:creationId xmlns:a16="http://schemas.microsoft.com/office/drawing/2014/main" id="{3BC2E643-7D98-4AD3-8254-0490143D9BD0}"/>
              </a:ext>
            </a:extLst>
          </p:cNvPr>
          <p:cNvSpPr txBox="1"/>
          <p:nvPr/>
        </p:nvSpPr>
        <p:spPr>
          <a:xfrm>
            <a:off x="5618677" y="5534062"/>
            <a:ext cx="877163" cy="460704"/>
          </a:xfrm>
          <a:prstGeom prst="rect">
            <a:avLst/>
          </a:prstGeom>
          <a:noFill/>
        </p:spPr>
        <p:txBody>
          <a:bodyPr wrap="none" rtlCol="0">
            <a:spAutoFit/>
          </a:bodyPr>
          <a:lstStyle/>
          <a:p>
            <a:pPr>
              <a:lnSpc>
                <a:spcPct val="150000"/>
              </a:lnSpc>
            </a:pPr>
            <a:r>
              <a:rPr lang="zh-CN" altLang="en-US" b="1" dirty="0">
                <a:solidFill>
                  <a:schemeClr val="accent1"/>
                </a:solidFill>
                <a:latin typeface="+mn-ea"/>
              </a:rPr>
              <a:t>不紧急</a:t>
            </a:r>
          </a:p>
        </p:txBody>
      </p:sp>
      <p:sp>
        <p:nvSpPr>
          <p:cNvPr id="49" name="文本框 48">
            <a:extLst>
              <a:ext uri="{FF2B5EF4-FFF2-40B4-BE49-F238E27FC236}">
                <a16:creationId xmlns:a16="http://schemas.microsoft.com/office/drawing/2014/main" id="{D0AE9C2E-1C45-4288-8A66-47D188CF01E5}"/>
              </a:ext>
            </a:extLst>
          </p:cNvPr>
          <p:cNvSpPr txBox="1"/>
          <p:nvPr/>
        </p:nvSpPr>
        <p:spPr>
          <a:xfrm>
            <a:off x="10648233" y="3378599"/>
            <a:ext cx="646331" cy="460704"/>
          </a:xfrm>
          <a:prstGeom prst="rect">
            <a:avLst/>
          </a:prstGeom>
          <a:noFill/>
        </p:spPr>
        <p:txBody>
          <a:bodyPr wrap="none" rtlCol="0">
            <a:spAutoFit/>
          </a:bodyPr>
          <a:lstStyle/>
          <a:p>
            <a:pPr>
              <a:lnSpc>
                <a:spcPct val="150000"/>
              </a:lnSpc>
            </a:pPr>
            <a:r>
              <a:rPr lang="zh-CN" altLang="en-US" b="1" dirty="0">
                <a:solidFill>
                  <a:schemeClr val="accent1"/>
                </a:solidFill>
                <a:latin typeface="+mn-ea"/>
              </a:rPr>
              <a:t>重要</a:t>
            </a:r>
          </a:p>
        </p:txBody>
      </p:sp>
      <p:sp>
        <p:nvSpPr>
          <p:cNvPr id="50" name="文本框 49">
            <a:extLst>
              <a:ext uri="{FF2B5EF4-FFF2-40B4-BE49-F238E27FC236}">
                <a16:creationId xmlns:a16="http://schemas.microsoft.com/office/drawing/2014/main" id="{25DB706D-6F73-4FC4-BCE5-37C785C29B21}"/>
              </a:ext>
            </a:extLst>
          </p:cNvPr>
          <p:cNvSpPr txBox="1"/>
          <p:nvPr/>
        </p:nvSpPr>
        <p:spPr>
          <a:xfrm>
            <a:off x="654219" y="3372346"/>
            <a:ext cx="877163" cy="460704"/>
          </a:xfrm>
          <a:prstGeom prst="rect">
            <a:avLst/>
          </a:prstGeom>
          <a:noFill/>
        </p:spPr>
        <p:txBody>
          <a:bodyPr wrap="square" rtlCol="0">
            <a:spAutoFit/>
          </a:bodyPr>
          <a:lstStyle/>
          <a:p>
            <a:pPr>
              <a:lnSpc>
                <a:spcPct val="150000"/>
              </a:lnSpc>
            </a:pPr>
            <a:r>
              <a:rPr lang="zh-CN" altLang="en-US" b="1" dirty="0">
                <a:solidFill>
                  <a:schemeClr val="accent1"/>
                </a:solidFill>
                <a:latin typeface="+mn-ea"/>
              </a:rPr>
              <a:t>不重要</a:t>
            </a:r>
          </a:p>
        </p:txBody>
      </p:sp>
      <p:grpSp>
        <p:nvGrpSpPr>
          <p:cNvPr id="2" name="组合 1">
            <a:extLst>
              <a:ext uri="{FF2B5EF4-FFF2-40B4-BE49-F238E27FC236}">
                <a16:creationId xmlns:a16="http://schemas.microsoft.com/office/drawing/2014/main" id="{B73052E7-A089-4E9C-B666-E68B332E0879}"/>
              </a:ext>
            </a:extLst>
          </p:cNvPr>
          <p:cNvGrpSpPr/>
          <p:nvPr/>
        </p:nvGrpSpPr>
        <p:grpSpPr>
          <a:xfrm>
            <a:off x="6868609" y="1877801"/>
            <a:ext cx="3576198" cy="1544548"/>
            <a:chOff x="6868609" y="1877801"/>
            <a:chExt cx="3576198" cy="1544548"/>
          </a:xfrm>
        </p:grpSpPr>
        <p:grpSp>
          <p:nvGrpSpPr>
            <p:cNvPr id="11" name="组合 10">
              <a:extLst>
                <a:ext uri="{FF2B5EF4-FFF2-40B4-BE49-F238E27FC236}">
                  <a16:creationId xmlns:a16="http://schemas.microsoft.com/office/drawing/2014/main" id="{AA894421-0A7C-4719-82D3-5F4AD58BF197}"/>
                </a:ext>
              </a:extLst>
            </p:cNvPr>
            <p:cNvGrpSpPr/>
            <p:nvPr/>
          </p:nvGrpSpPr>
          <p:grpSpPr>
            <a:xfrm>
              <a:off x="6868609" y="2784146"/>
              <a:ext cx="1674628" cy="638203"/>
              <a:chOff x="6596536" y="2729249"/>
              <a:chExt cx="1674628" cy="638203"/>
            </a:xfrm>
          </p:grpSpPr>
          <p:sp>
            <p:nvSpPr>
              <p:cNvPr id="45" name="矩形: 圆角 44">
                <a:extLst>
                  <a:ext uri="{FF2B5EF4-FFF2-40B4-BE49-F238E27FC236}">
                    <a16:creationId xmlns:a16="http://schemas.microsoft.com/office/drawing/2014/main" id="{95D6EDBA-BB4C-430B-9D75-F7B524C42710}"/>
                  </a:ext>
                </a:extLst>
              </p:cNvPr>
              <p:cNvSpPr/>
              <p:nvPr/>
            </p:nvSpPr>
            <p:spPr>
              <a:xfrm>
                <a:off x="6596536" y="2729249"/>
                <a:ext cx="1674628" cy="638203"/>
              </a:xfrm>
              <a:prstGeom prst="roundRect">
                <a:avLst>
                  <a:gd name="adj" fmla="val 50000"/>
                </a:avLst>
              </a:prstGeom>
              <a:gradFill flip="none" rotWithShape="1">
                <a:gsLst>
                  <a:gs pos="0">
                    <a:schemeClr val="accent3"/>
                  </a:gs>
                  <a:gs pos="100000">
                    <a:schemeClr val="accent4"/>
                  </a:gs>
                </a:gsLst>
                <a:lin ang="2700000" scaled="1"/>
                <a:tileRect/>
              </a:gra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46">
                <a:extLst>
                  <a:ext uri="{FF2B5EF4-FFF2-40B4-BE49-F238E27FC236}">
                    <a16:creationId xmlns:a16="http://schemas.microsoft.com/office/drawing/2014/main" id="{90B1B03A-8BE6-492A-A905-70E1D6388C51}"/>
                  </a:ext>
                </a:extLst>
              </p:cNvPr>
              <p:cNvSpPr txBox="1"/>
              <p:nvPr/>
            </p:nvSpPr>
            <p:spPr>
              <a:xfrm>
                <a:off x="7033741" y="2817518"/>
                <a:ext cx="800219" cy="46166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400" b="1" dirty="0">
                    <a:solidFill>
                      <a:schemeClr val="bg1"/>
                    </a:solidFill>
                    <a:latin typeface="+mn-ea"/>
                  </a:rPr>
                  <a:t>首页</a:t>
                </a:r>
              </a:p>
            </p:txBody>
          </p:sp>
        </p:grpSp>
        <p:grpSp>
          <p:nvGrpSpPr>
            <p:cNvPr id="51" name="组合 50">
              <a:extLst>
                <a:ext uri="{FF2B5EF4-FFF2-40B4-BE49-F238E27FC236}">
                  <a16:creationId xmlns:a16="http://schemas.microsoft.com/office/drawing/2014/main" id="{04A06C65-FDA6-4AE7-A6B5-65E1699A00A6}"/>
                </a:ext>
              </a:extLst>
            </p:cNvPr>
            <p:cNvGrpSpPr/>
            <p:nvPr/>
          </p:nvGrpSpPr>
          <p:grpSpPr>
            <a:xfrm>
              <a:off x="6868609" y="1877801"/>
              <a:ext cx="1674628" cy="638203"/>
              <a:chOff x="6596536" y="2729249"/>
              <a:chExt cx="1674628" cy="638203"/>
            </a:xfrm>
          </p:grpSpPr>
          <p:sp>
            <p:nvSpPr>
              <p:cNvPr id="52" name="矩形: 圆角 51">
                <a:extLst>
                  <a:ext uri="{FF2B5EF4-FFF2-40B4-BE49-F238E27FC236}">
                    <a16:creationId xmlns:a16="http://schemas.microsoft.com/office/drawing/2014/main" id="{89A57163-BF8D-4F77-9664-54133B9AE335}"/>
                  </a:ext>
                </a:extLst>
              </p:cNvPr>
              <p:cNvSpPr/>
              <p:nvPr/>
            </p:nvSpPr>
            <p:spPr>
              <a:xfrm>
                <a:off x="6596536" y="2729249"/>
                <a:ext cx="1674628" cy="638203"/>
              </a:xfrm>
              <a:prstGeom prst="roundRect">
                <a:avLst>
                  <a:gd name="adj" fmla="val 50000"/>
                </a:avLst>
              </a:prstGeom>
              <a:gradFill flip="none" rotWithShape="1">
                <a:gsLst>
                  <a:gs pos="0">
                    <a:schemeClr val="accent3"/>
                  </a:gs>
                  <a:gs pos="100000">
                    <a:schemeClr val="accent4"/>
                  </a:gs>
                </a:gsLst>
                <a:lin ang="2700000" scaled="1"/>
                <a:tileRect/>
              </a:gra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文本框 52">
                <a:extLst>
                  <a:ext uri="{FF2B5EF4-FFF2-40B4-BE49-F238E27FC236}">
                    <a16:creationId xmlns:a16="http://schemas.microsoft.com/office/drawing/2014/main" id="{341C5BEF-9E1B-49AA-AF15-96CF62D583C9}"/>
                  </a:ext>
                </a:extLst>
              </p:cNvPr>
              <p:cNvSpPr txBox="1"/>
              <p:nvPr/>
            </p:nvSpPr>
            <p:spPr>
              <a:xfrm>
                <a:off x="7033741" y="2817518"/>
                <a:ext cx="800219" cy="46166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400" b="1" dirty="0">
                    <a:solidFill>
                      <a:schemeClr val="bg1"/>
                    </a:solidFill>
                    <a:latin typeface="+mn-ea"/>
                  </a:rPr>
                  <a:t>我的</a:t>
                </a:r>
              </a:p>
            </p:txBody>
          </p:sp>
        </p:grpSp>
        <p:grpSp>
          <p:nvGrpSpPr>
            <p:cNvPr id="54" name="组合 53">
              <a:extLst>
                <a:ext uri="{FF2B5EF4-FFF2-40B4-BE49-F238E27FC236}">
                  <a16:creationId xmlns:a16="http://schemas.microsoft.com/office/drawing/2014/main" id="{BFBBDA8C-427D-4737-AABE-308209BE8894}"/>
                </a:ext>
              </a:extLst>
            </p:cNvPr>
            <p:cNvGrpSpPr/>
            <p:nvPr/>
          </p:nvGrpSpPr>
          <p:grpSpPr>
            <a:xfrm>
              <a:off x="8770179" y="2784146"/>
              <a:ext cx="1674628" cy="638203"/>
              <a:chOff x="6596536" y="2729249"/>
              <a:chExt cx="1674628" cy="638203"/>
            </a:xfrm>
          </p:grpSpPr>
          <p:sp>
            <p:nvSpPr>
              <p:cNvPr id="55" name="矩形: 圆角 54">
                <a:extLst>
                  <a:ext uri="{FF2B5EF4-FFF2-40B4-BE49-F238E27FC236}">
                    <a16:creationId xmlns:a16="http://schemas.microsoft.com/office/drawing/2014/main" id="{78D2D821-C576-480D-8DC2-ECC049B9A287}"/>
                  </a:ext>
                </a:extLst>
              </p:cNvPr>
              <p:cNvSpPr/>
              <p:nvPr/>
            </p:nvSpPr>
            <p:spPr>
              <a:xfrm>
                <a:off x="6596536" y="2729249"/>
                <a:ext cx="1674628" cy="638203"/>
              </a:xfrm>
              <a:prstGeom prst="roundRect">
                <a:avLst>
                  <a:gd name="adj" fmla="val 50000"/>
                </a:avLst>
              </a:prstGeom>
              <a:gradFill flip="none" rotWithShape="1">
                <a:gsLst>
                  <a:gs pos="0">
                    <a:schemeClr val="accent3"/>
                  </a:gs>
                  <a:gs pos="100000">
                    <a:schemeClr val="accent4"/>
                  </a:gs>
                </a:gsLst>
                <a:lin ang="2700000" scaled="1"/>
                <a:tileRect/>
              </a:gra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文本框 55">
                <a:extLst>
                  <a:ext uri="{FF2B5EF4-FFF2-40B4-BE49-F238E27FC236}">
                    <a16:creationId xmlns:a16="http://schemas.microsoft.com/office/drawing/2014/main" id="{EDD985C3-85B8-485F-B706-624691F091EE}"/>
                  </a:ext>
                </a:extLst>
              </p:cNvPr>
              <p:cNvSpPr txBox="1"/>
              <p:nvPr/>
            </p:nvSpPr>
            <p:spPr>
              <a:xfrm>
                <a:off x="7033741" y="2817518"/>
                <a:ext cx="800219" cy="46166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400" b="1" dirty="0">
                    <a:solidFill>
                      <a:schemeClr val="bg1"/>
                    </a:solidFill>
                    <a:latin typeface="+mn-ea"/>
                  </a:rPr>
                  <a:t>消息</a:t>
                </a:r>
              </a:p>
            </p:txBody>
          </p:sp>
        </p:grpSp>
        <p:grpSp>
          <p:nvGrpSpPr>
            <p:cNvPr id="57" name="组合 56">
              <a:extLst>
                <a:ext uri="{FF2B5EF4-FFF2-40B4-BE49-F238E27FC236}">
                  <a16:creationId xmlns:a16="http://schemas.microsoft.com/office/drawing/2014/main" id="{F2527637-C0EC-4ACA-8E0B-8186E70995A1}"/>
                </a:ext>
              </a:extLst>
            </p:cNvPr>
            <p:cNvGrpSpPr/>
            <p:nvPr/>
          </p:nvGrpSpPr>
          <p:grpSpPr>
            <a:xfrm>
              <a:off x="8770179" y="1877801"/>
              <a:ext cx="1674628" cy="638203"/>
              <a:chOff x="6596536" y="2729249"/>
              <a:chExt cx="1674628" cy="638203"/>
            </a:xfrm>
          </p:grpSpPr>
          <p:sp>
            <p:nvSpPr>
              <p:cNvPr id="58" name="矩形: 圆角 57">
                <a:extLst>
                  <a:ext uri="{FF2B5EF4-FFF2-40B4-BE49-F238E27FC236}">
                    <a16:creationId xmlns:a16="http://schemas.microsoft.com/office/drawing/2014/main" id="{A89A3621-AA23-4A88-BE15-30809E0ECA37}"/>
                  </a:ext>
                </a:extLst>
              </p:cNvPr>
              <p:cNvSpPr/>
              <p:nvPr/>
            </p:nvSpPr>
            <p:spPr>
              <a:xfrm>
                <a:off x="6596536" y="2729249"/>
                <a:ext cx="1674628" cy="638203"/>
              </a:xfrm>
              <a:prstGeom prst="roundRect">
                <a:avLst>
                  <a:gd name="adj" fmla="val 50000"/>
                </a:avLst>
              </a:prstGeom>
              <a:gradFill flip="none" rotWithShape="1">
                <a:gsLst>
                  <a:gs pos="0">
                    <a:schemeClr val="accent3"/>
                  </a:gs>
                  <a:gs pos="100000">
                    <a:schemeClr val="accent4"/>
                  </a:gs>
                </a:gsLst>
                <a:lin ang="2700000" scaled="1"/>
                <a:tileRect/>
              </a:gra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文本框 58">
                <a:extLst>
                  <a:ext uri="{FF2B5EF4-FFF2-40B4-BE49-F238E27FC236}">
                    <a16:creationId xmlns:a16="http://schemas.microsoft.com/office/drawing/2014/main" id="{73F12354-DF92-4E08-8EF0-BD6DDFB89030}"/>
                  </a:ext>
                </a:extLst>
              </p:cNvPr>
              <p:cNvSpPr txBox="1"/>
              <p:nvPr/>
            </p:nvSpPr>
            <p:spPr>
              <a:xfrm>
                <a:off x="7033741" y="2817518"/>
                <a:ext cx="800219" cy="46166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400" b="1" dirty="0">
                    <a:solidFill>
                      <a:schemeClr val="bg1"/>
                    </a:solidFill>
                    <a:latin typeface="+mn-ea"/>
                  </a:rPr>
                  <a:t>个人</a:t>
                </a:r>
              </a:p>
            </p:txBody>
          </p:sp>
        </p:grpSp>
      </p:grpSp>
      <p:sp>
        <p:nvSpPr>
          <p:cNvPr id="98" name="文本框 97">
            <a:extLst>
              <a:ext uri="{FF2B5EF4-FFF2-40B4-BE49-F238E27FC236}">
                <a16:creationId xmlns:a16="http://schemas.microsoft.com/office/drawing/2014/main" id="{E74B69A9-2720-4C43-88C0-F14AA3301C19}"/>
              </a:ext>
            </a:extLst>
          </p:cNvPr>
          <p:cNvSpPr txBox="1"/>
          <p:nvPr/>
        </p:nvSpPr>
        <p:spPr>
          <a:xfrm>
            <a:off x="2148110" y="2732367"/>
            <a:ext cx="800219" cy="461665"/>
          </a:xfrm>
          <a:prstGeom prst="rect">
            <a:avLst/>
          </a:prstGeom>
          <a:noFill/>
          <a:effectLst/>
        </p:spPr>
        <p:txBody>
          <a:bodyPr wrap="none" rtlCol="0">
            <a:spAutoFit/>
          </a:bodyPr>
          <a:lstStyle/>
          <a:p>
            <a:r>
              <a:rPr lang="zh-CN" altLang="en-US" sz="2400" b="1" dirty="0">
                <a:solidFill>
                  <a:schemeClr val="accent4"/>
                </a:solidFill>
                <a:latin typeface="+mn-ea"/>
              </a:rPr>
              <a:t>会员</a:t>
            </a:r>
          </a:p>
        </p:txBody>
      </p:sp>
      <p:sp>
        <p:nvSpPr>
          <p:cNvPr id="101" name="文本框 100">
            <a:extLst>
              <a:ext uri="{FF2B5EF4-FFF2-40B4-BE49-F238E27FC236}">
                <a16:creationId xmlns:a16="http://schemas.microsoft.com/office/drawing/2014/main" id="{3C4934D9-C49F-4542-933B-991D58284154}"/>
              </a:ext>
            </a:extLst>
          </p:cNvPr>
          <p:cNvSpPr txBox="1"/>
          <p:nvPr/>
        </p:nvSpPr>
        <p:spPr>
          <a:xfrm>
            <a:off x="2148110" y="1966070"/>
            <a:ext cx="800219" cy="461665"/>
          </a:xfrm>
          <a:prstGeom prst="rect">
            <a:avLst/>
          </a:prstGeom>
          <a:noFill/>
          <a:effectLst/>
        </p:spPr>
        <p:txBody>
          <a:bodyPr wrap="none" rtlCol="0">
            <a:spAutoFit/>
          </a:bodyPr>
          <a:lstStyle/>
          <a:p>
            <a:r>
              <a:rPr lang="zh-CN" altLang="en-US" sz="2400" b="1" dirty="0">
                <a:solidFill>
                  <a:schemeClr val="accent4"/>
                </a:solidFill>
                <a:latin typeface="+mn-ea"/>
              </a:rPr>
              <a:t>状态</a:t>
            </a:r>
          </a:p>
        </p:txBody>
      </p:sp>
      <p:sp>
        <p:nvSpPr>
          <p:cNvPr id="104" name="文本框 103">
            <a:extLst>
              <a:ext uri="{FF2B5EF4-FFF2-40B4-BE49-F238E27FC236}">
                <a16:creationId xmlns:a16="http://schemas.microsoft.com/office/drawing/2014/main" id="{D2B5B27F-968E-40CB-967A-D2AF1C832557}"/>
              </a:ext>
            </a:extLst>
          </p:cNvPr>
          <p:cNvSpPr txBox="1"/>
          <p:nvPr/>
        </p:nvSpPr>
        <p:spPr>
          <a:xfrm>
            <a:off x="4049680" y="2732367"/>
            <a:ext cx="800219" cy="461665"/>
          </a:xfrm>
          <a:prstGeom prst="rect">
            <a:avLst/>
          </a:prstGeom>
          <a:noFill/>
          <a:effectLst/>
        </p:spPr>
        <p:txBody>
          <a:bodyPr wrap="none" rtlCol="0">
            <a:spAutoFit/>
          </a:bodyPr>
          <a:lstStyle/>
          <a:p>
            <a:r>
              <a:rPr lang="zh-CN" altLang="en-US" sz="2400" b="1" dirty="0">
                <a:solidFill>
                  <a:schemeClr val="accent4"/>
                </a:solidFill>
                <a:latin typeface="+mn-ea"/>
              </a:rPr>
              <a:t>功能</a:t>
            </a:r>
          </a:p>
        </p:txBody>
      </p:sp>
      <p:sp>
        <p:nvSpPr>
          <p:cNvPr id="107" name="文本框 106">
            <a:extLst>
              <a:ext uri="{FF2B5EF4-FFF2-40B4-BE49-F238E27FC236}">
                <a16:creationId xmlns:a16="http://schemas.microsoft.com/office/drawing/2014/main" id="{23297CDC-7E24-48E4-8BC7-895A9889A63C}"/>
              </a:ext>
            </a:extLst>
          </p:cNvPr>
          <p:cNvSpPr txBox="1"/>
          <p:nvPr/>
        </p:nvSpPr>
        <p:spPr>
          <a:xfrm>
            <a:off x="4049680" y="1966070"/>
            <a:ext cx="800219" cy="461665"/>
          </a:xfrm>
          <a:prstGeom prst="rect">
            <a:avLst/>
          </a:prstGeom>
          <a:noFill/>
          <a:effectLst/>
        </p:spPr>
        <p:txBody>
          <a:bodyPr wrap="none" rtlCol="0">
            <a:spAutoFit/>
          </a:bodyPr>
          <a:lstStyle/>
          <a:p>
            <a:r>
              <a:rPr lang="zh-CN" altLang="en-US" sz="2400" b="1" dirty="0">
                <a:solidFill>
                  <a:schemeClr val="accent4"/>
                </a:solidFill>
                <a:latin typeface="+mn-ea"/>
              </a:rPr>
              <a:t>无网</a:t>
            </a:r>
          </a:p>
        </p:txBody>
      </p:sp>
      <p:sp>
        <p:nvSpPr>
          <p:cNvPr id="110" name="文本框 109">
            <a:extLst>
              <a:ext uri="{FF2B5EF4-FFF2-40B4-BE49-F238E27FC236}">
                <a16:creationId xmlns:a16="http://schemas.microsoft.com/office/drawing/2014/main" id="{4096B5D8-C4FE-4E52-A057-AB3456380301}"/>
              </a:ext>
            </a:extLst>
          </p:cNvPr>
          <p:cNvSpPr txBox="1"/>
          <p:nvPr/>
        </p:nvSpPr>
        <p:spPr>
          <a:xfrm>
            <a:off x="2148110" y="4896798"/>
            <a:ext cx="800219" cy="461665"/>
          </a:xfrm>
          <a:prstGeom prst="rect">
            <a:avLst/>
          </a:prstGeom>
          <a:noFill/>
          <a:effectLst/>
        </p:spPr>
        <p:txBody>
          <a:bodyPr wrap="none" rtlCol="0">
            <a:spAutoFit/>
          </a:bodyPr>
          <a:lstStyle/>
          <a:p>
            <a:r>
              <a:rPr lang="zh-CN" altLang="en-US" sz="2400" dirty="0">
                <a:solidFill>
                  <a:schemeClr val="accent3"/>
                </a:solidFill>
                <a:latin typeface="+mn-ea"/>
              </a:rPr>
              <a:t>客服</a:t>
            </a:r>
          </a:p>
        </p:txBody>
      </p:sp>
      <p:sp>
        <p:nvSpPr>
          <p:cNvPr id="113" name="文本框 112">
            <a:extLst>
              <a:ext uri="{FF2B5EF4-FFF2-40B4-BE49-F238E27FC236}">
                <a16:creationId xmlns:a16="http://schemas.microsoft.com/office/drawing/2014/main" id="{BF2F3197-071E-4CDE-AD37-2AF861B6633B}"/>
              </a:ext>
            </a:extLst>
          </p:cNvPr>
          <p:cNvSpPr txBox="1"/>
          <p:nvPr/>
        </p:nvSpPr>
        <p:spPr>
          <a:xfrm>
            <a:off x="2148110" y="4130501"/>
            <a:ext cx="800219" cy="461665"/>
          </a:xfrm>
          <a:prstGeom prst="rect">
            <a:avLst/>
          </a:prstGeom>
          <a:noFill/>
          <a:effectLst/>
        </p:spPr>
        <p:txBody>
          <a:bodyPr wrap="none" rtlCol="0">
            <a:spAutoFit/>
          </a:bodyPr>
          <a:lstStyle/>
          <a:p>
            <a:r>
              <a:rPr lang="zh-CN" altLang="en-US" sz="2400" dirty="0">
                <a:solidFill>
                  <a:schemeClr val="accent3"/>
                </a:solidFill>
                <a:latin typeface="+mn-ea"/>
              </a:rPr>
              <a:t>侧栏</a:t>
            </a:r>
          </a:p>
        </p:txBody>
      </p:sp>
      <p:sp>
        <p:nvSpPr>
          <p:cNvPr id="116" name="文本框 115">
            <a:extLst>
              <a:ext uri="{FF2B5EF4-FFF2-40B4-BE49-F238E27FC236}">
                <a16:creationId xmlns:a16="http://schemas.microsoft.com/office/drawing/2014/main" id="{C872BBC7-2B99-4E20-995A-BA36623851FD}"/>
              </a:ext>
            </a:extLst>
          </p:cNvPr>
          <p:cNvSpPr txBox="1"/>
          <p:nvPr/>
        </p:nvSpPr>
        <p:spPr>
          <a:xfrm>
            <a:off x="3984112" y="4896798"/>
            <a:ext cx="873957" cy="461665"/>
          </a:xfrm>
          <a:prstGeom prst="rect">
            <a:avLst/>
          </a:prstGeom>
          <a:noFill/>
          <a:effectLst/>
        </p:spPr>
        <p:txBody>
          <a:bodyPr wrap="none" rtlCol="0">
            <a:spAutoFit/>
          </a:bodyPr>
          <a:lstStyle/>
          <a:p>
            <a:r>
              <a:rPr lang="en-US" altLang="zh-CN" sz="2400" dirty="0">
                <a:solidFill>
                  <a:schemeClr val="accent3"/>
                </a:solidFill>
                <a:latin typeface="+mn-ea"/>
                <a:sym typeface="Microsoft YaHei" panose="020B0503020204020204" pitchFamily="34" charset="-122"/>
              </a:rPr>
              <a:t>Q&amp;A</a:t>
            </a:r>
            <a:endParaRPr lang="zh-CN" altLang="en-US" sz="2400" dirty="0">
              <a:solidFill>
                <a:schemeClr val="accent3"/>
              </a:solidFill>
              <a:latin typeface="+mn-ea"/>
              <a:sym typeface="Microsoft YaHei" panose="020B0503020204020204" pitchFamily="34" charset="-122"/>
            </a:endParaRPr>
          </a:p>
        </p:txBody>
      </p:sp>
      <p:sp>
        <p:nvSpPr>
          <p:cNvPr id="119" name="文本框 118">
            <a:extLst>
              <a:ext uri="{FF2B5EF4-FFF2-40B4-BE49-F238E27FC236}">
                <a16:creationId xmlns:a16="http://schemas.microsoft.com/office/drawing/2014/main" id="{29E5F91C-D2DA-4C24-B3B7-14B4832906D2}"/>
              </a:ext>
            </a:extLst>
          </p:cNvPr>
          <p:cNvSpPr txBox="1"/>
          <p:nvPr/>
        </p:nvSpPr>
        <p:spPr>
          <a:xfrm>
            <a:off x="4049680" y="4130501"/>
            <a:ext cx="800219" cy="461665"/>
          </a:xfrm>
          <a:prstGeom prst="rect">
            <a:avLst/>
          </a:prstGeom>
          <a:noFill/>
          <a:effectLst/>
        </p:spPr>
        <p:txBody>
          <a:bodyPr wrap="none" rtlCol="0">
            <a:spAutoFit/>
          </a:bodyPr>
          <a:lstStyle/>
          <a:p>
            <a:r>
              <a:rPr lang="zh-CN" altLang="en-US" sz="2400" dirty="0">
                <a:solidFill>
                  <a:schemeClr val="accent3"/>
                </a:solidFill>
                <a:latin typeface="+mn-ea"/>
              </a:rPr>
              <a:t>评论</a:t>
            </a:r>
          </a:p>
        </p:txBody>
      </p:sp>
      <p:grpSp>
        <p:nvGrpSpPr>
          <p:cNvPr id="5" name="组合 4">
            <a:extLst>
              <a:ext uri="{FF2B5EF4-FFF2-40B4-BE49-F238E27FC236}">
                <a16:creationId xmlns:a16="http://schemas.microsoft.com/office/drawing/2014/main" id="{08360E8B-E555-4642-9BA6-394571CEBD01}"/>
              </a:ext>
            </a:extLst>
          </p:cNvPr>
          <p:cNvGrpSpPr/>
          <p:nvPr/>
        </p:nvGrpSpPr>
        <p:grpSpPr>
          <a:xfrm>
            <a:off x="6868609" y="4042232"/>
            <a:ext cx="3576198" cy="1404500"/>
            <a:chOff x="6868609" y="4042232"/>
            <a:chExt cx="3576198" cy="1404500"/>
          </a:xfrm>
        </p:grpSpPr>
        <p:grpSp>
          <p:nvGrpSpPr>
            <p:cNvPr id="17" name="组合 16">
              <a:extLst>
                <a:ext uri="{FF2B5EF4-FFF2-40B4-BE49-F238E27FC236}">
                  <a16:creationId xmlns:a16="http://schemas.microsoft.com/office/drawing/2014/main" id="{0C1BD4D8-1F0B-43FA-8F67-48F8C60E19EE}"/>
                </a:ext>
              </a:extLst>
            </p:cNvPr>
            <p:cNvGrpSpPr/>
            <p:nvPr/>
          </p:nvGrpSpPr>
          <p:grpSpPr>
            <a:xfrm>
              <a:off x="8770179" y="4042232"/>
              <a:ext cx="1674628" cy="638203"/>
              <a:chOff x="8770179" y="4042232"/>
              <a:chExt cx="1674628" cy="638203"/>
            </a:xfrm>
          </p:grpSpPr>
          <p:sp>
            <p:nvSpPr>
              <p:cNvPr id="94" name="矩形: 圆角 93">
                <a:extLst>
                  <a:ext uri="{FF2B5EF4-FFF2-40B4-BE49-F238E27FC236}">
                    <a16:creationId xmlns:a16="http://schemas.microsoft.com/office/drawing/2014/main" id="{0F9ED6A3-8A3A-497D-AFCB-7D9EC93CB4DB}"/>
                  </a:ext>
                </a:extLst>
              </p:cNvPr>
              <p:cNvSpPr/>
              <p:nvPr/>
            </p:nvSpPr>
            <p:spPr>
              <a:xfrm>
                <a:off x="8770179" y="4042232"/>
                <a:ext cx="1674628" cy="638203"/>
              </a:xfrm>
              <a:prstGeom prst="roundRect">
                <a:avLst>
                  <a:gd name="adj" fmla="val 50000"/>
                </a:avLst>
              </a:prstGeom>
              <a:no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文本框 94">
                <a:extLst>
                  <a:ext uri="{FF2B5EF4-FFF2-40B4-BE49-F238E27FC236}">
                    <a16:creationId xmlns:a16="http://schemas.microsoft.com/office/drawing/2014/main" id="{34F09E9D-36C6-4745-B2E3-BD01DC5FF015}"/>
                  </a:ext>
                </a:extLst>
              </p:cNvPr>
              <p:cNvSpPr txBox="1"/>
              <p:nvPr/>
            </p:nvSpPr>
            <p:spPr>
              <a:xfrm>
                <a:off x="9207384" y="4130501"/>
                <a:ext cx="800219" cy="461665"/>
              </a:xfrm>
              <a:prstGeom prst="rect">
                <a:avLst/>
              </a:prstGeom>
              <a:noFill/>
              <a:effectLst/>
            </p:spPr>
            <p:txBody>
              <a:bodyPr wrap="none" rtlCol="0">
                <a:spAutoFit/>
              </a:bodyPr>
              <a:lstStyle/>
              <a:p>
                <a:r>
                  <a:rPr lang="zh-CN" altLang="en-US" sz="2400" b="1" dirty="0">
                    <a:solidFill>
                      <a:schemeClr val="accent4"/>
                    </a:solidFill>
                    <a:latin typeface="+mn-ea"/>
                  </a:rPr>
                  <a:t>注册</a:t>
                </a:r>
              </a:p>
            </p:txBody>
          </p:sp>
        </p:grpSp>
        <p:grpSp>
          <p:nvGrpSpPr>
            <p:cNvPr id="16" name="组合 15">
              <a:extLst>
                <a:ext uri="{FF2B5EF4-FFF2-40B4-BE49-F238E27FC236}">
                  <a16:creationId xmlns:a16="http://schemas.microsoft.com/office/drawing/2014/main" id="{1FE9510D-10BF-45B9-8E16-9DB1F38CFF47}"/>
                </a:ext>
              </a:extLst>
            </p:cNvPr>
            <p:cNvGrpSpPr/>
            <p:nvPr/>
          </p:nvGrpSpPr>
          <p:grpSpPr>
            <a:xfrm>
              <a:off x="6868609" y="4042232"/>
              <a:ext cx="1674628" cy="638203"/>
              <a:chOff x="6868609" y="4042232"/>
              <a:chExt cx="1674628" cy="638203"/>
            </a:xfrm>
          </p:grpSpPr>
          <p:sp>
            <p:nvSpPr>
              <p:cNvPr id="88" name="矩形: 圆角 87">
                <a:extLst>
                  <a:ext uri="{FF2B5EF4-FFF2-40B4-BE49-F238E27FC236}">
                    <a16:creationId xmlns:a16="http://schemas.microsoft.com/office/drawing/2014/main" id="{4042483E-BF04-4CBC-80B8-29769BBECE0F}"/>
                  </a:ext>
                </a:extLst>
              </p:cNvPr>
              <p:cNvSpPr/>
              <p:nvPr/>
            </p:nvSpPr>
            <p:spPr>
              <a:xfrm>
                <a:off x="6868609" y="4042232"/>
                <a:ext cx="1674628" cy="638203"/>
              </a:xfrm>
              <a:prstGeom prst="roundRect">
                <a:avLst>
                  <a:gd name="adj" fmla="val 50000"/>
                </a:avLst>
              </a:prstGeom>
              <a:no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文本框 119">
                <a:extLst>
                  <a:ext uri="{FF2B5EF4-FFF2-40B4-BE49-F238E27FC236}">
                    <a16:creationId xmlns:a16="http://schemas.microsoft.com/office/drawing/2014/main" id="{55788105-5ECC-43DB-81E0-B66DFD5A6695}"/>
                  </a:ext>
                </a:extLst>
              </p:cNvPr>
              <p:cNvSpPr txBox="1"/>
              <p:nvPr/>
            </p:nvSpPr>
            <p:spPr>
              <a:xfrm>
                <a:off x="7305814" y="4130501"/>
                <a:ext cx="800219" cy="461665"/>
              </a:xfrm>
              <a:prstGeom prst="rect">
                <a:avLst/>
              </a:prstGeom>
              <a:noFill/>
              <a:effectLst/>
            </p:spPr>
            <p:txBody>
              <a:bodyPr wrap="none" rtlCol="0">
                <a:spAutoFit/>
              </a:bodyPr>
              <a:lstStyle/>
              <a:p>
                <a:r>
                  <a:rPr lang="zh-CN" altLang="en-US" sz="2400" b="1" dirty="0">
                    <a:solidFill>
                      <a:schemeClr val="accent4"/>
                    </a:solidFill>
                    <a:latin typeface="+mn-ea"/>
                  </a:rPr>
                  <a:t>活动</a:t>
                </a:r>
              </a:p>
            </p:txBody>
          </p:sp>
        </p:grpSp>
        <p:grpSp>
          <p:nvGrpSpPr>
            <p:cNvPr id="18" name="组合 17">
              <a:extLst>
                <a:ext uri="{FF2B5EF4-FFF2-40B4-BE49-F238E27FC236}">
                  <a16:creationId xmlns:a16="http://schemas.microsoft.com/office/drawing/2014/main" id="{51DE7FD6-99D9-43FD-A2D5-FB71C9B1E524}"/>
                </a:ext>
              </a:extLst>
            </p:cNvPr>
            <p:cNvGrpSpPr/>
            <p:nvPr/>
          </p:nvGrpSpPr>
          <p:grpSpPr>
            <a:xfrm>
              <a:off x="8770179" y="4808529"/>
              <a:ext cx="1674628" cy="638203"/>
              <a:chOff x="8770179" y="4808529"/>
              <a:chExt cx="1674628" cy="638203"/>
            </a:xfrm>
          </p:grpSpPr>
          <p:sp>
            <p:nvSpPr>
              <p:cNvPr id="91" name="矩形: 圆角 90">
                <a:extLst>
                  <a:ext uri="{FF2B5EF4-FFF2-40B4-BE49-F238E27FC236}">
                    <a16:creationId xmlns:a16="http://schemas.microsoft.com/office/drawing/2014/main" id="{12A8F5F0-363A-489E-B62C-706A49D114D7}"/>
                  </a:ext>
                </a:extLst>
              </p:cNvPr>
              <p:cNvSpPr/>
              <p:nvPr/>
            </p:nvSpPr>
            <p:spPr>
              <a:xfrm>
                <a:off x="8770179" y="4808529"/>
                <a:ext cx="1674628" cy="638203"/>
              </a:xfrm>
              <a:prstGeom prst="roundRect">
                <a:avLst>
                  <a:gd name="adj" fmla="val 50000"/>
                </a:avLst>
              </a:prstGeom>
              <a:no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文本框 120">
                <a:extLst>
                  <a:ext uri="{FF2B5EF4-FFF2-40B4-BE49-F238E27FC236}">
                    <a16:creationId xmlns:a16="http://schemas.microsoft.com/office/drawing/2014/main" id="{78FD97E9-195F-4AA0-BD1D-98149B9D0700}"/>
                  </a:ext>
                </a:extLst>
              </p:cNvPr>
              <p:cNvSpPr txBox="1"/>
              <p:nvPr/>
            </p:nvSpPr>
            <p:spPr>
              <a:xfrm>
                <a:off x="9207384" y="4896798"/>
                <a:ext cx="800219" cy="461665"/>
              </a:xfrm>
              <a:prstGeom prst="rect">
                <a:avLst/>
              </a:prstGeom>
              <a:noFill/>
              <a:effectLst/>
            </p:spPr>
            <p:txBody>
              <a:bodyPr wrap="none" rtlCol="0">
                <a:spAutoFit/>
              </a:bodyPr>
              <a:lstStyle/>
              <a:p>
                <a:r>
                  <a:rPr lang="zh-CN" altLang="en-US" sz="2400" b="1" dirty="0">
                    <a:solidFill>
                      <a:schemeClr val="accent4"/>
                    </a:solidFill>
                    <a:latin typeface="+mn-ea"/>
                  </a:rPr>
                  <a:t>登录</a:t>
                </a:r>
              </a:p>
            </p:txBody>
          </p:sp>
        </p:grpSp>
        <p:grpSp>
          <p:nvGrpSpPr>
            <p:cNvPr id="19" name="组合 18">
              <a:extLst>
                <a:ext uri="{FF2B5EF4-FFF2-40B4-BE49-F238E27FC236}">
                  <a16:creationId xmlns:a16="http://schemas.microsoft.com/office/drawing/2014/main" id="{29CDC786-C64A-4601-9CB0-4CD77B8624F0}"/>
                </a:ext>
              </a:extLst>
            </p:cNvPr>
            <p:cNvGrpSpPr/>
            <p:nvPr/>
          </p:nvGrpSpPr>
          <p:grpSpPr>
            <a:xfrm>
              <a:off x="6868609" y="4808529"/>
              <a:ext cx="1674628" cy="638203"/>
              <a:chOff x="6868609" y="4808529"/>
              <a:chExt cx="1674628" cy="638203"/>
            </a:xfrm>
          </p:grpSpPr>
          <p:sp>
            <p:nvSpPr>
              <p:cNvPr id="85" name="矩形: 圆角 84">
                <a:extLst>
                  <a:ext uri="{FF2B5EF4-FFF2-40B4-BE49-F238E27FC236}">
                    <a16:creationId xmlns:a16="http://schemas.microsoft.com/office/drawing/2014/main" id="{59992D96-94E9-4704-8791-D1DA05062720}"/>
                  </a:ext>
                </a:extLst>
              </p:cNvPr>
              <p:cNvSpPr/>
              <p:nvPr/>
            </p:nvSpPr>
            <p:spPr>
              <a:xfrm>
                <a:off x="6868609" y="4808529"/>
                <a:ext cx="1674628" cy="638203"/>
              </a:xfrm>
              <a:prstGeom prst="roundRect">
                <a:avLst>
                  <a:gd name="adj" fmla="val 50000"/>
                </a:avLst>
              </a:prstGeom>
              <a:no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文本框 121">
                <a:extLst>
                  <a:ext uri="{FF2B5EF4-FFF2-40B4-BE49-F238E27FC236}">
                    <a16:creationId xmlns:a16="http://schemas.microsoft.com/office/drawing/2014/main" id="{D23B4617-3C05-45E9-B948-5B62EB54BF13}"/>
                  </a:ext>
                </a:extLst>
              </p:cNvPr>
              <p:cNvSpPr txBox="1"/>
              <p:nvPr/>
            </p:nvSpPr>
            <p:spPr>
              <a:xfrm>
                <a:off x="7314766" y="4896798"/>
                <a:ext cx="800219" cy="461665"/>
              </a:xfrm>
              <a:prstGeom prst="rect">
                <a:avLst/>
              </a:prstGeom>
              <a:noFill/>
              <a:effectLst/>
            </p:spPr>
            <p:txBody>
              <a:bodyPr wrap="none" rtlCol="0">
                <a:spAutoFit/>
              </a:bodyPr>
              <a:lstStyle/>
              <a:p>
                <a:r>
                  <a:rPr lang="zh-CN" altLang="en-US" sz="2400" b="1" dirty="0">
                    <a:solidFill>
                      <a:schemeClr val="accent4"/>
                    </a:solidFill>
                    <a:latin typeface="+mn-ea"/>
                  </a:rPr>
                  <a:t>成就</a:t>
                </a:r>
              </a:p>
            </p:txBody>
          </p:sp>
        </p:grpSp>
      </p:grpSp>
    </p:spTree>
    <p:extLst>
      <p:ext uri="{BB962C8B-B14F-4D97-AF65-F5344CB8AC3E}">
        <p14:creationId xmlns:p14="http://schemas.microsoft.com/office/powerpoint/2010/main" val="2031198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01BEA8C4-7047-4690-9D97-8D17E6D12B66}"/>
              </a:ext>
            </a:extLst>
          </p:cNvPr>
          <p:cNvGrpSpPr/>
          <p:nvPr/>
        </p:nvGrpSpPr>
        <p:grpSpPr>
          <a:xfrm>
            <a:off x="953475" y="536622"/>
            <a:ext cx="4574074" cy="584775"/>
            <a:chOff x="380235" y="1997818"/>
            <a:chExt cx="4574073" cy="584775"/>
          </a:xfrm>
        </p:grpSpPr>
        <p:sp>
          <p:nvSpPr>
            <p:cNvPr id="23" name="文本框 22">
              <a:extLst>
                <a:ext uri="{FF2B5EF4-FFF2-40B4-BE49-F238E27FC236}">
                  <a16:creationId xmlns:a16="http://schemas.microsoft.com/office/drawing/2014/main" id="{F26A92E4-59BA-4F81-BB83-E0676BE5FF1F}"/>
                </a:ext>
              </a:extLst>
            </p:cNvPr>
            <p:cNvSpPr txBox="1"/>
            <p:nvPr/>
          </p:nvSpPr>
          <p:spPr>
            <a:xfrm>
              <a:off x="380235" y="1997818"/>
              <a:ext cx="3057246"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设计页面的尺寸</a:t>
              </a:r>
            </a:p>
          </p:txBody>
        </p:sp>
        <p:sp>
          <p:nvSpPr>
            <p:cNvPr id="29" name="文本框 28">
              <a:extLst>
                <a:ext uri="{FF2B5EF4-FFF2-40B4-BE49-F238E27FC236}">
                  <a16:creationId xmlns:a16="http://schemas.microsoft.com/office/drawing/2014/main" id="{4714CFEE-5C4C-4294-A10B-A77405706851}"/>
                </a:ext>
              </a:extLst>
            </p:cNvPr>
            <p:cNvSpPr txBox="1"/>
            <p:nvPr/>
          </p:nvSpPr>
          <p:spPr>
            <a:xfrm>
              <a:off x="3347371"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31" name="文本框 30">
              <a:extLst>
                <a:ext uri="{FF2B5EF4-FFF2-40B4-BE49-F238E27FC236}">
                  <a16:creationId xmlns:a16="http://schemas.microsoft.com/office/drawing/2014/main" id="{B696DD42-932D-4519-908C-26ED6FF6925A}"/>
                </a:ext>
              </a:extLst>
            </p:cNvPr>
            <p:cNvSpPr txBox="1"/>
            <p:nvPr/>
          </p:nvSpPr>
          <p:spPr>
            <a:xfrm>
              <a:off x="3587587" y="2119816"/>
              <a:ext cx="1366721" cy="461793"/>
            </a:xfrm>
            <a:prstGeom prst="rect">
              <a:avLst/>
            </a:prstGeom>
            <a:noFill/>
          </p:spPr>
          <p:txBody>
            <a:bodyPr wrap="none" rtlCol="0">
              <a:spAutoFit/>
            </a:bodyPr>
            <a:lstStyle/>
            <a:p>
              <a:r>
                <a:rPr lang="en-US" altLang="zh-CN" sz="2401" dirty="0">
                  <a:solidFill>
                    <a:schemeClr val="accent2"/>
                  </a:solidFill>
                  <a:latin typeface="+mj-ea"/>
                  <a:ea typeface="+mj-ea"/>
                </a:rPr>
                <a:t>Content</a:t>
              </a:r>
              <a:endParaRPr lang="zh-CN" altLang="en-US" sz="2401" dirty="0">
                <a:solidFill>
                  <a:schemeClr val="accent2"/>
                </a:solidFill>
                <a:latin typeface="+mj-ea"/>
                <a:ea typeface="+mj-ea"/>
              </a:endParaRPr>
            </a:p>
          </p:txBody>
        </p:sp>
      </p:grpSp>
      <p:sp>
        <p:nvSpPr>
          <p:cNvPr id="39" name="矩形: 圆角 38">
            <a:extLst>
              <a:ext uri="{FF2B5EF4-FFF2-40B4-BE49-F238E27FC236}">
                <a16:creationId xmlns:a16="http://schemas.microsoft.com/office/drawing/2014/main" id="{3FF1AC6B-3967-421E-BC71-EF1E29A10161}"/>
              </a:ext>
            </a:extLst>
          </p:cNvPr>
          <p:cNvSpPr/>
          <p:nvPr/>
        </p:nvSpPr>
        <p:spPr>
          <a:xfrm>
            <a:off x="656304" y="1072593"/>
            <a:ext cx="3429000" cy="57707"/>
          </a:xfrm>
          <a:prstGeom prst="roundRect">
            <a:avLst>
              <a:gd name="adj" fmla="val 50000"/>
            </a:avLst>
          </a:prstGeom>
          <a:gradFill>
            <a:gsLst>
              <a:gs pos="38000">
                <a:srgbClr val="6D7488"/>
              </a:gs>
              <a:gs pos="0">
                <a:schemeClr val="accent2">
                  <a:alpha val="0"/>
                </a:schemeClr>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CF114EE5-31B6-4D6B-A54E-C69E5B971129}"/>
              </a:ext>
            </a:extLst>
          </p:cNvPr>
          <p:cNvGrpSpPr/>
          <p:nvPr/>
        </p:nvGrpSpPr>
        <p:grpSpPr>
          <a:xfrm>
            <a:off x="661951" y="708653"/>
            <a:ext cx="291524" cy="300010"/>
            <a:chOff x="333130" y="690422"/>
            <a:chExt cx="291524" cy="300010"/>
          </a:xfrm>
        </p:grpSpPr>
        <p:sp>
          <p:nvSpPr>
            <p:cNvPr id="41" name="矩形: 圆角 40">
              <a:extLst>
                <a:ext uri="{FF2B5EF4-FFF2-40B4-BE49-F238E27FC236}">
                  <a16:creationId xmlns:a16="http://schemas.microsoft.com/office/drawing/2014/main" id="{70FD6030-D4FD-4C84-A4A3-1BB768071B10}"/>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a:extLst>
                <a:ext uri="{FF2B5EF4-FFF2-40B4-BE49-F238E27FC236}">
                  <a16:creationId xmlns:a16="http://schemas.microsoft.com/office/drawing/2014/main" id="{C989007F-B311-431F-9382-F134675FE6A9}"/>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descr="图形用户界面, 文本, 应用程序, 聊天或短信&#10;&#10;描述已自动生成">
            <a:extLst>
              <a:ext uri="{FF2B5EF4-FFF2-40B4-BE49-F238E27FC236}">
                <a16:creationId xmlns:a16="http://schemas.microsoft.com/office/drawing/2014/main" id="{A6A05E1F-D5E0-42F0-90A1-252BE92A557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90754" y="1273673"/>
            <a:ext cx="4022210" cy="4791664"/>
          </a:xfrm>
          <a:prstGeom prst="rect">
            <a:avLst/>
          </a:prstGeom>
          <a:ln w="38100">
            <a:solidFill>
              <a:schemeClr val="accent1"/>
            </a:solidFill>
          </a:ln>
          <a:effectLst/>
        </p:spPr>
      </p:pic>
      <p:grpSp>
        <p:nvGrpSpPr>
          <p:cNvPr id="9" name="组合 8">
            <a:extLst>
              <a:ext uri="{FF2B5EF4-FFF2-40B4-BE49-F238E27FC236}">
                <a16:creationId xmlns:a16="http://schemas.microsoft.com/office/drawing/2014/main" id="{242D4206-8B7E-4FFD-BAF6-C4CA8DFE1445}"/>
              </a:ext>
            </a:extLst>
          </p:cNvPr>
          <p:cNvGrpSpPr/>
          <p:nvPr/>
        </p:nvGrpSpPr>
        <p:grpSpPr>
          <a:xfrm>
            <a:off x="5110256" y="1224458"/>
            <a:ext cx="6392578" cy="4860428"/>
            <a:chOff x="5110256" y="1224458"/>
            <a:chExt cx="6392578" cy="4860428"/>
          </a:xfrm>
        </p:grpSpPr>
        <p:sp>
          <p:nvSpPr>
            <p:cNvPr id="61" name="矩形: 圆角 60">
              <a:extLst>
                <a:ext uri="{FF2B5EF4-FFF2-40B4-BE49-F238E27FC236}">
                  <a16:creationId xmlns:a16="http://schemas.microsoft.com/office/drawing/2014/main" id="{75EDB729-95B0-414A-9BA8-C6198D20639E}"/>
                </a:ext>
              </a:extLst>
            </p:cNvPr>
            <p:cNvSpPr/>
            <p:nvPr/>
          </p:nvSpPr>
          <p:spPr>
            <a:xfrm>
              <a:off x="5110256" y="1224458"/>
              <a:ext cx="6392578" cy="4860428"/>
            </a:xfrm>
            <a:prstGeom prst="roundRect">
              <a:avLst>
                <a:gd name="adj" fmla="val 2162"/>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a:extLst>
                <a:ext uri="{FF2B5EF4-FFF2-40B4-BE49-F238E27FC236}">
                  <a16:creationId xmlns:a16="http://schemas.microsoft.com/office/drawing/2014/main" id="{536643D2-633D-4B57-B444-FA143C2E80F4}"/>
                </a:ext>
              </a:extLst>
            </p:cNvPr>
            <p:cNvSpPr txBox="1"/>
            <p:nvPr/>
          </p:nvSpPr>
          <p:spPr>
            <a:xfrm>
              <a:off x="5336489" y="1951617"/>
              <a:ext cx="5940112" cy="1291700"/>
            </a:xfrm>
            <a:prstGeom prst="rect">
              <a:avLst/>
            </a:prstGeom>
            <a:noFill/>
          </p:spPr>
          <p:txBody>
            <a:bodyPr wrap="square" rtlCol="0">
              <a:spAutoFit/>
            </a:bodyPr>
            <a:lstStyle/>
            <a:p>
              <a:pPr>
                <a:lnSpc>
                  <a:spcPct val="150000"/>
                </a:lnSpc>
              </a:pPr>
              <a:r>
                <a:rPr lang="zh-CN" altLang="en-US" dirty="0">
                  <a:solidFill>
                    <a:schemeClr val="accent1"/>
                  </a:solidFill>
                  <a:latin typeface="+mn-ea"/>
                </a:rPr>
                <a:t>在确定完页面的数量之后，我们就要开始确定用户群体所用设备的屏幕大小，针对主要的客户群体所用的设备来适配。当然，这需要我们前期来设定好设计稿子的尺寸。</a:t>
              </a:r>
            </a:p>
          </p:txBody>
        </p:sp>
        <p:sp>
          <p:nvSpPr>
            <p:cNvPr id="62" name="文本框 61">
              <a:extLst>
                <a:ext uri="{FF2B5EF4-FFF2-40B4-BE49-F238E27FC236}">
                  <a16:creationId xmlns:a16="http://schemas.microsoft.com/office/drawing/2014/main" id="{7DD6F291-207C-4068-B510-E61D79162B5D}"/>
                </a:ext>
              </a:extLst>
            </p:cNvPr>
            <p:cNvSpPr txBox="1"/>
            <p:nvPr/>
          </p:nvSpPr>
          <p:spPr>
            <a:xfrm>
              <a:off x="5336489" y="3727357"/>
              <a:ext cx="5940112" cy="1707199"/>
            </a:xfrm>
            <a:prstGeom prst="rect">
              <a:avLst/>
            </a:prstGeom>
            <a:noFill/>
          </p:spPr>
          <p:txBody>
            <a:bodyPr wrap="square" rtlCol="0">
              <a:spAutoFit/>
            </a:bodyPr>
            <a:lstStyle/>
            <a:p>
              <a:pPr>
                <a:lnSpc>
                  <a:spcPct val="150000"/>
                </a:lnSpc>
              </a:pPr>
              <a:r>
                <a:rPr lang="zh-CN" altLang="en-US" dirty="0">
                  <a:solidFill>
                    <a:schemeClr val="accent1"/>
                  </a:solidFill>
                  <a:latin typeface="+mn-ea"/>
                </a:rPr>
                <a:t>而确定好设计尺寸后，我们也是需要考虑到后期适配的规范。在处理常见手机界面适配时，设计师只要关注以下</a:t>
              </a:r>
              <a:r>
                <a:rPr lang="en-US" altLang="zh-CN" dirty="0">
                  <a:solidFill>
                    <a:schemeClr val="accent1"/>
                  </a:solidFill>
                  <a:latin typeface="+mn-ea"/>
                </a:rPr>
                <a:t>3</a:t>
              </a:r>
              <a:r>
                <a:rPr lang="zh-CN" altLang="en-US" dirty="0">
                  <a:solidFill>
                    <a:schemeClr val="accent1"/>
                  </a:solidFill>
                  <a:latin typeface="+mn-ea"/>
                </a:rPr>
                <a:t>个基本参数：渲染像素（</a:t>
              </a:r>
              <a:r>
                <a:rPr lang="en-US" altLang="zh-CN" dirty="0">
                  <a:solidFill>
                    <a:schemeClr val="accent1"/>
                  </a:solidFill>
                  <a:latin typeface="+mn-ea"/>
                </a:rPr>
                <a:t>Pixel</a:t>
              </a:r>
              <a:r>
                <a:rPr lang="zh-CN" altLang="en-US" dirty="0">
                  <a:solidFill>
                    <a:schemeClr val="accent1"/>
                  </a:solidFill>
                  <a:latin typeface="+mn-ea"/>
                </a:rPr>
                <a:t>）、逻辑像素（</a:t>
              </a:r>
              <a:r>
                <a:rPr lang="en-US" altLang="zh-CN" dirty="0">
                  <a:solidFill>
                    <a:schemeClr val="accent1"/>
                  </a:solidFill>
                  <a:latin typeface="+mn-ea"/>
                </a:rPr>
                <a:t>Point</a:t>
              </a:r>
              <a:r>
                <a:rPr lang="zh-CN" altLang="en-US" dirty="0">
                  <a:solidFill>
                    <a:schemeClr val="accent1"/>
                  </a:solidFill>
                  <a:latin typeface="+mn-ea"/>
                </a:rPr>
                <a:t>）、 倍率（</a:t>
              </a:r>
              <a:r>
                <a:rPr lang="en-US" altLang="zh-CN" dirty="0">
                  <a:solidFill>
                    <a:schemeClr val="accent1"/>
                  </a:solidFill>
                  <a:latin typeface="+mn-ea"/>
                </a:rPr>
                <a:t>Scale</a:t>
              </a:r>
              <a:r>
                <a:rPr lang="zh-CN" altLang="en-US" dirty="0">
                  <a:solidFill>
                    <a:schemeClr val="accent1"/>
                  </a:solidFill>
                  <a:latin typeface="+mn-ea"/>
                </a:rPr>
                <a:t>）</a:t>
              </a:r>
            </a:p>
          </p:txBody>
        </p:sp>
      </p:grpSp>
    </p:spTree>
    <p:extLst>
      <p:ext uri="{BB962C8B-B14F-4D97-AF65-F5344CB8AC3E}">
        <p14:creationId xmlns:p14="http://schemas.microsoft.com/office/powerpoint/2010/main" val="1922563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01BEA8C4-7047-4690-9D97-8D17E6D12B66}"/>
              </a:ext>
            </a:extLst>
          </p:cNvPr>
          <p:cNvGrpSpPr/>
          <p:nvPr/>
        </p:nvGrpSpPr>
        <p:grpSpPr>
          <a:xfrm>
            <a:off x="953475" y="536622"/>
            <a:ext cx="4574074" cy="584775"/>
            <a:chOff x="380235" y="1997818"/>
            <a:chExt cx="4574073" cy="584775"/>
          </a:xfrm>
        </p:grpSpPr>
        <p:sp>
          <p:nvSpPr>
            <p:cNvPr id="23" name="文本框 22">
              <a:extLst>
                <a:ext uri="{FF2B5EF4-FFF2-40B4-BE49-F238E27FC236}">
                  <a16:creationId xmlns:a16="http://schemas.microsoft.com/office/drawing/2014/main" id="{F26A92E4-59BA-4F81-BB83-E0676BE5FF1F}"/>
                </a:ext>
              </a:extLst>
            </p:cNvPr>
            <p:cNvSpPr txBox="1"/>
            <p:nvPr/>
          </p:nvSpPr>
          <p:spPr>
            <a:xfrm>
              <a:off x="380235" y="1997818"/>
              <a:ext cx="3057246"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统一配色与字体</a:t>
              </a:r>
            </a:p>
          </p:txBody>
        </p:sp>
        <p:sp>
          <p:nvSpPr>
            <p:cNvPr id="29" name="文本框 28">
              <a:extLst>
                <a:ext uri="{FF2B5EF4-FFF2-40B4-BE49-F238E27FC236}">
                  <a16:creationId xmlns:a16="http://schemas.microsoft.com/office/drawing/2014/main" id="{4714CFEE-5C4C-4294-A10B-A77405706851}"/>
                </a:ext>
              </a:extLst>
            </p:cNvPr>
            <p:cNvSpPr txBox="1"/>
            <p:nvPr/>
          </p:nvSpPr>
          <p:spPr>
            <a:xfrm>
              <a:off x="3347371"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31" name="文本框 30">
              <a:extLst>
                <a:ext uri="{FF2B5EF4-FFF2-40B4-BE49-F238E27FC236}">
                  <a16:creationId xmlns:a16="http://schemas.microsoft.com/office/drawing/2014/main" id="{B696DD42-932D-4519-908C-26ED6FF6925A}"/>
                </a:ext>
              </a:extLst>
            </p:cNvPr>
            <p:cNvSpPr txBox="1"/>
            <p:nvPr/>
          </p:nvSpPr>
          <p:spPr>
            <a:xfrm>
              <a:off x="3587587" y="2119816"/>
              <a:ext cx="1366721" cy="461793"/>
            </a:xfrm>
            <a:prstGeom prst="rect">
              <a:avLst/>
            </a:prstGeom>
            <a:noFill/>
          </p:spPr>
          <p:txBody>
            <a:bodyPr wrap="none" rtlCol="0">
              <a:spAutoFit/>
            </a:bodyPr>
            <a:lstStyle/>
            <a:p>
              <a:r>
                <a:rPr lang="en-US" altLang="zh-CN" sz="2401" dirty="0">
                  <a:solidFill>
                    <a:schemeClr val="accent2"/>
                  </a:solidFill>
                  <a:latin typeface="+mj-ea"/>
                  <a:ea typeface="+mj-ea"/>
                </a:rPr>
                <a:t>Content</a:t>
              </a:r>
              <a:endParaRPr lang="zh-CN" altLang="en-US" sz="2401" dirty="0">
                <a:solidFill>
                  <a:schemeClr val="accent2"/>
                </a:solidFill>
                <a:latin typeface="+mj-ea"/>
                <a:ea typeface="+mj-ea"/>
              </a:endParaRPr>
            </a:p>
          </p:txBody>
        </p:sp>
      </p:grpSp>
      <p:sp>
        <p:nvSpPr>
          <p:cNvPr id="39" name="矩形: 圆角 38">
            <a:extLst>
              <a:ext uri="{FF2B5EF4-FFF2-40B4-BE49-F238E27FC236}">
                <a16:creationId xmlns:a16="http://schemas.microsoft.com/office/drawing/2014/main" id="{3FF1AC6B-3967-421E-BC71-EF1E29A10161}"/>
              </a:ext>
            </a:extLst>
          </p:cNvPr>
          <p:cNvSpPr/>
          <p:nvPr/>
        </p:nvSpPr>
        <p:spPr>
          <a:xfrm>
            <a:off x="656304" y="1072593"/>
            <a:ext cx="3429000" cy="57707"/>
          </a:xfrm>
          <a:prstGeom prst="roundRect">
            <a:avLst>
              <a:gd name="adj" fmla="val 50000"/>
            </a:avLst>
          </a:prstGeom>
          <a:gradFill>
            <a:gsLst>
              <a:gs pos="38000">
                <a:srgbClr val="6D7488"/>
              </a:gs>
              <a:gs pos="0">
                <a:schemeClr val="accent2">
                  <a:alpha val="0"/>
                </a:schemeClr>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CF114EE5-31B6-4D6B-A54E-C69E5B971129}"/>
              </a:ext>
            </a:extLst>
          </p:cNvPr>
          <p:cNvGrpSpPr/>
          <p:nvPr/>
        </p:nvGrpSpPr>
        <p:grpSpPr>
          <a:xfrm>
            <a:off x="661951" y="708653"/>
            <a:ext cx="291524" cy="300010"/>
            <a:chOff x="333130" y="690422"/>
            <a:chExt cx="291524" cy="300010"/>
          </a:xfrm>
        </p:grpSpPr>
        <p:sp>
          <p:nvSpPr>
            <p:cNvPr id="41" name="矩形: 圆角 40">
              <a:extLst>
                <a:ext uri="{FF2B5EF4-FFF2-40B4-BE49-F238E27FC236}">
                  <a16:creationId xmlns:a16="http://schemas.microsoft.com/office/drawing/2014/main" id="{70FD6030-D4FD-4C84-A4A3-1BB768071B10}"/>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a:extLst>
                <a:ext uri="{FF2B5EF4-FFF2-40B4-BE49-F238E27FC236}">
                  <a16:creationId xmlns:a16="http://schemas.microsoft.com/office/drawing/2014/main" id="{C989007F-B311-431F-9382-F134675FE6A9}"/>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圆角 17">
            <a:extLst>
              <a:ext uri="{FF2B5EF4-FFF2-40B4-BE49-F238E27FC236}">
                <a16:creationId xmlns:a16="http://schemas.microsoft.com/office/drawing/2014/main" id="{CF804324-2D5A-4A1A-B2A9-E0F53E274C20}"/>
              </a:ext>
            </a:extLst>
          </p:cNvPr>
          <p:cNvSpPr/>
          <p:nvPr/>
        </p:nvSpPr>
        <p:spPr>
          <a:xfrm>
            <a:off x="678680" y="2354753"/>
            <a:ext cx="5072737" cy="3765328"/>
          </a:xfrm>
          <a:prstGeom prst="roundRect">
            <a:avLst>
              <a:gd name="adj" fmla="val 2162"/>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a:extLst>
              <a:ext uri="{FF2B5EF4-FFF2-40B4-BE49-F238E27FC236}">
                <a16:creationId xmlns:a16="http://schemas.microsoft.com/office/drawing/2014/main" id="{D52CF308-7918-42FB-ACDF-572C72F34293}"/>
              </a:ext>
            </a:extLst>
          </p:cNvPr>
          <p:cNvGrpSpPr/>
          <p:nvPr/>
        </p:nvGrpSpPr>
        <p:grpSpPr>
          <a:xfrm>
            <a:off x="678680" y="1488460"/>
            <a:ext cx="5072737" cy="738955"/>
            <a:chOff x="-294960" y="1779025"/>
            <a:chExt cx="5072737" cy="738955"/>
          </a:xfrm>
        </p:grpSpPr>
        <p:sp>
          <p:nvSpPr>
            <p:cNvPr id="24" name="矩形: 圆角 23">
              <a:extLst>
                <a:ext uri="{FF2B5EF4-FFF2-40B4-BE49-F238E27FC236}">
                  <a16:creationId xmlns:a16="http://schemas.microsoft.com/office/drawing/2014/main" id="{4607D8CA-F1EF-46E8-B21A-14466C2B6E0D}"/>
                </a:ext>
              </a:extLst>
            </p:cNvPr>
            <p:cNvSpPr/>
            <p:nvPr/>
          </p:nvSpPr>
          <p:spPr>
            <a:xfrm>
              <a:off x="-294960" y="1779025"/>
              <a:ext cx="5072737" cy="738955"/>
            </a:xfrm>
            <a:prstGeom prst="roundRect">
              <a:avLst>
                <a:gd name="adj" fmla="val 8737"/>
              </a:avLst>
            </a:prstGeom>
            <a:gradFill flip="none" rotWithShape="1">
              <a:gsLst>
                <a:gs pos="0">
                  <a:schemeClr val="accent3"/>
                </a:gs>
                <a:gs pos="100000">
                  <a:schemeClr val="accent4"/>
                </a:gs>
              </a:gsLst>
              <a:lin ang="2700000" scaled="1"/>
              <a:tileRect/>
            </a:gra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61BFA343-B7D8-4211-8529-2FF983719358}"/>
                </a:ext>
              </a:extLst>
            </p:cNvPr>
            <p:cNvSpPr txBox="1"/>
            <p:nvPr/>
          </p:nvSpPr>
          <p:spPr>
            <a:xfrm>
              <a:off x="1790003" y="1886892"/>
              <a:ext cx="902811" cy="523220"/>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800" b="1" dirty="0">
                  <a:solidFill>
                    <a:schemeClr val="bg1"/>
                  </a:solidFill>
                  <a:latin typeface="+mj-ea"/>
                  <a:ea typeface="+mj-ea"/>
                </a:rPr>
                <a:t>配色</a:t>
              </a:r>
            </a:p>
          </p:txBody>
        </p:sp>
      </p:grpSp>
      <p:sp>
        <p:nvSpPr>
          <p:cNvPr id="30" name="矩形: 圆角 29">
            <a:extLst>
              <a:ext uri="{FF2B5EF4-FFF2-40B4-BE49-F238E27FC236}">
                <a16:creationId xmlns:a16="http://schemas.microsoft.com/office/drawing/2014/main" id="{BAE9F41F-F46B-4FA0-AADC-0D9A869960D5}"/>
              </a:ext>
            </a:extLst>
          </p:cNvPr>
          <p:cNvSpPr/>
          <p:nvPr/>
        </p:nvSpPr>
        <p:spPr>
          <a:xfrm>
            <a:off x="6430097" y="2354753"/>
            <a:ext cx="5072737" cy="3765328"/>
          </a:xfrm>
          <a:prstGeom prst="roundRect">
            <a:avLst>
              <a:gd name="adj" fmla="val 2162"/>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a:extLst>
              <a:ext uri="{FF2B5EF4-FFF2-40B4-BE49-F238E27FC236}">
                <a16:creationId xmlns:a16="http://schemas.microsoft.com/office/drawing/2014/main" id="{536643D2-633D-4B57-B444-FA143C2E80F4}"/>
              </a:ext>
            </a:extLst>
          </p:cNvPr>
          <p:cNvSpPr txBox="1"/>
          <p:nvPr/>
        </p:nvSpPr>
        <p:spPr>
          <a:xfrm>
            <a:off x="994428" y="2765747"/>
            <a:ext cx="4299789" cy="1291700"/>
          </a:xfrm>
          <a:prstGeom prst="rect">
            <a:avLst/>
          </a:prstGeom>
          <a:noFill/>
        </p:spPr>
        <p:txBody>
          <a:bodyPr wrap="square" rtlCol="0">
            <a:spAutoFit/>
          </a:bodyPr>
          <a:lstStyle/>
          <a:p>
            <a:pPr>
              <a:lnSpc>
                <a:spcPct val="150000"/>
              </a:lnSpc>
            </a:pPr>
            <a:r>
              <a:rPr lang="zh-CN" altLang="en-US" dirty="0">
                <a:solidFill>
                  <a:schemeClr val="accent1"/>
                </a:solidFill>
                <a:latin typeface="+mn-ea"/>
              </a:rPr>
              <a:t>前期工作的确定，少不了配色与字体的规范设定。而配色方面，则需要根据产品的特性、产品色延伸。</a:t>
            </a:r>
          </a:p>
        </p:txBody>
      </p:sp>
      <p:grpSp>
        <p:nvGrpSpPr>
          <p:cNvPr id="32" name="组合 31">
            <a:extLst>
              <a:ext uri="{FF2B5EF4-FFF2-40B4-BE49-F238E27FC236}">
                <a16:creationId xmlns:a16="http://schemas.microsoft.com/office/drawing/2014/main" id="{879B8C9B-A4CD-4D67-9EA9-082FDFF5ABF6}"/>
              </a:ext>
            </a:extLst>
          </p:cNvPr>
          <p:cNvGrpSpPr/>
          <p:nvPr/>
        </p:nvGrpSpPr>
        <p:grpSpPr>
          <a:xfrm>
            <a:off x="6454246" y="1488460"/>
            <a:ext cx="5048588" cy="738955"/>
            <a:chOff x="-597429" y="1779025"/>
            <a:chExt cx="3437612" cy="738955"/>
          </a:xfrm>
        </p:grpSpPr>
        <p:sp>
          <p:nvSpPr>
            <p:cNvPr id="35" name="矩形: 圆角 34">
              <a:extLst>
                <a:ext uri="{FF2B5EF4-FFF2-40B4-BE49-F238E27FC236}">
                  <a16:creationId xmlns:a16="http://schemas.microsoft.com/office/drawing/2014/main" id="{DD25B5B2-BAE1-4FC2-ABD7-734366586DB2}"/>
                </a:ext>
              </a:extLst>
            </p:cNvPr>
            <p:cNvSpPr/>
            <p:nvPr/>
          </p:nvSpPr>
          <p:spPr>
            <a:xfrm>
              <a:off x="-597429" y="1779025"/>
              <a:ext cx="3437612" cy="738955"/>
            </a:xfrm>
            <a:prstGeom prst="roundRect">
              <a:avLst>
                <a:gd name="adj" fmla="val 8737"/>
              </a:avLst>
            </a:prstGeom>
            <a:gradFill flip="none" rotWithShape="1">
              <a:gsLst>
                <a:gs pos="0">
                  <a:schemeClr val="accent3"/>
                </a:gs>
                <a:gs pos="100000">
                  <a:schemeClr val="accent4"/>
                </a:gs>
              </a:gsLst>
              <a:lin ang="2700000" scaled="1"/>
              <a:tileRect/>
            </a:gra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2E90F448-6FEA-47BC-88C1-7D581B5D54A2}"/>
                </a:ext>
              </a:extLst>
            </p:cNvPr>
            <p:cNvSpPr txBox="1"/>
            <p:nvPr/>
          </p:nvSpPr>
          <p:spPr>
            <a:xfrm>
              <a:off x="814013" y="1886892"/>
              <a:ext cx="614729" cy="523220"/>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800" b="1" dirty="0">
                  <a:solidFill>
                    <a:schemeClr val="bg1"/>
                  </a:solidFill>
                  <a:latin typeface="+mj-ea"/>
                  <a:ea typeface="+mj-ea"/>
                </a:rPr>
                <a:t>字体</a:t>
              </a:r>
            </a:p>
          </p:txBody>
        </p:sp>
      </p:grpSp>
      <p:sp>
        <p:nvSpPr>
          <p:cNvPr id="52" name="文本框 51">
            <a:extLst>
              <a:ext uri="{FF2B5EF4-FFF2-40B4-BE49-F238E27FC236}">
                <a16:creationId xmlns:a16="http://schemas.microsoft.com/office/drawing/2014/main" id="{D986505F-40D1-4BC5-AA21-23B805AC834B}"/>
              </a:ext>
            </a:extLst>
          </p:cNvPr>
          <p:cNvSpPr txBox="1"/>
          <p:nvPr/>
        </p:nvSpPr>
        <p:spPr>
          <a:xfrm>
            <a:off x="6816571" y="2765747"/>
            <a:ext cx="4299789" cy="1291700"/>
          </a:xfrm>
          <a:prstGeom prst="rect">
            <a:avLst/>
          </a:prstGeom>
          <a:noFill/>
        </p:spPr>
        <p:txBody>
          <a:bodyPr wrap="square" rtlCol="0">
            <a:spAutoFit/>
          </a:bodyPr>
          <a:lstStyle/>
          <a:p>
            <a:pPr>
              <a:lnSpc>
                <a:spcPct val="150000"/>
              </a:lnSpc>
            </a:pPr>
            <a:r>
              <a:rPr lang="zh-CN" altLang="en-US" dirty="0">
                <a:solidFill>
                  <a:schemeClr val="accent1"/>
                </a:solidFill>
                <a:latin typeface="+mn-ea"/>
              </a:rPr>
              <a:t>字体方面的设定，则是需要官方的文字来设定大小。</a:t>
            </a:r>
            <a:r>
              <a:rPr lang="en-US" altLang="zh-CN" dirty="0">
                <a:solidFill>
                  <a:schemeClr val="accent1"/>
                </a:solidFill>
                <a:latin typeface="+mn-ea"/>
              </a:rPr>
              <a:t>iOS</a:t>
            </a:r>
            <a:r>
              <a:rPr lang="zh-CN" altLang="en-US" dirty="0">
                <a:solidFill>
                  <a:schemeClr val="accent1"/>
                </a:solidFill>
                <a:latin typeface="+mn-ea"/>
              </a:rPr>
              <a:t>和安卓的系统字体都不一样，需要区分开。</a:t>
            </a:r>
          </a:p>
        </p:txBody>
      </p:sp>
      <p:grpSp>
        <p:nvGrpSpPr>
          <p:cNvPr id="13" name="组合 12">
            <a:extLst>
              <a:ext uri="{FF2B5EF4-FFF2-40B4-BE49-F238E27FC236}">
                <a16:creationId xmlns:a16="http://schemas.microsoft.com/office/drawing/2014/main" id="{63847AB0-6611-44D7-938A-C16272150722}"/>
              </a:ext>
            </a:extLst>
          </p:cNvPr>
          <p:cNvGrpSpPr/>
          <p:nvPr/>
        </p:nvGrpSpPr>
        <p:grpSpPr>
          <a:xfrm>
            <a:off x="6895808" y="4400699"/>
            <a:ext cx="1843164" cy="583200"/>
            <a:chOff x="6895808" y="4400699"/>
            <a:chExt cx="1843164" cy="583200"/>
          </a:xfrm>
        </p:grpSpPr>
        <p:grpSp>
          <p:nvGrpSpPr>
            <p:cNvPr id="12" name="组合 11">
              <a:extLst>
                <a:ext uri="{FF2B5EF4-FFF2-40B4-BE49-F238E27FC236}">
                  <a16:creationId xmlns:a16="http://schemas.microsoft.com/office/drawing/2014/main" id="{C094FAC5-5E2A-4434-B255-09A98496769D}"/>
                </a:ext>
              </a:extLst>
            </p:cNvPr>
            <p:cNvGrpSpPr/>
            <p:nvPr/>
          </p:nvGrpSpPr>
          <p:grpSpPr>
            <a:xfrm>
              <a:off x="6895808" y="4400699"/>
              <a:ext cx="1184400" cy="583200"/>
              <a:chOff x="6895808" y="4400699"/>
              <a:chExt cx="1184400" cy="583200"/>
            </a:xfrm>
          </p:grpSpPr>
          <p:sp>
            <p:nvSpPr>
              <p:cNvPr id="7" name="矩形: 圆角 6">
                <a:extLst>
                  <a:ext uri="{FF2B5EF4-FFF2-40B4-BE49-F238E27FC236}">
                    <a16:creationId xmlns:a16="http://schemas.microsoft.com/office/drawing/2014/main" id="{E64761C6-C522-4F3D-A326-B8A8009108D8}"/>
                  </a:ext>
                </a:extLst>
              </p:cNvPr>
              <p:cNvSpPr/>
              <p:nvPr/>
            </p:nvSpPr>
            <p:spPr>
              <a:xfrm>
                <a:off x="6895808" y="4400699"/>
                <a:ext cx="1184400" cy="583200"/>
              </a:xfrm>
              <a:prstGeom prst="roundRect">
                <a:avLst>
                  <a:gd name="adj" fmla="val 7521"/>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文本框 52">
                <a:extLst>
                  <a:ext uri="{FF2B5EF4-FFF2-40B4-BE49-F238E27FC236}">
                    <a16:creationId xmlns:a16="http://schemas.microsoft.com/office/drawing/2014/main" id="{22A6D489-570E-4A9A-B1E7-1D70CE201BE7}"/>
                  </a:ext>
                </a:extLst>
              </p:cNvPr>
              <p:cNvSpPr txBox="1"/>
              <p:nvPr/>
            </p:nvSpPr>
            <p:spPr>
              <a:xfrm>
                <a:off x="7049231" y="4421898"/>
                <a:ext cx="877163" cy="460704"/>
              </a:xfrm>
              <a:prstGeom prst="rect">
                <a:avLst/>
              </a:prstGeom>
              <a:noFill/>
            </p:spPr>
            <p:txBody>
              <a:bodyPr wrap="none" rtlCol="0">
                <a:spAutoFit/>
              </a:bodyPr>
              <a:lstStyle/>
              <a:p>
                <a:pPr>
                  <a:lnSpc>
                    <a:spcPct val="150000"/>
                  </a:lnSpc>
                </a:pPr>
                <a:r>
                  <a:rPr lang="zh-CN" altLang="en-US" b="1" dirty="0">
                    <a:solidFill>
                      <a:schemeClr val="bg1"/>
                    </a:solidFill>
                    <a:latin typeface="+mn-ea"/>
                  </a:rPr>
                  <a:t>大标题</a:t>
                </a:r>
              </a:p>
            </p:txBody>
          </p:sp>
        </p:grpSp>
        <p:sp>
          <p:nvSpPr>
            <p:cNvPr id="57" name="文本框 56">
              <a:extLst>
                <a:ext uri="{FF2B5EF4-FFF2-40B4-BE49-F238E27FC236}">
                  <a16:creationId xmlns:a16="http://schemas.microsoft.com/office/drawing/2014/main" id="{2D78A0DB-1FEC-463F-ABE9-F9D53B26C017}"/>
                </a:ext>
              </a:extLst>
            </p:cNvPr>
            <p:cNvSpPr txBox="1"/>
            <p:nvPr/>
          </p:nvSpPr>
          <p:spPr>
            <a:xfrm>
              <a:off x="8079817" y="4430716"/>
              <a:ext cx="659155" cy="460704"/>
            </a:xfrm>
            <a:prstGeom prst="rect">
              <a:avLst/>
            </a:prstGeom>
            <a:noFill/>
          </p:spPr>
          <p:txBody>
            <a:bodyPr wrap="none" rtlCol="0">
              <a:spAutoFit/>
            </a:bodyPr>
            <a:lstStyle/>
            <a:p>
              <a:pPr>
                <a:lnSpc>
                  <a:spcPct val="150000"/>
                </a:lnSpc>
              </a:pPr>
              <a:r>
                <a:rPr lang="en-US" altLang="zh-CN" b="1" dirty="0">
                  <a:solidFill>
                    <a:schemeClr val="accent1"/>
                  </a:solidFill>
                  <a:latin typeface="+mn-ea"/>
                </a:rPr>
                <a:t>34pt</a:t>
              </a:r>
              <a:endParaRPr lang="zh-CN" altLang="en-US" b="1" dirty="0">
                <a:solidFill>
                  <a:schemeClr val="accent1"/>
                </a:solidFill>
                <a:latin typeface="+mn-ea"/>
              </a:endParaRPr>
            </a:p>
          </p:txBody>
        </p:sp>
      </p:grpSp>
      <p:grpSp>
        <p:nvGrpSpPr>
          <p:cNvPr id="58" name="组合 57">
            <a:extLst>
              <a:ext uri="{FF2B5EF4-FFF2-40B4-BE49-F238E27FC236}">
                <a16:creationId xmlns:a16="http://schemas.microsoft.com/office/drawing/2014/main" id="{D79EC5C4-FDA8-4CDC-AC9D-9D9F3AB7DA91}"/>
              </a:ext>
            </a:extLst>
          </p:cNvPr>
          <p:cNvGrpSpPr/>
          <p:nvPr/>
        </p:nvGrpSpPr>
        <p:grpSpPr>
          <a:xfrm>
            <a:off x="6895808" y="5180317"/>
            <a:ext cx="1795074" cy="583200"/>
            <a:chOff x="6895808" y="4400699"/>
            <a:chExt cx="1795074" cy="583200"/>
          </a:xfrm>
        </p:grpSpPr>
        <p:grpSp>
          <p:nvGrpSpPr>
            <p:cNvPr id="59" name="组合 58">
              <a:extLst>
                <a:ext uri="{FF2B5EF4-FFF2-40B4-BE49-F238E27FC236}">
                  <a16:creationId xmlns:a16="http://schemas.microsoft.com/office/drawing/2014/main" id="{510EEFD9-2F82-4635-96C4-5DB1F5E81985}"/>
                </a:ext>
              </a:extLst>
            </p:cNvPr>
            <p:cNvGrpSpPr/>
            <p:nvPr/>
          </p:nvGrpSpPr>
          <p:grpSpPr>
            <a:xfrm>
              <a:off x="6895808" y="4400699"/>
              <a:ext cx="1184400" cy="583200"/>
              <a:chOff x="6895808" y="4400699"/>
              <a:chExt cx="1184400" cy="583200"/>
            </a:xfrm>
          </p:grpSpPr>
          <p:sp>
            <p:nvSpPr>
              <p:cNvPr id="64" name="矩形: 圆角 63">
                <a:extLst>
                  <a:ext uri="{FF2B5EF4-FFF2-40B4-BE49-F238E27FC236}">
                    <a16:creationId xmlns:a16="http://schemas.microsoft.com/office/drawing/2014/main" id="{D3A89AA9-EBA3-4402-9B02-D0205BE8FE55}"/>
                  </a:ext>
                </a:extLst>
              </p:cNvPr>
              <p:cNvSpPr/>
              <p:nvPr/>
            </p:nvSpPr>
            <p:spPr>
              <a:xfrm>
                <a:off x="6895808" y="4400699"/>
                <a:ext cx="1184400" cy="583200"/>
              </a:xfrm>
              <a:prstGeom prst="roundRect">
                <a:avLst>
                  <a:gd name="adj" fmla="val 7521"/>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文本框 64">
                <a:extLst>
                  <a:ext uri="{FF2B5EF4-FFF2-40B4-BE49-F238E27FC236}">
                    <a16:creationId xmlns:a16="http://schemas.microsoft.com/office/drawing/2014/main" id="{0BC2CF4E-8A32-4622-AB16-C3342F69A8B5}"/>
                  </a:ext>
                </a:extLst>
              </p:cNvPr>
              <p:cNvSpPr txBox="1"/>
              <p:nvPr/>
            </p:nvSpPr>
            <p:spPr>
              <a:xfrm>
                <a:off x="7164843" y="4421898"/>
                <a:ext cx="646331" cy="460704"/>
              </a:xfrm>
              <a:prstGeom prst="rect">
                <a:avLst/>
              </a:prstGeom>
              <a:noFill/>
            </p:spPr>
            <p:txBody>
              <a:bodyPr wrap="none" rtlCol="0">
                <a:spAutoFit/>
              </a:bodyPr>
              <a:lstStyle/>
              <a:p>
                <a:pPr>
                  <a:lnSpc>
                    <a:spcPct val="150000"/>
                  </a:lnSpc>
                </a:pPr>
                <a:r>
                  <a:rPr lang="zh-CN" altLang="en-US" b="1" dirty="0">
                    <a:solidFill>
                      <a:schemeClr val="bg1"/>
                    </a:solidFill>
                    <a:latin typeface="+mn-ea"/>
                  </a:rPr>
                  <a:t>正文</a:t>
                </a:r>
              </a:p>
            </p:txBody>
          </p:sp>
        </p:grpSp>
        <p:sp>
          <p:nvSpPr>
            <p:cNvPr id="63" name="文本框 62">
              <a:extLst>
                <a:ext uri="{FF2B5EF4-FFF2-40B4-BE49-F238E27FC236}">
                  <a16:creationId xmlns:a16="http://schemas.microsoft.com/office/drawing/2014/main" id="{DC3CA04E-648B-4D31-A88D-EECC8E4C76E5}"/>
                </a:ext>
              </a:extLst>
            </p:cNvPr>
            <p:cNvSpPr txBox="1"/>
            <p:nvPr/>
          </p:nvSpPr>
          <p:spPr>
            <a:xfrm>
              <a:off x="8079817" y="4430716"/>
              <a:ext cx="611065" cy="460704"/>
            </a:xfrm>
            <a:prstGeom prst="rect">
              <a:avLst/>
            </a:prstGeom>
            <a:noFill/>
          </p:spPr>
          <p:txBody>
            <a:bodyPr wrap="none" rtlCol="0">
              <a:spAutoFit/>
            </a:bodyPr>
            <a:lstStyle/>
            <a:p>
              <a:pPr>
                <a:lnSpc>
                  <a:spcPct val="150000"/>
                </a:lnSpc>
              </a:pPr>
              <a:r>
                <a:rPr lang="en-US" altLang="zh-CN" b="1" dirty="0">
                  <a:solidFill>
                    <a:schemeClr val="accent1"/>
                  </a:solidFill>
                  <a:latin typeface="+mn-ea"/>
                </a:rPr>
                <a:t>17pt</a:t>
              </a:r>
              <a:endParaRPr lang="zh-CN" altLang="en-US" b="1" dirty="0">
                <a:solidFill>
                  <a:schemeClr val="accent1"/>
                </a:solidFill>
                <a:latin typeface="+mn-ea"/>
              </a:endParaRPr>
            </a:p>
          </p:txBody>
        </p:sp>
      </p:grpSp>
      <p:grpSp>
        <p:nvGrpSpPr>
          <p:cNvPr id="66" name="组合 65">
            <a:extLst>
              <a:ext uri="{FF2B5EF4-FFF2-40B4-BE49-F238E27FC236}">
                <a16:creationId xmlns:a16="http://schemas.microsoft.com/office/drawing/2014/main" id="{A46BCF62-6A9F-49AB-A078-C3CDDB00DDB8}"/>
              </a:ext>
            </a:extLst>
          </p:cNvPr>
          <p:cNvGrpSpPr/>
          <p:nvPr/>
        </p:nvGrpSpPr>
        <p:grpSpPr>
          <a:xfrm>
            <a:off x="9273196" y="4400699"/>
            <a:ext cx="1838355" cy="583200"/>
            <a:chOff x="6895808" y="4400699"/>
            <a:chExt cx="1838355" cy="583200"/>
          </a:xfrm>
        </p:grpSpPr>
        <p:grpSp>
          <p:nvGrpSpPr>
            <p:cNvPr id="67" name="组合 66">
              <a:extLst>
                <a:ext uri="{FF2B5EF4-FFF2-40B4-BE49-F238E27FC236}">
                  <a16:creationId xmlns:a16="http://schemas.microsoft.com/office/drawing/2014/main" id="{6A69F447-C891-437F-838B-BB10F151819C}"/>
                </a:ext>
              </a:extLst>
            </p:cNvPr>
            <p:cNvGrpSpPr/>
            <p:nvPr/>
          </p:nvGrpSpPr>
          <p:grpSpPr>
            <a:xfrm>
              <a:off x="6895808" y="4400699"/>
              <a:ext cx="1184400" cy="583200"/>
              <a:chOff x="6895808" y="4400699"/>
              <a:chExt cx="1184400" cy="583200"/>
            </a:xfrm>
          </p:grpSpPr>
          <p:sp>
            <p:nvSpPr>
              <p:cNvPr id="69" name="矩形: 圆角 68">
                <a:extLst>
                  <a:ext uri="{FF2B5EF4-FFF2-40B4-BE49-F238E27FC236}">
                    <a16:creationId xmlns:a16="http://schemas.microsoft.com/office/drawing/2014/main" id="{7F13FBD6-EA06-4868-A3A3-B93F6D56B895}"/>
                  </a:ext>
                </a:extLst>
              </p:cNvPr>
              <p:cNvSpPr/>
              <p:nvPr/>
            </p:nvSpPr>
            <p:spPr>
              <a:xfrm>
                <a:off x="6895808" y="4400699"/>
                <a:ext cx="1184400" cy="583200"/>
              </a:xfrm>
              <a:prstGeom prst="roundRect">
                <a:avLst>
                  <a:gd name="adj" fmla="val 7521"/>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文本框 69">
                <a:extLst>
                  <a:ext uri="{FF2B5EF4-FFF2-40B4-BE49-F238E27FC236}">
                    <a16:creationId xmlns:a16="http://schemas.microsoft.com/office/drawing/2014/main" id="{F1F61ACA-068D-43D2-9457-2688B4DE4FAE}"/>
                  </a:ext>
                </a:extLst>
              </p:cNvPr>
              <p:cNvSpPr txBox="1"/>
              <p:nvPr/>
            </p:nvSpPr>
            <p:spPr>
              <a:xfrm>
                <a:off x="7049231" y="4421898"/>
                <a:ext cx="877163" cy="460704"/>
              </a:xfrm>
              <a:prstGeom prst="rect">
                <a:avLst/>
              </a:prstGeom>
              <a:noFill/>
            </p:spPr>
            <p:txBody>
              <a:bodyPr wrap="none" rtlCol="0">
                <a:spAutoFit/>
              </a:bodyPr>
              <a:lstStyle/>
              <a:p>
                <a:pPr>
                  <a:lnSpc>
                    <a:spcPct val="150000"/>
                  </a:lnSpc>
                </a:pPr>
                <a:r>
                  <a:rPr lang="zh-CN" altLang="en-US" b="1" dirty="0">
                    <a:solidFill>
                      <a:schemeClr val="bg1"/>
                    </a:solidFill>
                    <a:latin typeface="+mn-ea"/>
                  </a:rPr>
                  <a:t>标题一</a:t>
                </a:r>
              </a:p>
            </p:txBody>
          </p:sp>
        </p:grpSp>
        <p:sp>
          <p:nvSpPr>
            <p:cNvPr id="68" name="文本框 67">
              <a:extLst>
                <a:ext uri="{FF2B5EF4-FFF2-40B4-BE49-F238E27FC236}">
                  <a16:creationId xmlns:a16="http://schemas.microsoft.com/office/drawing/2014/main" id="{F43BE88B-C2C2-4527-9845-20AB674E632A}"/>
                </a:ext>
              </a:extLst>
            </p:cNvPr>
            <p:cNvSpPr txBox="1"/>
            <p:nvPr/>
          </p:nvSpPr>
          <p:spPr>
            <a:xfrm>
              <a:off x="8079817" y="4430716"/>
              <a:ext cx="654346" cy="460704"/>
            </a:xfrm>
            <a:prstGeom prst="rect">
              <a:avLst/>
            </a:prstGeom>
            <a:noFill/>
          </p:spPr>
          <p:txBody>
            <a:bodyPr wrap="none" rtlCol="0">
              <a:spAutoFit/>
            </a:bodyPr>
            <a:lstStyle/>
            <a:p>
              <a:pPr>
                <a:lnSpc>
                  <a:spcPct val="150000"/>
                </a:lnSpc>
              </a:pPr>
              <a:r>
                <a:rPr lang="en-US" altLang="zh-CN" b="1" dirty="0">
                  <a:solidFill>
                    <a:schemeClr val="accent1"/>
                  </a:solidFill>
                  <a:latin typeface="+mn-ea"/>
                </a:rPr>
                <a:t>28pt</a:t>
              </a:r>
              <a:endParaRPr lang="zh-CN" altLang="en-US" b="1" dirty="0">
                <a:solidFill>
                  <a:schemeClr val="accent1"/>
                </a:solidFill>
                <a:latin typeface="+mn-ea"/>
              </a:endParaRPr>
            </a:p>
          </p:txBody>
        </p:sp>
      </p:grpSp>
      <p:grpSp>
        <p:nvGrpSpPr>
          <p:cNvPr id="71" name="组合 70">
            <a:extLst>
              <a:ext uri="{FF2B5EF4-FFF2-40B4-BE49-F238E27FC236}">
                <a16:creationId xmlns:a16="http://schemas.microsoft.com/office/drawing/2014/main" id="{6CA84110-4D45-4B64-9B89-94D5713CE315}"/>
              </a:ext>
            </a:extLst>
          </p:cNvPr>
          <p:cNvGrpSpPr/>
          <p:nvPr/>
        </p:nvGrpSpPr>
        <p:grpSpPr>
          <a:xfrm>
            <a:off x="9273196" y="5180317"/>
            <a:ext cx="1838355" cy="583200"/>
            <a:chOff x="6895808" y="4400699"/>
            <a:chExt cx="1838355" cy="583200"/>
          </a:xfrm>
        </p:grpSpPr>
        <p:grpSp>
          <p:nvGrpSpPr>
            <p:cNvPr id="72" name="组合 71">
              <a:extLst>
                <a:ext uri="{FF2B5EF4-FFF2-40B4-BE49-F238E27FC236}">
                  <a16:creationId xmlns:a16="http://schemas.microsoft.com/office/drawing/2014/main" id="{663933CE-F68F-448E-8F35-4CEFB2AAE8AB}"/>
                </a:ext>
              </a:extLst>
            </p:cNvPr>
            <p:cNvGrpSpPr/>
            <p:nvPr/>
          </p:nvGrpSpPr>
          <p:grpSpPr>
            <a:xfrm>
              <a:off x="6895808" y="4400699"/>
              <a:ext cx="1184400" cy="583200"/>
              <a:chOff x="6895808" y="4400699"/>
              <a:chExt cx="1184400" cy="583200"/>
            </a:xfrm>
          </p:grpSpPr>
          <p:sp>
            <p:nvSpPr>
              <p:cNvPr id="74" name="矩形: 圆角 73">
                <a:extLst>
                  <a:ext uri="{FF2B5EF4-FFF2-40B4-BE49-F238E27FC236}">
                    <a16:creationId xmlns:a16="http://schemas.microsoft.com/office/drawing/2014/main" id="{8B2B7BCC-7BE8-469F-92F9-8067B1E39551}"/>
                  </a:ext>
                </a:extLst>
              </p:cNvPr>
              <p:cNvSpPr/>
              <p:nvPr/>
            </p:nvSpPr>
            <p:spPr>
              <a:xfrm>
                <a:off x="6895808" y="4400699"/>
                <a:ext cx="1184400" cy="583200"/>
              </a:xfrm>
              <a:prstGeom prst="roundRect">
                <a:avLst>
                  <a:gd name="adj" fmla="val 7521"/>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文本框 74">
                <a:extLst>
                  <a:ext uri="{FF2B5EF4-FFF2-40B4-BE49-F238E27FC236}">
                    <a16:creationId xmlns:a16="http://schemas.microsoft.com/office/drawing/2014/main" id="{EC8D8248-4440-4E37-AA41-F6EA8984C6EE}"/>
                  </a:ext>
                </a:extLst>
              </p:cNvPr>
              <p:cNvSpPr txBox="1"/>
              <p:nvPr/>
            </p:nvSpPr>
            <p:spPr>
              <a:xfrm>
                <a:off x="7049427" y="4421898"/>
                <a:ext cx="877163" cy="460704"/>
              </a:xfrm>
              <a:prstGeom prst="rect">
                <a:avLst/>
              </a:prstGeom>
              <a:noFill/>
            </p:spPr>
            <p:txBody>
              <a:bodyPr wrap="none" rtlCol="0">
                <a:spAutoFit/>
              </a:bodyPr>
              <a:lstStyle/>
              <a:p>
                <a:pPr>
                  <a:lnSpc>
                    <a:spcPct val="150000"/>
                  </a:lnSpc>
                </a:pPr>
                <a:r>
                  <a:rPr lang="zh-CN" altLang="en-US" b="1" dirty="0">
                    <a:solidFill>
                      <a:schemeClr val="bg1"/>
                    </a:solidFill>
                    <a:latin typeface="+mn-ea"/>
                  </a:rPr>
                  <a:t>标题二</a:t>
                </a:r>
              </a:p>
            </p:txBody>
          </p:sp>
        </p:grpSp>
        <p:sp>
          <p:nvSpPr>
            <p:cNvPr id="73" name="文本框 72">
              <a:extLst>
                <a:ext uri="{FF2B5EF4-FFF2-40B4-BE49-F238E27FC236}">
                  <a16:creationId xmlns:a16="http://schemas.microsoft.com/office/drawing/2014/main" id="{24872857-5FA8-48EE-846E-99CF4ED9A561}"/>
                </a:ext>
              </a:extLst>
            </p:cNvPr>
            <p:cNvSpPr txBox="1"/>
            <p:nvPr/>
          </p:nvSpPr>
          <p:spPr>
            <a:xfrm>
              <a:off x="8079817" y="4430716"/>
              <a:ext cx="654346" cy="460704"/>
            </a:xfrm>
            <a:prstGeom prst="rect">
              <a:avLst/>
            </a:prstGeom>
            <a:noFill/>
          </p:spPr>
          <p:txBody>
            <a:bodyPr wrap="none" rtlCol="0">
              <a:spAutoFit/>
            </a:bodyPr>
            <a:lstStyle/>
            <a:p>
              <a:pPr>
                <a:lnSpc>
                  <a:spcPct val="150000"/>
                </a:lnSpc>
              </a:pPr>
              <a:r>
                <a:rPr lang="en-US" altLang="zh-CN" b="1" dirty="0">
                  <a:solidFill>
                    <a:schemeClr val="accent1"/>
                  </a:solidFill>
                  <a:latin typeface="+mn-ea"/>
                </a:rPr>
                <a:t>22pt</a:t>
              </a:r>
              <a:endParaRPr lang="zh-CN" altLang="en-US" b="1" dirty="0">
                <a:solidFill>
                  <a:schemeClr val="accent1"/>
                </a:solidFill>
                <a:latin typeface="+mn-ea"/>
              </a:endParaRPr>
            </a:p>
          </p:txBody>
        </p:sp>
      </p:grpSp>
      <p:grpSp>
        <p:nvGrpSpPr>
          <p:cNvPr id="54" name="组合 53">
            <a:extLst>
              <a:ext uri="{FF2B5EF4-FFF2-40B4-BE49-F238E27FC236}">
                <a16:creationId xmlns:a16="http://schemas.microsoft.com/office/drawing/2014/main" id="{2D458324-06EB-40EE-95AB-FFEFF9CD0457}"/>
              </a:ext>
            </a:extLst>
          </p:cNvPr>
          <p:cNvGrpSpPr/>
          <p:nvPr/>
        </p:nvGrpSpPr>
        <p:grpSpPr>
          <a:xfrm>
            <a:off x="1123737" y="4471547"/>
            <a:ext cx="1843164" cy="583200"/>
            <a:chOff x="6895808" y="4400699"/>
            <a:chExt cx="1843164" cy="583200"/>
          </a:xfrm>
        </p:grpSpPr>
        <p:sp>
          <p:nvSpPr>
            <p:cNvPr id="61" name="矩形: 圆角 60">
              <a:extLst>
                <a:ext uri="{FF2B5EF4-FFF2-40B4-BE49-F238E27FC236}">
                  <a16:creationId xmlns:a16="http://schemas.microsoft.com/office/drawing/2014/main" id="{01C45D51-3BB6-432D-810D-9F00A0B7CFD3}"/>
                </a:ext>
              </a:extLst>
            </p:cNvPr>
            <p:cNvSpPr/>
            <p:nvPr/>
          </p:nvSpPr>
          <p:spPr>
            <a:xfrm>
              <a:off x="6895808" y="4400699"/>
              <a:ext cx="1184400" cy="583200"/>
            </a:xfrm>
            <a:prstGeom prst="roundRect">
              <a:avLst>
                <a:gd name="adj" fmla="val 7521"/>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56" name="文本框 55">
              <a:extLst>
                <a:ext uri="{FF2B5EF4-FFF2-40B4-BE49-F238E27FC236}">
                  <a16:creationId xmlns:a16="http://schemas.microsoft.com/office/drawing/2014/main" id="{33030E17-3979-4EF3-9832-2049CC0653C0}"/>
                </a:ext>
              </a:extLst>
            </p:cNvPr>
            <p:cNvSpPr txBox="1"/>
            <p:nvPr/>
          </p:nvSpPr>
          <p:spPr>
            <a:xfrm>
              <a:off x="8079817" y="4430716"/>
              <a:ext cx="659155" cy="460704"/>
            </a:xfrm>
            <a:prstGeom prst="rect">
              <a:avLst/>
            </a:prstGeom>
            <a:noFill/>
          </p:spPr>
          <p:txBody>
            <a:bodyPr wrap="none" rtlCol="0">
              <a:spAutoFit/>
            </a:bodyPr>
            <a:lstStyle/>
            <a:p>
              <a:pPr>
                <a:lnSpc>
                  <a:spcPct val="150000"/>
                </a:lnSpc>
              </a:pPr>
              <a:r>
                <a:rPr lang="zh-CN" altLang="en-US" b="1" dirty="0">
                  <a:solidFill>
                    <a:schemeClr val="accent1"/>
                  </a:solidFill>
                  <a:latin typeface="+mn-ea"/>
                </a:rPr>
                <a:t>标题</a:t>
              </a:r>
            </a:p>
          </p:txBody>
        </p:sp>
      </p:grpSp>
      <p:grpSp>
        <p:nvGrpSpPr>
          <p:cNvPr id="76" name="组合 75">
            <a:extLst>
              <a:ext uri="{FF2B5EF4-FFF2-40B4-BE49-F238E27FC236}">
                <a16:creationId xmlns:a16="http://schemas.microsoft.com/office/drawing/2014/main" id="{33AAB3E6-6D08-4AF4-AAED-2885DFE687D6}"/>
              </a:ext>
            </a:extLst>
          </p:cNvPr>
          <p:cNvGrpSpPr/>
          <p:nvPr/>
        </p:nvGrpSpPr>
        <p:grpSpPr>
          <a:xfrm>
            <a:off x="1123737" y="5251165"/>
            <a:ext cx="1830340" cy="583200"/>
            <a:chOff x="6895808" y="4400699"/>
            <a:chExt cx="1830340" cy="583200"/>
          </a:xfrm>
        </p:grpSpPr>
        <p:sp>
          <p:nvSpPr>
            <p:cNvPr id="79" name="矩形: 圆角 78">
              <a:extLst>
                <a:ext uri="{FF2B5EF4-FFF2-40B4-BE49-F238E27FC236}">
                  <a16:creationId xmlns:a16="http://schemas.microsoft.com/office/drawing/2014/main" id="{82A47368-1082-4763-951D-5E2CAFFEB374}"/>
                </a:ext>
              </a:extLst>
            </p:cNvPr>
            <p:cNvSpPr/>
            <p:nvPr/>
          </p:nvSpPr>
          <p:spPr>
            <a:xfrm>
              <a:off x="6895808" y="4400699"/>
              <a:ext cx="1184400" cy="583200"/>
            </a:xfrm>
            <a:prstGeom prst="roundRect">
              <a:avLst>
                <a:gd name="adj" fmla="val 7521"/>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78" name="文本框 77">
              <a:extLst>
                <a:ext uri="{FF2B5EF4-FFF2-40B4-BE49-F238E27FC236}">
                  <a16:creationId xmlns:a16="http://schemas.microsoft.com/office/drawing/2014/main" id="{64CA30D9-322C-4579-B14A-5F7B62CDC3D5}"/>
                </a:ext>
              </a:extLst>
            </p:cNvPr>
            <p:cNvSpPr txBox="1"/>
            <p:nvPr/>
          </p:nvSpPr>
          <p:spPr>
            <a:xfrm>
              <a:off x="8079817" y="4430716"/>
              <a:ext cx="646331" cy="460704"/>
            </a:xfrm>
            <a:prstGeom prst="rect">
              <a:avLst/>
            </a:prstGeom>
            <a:noFill/>
          </p:spPr>
          <p:txBody>
            <a:bodyPr wrap="none" rtlCol="0">
              <a:spAutoFit/>
            </a:bodyPr>
            <a:lstStyle/>
            <a:p>
              <a:pPr>
                <a:lnSpc>
                  <a:spcPct val="150000"/>
                </a:lnSpc>
              </a:pPr>
              <a:r>
                <a:rPr lang="zh-CN" altLang="en-US" b="1" dirty="0">
                  <a:solidFill>
                    <a:schemeClr val="accent1"/>
                  </a:solidFill>
                  <a:latin typeface="+mn-ea"/>
                </a:rPr>
                <a:t>正文</a:t>
              </a:r>
            </a:p>
          </p:txBody>
        </p:sp>
      </p:grpSp>
      <p:grpSp>
        <p:nvGrpSpPr>
          <p:cNvPr id="81" name="组合 80">
            <a:extLst>
              <a:ext uri="{FF2B5EF4-FFF2-40B4-BE49-F238E27FC236}">
                <a16:creationId xmlns:a16="http://schemas.microsoft.com/office/drawing/2014/main" id="{72EB4422-60FF-44EA-AEA9-E32A1E9158B3}"/>
              </a:ext>
            </a:extLst>
          </p:cNvPr>
          <p:cNvGrpSpPr/>
          <p:nvPr/>
        </p:nvGrpSpPr>
        <p:grpSpPr>
          <a:xfrm>
            <a:off x="3501125" y="4471547"/>
            <a:ext cx="1838355" cy="583200"/>
            <a:chOff x="6895808" y="4400699"/>
            <a:chExt cx="1838355" cy="583200"/>
          </a:xfrm>
        </p:grpSpPr>
        <p:sp>
          <p:nvSpPr>
            <p:cNvPr id="84" name="矩形: 圆角 83">
              <a:extLst>
                <a:ext uri="{FF2B5EF4-FFF2-40B4-BE49-F238E27FC236}">
                  <a16:creationId xmlns:a16="http://schemas.microsoft.com/office/drawing/2014/main" id="{64B7A10A-9F1E-44D3-9EE4-19F89B80E357}"/>
                </a:ext>
              </a:extLst>
            </p:cNvPr>
            <p:cNvSpPr/>
            <p:nvPr/>
          </p:nvSpPr>
          <p:spPr>
            <a:xfrm>
              <a:off x="6895808" y="4400699"/>
              <a:ext cx="1184400" cy="583200"/>
            </a:xfrm>
            <a:prstGeom prst="roundRect">
              <a:avLst>
                <a:gd name="adj" fmla="val 7521"/>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83" name="文本框 82">
              <a:extLst>
                <a:ext uri="{FF2B5EF4-FFF2-40B4-BE49-F238E27FC236}">
                  <a16:creationId xmlns:a16="http://schemas.microsoft.com/office/drawing/2014/main" id="{6F3830BB-3D38-43A7-B64A-BEC3CDA40A54}"/>
                </a:ext>
              </a:extLst>
            </p:cNvPr>
            <p:cNvSpPr txBox="1"/>
            <p:nvPr/>
          </p:nvSpPr>
          <p:spPr>
            <a:xfrm>
              <a:off x="8079817" y="4430716"/>
              <a:ext cx="654346" cy="460704"/>
            </a:xfrm>
            <a:prstGeom prst="rect">
              <a:avLst/>
            </a:prstGeom>
            <a:noFill/>
          </p:spPr>
          <p:txBody>
            <a:bodyPr wrap="none" rtlCol="0">
              <a:spAutoFit/>
            </a:bodyPr>
            <a:lstStyle/>
            <a:p>
              <a:pPr>
                <a:lnSpc>
                  <a:spcPct val="150000"/>
                </a:lnSpc>
              </a:pPr>
              <a:r>
                <a:rPr lang="zh-CN" altLang="en-US" b="1" dirty="0">
                  <a:solidFill>
                    <a:schemeClr val="accent1"/>
                  </a:solidFill>
                  <a:latin typeface="+mn-ea"/>
                </a:rPr>
                <a:t>主题</a:t>
              </a:r>
            </a:p>
          </p:txBody>
        </p:sp>
      </p:grpSp>
      <p:grpSp>
        <p:nvGrpSpPr>
          <p:cNvPr id="86" name="组合 85">
            <a:extLst>
              <a:ext uri="{FF2B5EF4-FFF2-40B4-BE49-F238E27FC236}">
                <a16:creationId xmlns:a16="http://schemas.microsoft.com/office/drawing/2014/main" id="{229034FD-022D-479E-83EE-75CA9D529A20}"/>
              </a:ext>
            </a:extLst>
          </p:cNvPr>
          <p:cNvGrpSpPr/>
          <p:nvPr/>
        </p:nvGrpSpPr>
        <p:grpSpPr>
          <a:xfrm>
            <a:off x="3501125" y="5251165"/>
            <a:ext cx="1838355" cy="583200"/>
            <a:chOff x="6895808" y="4400699"/>
            <a:chExt cx="1838355" cy="583200"/>
          </a:xfrm>
        </p:grpSpPr>
        <p:sp>
          <p:nvSpPr>
            <p:cNvPr id="89" name="矩形: 圆角 88">
              <a:extLst>
                <a:ext uri="{FF2B5EF4-FFF2-40B4-BE49-F238E27FC236}">
                  <a16:creationId xmlns:a16="http://schemas.microsoft.com/office/drawing/2014/main" id="{2163DBB3-436C-47AE-A086-B57FCE4CDFBD}"/>
                </a:ext>
              </a:extLst>
            </p:cNvPr>
            <p:cNvSpPr/>
            <p:nvPr/>
          </p:nvSpPr>
          <p:spPr>
            <a:xfrm>
              <a:off x="6895808" y="4400699"/>
              <a:ext cx="1184400" cy="583200"/>
            </a:xfrm>
            <a:prstGeom prst="roundRect">
              <a:avLst>
                <a:gd name="adj" fmla="val 7521"/>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88" name="文本框 87">
              <a:extLst>
                <a:ext uri="{FF2B5EF4-FFF2-40B4-BE49-F238E27FC236}">
                  <a16:creationId xmlns:a16="http://schemas.microsoft.com/office/drawing/2014/main" id="{53FCA0C8-D70A-4FDD-B62A-25B0411C4918}"/>
                </a:ext>
              </a:extLst>
            </p:cNvPr>
            <p:cNvSpPr txBox="1"/>
            <p:nvPr/>
          </p:nvSpPr>
          <p:spPr>
            <a:xfrm>
              <a:off x="8079817" y="4430716"/>
              <a:ext cx="654346" cy="460704"/>
            </a:xfrm>
            <a:prstGeom prst="rect">
              <a:avLst/>
            </a:prstGeom>
            <a:noFill/>
          </p:spPr>
          <p:txBody>
            <a:bodyPr wrap="none" rtlCol="0">
              <a:spAutoFit/>
            </a:bodyPr>
            <a:lstStyle/>
            <a:p>
              <a:pPr>
                <a:lnSpc>
                  <a:spcPct val="150000"/>
                </a:lnSpc>
              </a:pPr>
              <a:r>
                <a:rPr lang="zh-CN" altLang="en-US" b="1" dirty="0">
                  <a:solidFill>
                    <a:schemeClr val="accent1"/>
                  </a:solidFill>
                  <a:latin typeface="+mn-ea"/>
                </a:rPr>
                <a:t>强调</a:t>
              </a:r>
            </a:p>
          </p:txBody>
        </p:sp>
      </p:grpSp>
    </p:spTree>
    <p:extLst>
      <p:ext uri="{BB962C8B-B14F-4D97-AF65-F5344CB8AC3E}">
        <p14:creationId xmlns:p14="http://schemas.microsoft.com/office/powerpoint/2010/main" val="1838819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01BEA8C4-7047-4690-9D97-8D17E6D12B66}"/>
              </a:ext>
            </a:extLst>
          </p:cNvPr>
          <p:cNvGrpSpPr/>
          <p:nvPr/>
        </p:nvGrpSpPr>
        <p:grpSpPr>
          <a:xfrm>
            <a:off x="953475" y="536622"/>
            <a:ext cx="3350695" cy="584775"/>
            <a:chOff x="380235" y="1997818"/>
            <a:chExt cx="3350695" cy="584775"/>
          </a:xfrm>
        </p:grpSpPr>
        <p:sp>
          <p:nvSpPr>
            <p:cNvPr id="23" name="文本框 22">
              <a:extLst>
                <a:ext uri="{FF2B5EF4-FFF2-40B4-BE49-F238E27FC236}">
                  <a16:creationId xmlns:a16="http://schemas.microsoft.com/office/drawing/2014/main" id="{F26A92E4-59BA-4F81-BB83-E0676BE5FF1F}"/>
                </a:ext>
              </a:extLst>
            </p:cNvPr>
            <p:cNvSpPr txBox="1"/>
            <p:nvPr/>
          </p:nvSpPr>
          <p:spPr>
            <a:xfrm>
              <a:off x="380235" y="1997818"/>
              <a:ext cx="1826141"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用户画像</a:t>
              </a:r>
            </a:p>
          </p:txBody>
        </p:sp>
        <p:sp>
          <p:nvSpPr>
            <p:cNvPr id="29" name="文本框 28">
              <a:extLst>
                <a:ext uri="{FF2B5EF4-FFF2-40B4-BE49-F238E27FC236}">
                  <a16:creationId xmlns:a16="http://schemas.microsoft.com/office/drawing/2014/main" id="{4714CFEE-5C4C-4294-A10B-A77405706851}"/>
                </a:ext>
              </a:extLst>
            </p:cNvPr>
            <p:cNvSpPr txBox="1"/>
            <p:nvPr/>
          </p:nvSpPr>
          <p:spPr>
            <a:xfrm>
              <a:off x="2123993"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31" name="文本框 30">
              <a:extLst>
                <a:ext uri="{FF2B5EF4-FFF2-40B4-BE49-F238E27FC236}">
                  <a16:creationId xmlns:a16="http://schemas.microsoft.com/office/drawing/2014/main" id="{B696DD42-932D-4519-908C-26ED6FF6925A}"/>
                </a:ext>
              </a:extLst>
            </p:cNvPr>
            <p:cNvSpPr txBox="1"/>
            <p:nvPr/>
          </p:nvSpPr>
          <p:spPr>
            <a:xfrm>
              <a:off x="2364209" y="2119816"/>
              <a:ext cx="1366721" cy="461793"/>
            </a:xfrm>
            <a:prstGeom prst="rect">
              <a:avLst/>
            </a:prstGeom>
            <a:noFill/>
          </p:spPr>
          <p:txBody>
            <a:bodyPr wrap="none" rtlCol="0">
              <a:spAutoFit/>
            </a:bodyPr>
            <a:lstStyle/>
            <a:p>
              <a:r>
                <a:rPr lang="en-US" altLang="zh-CN" sz="2401" dirty="0">
                  <a:solidFill>
                    <a:schemeClr val="accent2"/>
                  </a:solidFill>
                  <a:latin typeface="+mj-ea"/>
                  <a:ea typeface="+mj-ea"/>
                </a:rPr>
                <a:t>Content</a:t>
              </a:r>
              <a:endParaRPr lang="zh-CN" altLang="en-US" sz="2401" dirty="0">
                <a:solidFill>
                  <a:schemeClr val="accent2"/>
                </a:solidFill>
                <a:latin typeface="+mj-ea"/>
                <a:ea typeface="+mj-ea"/>
              </a:endParaRPr>
            </a:p>
          </p:txBody>
        </p:sp>
      </p:grpSp>
      <p:sp>
        <p:nvSpPr>
          <p:cNvPr id="39" name="矩形: 圆角 38">
            <a:extLst>
              <a:ext uri="{FF2B5EF4-FFF2-40B4-BE49-F238E27FC236}">
                <a16:creationId xmlns:a16="http://schemas.microsoft.com/office/drawing/2014/main" id="{3FF1AC6B-3967-421E-BC71-EF1E29A10161}"/>
              </a:ext>
            </a:extLst>
          </p:cNvPr>
          <p:cNvSpPr/>
          <p:nvPr/>
        </p:nvSpPr>
        <p:spPr>
          <a:xfrm>
            <a:off x="656304" y="1072593"/>
            <a:ext cx="3429000" cy="57707"/>
          </a:xfrm>
          <a:prstGeom prst="roundRect">
            <a:avLst>
              <a:gd name="adj" fmla="val 50000"/>
            </a:avLst>
          </a:prstGeom>
          <a:gradFill>
            <a:gsLst>
              <a:gs pos="38000">
                <a:srgbClr val="6D7488"/>
              </a:gs>
              <a:gs pos="0">
                <a:schemeClr val="accent2">
                  <a:alpha val="0"/>
                </a:schemeClr>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CF114EE5-31B6-4D6B-A54E-C69E5B971129}"/>
              </a:ext>
            </a:extLst>
          </p:cNvPr>
          <p:cNvGrpSpPr/>
          <p:nvPr/>
        </p:nvGrpSpPr>
        <p:grpSpPr>
          <a:xfrm>
            <a:off x="661951" y="708653"/>
            <a:ext cx="291524" cy="300010"/>
            <a:chOff x="333130" y="690422"/>
            <a:chExt cx="291524" cy="300010"/>
          </a:xfrm>
        </p:grpSpPr>
        <p:sp>
          <p:nvSpPr>
            <p:cNvPr id="41" name="矩形: 圆角 40">
              <a:extLst>
                <a:ext uri="{FF2B5EF4-FFF2-40B4-BE49-F238E27FC236}">
                  <a16:creationId xmlns:a16="http://schemas.microsoft.com/office/drawing/2014/main" id="{70FD6030-D4FD-4C84-A4A3-1BB768071B10}"/>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a:extLst>
                <a:ext uri="{FF2B5EF4-FFF2-40B4-BE49-F238E27FC236}">
                  <a16:creationId xmlns:a16="http://schemas.microsoft.com/office/drawing/2014/main" id="{C989007F-B311-431F-9382-F134675FE6A9}"/>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a:extLst>
              <a:ext uri="{FF2B5EF4-FFF2-40B4-BE49-F238E27FC236}">
                <a16:creationId xmlns:a16="http://schemas.microsoft.com/office/drawing/2014/main" id="{6538D62C-E1AF-4E12-A8F5-E22FD83C44FC}"/>
              </a:ext>
            </a:extLst>
          </p:cNvPr>
          <p:cNvSpPr txBox="1"/>
          <p:nvPr/>
        </p:nvSpPr>
        <p:spPr>
          <a:xfrm>
            <a:off x="813139" y="1451679"/>
            <a:ext cx="10567311" cy="876202"/>
          </a:xfrm>
          <a:prstGeom prst="rect">
            <a:avLst/>
          </a:prstGeom>
          <a:noFill/>
        </p:spPr>
        <p:txBody>
          <a:bodyPr wrap="square" rtlCol="0">
            <a:spAutoFit/>
          </a:bodyPr>
          <a:lstStyle/>
          <a:p>
            <a:pPr>
              <a:lnSpc>
                <a:spcPct val="150000"/>
              </a:lnSpc>
            </a:pPr>
            <a:r>
              <a:rPr lang="zh-CN" altLang="en-US" dirty="0">
                <a:solidFill>
                  <a:schemeClr val="accent1"/>
                </a:solidFill>
                <a:latin typeface="+mn-ea"/>
              </a:rPr>
              <a:t>是一种绘画出目标用户、洞察用户特征、联系用户诉求与设计目标有效工具。都采用贴标签的方式对用户进行分析和描述，解决的问题也都是更为明确的告诉设计师：“我们需要服务的是什么样的一群人？”</a:t>
            </a:r>
          </a:p>
        </p:txBody>
      </p:sp>
      <p:grpSp>
        <p:nvGrpSpPr>
          <p:cNvPr id="14" name="组合 13">
            <a:extLst>
              <a:ext uri="{FF2B5EF4-FFF2-40B4-BE49-F238E27FC236}">
                <a16:creationId xmlns:a16="http://schemas.microsoft.com/office/drawing/2014/main" id="{1D438F83-537D-4292-BFE8-57F6509C0589}"/>
              </a:ext>
            </a:extLst>
          </p:cNvPr>
          <p:cNvGrpSpPr/>
          <p:nvPr/>
        </p:nvGrpSpPr>
        <p:grpSpPr>
          <a:xfrm>
            <a:off x="1479761" y="2830606"/>
            <a:ext cx="2299217" cy="2953276"/>
            <a:chOff x="1547624" y="2830606"/>
            <a:chExt cx="2299217" cy="2953276"/>
          </a:xfrm>
        </p:grpSpPr>
        <p:sp>
          <p:nvSpPr>
            <p:cNvPr id="35" name="文本框 34">
              <a:extLst>
                <a:ext uri="{FF2B5EF4-FFF2-40B4-BE49-F238E27FC236}">
                  <a16:creationId xmlns:a16="http://schemas.microsoft.com/office/drawing/2014/main" id="{F582FBD6-17BA-4E75-9B28-E67AF328AB31}"/>
                </a:ext>
              </a:extLst>
            </p:cNvPr>
            <p:cNvSpPr txBox="1"/>
            <p:nvPr/>
          </p:nvSpPr>
          <p:spPr>
            <a:xfrm>
              <a:off x="1586462" y="5323178"/>
              <a:ext cx="2221541" cy="460704"/>
            </a:xfrm>
            <a:prstGeom prst="rect">
              <a:avLst/>
            </a:prstGeom>
            <a:noFill/>
          </p:spPr>
          <p:txBody>
            <a:bodyPr wrap="none" rtlCol="0">
              <a:spAutoFit/>
            </a:bodyPr>
            <a:lstStyle/>
            <a:p>
              <a:pPr>
                <a:lnSpc>
                  <a:spcPct val="150000"/>
                </a:lnSpc>
              </a:pPr>
              <a:r>
                <a:rPr lang="zh-CN" altLang="en-US" b="1" dirty="0">
                  <a:solidFill>
                    <a:schemeClr val="accent1"/>
                  </a:solidFill>
                  <a:latin typeface="+mn-ea"/>
                </a:rPr>
                <a:t>企业的目标、痛点</a:t>
              </a:r>
              <a:r>
                <a:rPr lang="en-US" altLang="zh-CN" b="1" dirty="0">
                  <a:solidFill>
                    <a:schemeClr val="accent1"/>
                  </a:solidFill>
                  <a:latin typeface="+mn-ea"/>
                </a:rPr>
                <a:t>…</a:t>
              </a:r>
              <a:endParaRPr lang="zh-CN" altLang="en-US" b="1" dirty="0">
                <a:solidFill>
                  <a:schemeClr val="accent1"/>
                </a:solidFill>
                <a:latin typeface="+mn-ea"/>
              </a:endParaRPr>
            </a:p>
          </p:txBody>
        </p:sp>
        <p:sp>
          <p:nvSpPr>
            <p:cNvPr id="54" name="椭圆 53">
              <a:extLst>
                <a:ext uri="{FF2B5EF4-FFF2-40B4-BE49-F238E27FC236}">
                  <a16:creationId xmlns:a16="http://schemas.microsoft.com/office/drawing/2014/main" id="{CF434E49-34DE-4745-A470-4A5E087BEED9}"/>
                </a:ext>
              </a:extLst>
            </p:cNvPr>
            <p:cNvSpPr/>
            <p:nvPr/>
          </p:nvSpPr>
          <p:spPr>
            <a:xfrm>
              <a:off x="1547624" y="2830606"/>
              <a:ext cx="2299217" cy="2299217"/>
            </a:xfrm>
            <a:prstGeom prst="ellipse">
              <a:avLst/>
            </a:prstGeom>
            <a:gradFill>
              <a:gsLst>
                <a:gs pos="0">
                  <a:schemeClr val="accent4"/>
                </a:gs>
                <a:gs pos="100000">
                  <a:schemeClr val="accent3"/>
                </a:gs>
              </a:gsLst>
              <a:lin ang="10800000" scaled="1"/>
            </a:grad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8" name="图形 7" descr="建筑物 纯色填充">
              <a:extLst>
                <a:ext uri="{FF2B5EF4-FFF2-40B4-BE49-F238E27FC236}">
                  <a16:creationId xmlns:a16="http://schemas.microsoft.com/office/drawing/2014/main" id="{C881B9C1-7BEC-4D9C-9CAC-99112B990D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40032" y="3248605"/>
              <a:ext cx="914400" cy="914400"/>
            </a:xfrm>
            <a:prstGeom prst="rect">
              <a:avLst/>
            </a:prstGeom>
          </p:spPr>
        </p:pic>
        <p:sp>
          <p:nvSpPr>
            <p:cNvPr id="13" name="矩形: 圆角 12">
              <a:extLst>
                <a:ext uri="{FF2B5EF4-FFF2-40B4-BE49-F238E27FC236}">
                  <a16:creationId xmlns:a16="http://schemas.microsoft.com/office/drawing/2014/main" id="{8FA56C2C-F34F-492E-B699-4618DD68ED0F}"/>
                </a:ext>
              </a:extLst>
            </p:cNvPr>
            <p:cNvSpPr/>
            <p:nvPr/>
          </p:nvSpPr>
          <p:spPr>
            <a:xfrm>
              <a:off x="2174116" y="4202530"/>
              <a:ext cx="1046232" cy="457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框 56">
              <a:extLst>
                <a:ext uri="{FF2B5EF4-FFF2-40B4-BE49-F238E27FC236}">
                  <a16:creationId xmlns:a16="http://schemas.microsoft.com/office/drawing/2014/main" id="{01C413B7-6E73-49CA-B663-7CC48388E55C}"/>
                </a:ext>
              </a:extLst>
            </p:cNvPr>
            <p:cNvSpPr txBox="1"/>
            <p:nvPr/>
          </p:nvSpPr>
          <p:spPr>
            <a:xfrm>
              <a:off x="2374067" y="4231531"/>
              <a:ext cx="646331" cy="460704"/>
            </a:xfrm>
            <a:prstGeom prst="rect">
              <a:avLst/>
            </a:prstGeom>
            <a:noFill/>
          </p:spPr>
          <p:txBody>
            <a:bodyPr wrap="none" rtlCol="0">
              <a:spAutoFit/>
            </a:bodyPr>
            <a:lstStyle/>
            <a:p>
              <a:pPr>
                <a:lnSpc>
                  <a:spcPct val="150000"/>
                </a:lnSpc>
              </a:pPr>
              <a:r>
                <a:rPr lang="zh-CN" altLang="en-US" b="1" dirty="0">
                  <a:solidFill>
                    <a:schemeClr val="bg1"/>
                  </a:solidFill>
                  <a:latin typeface="+mn-ea"/>
                </a:rPr>
                <a:t>企业</a:t>
              </a:r>
            </a:p>
          </p:txBody>
        </p:sp>
      </p:grpSp>
      <p:grpSp>
        <p:nvGrpSpPr>
          <p:cNvPr id="15" name="组合 14">
            <a:extLst>
              <a:ext uri="{FF2B5EF4-FFF2-40B4-BE49-F238E27FC236}">
                <a16:creationId xmlns:a16="http://schemas.microsoft.com/office/drawing/2014/main" id="{452F7750-02E9-47E6-9988-9FAD5B26294F}"/>
              </a:ext>
            </a:extLst>
          </p:cNvPr>
          <p:cNvGrpSpPr/>
          <p:nvPr/>
        </p:nvGrpSpPr>
        <p:grpSpPr>
          <a:xfrm>
            <a:off x="4898742" y="2830606"/>
            <a:ext cx="2299217" cy="2953276"/>
            <a:chOff x="4966605" y="2830606"/>
            <a:chExt cx="2299217" cy="2953276"/>
          </a:xfrm>
        </p:grpSpPr>
        <p:sp>
          <p:nvSpPr>
            <p:cNvPr id="36" name="文本框 35">
              <a:extLst>
                <a:ext uri="{FF2B5EF4-FFF2-40B4-BE49-F238E27FC236}">
                  <a16:creationId xmlns:a16="http://schemas.microsoft.com/office/drawing/2014/main" id="{68759B4C-F352-4692-ADF7-B9D6DE14495E}"/>
                </a:ext>
              </a:extLst>
            </p:cNvPr>
            <p:cNvSpPr txBox="1"/>
            <p:nvPr/>
          </p:nvSpPr>
          <p:spPr>
            <a:xfrm>
              <a:off x="5215967" y="5323178"/>
              <a:ext cx="1800493" cy="460704"/>
            </a:xfrm>
            <a:prstGeom prst="rect">
              <a:avLst/>
            </a:prstGeom>
            <a:noFill/>
          </p:spPr>
          <p:txBody>
            <a:bodyPr wrap="none" rtlCol="0">
              <a:spAutoFit/>
            </a:bodyPr>
            <a:lstStyle/>
            <a:p>
              <a:pPr>
                <a:lnSpc>
                  <a:spcPct val="150000"/>
                </a:lnSpc>
              </a:pPr>
              <a:r>
                <a:rPr lang="zh-CN" altLang="en-US" b="1" dirty="0">
                  <a:solidFill>
                    <a:schemeClr val="accent1"/>
                  </a:solidFill>
                  <a:latin typeface="+mn-ea"/>
                </a:rPr>
                <a:t>主要用户的需求</a:t>
              </a:r>
            </a:p>
          </p:txBody>
        </p:sp>
        <p:sp>
          <p:nvSpPr>
            <p:cNvPr id="55" name="椭圆 54">
              <a:extLst>
                <a:ext uri="{FF2B5EF4-FFF2-40B4-BE49-F238E27FC236}">
                  <a16:creationId xmlns:a16="http://schemas.microsoft.com/office/drawing/2014/main" id="{02B0AB5E-30B3-4F65-8C44-D5176C9ECACF}"/>
                </a:ext>
              </a:extLst>
            </p:cNvPr>
            <p:cNvSpPr/>
            <p:nvPr/>
          </p:nvSpPr>
          <p:spPr>
            <a:xfrm>
              <a:off x="4966605" y="2830606"/>
              <a:ext cx="2299217" cy="2299217"/>
            </a:xfrm>
            <a:prstGeom prst="ellipse">
              <a:avLst/>
            </a:prstGeom>
            <a:gradFill>
              <a:gsLst>
                <a:gs pos="0">
                  <a:schemeClr val="accent4"/>
                </a:gs>
                <a:gs pos="100000">
                  <a:schemeClr val="accent3"/>
                </a:gs>
              </a:gsLst>
              <a:lin ang="10800000" scaled="1"/>
            </a:grad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0" name="图形 9" descr="目标受众 纯色填充">
              <a:extLst>
                <a:ext uri="{FF2B5EF4-FFF2-40B4-BE49-F238E27FC236}">
                  <a16:creationId xmlns:a16="http://schemas.microsoft.com/office/drawing/2014/main" id="{CBE24682-4B1D-4D06-B3E8-DADD2E77F9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36207" y="3225799"/>
              <a:ext cx="960013" cy="960013"/>
            </a:xfrm>
            <a:prstGeom prst="rect">
              <a:avLst/>
            </a:prstGeom>
          </p:spPr>
        </p:pic>
        <p:sp>
          <p:nvSpPr>
            <p:cNvPr id="58" name="矩形: 圆角 57">
              <a:extLst>
                <a:ext uri="{FF2B5EF4-FFF2-40B4-BE49-F238E27FC236}">
                  <a16:creationId xmlns:a16="http://schemas.microsoft.com/office/drawing/2014/main" id="{2134B4AD-2B0C-486E-8DE7-BBAB9EB26822}"/>
                </a:ext>
              </a:extLst>
            </p:cNvPr>
            <p:cNvSpPr/>
            <p:nvPr/>
          </p:nvSpPr>
          <p:spPr>
            <a:xfrm>
              <a:off x="5606372" y="4202530"/>
              <a:ext cx="1046232" cy="457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文本框 58">
              <a:extLst>
                <a:ext uri="{FF2B5EF4-FFF2-40B4-BE49-F238E27FC236}">
                  <a16:creationId xmlns:a16="http://schemas.microsoft.com/office/drawing/2014/main" id="{25873038-21FE-43ED-87A2-52D424F3DBD0}"/>
                </a:ext>
              </a:extLst>
            </p:cNvPr>
            <p:cNvSpPr txBox="1"/>
            <p:nvPr/>
          </p:nvSpPr>
          <p:spPr>
            <a:xfrm>
              <a:off x="5562215" y="4231531"/>
              <a:ext cx="1107996" cy="460704"/>
            </a:xfrm>
            <a:prstGeom prst="rect">
              <a:avLst/>
            </a:prstGeom>
            <a:noFill/>
          </p:spPr>
          <p:txBody>
            <a:bodyPr wrap="none" rtlCol="0">
              <a:spAutoFit/>
            </a:bodyPr>
            <a:lstStyle/>
            <a:p>
              <a:pPr>
                <a:lnSpc>
                  <a:spcPct val="150000"/>
                </a:lnSpc>
              </a:pPr>
              <a:r>
                <a:rPr lang="zh-CN" altLang="en-US" b="1" dirty="0">
                  <a:solidFill>
                    <a:schemeClr val="bg1"/>
                  </a:solidFill>
                  <a:latin typeface="+mn-ea"/>
                </a:rPr>
                <a:t>重要用户</a:t>
              </a:r>
            </a:p>
          </p:txBody>
        </p:sp>
      </p:grpSp>
      <p:grpSp>
        <p:nvGrpSpPr>
          <p:cNvPr id="16" name="组合 15">
            <a:extLst>
              <a:ext uri="{FF2B5EF4-FFF2-40B4-BE49-F238E27FC236}">
                <a16:creationId xmlns:a16="http://schemas.microsoft.com/office/drawing/2014/main" id="{4FB7B694-1802-4F28-A941-8103A001032F}"/>
              </a:ext>
            </a:extLst>
          </p:cNvPr>
          <p:cNvGrpSpPr/>
          <p:nvPr/>
        </p:nvGrpSpPr>
        <p:grpSpPr>
          <a:xfrm>
            <a:off x="8220837" y="2830606"/>
            <a:ext cx="2492990" cy="2953276"/>
            <a:chOff x="8288700" y="2830606"/>
            <a:chExt cx="2492990" cy="2953276"/>
          </a:xfrm>
        </p:grpSpPr>
        <p:sp>
          <p:nvSpPr>
            <p:cNvPr id="52" name="文本框 51">
              <a:extLst>
                <a:ext uri="{FF2B5EF4-FFF2-40B4-BE49-F238E27FC236}">
                  <a16:creationId xmlns:a16="http://schemas.microsoft.com/office/drawing/2014/main" id="{AA95C827-85AF-4F55-A09D-D4A95C4E11DC}"/>
                </a:ext>
              </a:extLst>
            </p:cNvPr>
            <p:cNvSpPr txBox="1"/>
            <p:nvPr/>
          </p:nvSpPr>
          <p:spPr>
            <a:xfrm>
              <a:off x="8288700" y="5323178"/>
              <a:ext cx="2492990" cy="460704"/>
            </a:xfrm>
            <a:prstGeom prst="rect">
              <a:avLst/>
            </a:prstGeom>
            <a:noFill/>
          </p:spPr>
          <p:txBody>
            <a:bodyPr wrap="none" rtlCol="0">
              <a:spAutoFit/>
            </a:bodyPr>
            <a:lstStyle/>
            <a:p>
              <a:pPr>
                <a:lnSpc>
                  <a:spcPct val="150000"/>
                </a:lnSpc>
              </a:pPr>
              <a:r>
                <a:rPr lang="zh-CN" altLang="en-US" b="1" dirty="0">
                  <a:solidFill>
                    <a:schemeClr val="accent1"/>
                  </a:solidFill>
                  <a:latin typeface="+mn-ea"/>
                </a:rPr>
                <a:t>数量较多、需求比较杂</a:t>
              </a:r>
            </a:p>
          </p:txBody>
        </p:sp>
        <p:sp>
          <p:nvSpPr>
            <p:cNvPr id="56" name="椭圆 55">
              <a:extLst>
                <a:ext uri="{FF2B5EF4-FFF2-40B4-BE49-F238E27FC236}">
                  <a16:creationId xmlns:a16="http://schemas.microsoft.com/office/drawing/2014/main" id="{4415A52F-0D4F-4FF7-A023-3F75AB96F962}"/>
                </a:ext>
              </a:extLst>
            </p:cNvPr>
            <p:cNvSpPr/>
            <p:nvPr/>
          </p:nvSpPr>
          <p:spPr>
            <a:xfrm>
              <a:off x="8385587" y="2830606"/>
              <a:ext cx="2299217" cy="2299217"/>
            </a:xfrm>
            <a:prstGeom prst="ellipse">
              <a:avLst/>
            </a:prstGeom>
            <a:gradFill>
              <a:gsLst>
                <a:gs pos="0">
                  <a:schemeClr val="accent4"/>
                </a:gs>
                <a:gs pos="100000">
                  <a:schemeClr val="accent3"/>
                </a:gs>
              </a:gsLst>
              <a:lin ang="10800000" scaled="1"/>
            </a:grad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2" name="图形 11" descr="困惑的人 纯色填充">
              <a:extLst>
                <a:ext uri="{FF2B5EF4-FFF2-40B4-BE49-F238E27FC236}">
                  <a16:creationId xmlns:a16="http://schemas.microsoft.com/office/drawing/2014/main" id="{1FF695ED-1A3D-4D93-8393-4199097D1F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77995" y="3248605"/>
              <a:ext cx="914400" cy="914400"/>
            </a:xfrm>
            <a:prstGeom prst="rect">
              <a:avLst/>
            </a:prstGeom>
          </p:spPr>
        </p:pic>
        <p:sp>
          <p:nvSpPr>
            <p:cNvPr id="60" name="矩形: 圆角 59">
              <a:extLst>
                <a:ext uri="{FF2B5EF4-FFF2-40B4-BE49-F238E27FC236}">
                  <a16:creationId xmlns:a16="http://schemas.microsoft.com/office/drawing/2014/main" id="{9E72E775-D028-4733-821D-79DC9D7854C6}"/>
                </a:ext>
              </a:extLst>
            </p:cNvPr>
            <p:cNvSpPr/>
            <p:nvPr/>
          </p:nvSpPr>
          <p:spPr>
            <a:xfrm>
              <a:off x="8946163" y="4202530"/>
              <a:ext cx="1046232" cy="457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a:extLst>
                <a:ext uri="{FF2B5EF4-FFF2-40B4-BE49-F238E27FC236}">
                  <a16:creationId xmlns:a16="http://schemas.microsoft.com/office/drawing/2014/main" id="{C6588C53-DD86-4E5C-ABDF-955447B62AF7}"/>
                </a:ext>
              </a:extLst>
            </p:cNvPr>
            <p:cNvSpPr txBox="1"/>
            <p:nvPr/>
          </p:nvSpPr>
          <p:spPr>
            <a:xfrm>
              <a:off x="8981197" y="4231531"/>
              <a:ext cx="1107996" cy="460704"/>
            </a:xfrm>
            <a:prstGeom prst="rect">
              <a:avLst/>
            </a:prstGeom>
            <a:noFill/>
          </p:spPr>
          <p:txBody>
            <a:bodyPr wrap="none" rtlCol="0">
              <a:spAutoFit/>
            </a:bodyPr>
            <a:lstStyle/>
            <a:p>
              <a:pPr>
                <a:lnSpc>
                  <a:spcPct val="150000"/>
                </a:lnSpc>
              </a:pPr>
              <a:r>
                <a:rPr lang="zh-CN" altLang="en-US" b="1" dirty="0">
                  <a:solidFill>
                    <a:schemeClr val="bg1"/>
                  </a:solidFill>
                  <a:latin typeface="+mn-ea"/>
                </a:rPr>
                <a:t>一般用户</a:t>
              </a:r>
            </a:p>
          </p:txBody>
        </p:sp>
      </p:grpSp>
    </p:spTree>
    <p:extLst>
      <p:ext uri="{BB962C8B-B14F-4D97-AF65-F5344CB8AC3E}">
        <p14:creationId xmlns:p14="http://schemas.microsoft.com/office/powerpoint/2010/main" val="540934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01BEA8C4-7047-4690-9D97-8D17E6D12B66}"/>
              </a:ext>
            </a:extLst>
          </p:cNvPr>
          <p:cNvGrpSpPr/>
          <p:nvPr/>
        </p:nvGrpSpPr>
        <p:grpSpPr>
          <a:xfrm>
            <a:off x="953475" y="536622"/>
            <a:ext cx="3350695" cy="584775"/>
            <a:chOff x="380235" y="1997818"/>
            <a:chExt cx="3350695" cy="584775"/>
          </a:xfrm>
        </p:grpSpPr>
        <p:sp>
          <p:nvSpPr>
            <p:cNvPr id="23" name="文本框 22">
              <a:extLst>
                <a:ext uri="{FF2B5EF4-FFF2-40B4-BE49-F238E27FC236}">
                  <a16:creationId xmlns:a16="http://schemas.microsoft.com/office/drawing/2014/main" id="{F26A92E4-59BA-4F81-BB83-E0676BE5FF1F}"/>
                </a:ext>
              </a:extLst>
            </p:cNvPr>
            <p:cNvSpPr txBox="1"/>
            <p:nvPr/>
          </p:nvSpPr>
          <p:spPr>
            <a:xfrm>
              <a:off x="380235" y="1997818"/>
              <a:ext cx="1826141"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3200" b="1" dirty="0">
                  <a:solidFill>
                    <a:schemeClr val="accent1"/>
                  </a:solidFill>
                  <a:latin typeface="+mj-ea"/>
                  <a:ea typeface="+mj-ea"/>
                </a:rPr>
                <a:t>整理框架</a:t>
              </a:r>
            </a:p>
          </p:txBody>
        </p:sp>
        <p:sp>
          <p:nvSpPr>
            <p:cNvPr id="29" name="文本框 28">
              <a:extLst>
                <a:ext uri="{FF2B5EF4-FFF2-40B4-BE49-F238E27FC236}">
                  <a16:creationId xmlns:a16="http://schemas.microsoft.com/office/drawing/2014/main" id="{4714CFEE-5C4C-4294-A10B-A77405706851}"/>
                </a:ext>
              </a:extLst>
            </p:cNvPr>
            <p:cNvSpPr txBox="1"/>
            <p:nvPr/>
          </p:nvSpPr>
          <p:spPr>
            <a:xfrm>
              <a:off x="2123993" y="2119815"/>
              <a:ext cx="316112" cy="461793"/>
            </a:xfrm>
            <a:prstGeom prst="rect">
              <a:avLst/>
            </a:prstGeom>
            <a:noFill/>
          </p:spPr>
          <p:txBody>
            <a:bodyPr wrap="none" rtlCol="0">
              <a:spAutoFit/>
            </a:bodyPr>
            <a:lstStyle/>
            <a:p>
              <a:r>
                <a:rPr lang="en-US" altLang="zh-CN" sz="2401" dirty="0">
                  <a:solidFill>
                    <a:schemeClr val="accent2"/>
                  </a:solidFill>
                  <a:latin typeface="+mj-ea"/>
                  <a:ea typeface="+mj-ea"/>
                </a:rPr>
                <a:t>/</a:t>
              </a:r>
              <a:endParaRPr lang="zh-CN" altLang="en-US" sz="2401" dirty="0">
                <a:solidFill>
                  <a:schemeClr val="accent2"/>
                </a:solidFill>
                <a:latin typeface="+mj-ea"/>
                <a:ea typeface="+mj-ea"/>
              </a:endParaRPr>
            </a:p>
          </p:txBody>
        </p:sp>
        <p:sp>
          <p:nvSpPr>
            <p:cNvPr id="31" name="文本框 30">
              <a:extLst>
                <a:ext uri="{FF2B5EF4-FFF2-40B4-BE49-F238E27FC236}">
                  <a16:creationId xmlns:a16="http://schemas.microsoft.com/office/drawing/2014/main" id="{B696DD42-932D-4519-908C-26ED6FF6925A}"/>
                </a:ext>
              </a:extLst>
            </p:cNvPr>
            <p:cNvSpPr txBox="1"/>
            <p:nvPr/>
          </p:nvSpPr>
          <p:spPr>
            <a:xfrm>
              <a:off x="2364209" y="2119816"/>
              <a:ext cx="1366721" cy="461793"/>
            </a:xfrm>
            <a:prstGeom prst="rect">
              <a:avLst/>
            </a:prstGeom>
            <a:noFill/>
          </p:spPr>
          <p:txBody>
            <a:bodyPr wrap="none" rtlCol="0">
              <a:spAutoFit/>
            </a:bodyPr>
            <a:lstStyle/>
            <a:p>
              <a:r>
                <a:rPr lang="en-US" altLang="zh-CN" sz="2401" dirty="0">
                  <a:solidFill>
                    <a:schemeClr val="accent2"/>
                  </a:solidFill>
                  <a:latin typeface="+mj-ea"/>
                  <a:ea typeface="+mj-ea"/>
                </a:rPr>
                <a:t>Content</a:t>
              </a:r>
              <a:endParaRPr lang="zh-CN" altLang="en-US" sz="2401" dirty="0">
                <a:solidFill>
                  <a:schemeClr val="accent2"/>
                </a:solidFill>
                <a:latin typeface="+mj-ea"/>
                <a:ea typeface="+mj-ea"/>
              </a:endParaRPr>
            </a:p>
          </p:txBody>
        </p:sp>
      </p:grpSp>
      <p:sp>
        <p:nvSpPr>
          <p:cNvPr id="39" name="矩形: 圆角 38">
            <a:extLst>
              <a:ext uri="{FF2B5EF4-FFF2-40B4-BE49-F238E27FC236}">
                <a16:creationId xmlns:a16="http://schemas.microsoft.com/office/drawing/2014/main" id="{3FF1AC6B-3967-421E-BC71-EF1E29A10161}"/>
              </a:ext>
            </a:extLst>
          </p:cNvPr>
          <p:cNvSpPr/>
          <p:nvPr/>
        </p:nvSpPr>
        <p:spPr>
          <a:xfrm>
            <a:off x="656304" y="1072593"/>
            <a:ext cx="3429000" cy="57707"/>
          </a:xfrm>
          <a:prstGeom prst="roundRect">
            <a:avLst>
              <a:gd name="adj" fmla="val 50000"/>
            </a:avLst>
          </a:prstGeom>
          <a:gradFill>
            <a:gsLst>
              <a:gs pos="38000">
                <a:srgbClr val="6D7488"/>
              </a:gs>
              <a:gs pos="0">
                <a:schemeClr val="accent2">
                  <a:alpha val="0"/>
                </a:schemeClr>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CF114EE5-31B6-4D6B-A54E-C69E5B971129}"/>
              </a:ext>
            </a:extLst>
          </p:cNvPr>
          <p:cNvGrpSpPr/>
          <p:nvPr/>
        </p:nvGrpSpPr>
        <p:grpSpPr>
          <a:xfrm>
            <a:off x="661951" y="708653"/>
            <a:ext cx="291524" cy="300010"/>
            <a:chOff x="333130" y="690422"/>
            <a:chExt cx="291524" cy="300010"/>
          </a:xfrm>
        </p:grpSpPr>
        <p:sp>
          <p:nvSpPr>
            <p:cNvPr id="41" name="矩形: 圆角 40">
              <a:extLst>
                <a:ext uri="{FF2B5EF4-FFF2-40B4-BE49-F238E27FC236}">
                  <a16:creationId xmlns:a16="http://schemas.microsoft.com/office/drawing/2014/main" id="{70FD6030-D4FD-4C84-A4A3-1BB768071B10}"/>
                </a:ext>
              </a:extLst>
            </p:cNvPr>
            <p:cNvSpPr/>
            <p:nvPr/>
          </p:nvSpPr>
          <p:spPr>
            <a:xfrm>
              <a:off x="333130" y="774432"/>
              <a:ext cx="216000" cy="216000"/>
            </a:xfrm>
            <a:prstGeom prst="roundRect">
              <a:avLst>
                <a:gd name="adj" fmla="val 7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a:extLst>
                <a:ext uri="{FF2B5EF4-FFF2-40B4-BE49-F238E27FC236}">
                  <a16:creationId xmlns:a16="http://schemas.microsoft.com/office/drawing/2014/main" id="{C989007F-B311-431F-9382-F134675FE6A9}"/>
                </a:ext>
              </a:extLst>
            </p:cNvPr>
            <p:cNvSpPr/>
            <p:nvPr/>
          </p:nvSpPr>
          <p:spPr>
            <a:xfrm>
              <a:off x="473608" y="690422"/>
              <a:ext cx="151046" cy="151046"/>
            </a:xfrm>
            <a:prstGeom prst="roundRect">
              <a:avLst>
                <a:gd name="adj" fmla="val 784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4" name="图示 3">
            <a:extLst>
              <a:ext uri="{FF2B5EF4-FFF2-40B4-BE49-F238E27FC236}">
                <a16:creationId xmlns:a16="http://schemas.microsoft.com/office/drawing/2014/main" id="{E46FE486-0029-4F0F-A844-B494BAD7389F}"/>
              </a:ext>
            </a:extLst>
          </p:cNvPr>
          <p:cNvGraphicFramePr/>
          <p:nvPr>
            <p:extLst>
              <p:ext uri="{D42A27DB-BD31-4B8C-83A1-F6EECF244321}">
                <p14:modId xmlns:p14="http://schemas.microsoft.com/office/powerpoint/2010/main" val="2183841220"/>
              </p:ext>
            </p:extLst>
          </p:nvPr>
        </p:nvGraphicFramePr>
        <p:xfrm>
          <a:off x="5269370" y="1184470"/>
          <a:ext cx="6249530" cy="4860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2" name="组合 31">
            <a:extLst>
              <a:ext uri="{FF2B5EF4-FFF2-40B4-BE49-F238E27FC236}">
                <a16:creationId xmlns:a16="http://schemas.microsoft.com/office/drawing/2014/main" id="{7B2B8140-D62B-49EF-878D-3B9926C545F0}"/>
              </a:ext>
            </a:extLst>
          </p:cNvPr>
          <p:cNvGrpSpPr/>
          <p:nvPr/>
        </p:nvGrpSpPr>
        <p:grpSpPr>
          <a:xfrm>
            <a:off x="953476" y="1288919"/>
            <a:ext cx="4868167" cy="4860428"/>
            <a:chOff x="4347688" y="1288919"/>
            <a:chExt cx="7045837" cy="4860428"/>
          </a:xfrm>
        </p:grpSpPr>
        <p:sp>
          <p:nvSpPr>
            <p:cNvPr id="33" name="矩形: 圆角 32">
              <a:extLst>
                <a:ext uri="{FF2B5EF4-FFF2-40B4-BE49-F238E27FC236}">
                  <a16:creationId xmlns:a16="http://schemas.microsoft.com/office/drawing/2014/main" id="{2EDF5B77-BCF8-451E-91CE-D9E89F213C6F}"/>
                </a:ext>
              </a:extLst>
            </p:cNvPr>
            <p:cNvSpPr/>
            <p:nvPr/>
          </p:nvSpPr>
          <p:spPr>
            <a:xfrm>
              <a:off x="4347688" y="1288919"/>
              <a:ext cx="7045837" cy="4860428"/>
            </a:xfrm>
            <a:prstGeom prst="roundRect">
              <a:avLst>
                <a:gd name="adj" fmla="val 2162"/>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文本框 33">
              <a:extLst>
                <a:ext uri="{FF2B5EF4-FFF2-40B4-BE49-F238E27FC236}">
                  <a16:creationId xmlns:a16="http://schemas.microsoft.com/office/drawing/2014/main" id="{4F9D403B-24AE-464B-A20B-A9CA70DEBC0C}"/>
                </a:ext>
              </a:extLst>
            </p:cNvPr>
            <p:cNvSpPr txBox="1"/>
            <p:nvPr/>
          </p:nvSpPr>
          <p:spPr>
            <a:xfrm>
              <a:off x="4900550" y="1763249"/>
              <a:ext cx="5940111" cy="1707199"/>
            </a:xfrm>
            <a:prstGeom prst="rect">
              <a:avLst/>
            </a:prstGeom>
            <a:noFill/>
          </p:spPr>
          <p:txBody>
            <a:bodyPr wrap="square" rtlCol="0">
              <a:spAutoFit/>
            </a:bodyPr>
            <a:lstStyle/>
            <a:p>
              <a:pPr>
                <a:lnSpc>
                  <a:spcPct val="150000"/>
                </a:lnSpc>
              </a:pPr>
              <a:r>
                <a:rPr lang="zh-CN" altLang="en-US" dirty="0">
                  <a:solidFill>
                    <a:schemeClr val="accent1"/>
                  </a:solidFill>
                  <a:latin typeface="+mn-ea"/>
                </a:rPr>
                <a:t>需求接到后，除了需要知道产品的目标之外，还需要对产品的框架进行整理。把整体的功能，用架构图罗列出来，尽可能地完整填写。</a:t>
              </a:r>
            </a:p>
          </p:txBody>
        </p:sp>
        <p:sp>
          <p:nvSpPr>
            <p:cNvPr id="37" name="文本框 36">
              <a:extLst>
                <a:ext uri="{FF2B5EF4-FFF2-40B4-BE49-F238E27FC236}">
                  <a16:creationId xmlns:a16="http://schemas.microsoft.com/office/drawing/2014/main" id="{604F0E7A-F066-4882-862A-C00D6D1B525B}"/>
                </a:ext>
              </a:extLst>
            </p:cNvPr>
            <p:cNvSpPr txBox="1"/>
            <p:nvPr/>
          </p:nvSpPr>
          <p:spPr>
            <a:xfrm>
              <a:off x="4900550" y="3727357"/>
              <a:ext cx="5940111" cy="1707199"/>
            </a:xfrm>
            <a:prstGeom prst="rect">
              <a:avLst/>
            </a:prstGeom>
            <a:noFill/>
          </p:spPr>
          <p:txBody>
            <a:bodyPr wrap="square" rtlCol="0">
              <a:spAutoFit/>
            </a:bodyPr>
            <a:lstStyle/>
            <a:p>
              <a:pPr>
                <a:lnSpc>
                  <a:spcPct val="150000"/>
                </a:lnSpc>
              </a:pPr>
              <a:r>
                <a:rPr lang="zh-CN" altLang="en-US" dirty="0">
                  <a:solidFill>
                    <a:schemeClr val="accent1"/>
                  </a:solidFill>
                  <a:latin typeface="+mn-ea"/>
                </a:rPr>
                <a:t>框架图整理完后，需要根据框架的功能结构来进行层级的设计。检查每个页面的功能是否完整需要，把不需要展示的功能入口隐藏起来。</a:t>
              </a:r>
            </a:p>
          </p:txBody>
        </p:sp>
      </p:grpSp>
    </p:spTree>
    <p:extLst>
      <p:ext uri="{BB962C8B-B14F-4D97-AF65-F5344CB8AC3E}">
        <p14:creationId xmlns:p14="http://schemas.microsoft.com/office/powerpoint/2010/main" val="3649827894"/>
      </p:ext>
    </p:extLst>
  </p:cSld>
  <p:clrMapOvr>
    <a:masterClrMapping/>
  </p:clrMapOvr>
</p:sld>
</file>

<file path=ppt/theme/theme1.xml><?xml version="1.0" encoding="utf-8"?>
<a:theme xmlns:a="http://schemas.openxmlformats.org/drawingml/2006/main" name="Office 主题​​">
  <a:themeElements>
    <a:clrScheme name="模板颜色">
      <a:dk1>
        <a:sysClr val="windowText" lastClr="000000"/>
      </a:dk1>
      <a:lt1>
        <a:sysClr val="window" lastClr="FFFFFF"/>
      </a:lt1>
      <a:dk2>
        <a:srgbClr val="44546A"/>
      </a:dk2>
      <a:lt2>
        <a:srgbClr val="E7E6E6"/>
      </a:lt2>
      <a:accent1>
        <a:srgbClr val="0C1A3D"/>
      </a:accent1>
      <a:accent2>
        <a:srgbClr val="CECED3"/>
      </a:accent2>
      <a:accent3>
        <a:srgbClr val="417DEF"/>
      </a:accent3>
      <a:accent4>
        <a:srgbClr val="2348C1"/>
      </a:accent4>
      <a:accent5>
        <a:srgbClr val="E46043"/>
      </a:accent5>
      <a:accent6>
        <a:srgbClr val="EDF2F8"/>
      </a:accent6>
      <a:hlink>
        <a:srgbClr val="0563C1"/>
      </a:hlink>
      <a:folHlink>
        <a:srgbClr val="954F72"/>
      </a:folHlink>
    </a:clrScheme>
    <a:fontScheme name="OPs">
      <a:majorFont>
        <a:latin typeface="Arial Black"/>
        <a:ea typeface="微软雅黑"/>
        <a:cs typeface=""/>
      </a:majorFont>
      <a:minorFont>
        <a:latin typeface="Arial"/>
        <a:ea typeface="微软雅黑 Light"/>
        <a:cs typeface=""/>
      </a:minorFont>
    </a:fontScheme>
    <a:fmtScheme name="乳白玻璃">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2050</TotalTime>
  <Words>2062</Words>
  <Application>Microsoft Office PowerPoint</Application>
  <PresentationFormat>自定义</PresentationFormat>
  <Paragraphs>362</Paragraphs>
  <Slides>31</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31</vt:i4>
      </vt:variant>
    </vt:vector>
  </HeadingPairs>
  <TitlesOfParts>
    <vt:vector size="40" baseType="lpstr">
      <vt:lpstr>Microsoft YaHei Light</vt:lpstr>
      <vt:lpstr>等线</vt:lpstr>
      <vt:lpstr>Microsoft YaHei</vt:lpstr>
      <vt:lpstr>Microsoft YaHei</vt:lpstr>
      <vt:lpstr>微软雅黑 Light</vt:lpstr>
      <vt:lpstr>Arial</vt:lpstr>
      <vt:lpstr>Arial Black</vt:lpstr>
      <vt:lpstr>Segoe UI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何国钊</dc:creator>
  <cp:lastModifiedBy>Xin Zhang (FA Talent)</cp:lastModifiedBy>
  <cp:revision>10</cp:revision>
  <dcterms:created xsi:type="dcterms:W3CDTF">2021-11-26T08:58:21Z</dcterms:created>
  <dcterms:modified xsi:type="dcterms:W3CDTF">2022-01-27T05:45:29Z</dcterms:modified>
</cp:coreProperties>
</file>