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Lst>
  <p:sldSz cx="12192000" cy="6858000"/>
  <p:notesSz cx="6858000" cy="9144000"/>
  <p:embeddedFontLst>
    <p:embeddedFont>
      <p:font typeface="微软雅黑 Light" panose="020B0502040204020203" pitchFamily="34" charset="-122"/>
      <p:regular r:id="rId27"/>
    </p:embeddedFont>
    <p:embeddedFont>
      <p:font typeface="微软雅黑" panose="020B0503020204020204" pitchFamily="34"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73F"/>
    <a:srgbClr val="0049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2" autoAdjust="0"/>
    <p:restoredTop sz="94660"/>
  </p:normalViewPr>
  <p:slideViewPr>
    <p:cSldViewPr snapToGrid="0" showGuides="1">
      <p:cViewPr>
        <p:scale>
          <a:sx n="66" d="100"/>
          <a:sy n="66" d="100"/>
        </p:scale>
        <p:origin x="208" y="6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xml"/><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微软雅黑" panose="020B0503020204020204" pitchFamily="34" charset="-122"/>
              </a:rPr>
            </a:fld>
            <a:endParaRPr lang="zh-CN" altLang="en-US">
              <a:cs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微软雅黑" panose="020B0503020204020204" pitchFamily="34" charset="-122"/>
              </a:rPr>
            </a:fld>
            <a:endParaRPr lang="zh-CN" altLang="en-US">
              <a:cs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cs typeface="微软雅黑" panose="020B0503020204020204"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sp>
        <p:nvSpPr>
          <p:cNvPr id="23" name="任意多边形 22"/>
          <p:cNvSpPr/>
          <p:nvPr userDrawn="1"/>
        </p:nvSpPr>
        <p:spPr>
          <a:xfrm rot="21318176">
            <a:off x="2720556" y="-59736"/>
            <a:ext cx="2290540" cy="6990708"/>
          </a:xfrm>
          <a:custGeom>
            <a:avLst/>
            <a:gdLst>
              <a:gd name="connsiteX0" fmla="*/ 559143 w 2290540"/>
              <a:gd name="connsiteY0" fmla="*/ 0 h 6990708"/>
              <a:gd name="connsiteX1" fmla="*/ 2280399 w 2290540"/>
              <a:gd name="connsiteY1" fmla="*/ 141425 h 6990708"/>
              <a:gd name="connsiteX2" fmla="*/ 2287936 w 2290540"/>
              <a:gd name="connsiteY2" fmla="*/ 163686 h 6990708"/>
              <a:gd name="connsiteX3" fmla="*/ 1034870 w 2290540"/>
              <a:gd name="connsiteY3" fmla="*/ 2449686 h 6990708"/>
              <a:gd name="connsiteX4" fmla="*/ 2017003 w 2290540"/>
              <a:gd name="connsiteY4" fmla="*/ 4261553 h 6990708"/>
              <a:gd name="connsiteX5" fmla="*/ 1339670 w 2290540"/>
              <a:gd name="connsiteY5" fmla="*/ 5641619 h 6990708"/>
              <a:gd name="connsiteX6" fmla="*/ 1542201 w 2290540"/>
              <a:gd name="connsiteY6" fmla="*/ 6830425 h 6990708"/>
              <a:gd name="connsiteX7" fmla="*/ 1582859 w 2290540"/>
              <a:gd name="connsiteY7" fmla="*/ 6990708 h 6990708"/>
              <a:gd name="connsiteX8" fmla="*/ 348277 w 2290540"/>
              <a:gd name="connsiteY8" fmla="*/ 6889271 h 6990708"/>
              <a:gd name="connsiteX9" fmla="*/ 340641 w 2290540"/>
              <a:gd name="connsiteY9" fmla="*/ 6835924 h 6990708"/>
              <a:gd name="connsiteX10" fmla="*/ 1936 w 2290540"/>
              <a:gd name="connsiteY10" fmla="*/ 2187219 h 6990708"/>
              <a:gd name="connsiteX11" fmla="*/ 493723 w 2290540"/>
              <a:gd name="connsiteY11" fmla="*/ 69246 h 69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0540" h="6990708">
                <a:moveTo>
                  <a:pt x="559143" y="0"/>
                </a:moveTo>
                <a:lnTo>
                  <a:pt x="2280399" y="141425"/>
                </a:lnTo>
                <a:lnTo>
                  <a:pt x="2287936" y="163686"/>
                </a:lnTo>
                <a:cubicBezTo>
                  <a:pt x="2355669" y="584197"/>
                  <a:pt x="1080026" y="1766708"/>
                  <a:pt x="1034870" y="2449686"/>
                </a:cubicBezTo>
                <a:cubicBezTo>
                  <a:pt x="989714" y="3132664"/>
                  <a:pt x="1966203" y="3729564"/>
                  <a:pt x="2017003" y="4261553"/>
                </a:cubicBezTo>
                <a:cubicBezTo>
                  <a:pt x="2067803" y="4793542"/>
                  <a:pt x="1401759" y="5120919"/>
                  <a:pt x="1339670" y="5641619"/>
                </a:cubicBezTo>
                <a:cubicBezTo>
                  <a:pt x="1300864" y="5967056"/>
                  <a:pt x="1438999" y="6441873"/>
                  <a:pt x="1542201" y="6830425"/>
                </a:cubicBezTo>
                <a:lnTo>
                  <a:pt x="1582859" y="6990708"/>
                </a:lnTo>
                <a:lnTo>
                  <a:pt x="348277" y="6889271"/>
                </a:lnTo>
                <a:lnTo>
                  <a:pt x="340641" y="6835924"/>
                </a:lnTo>
                <a:cubicBezTo>
                  <a:pt x="163811" y="5526696"/>
                  <a:pt x="-20994" y="3220240"/>
                  <a:pt x="1936" y="2187219"/>
                </a:cubicBezTo>
                <a:cubicBezTo>
                  <a:pt x="26630" y="1074735"/>
                  <a:pt x="197177" y="438698"/>
                  <a:pt x="493723" y="6924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7" name="任意多边形 26"/>
          <p:cNvSpPr/>
          <p:nvPr userDrawn="1"/>
        </p:nvSpPr>
        <p:spPr>
          <a:xfrm rot="527732">
            <a:off x="2915760" y="-217630"/>
            <a:ext cx="2290429" cy="7251931"/>
          </a:xfrm>
          <a:custGeom>
            <a:avLst/>
            <a:gdLst>
              <a:gd name="connsiteX0" fmla="*/ 253172 w 2290429"/>
              <a:gd name="connsiteY0" fmla="*/ 315097 h 7251931"/>
              <a:gd name="connsiteX1" fmla="*/ 2289627 w 2290429"/>
              <a:gd name="connsiteY1" fmla="*/ 0 h 7251931"/>
              <a:gd name="connsiteX2" fmla="*/ 2290429 w 2290429"/>
              <a:gd name="connsiteY2" fmla="*/ 13397 h 7251931"/>
              <a:gd name="connsiteX3" fmla="*/ 1034870 w 2290429"/>
              <a:gd name="connsiteY3" fmla="*/ 2257780 h 7251931"/>
              <a:gd name="connsiteX4" fmla="*/ 2017003 w 2290429"/>
              <a:gd name="connsiteY4" fmla="*/ 4069647 h 7251931"/>
              <a:gd name="connsiteX5" fmla="*/ 1339670 w 2290429"/>
              <a:gd name="connsiteY5" fmla="*/ 5449713 h 7251931"/>
              <a:gd name="connsiteX6" fmla="*/ 1635714 w 2290429"/>
              <a:gd name="connsiteY6" fmla="*/ 7048293 h 7251931"/>
              <a:gd name="connsiteX7" fmla="*/ 1637665 w 2290429"/>
              <a:gd name="connsiteY7" fmla="*/ 7066186 h 7251931"/>
              <a:gd name="connsiteX8" fmla="*/ 437209 w 2290429"/>
              <a:gd name="connsiteY8" fmla="*/ 7251931 h 7251931"/>
              <a:gd name="connsiteX9" fmla="*/ 420903 w 2290429"/>
              <a:gd name="connsiteY9" fmla="*/ 7169199 h 7251931"/>
              <a:gd name="connsiteX10" fmla="*/ 1936 w 2290429"/>
              <a:gd name="connsiteY10" fmla="*/ 1995313 h 7251931"/>
              <a:gd name="connsiteX11" fmla="*/ 183440 w 2290429"/>
              <a:gd name="connsiteY11" fmla="*/ 515763 h 72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0429" h="7251931">
                <a:moveTo>
                  <a:pt x="253172" y="315097"/>
                </a:moveTo>
                <a:lnTo>
                  <a:pt x="2289627" y="0"/>
                </a:lnTo>
                <a:lnTo>
                  <a:pt x="2290429" y="13397"/>
                </a:lnTo>
                <a:cubicBezTo>
                  <a:pt x="2277143" y="465710"/>
                  <a:pt x="1078615" y="1596145"/>
                  <a:pt x="1034870" y="2257780"/>
                </a:cubicBezTo>
                <a:cubicBezTo>
                  <a:pt x="989714" y="2940758"/>
                  <a:pt x="1966203" y="3537658"/>
                  <a:pt x="2017003" y="4069647"/>
                </a:cubicBezTo>
                <a:cubicBezTo>
                  <a:pt x="2067803" y="4601636"/>
                  <a:pt x="1401759" y="4929013"/>
                  <a:pt x="1339670" y="5449713"/>
                </a:cubicBezTo>
                <a:cubicBezTo>
                  <a:pt x="1285342" y="5905325"/>
                  <a:pt x="1577817" y="6653722"/>
                  <a:pt x="1635714" y="7048293"/>
                </a:cubicBezTo>
                <a:lnTo>
                  <a:pt x="1637665" y="7066186"/>
                </a:lnTo>
                <a:lnTo>
                  <a:pt x="437209" y="7251931"/>
                </a:lnTo>
                <a:lnTo>
                  <a:pt x="420903" y="7169199"/>
                </a:lnTo>
                <a:cubicBezTo>
                  <a:pt x="225591" y="6074609"/>
                  <a:pt x="-24522" y="3187261"/>
                  <a:pt x="1936" y="1995313"/>
                </a:cubicBezTo>
                <a:cubicBezTo>
                  <a:pt x="16047" y="1359608"/>
                  <a:pt x="77783" y="879477"/>
                  <a:pt x="183440" y="5157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5" name="任意多边形 24"/>
          <p:cNvSpPr/>
          <p:nvPr userDrawn="1"/>
        </p:nvSpPr>
        <p:spPr>
          <a:xfrm rot="201750">
            <a:off x="2917191" y="-73071"/>
            <a:ext cx="2286400" cy="6992637"/>
          </a:xfrm>
          <a:custGeom>
            <a:avLst/>
            <a:gdLst>
              <a:gd name="connsiteX0" fmla="*/ 2286400 w 2286400"/>
              <a:gd name="connsiteY0" fmla="*/ 0 h 6992637"/>
              <a:gd name="connsiteX1" fmla="*/ 2285522 w 2286400"/>
              <a:gd name="connsiteY1" fmla="*/ 8211 h 6992637"/>
              <a:gd name="connsiteX2" fmla="*/ 1034870 w 2286400"/>
              <a:gd name="connsiteY2" fmla="*/ 2206743 h 6992637"/>
              <a:gd name="connsiteX3" fmla="*/ 2017003 w 2286400"/>
              <a:gd name="connsiteY3" fmla="*/ 4018610 h 6992637"/>
              <a:gd name="connsiteX4" fmla="*/ 1339670 w 2286400"/>
              <a:gd name="connsiteY4" fmla="*/ 5398676 h 6992637"/>
              <a:gd name="connsiteX5" fmla="*/ 1598234 w 2286400"/>
              <a:gd name="connsiteY5" fmla="*/ 6808377 h 6992637"/>
              <a:gd name="connsiteX6" fmla="*/ 1620570 w 2286400"/>
              <a:gd name="connsiteY6" fmla="*/ 6920940 h 6992637"/>
              <a:gd name="connsiteX7" fmla="*/ 400295 w 2286400"/>
              <a:gd name="connsiteY7" fmla="*/ 6992637 h 6992637"/>
              <a:gd name="connsiteX8" fmla="*/ 381208 w 2286400"/>
              <a:gd name="connsiteY8" fmla="*/ 6876374 h 6992637"/>
              <a:gd name="connsiteX9" fmla="*/ 1936 w 2286400"/>
              <a:gd name="connsiteY9" fmla="*/ 1944276 h 6992637"/>
              <a:gd name="connsiteX10" fmla="*/ 270861 w 2286400"/>
              <a:gd name="connsiteY10" fmla="*/ 213157 h 6992637"/>
              <a:gd name="connsiteX11" fmla="*/ 318594 w 2286400"/>
              <a:gd name="connsiteY11" fmla="*/ 115617 h 699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400" h="6992637">
                <a:moveTo>
                  <a:pt x="2286400" y="0"/>
                </a:moveTo>
                <a:lnTo>
                  <a:pt x="2285522" y="8211"/>
                </a:lnTo>
                <a:cubicBezTo>
                  <a:pt x="2201020" y="487117"/>
                  <a:pt x="1077204" y="1566451"/>
                  <a:pt x="1034870" y="2206743"/>
                </a:cubicBezTo>
                <a:cubicBezTo>
                  <a:pt x="989714" y="2889721"/>
                  <a:pt x="1966203" y="3486621"/>
                  <a:pt x="2017003" y="4018610"/>
                </a:cubicBezTo>
                <a:cubicBezTo>
                  <a:pt x="2067803" y="4550599"/>
                  <a:pt x="1401759" y="4877976"/>
                  <a:pt x="1339670" y="5398676"/>
                </a:cubicBezTo>
                <a:cubicBezTo>
                  <a:pt x="1293103" y="5789201"/>
                  <a:pt x="1501330" y="6394833"/>
                  <a:pt x="1598234" y="6808377"/>
                </a:cubicBezTo>
                <a:lnTo>
                  <a:pt x="1620570" y="6920940"/>
                </a:lnTo>
                <a:lnTo>
                  <a:pt x="400295" y="6992637"/>
                </a:lnTo>
                <a:lnTo>
                  <a:pt x="381208" y="6876374"/>
                </a:lnTo>
                <a:cubicBezTo>
                  <a:pt x="193472" y="5646127"/>
                  <a:pt x="-22758" y="3056761"/>
                  <a:pt x="1936" y="1944276"/>
                </a:cubicBezTo>
                <a:cubicBezTo>
                  <a:pt x="19575" y="1149644"/>
                  <a:pt x="111628" y="598098"/>
                  <a:pt x="270861" y="213157"/>
                </a:cubicBezTo>
                <a:lnTo>
                  <a:pt x="318594" y="1156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8" name="图片 7" descr="https://images.unsplash.com/photo-1600880292089-90a7e086ee0c?ixlib=rb-1.2.1&amp;ixid=MnwxMjA3fDB8MHxwaG90by1wYWdlfHx8fGVufDB8fHx8&amp;auto=format&amp;fit=crop&amp;w=1000&amp;q=80"/>
          <p:cNvPicPr>
            <a:picLocks noChangeAspect="1" noChangeArrowheads="1"/>
          </p:cNvPicPr>
          <p:nvPr userDrawn="1"/>
        </p:nvPicPr>
        <p:blipFill>
          <a:blip r:embed="rId2">
            <a:extLst>
              <a:ext uri="{28A0092B-C50C-407E-A947-70E740481C1C}">
                <a14:useLocalDpi xmlns:a14="http://schemas.microsoft.com/office/drawing/2010/main" val="0"/>
              </a:ext>
            </a:extLst>
          </a:blip>
          <a:srcRect r="106"/>
          <a:stretch>
            <a:fillRect/>
          </a:stretch>
        </p:blipFill>
        <p:spPr bwMode="auto">
          <a:xfrm>
            <a:off x="0" y="0"/>
            <a:ext cx="4584046" cy="6883400"/>
          </a:xfrm>
          <a:custGeom>
            <a:avLst/>
            <a:gdLst>
              <a:gd name="connsiteX0" fmla="*/ 0 w 4584046"/>
              <a:gd name="connsiteY0" fmla="*/ 0 h 6883400"/>
              <a:gd name="connsiteX1" fmla="*/ 4584046 w 4584046"/>
              <a:gd name="connsiteY1" fmla="*/ 0 h 6883400"/>
              <a:gd name="connsiteX2" fmla="*/ 4510087 w 4584046"/>
              <a:gd name="connsiteY2" fmla="*/ 107288 h 6883400"/>
              <a:gd name="connsiteX3" fmla="*/ 3632200 w 4584046"/>
              <a:gd name="connsiteY3" fmla="*/ 2142066 h 6883400"/>
              <a:gd name="connsiteX4" fmla="*/ 4419600 w 4584046"/>
              <a:gd name="connsiteY4" fmla="*/ 3970866 h 6883400"/>
              <a:gd name="connsiteX5" fmla="*/ 3936999 w 4584046"/>
              <a:gd name="connsiteY5" fmla="*/ 5537199 h 6883400"/>
              <a:gd name="connsiteX6" fmla="*/ 4347431 w 4584046"/>
              <a:gd name="connsiteY6" fmla="*/ 6862958 h 6883400"/>
              <a:gd name="connsiteX7" fmla="*/ 4356115 w 4584046"/>
              <a:gd name="connsiteY7" fmla="*/ 6883400 h 6883400"/>
              <a:gd name="connsiteX8" fmla="*/ 0 w 4584046"/>
              <a:gd name="connsiteY8" fmla="*/ 68834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046" h="6883400">
                <a:moveTo>
                  <a:pt x="0" y="0"/>
                </a:moveTo>
                <a:lnTo>
                  <a:pt x="4584046" y="0"/>
                </a:lnTo>
                <a:lnTo>
                  <a:pt x="4510087" y="107288"/>
                </a:lnTo>
                <a:cubicBezTo>
                  <a:pt x="4148402" y="653785"/>
                  <a:pt x="3681942" y="1611841"/>
                  <a:pt x="3632200" y="2142066"/>
                </a:cubicBezTo>
                <a:cubicBezTo>
                  <a:pt x="3565878" y="2849033"/>
                  <a:pt x="4368800" y="3405010"/>
                  <a:pt x="4419600" y="3970866"/>
                </a:cubicBezTo>
                <a:cubicBezTo>
                  <a:pt x="4470400" y="4536722"/>
                  <a:pt x="3819877" y="4972755"/>
                  <a:pt x="3936999" y="5537199"/>
                </a:cubicBezTo>
                <a:cubicBezTo>
                  <a:pt x="3988240" y="5784143"/>
                  <a:pt x="4150220" y="6371408"/>
                  <a:pt x="4347431" y="6862958"/>
                </a:cubicBezTo>
                <a:lnTo>
                  <a:pt x="4356115" y="6883400"/>
                </a:lnTo>
                <a:lnTo>
                  <a:pt x="0" y="6883400"/>
                </a:lnTo>
                <a:close/>
              </a:path>
            </a:pathLst>
          </a:cu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0133" y="369582"/>
            <a:ext cx="1528484" cy="204130"/>
          </a:xfrm>
          <a:prstGeom prst="rect">
            <a:avLst/>
          </a:prstGeom>
        </p:spPr>
      </p:pic>
      <p:sp>
        <p:nvSpPr>
          <p:cNvPr id="26" name="椭圆 25"/>
          <p:cNvSpPr/>
          <p:nvPr userDrawn="1"/>
        </p:nvSpPr>
        <p:spPr>
          <a:xfrm>
            <a:off x="10864975" y="6104467"/>
            <a:ext cx="279400" cy="2794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9" name="椭圆 28"/>
          <p:cNvSpPr/>
          <p:nvPr userDrawn="1"/>
        </p:nvSpPr>
        <p:spPr>
          <a:xfrm>
            <a:off x="11438467" y="6129867"/>
            <a:ext cx="940300" cy="9403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sp>
        <p:nvSpPr>
          <p:cNvPr id="21" name="任意多边形 20"/>
          <p:cNvSpPr/>
          <p:nvPr userDrawn="1"/>
        </p:nvSpPr>
        <p:spPr>
          <a:xfrm rot="16481824" flipV="1">
            <a:off x="5171310" y="80709"/>
            <a:ext cx="1920860" cy="12330059"/>
          </a:xfrm>
          <a:custGeom>
            <a:avLst/>
            <a:gdLst>
              <a:gd name="connsiteX0" fmla="*/ 1631291 w 1920860"/>
              <a:gd name="connsiteY0" fmla="*/ 8209282 h 12330059"/>
              <a:gd name="connsiteX1" fmla="*/ 1643433 w 1920860"/>
              <a:gd name="connsiteY1" fmla="*/ 7852231 h 12330059"/>
              <a:gd name="connsiteX2" fmla="*/ 647334 w 1920860"/>
              <a:gd name="connsiteY2" fmla="*/ 4459509 h 12330059"/>
              <a:gd name="connsiteX3" fmla="*/ 1918219 w 1920860"/>
              <a:gd name="connsiteY3" fmla="*/ 178970 h 12330059"/>
              <a:gd name="connsiteX4" fmla="*/ 1910575 w 1920860"/>
              <a:gd name="connsiteY4" fmla="*/ 137287 h 12330059"/>
              <a:gd name="connsiteX5" fmla="*/ 1005559 w 1920860"/>
              <a:gd name="connsiteY5" fmla="*/ 0 h 12330059"/>
              <a:gd name="connsiteX6" fmla="*/ 0 w 1920860"/>
              <a:gd name="connsiteY6" fmla="*/ 12238519 h 12330059"/>
              <a:gd name="connsiteX7" fmla="*/ 1114108 w 1920860"/>
              <a:gd name="connsiteY7" fmla="*/ 12330059 h 12330059"/>
              <a:gd name="connsiteX8" fmla="*/ 1080092 w 1920860"/>
              <a:gd name="connsiteY8" fmla="*/ 12093381 h 12330059"/>
              <a:gd name="connsiteX9" fmla="*/ 956469 w 1920860"/>
              <a:gd name="connsiteY9" fmla="*/ 10436406 h 12330059"/>
              <a:gd name="connsiteX10" fmla="*/ 1631291 w 1920860"/>
              <a:gd name="connsiteY10" fmla="*/ 8209282 h 1233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0860" h="12330059">
                <a:moveTo>
                  <a:pt x="1631291" y="8209282"/>
                </a:moveTo>
                <a:cubicBezTo>
                  <a:pt x="1644954" y="8095281"/>
                  <a:pt x="1649874" y="7976750"/>
                  <a:pt x="1643433" y="7852231"/>
                </a:cubicBezTo>
                <a:cubicBezTo>
                  <a:pt x="1591911" y="6856081"/>
                  <a:pt x="601536" y="5738384"/>
                  <a:pt x="647334" y="4459509"/>
                </a:cubicBezTo>
                <a:cubicBezTo>
                  <a:pt x="693132" y="3180631"/>
                  <a:pt x="1986915" y="966378"/>
                  <a:pt x="1918219" y="178970"/>
                </a:cubicBezTo>
                <a:lnTo>
                  <a:pt x="1910575" y="137287"/>
                </a:lnTo>
                <a:lnTo>
                  <a:pt x="1005559" y="0"/>
                </a:lnTo>
                <a:lnTo>
                  <a:pt x="0" y="12238519"/>
                </a:lnTo>
                <a:lnTo>
                  <a:pt x="1114108" y="12330059"/>
                </a:lnTo>
                <a:lnTo>
                  <a:pt x="1080092" y="12093381"/>
                </a:lnTo>
                <a:cubicBezTo>
                  <a:pt x="998376" y="11507817"/>
                  <a:pt x="926950" y="10893442"/>
                  <a:pt x="956469" y="10436406"/>
                </a:cubicBezTo>
                <a:cubicBezTo>
                  <a:pt x="1011569" y="9583271"/>
                  <a:pt x="1535648" y="9007290"/>
                  <a:pt x="1631291" y="82092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8" name="任意多边形 27"/>
          <p:cNvSpPr/>
          <p:nvPr userDrawn="1"/>
        </p:nvSpPr>
        <p:spPr>
          <a:xfrm rot="15672268" flipV="1">
            <a:off x="5045569" y="-145255"/>
            <a:ext cx="2256658" cy="12528598"/>
          </a:xfrm>
          <a:custGeom>
            <a:avLst/>
            <a:gdLst>
              <a:gd name="connsiteX0" fmla="*/ 2256658 w 2256658"/>
              <a:gd name="connsiteY0" fmla="*/ 0 h 12528598"/>
              <a:gd name="connsiteX1" fmla="*/ 225543 w 2256658"/>
              <a:gd name="connsiteY1" fmla="*/ 314271 h 12528598"/>
              <a:gd name="connsiteX2" fmla="*/ 186049 w 2256658"/>
              <a:gd name="connsiteY2" fmla="*/ 518165 h 12528598"/>
              <a:gd name="connsiteX3" fmla="*/ 1964 w 2256658"/>
              <a:gd name="connsiteY3" fmla="*/ 3210290 h 12528598"/>
              <a:gd name="connsiteX4" fmla="*/ 137 w 2256658"/>
              <a:gd name="connsiteY4" fmla="*/ 3651545 h 12528598"/>
              <a:gd name="connsiteX5" fmla="*/ 2594 w 2256658"/>
              <a:gd name="connsiteY5" fmla="*/ 3942652 h 12528598"/>
              <a:gd name="connsiteX6" fmla="*/ 1331083 w 2256658"/>
              <a:gd name="connsiteY6" fmla="*/ 12528598 h 12528598"/>
              <a:gd name="connsiteX7" fmla="*/ 1660953 w 2256658"/>
              <a:gd name="connsiteY7" fmla="*/ 12437030 h 12528598"/>
              <a:gd name="connsiteX8" fmla="*/ 1658974 w 2256658"/>
              <a:gd name="connsiteY8" fmla="*/ 12404473 h 12528598"/>
              <a:gd name="connsiteX9" fmla="*/ 1358720 w 2256658"/>
              <a:gd name="connsiteY9" fmla="*/ 9495766 h 12528598"/>
              <a:gd name="connsiteX10" fmla="*/ 2045685 w 2256658"/>
              <a:gd name="connsiteY10" fmla="*/ 6984657 h 12528598"/>
              <a:gd name="connsiteX11" fmla="*/ 1049586 w 2256658"/>
              <a:gd name="connsiteY11" fmla="*/ 3687864 h 12528598"/>
              <a:gd name="connsiteX12" fmla="*/ 2204280 w 2256658"/>
              <a:gd name="connsiteY12" fmla="*/ 183404 h 1252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6658" h="12528598">
                <a:moveTo>
                  <a:pt x="2256658" y="0"/>
                </a:moveTo>
                <a:lnTo>
                  <a:pt x="225543" y="314271"/>
                </a:lnTo>
                <a:lnTo>
                  <a:pt x="186049" y="518165"/>
                </a:lnTo>
                <a:cubicBezTo>
                  <a:pt x="78889" y="1179963"/>
                  <a:pt x="16275" y="2053589"/>
                  <a:pt x="1964" y="3210290"/>
                </a:cubicBezTo>
                <a:cubicBezTo>
                  <a:pt x="286" y="3345842"/>
                  <a:pt x="-295" y="3493443"/>
                  <a:pt x="137" y="3651545"/>
                </a:cubicBezTo>
                <a:lnTo>
                  <a:pt x="2594" y="3942652"/>
                </a:lnTo>
                <a:lnTo>
                  <a:pt x="1331083" y="12528598"/>
                </a:lnTo>
                <a:lnTo>
                  <a:pt x="1660953" y="12437030"/>
                </a:lnTo>
                <a:lnTo>
                  <a:pt x="1658974" y="12404473"/>
                </a:lnTo>
                <a:cubicBezTo>
                  <a:pt x="1600254" y="11686529"/>
                  <a:pt x="1303620" y="10324778"/>
                  <a:pt x="1358720" y="9495766"/>
                </a:cubicBezTo>
                <a:cubicBezTo>
                  <a:pt x="1421692" y="8548323"/>
                  <a:pt x="2097207" y="7952641"/>
                  <a:pt x="2045685" y="6984657"/>
                </a:cubicBezTo>
                <a:cubicBezTo>
                  <a:pt x="1994162" y="6016674"/>
                  <a:pt x="1003788" y="4930580"/>
                  <a:pt x="1049586" y="3687864"/>
                </a:cubicBezTo>
                <a:cubicBezTo>
                  <a:pt x="1085634" y="2709710"/>
                  <a:pt x="1894860" y="1168437"/>
                  <a:pt x="2204280" y="1834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4" name="任意多边形 23"/>
          <p:cNvSpPr/>
          <p:nvPr userDrawn="1"/>
        </p:nvSpPr>
        <p:spPr>
          <a:xfrm rot="15998250" flipV="1">
            <a:off x="4962580" y="17588"/>
            <a:ext cx="2323137" cy="12293127"/>
          </a:xfrm>
          <a:custGeom>
            <a:avLst/>
            <a:gdLst>
              <a:gd name="connsiteX0" fmla="*/ 2323137 w 2323137"/>
              <a:gd name="connsiteY0" fmla="*/ 0 h 12293127"/>
              <a:gd name="connsiteX1" fmla="*/ 90051 w 2323137"/>
              <a:gd name="connsiteY1" fmla="*/ 131203 h 12293127"/>
              <a:gd name="connsiteX2" fmla="*/ 41434 w 2323137"/>
              <a:gd name="connsiteY2" fmla="*/ 341200 h 12293127"/>
              <a:gd name="connsiteX3" fmla="*/ 0 w 2323137"/>
              <a:gd name="connsiteY3" fmla="*/ 564819 h 12293127"/>
              <a:gd name="connsiteX4" fmla="*/ 775211 w 2323137"/>
              <a:gd name="connsiteY4" fmla="*/ 12293127 h 12293127"/>
              <a:gd name="connsiteX5" fmla="*/ 1634348 w 2323137"/>
              <a:gd name="connsiteY5" fmla="*/ 12248005 h 12293127"/>
              <a:gd name="connsiteX6" fmla="*/ 1611635 w 2323137"/>
              <a:gd name="connsiteY6" fmla="*/ 12064436 h 12293127"/>
              <a:gd name="connsiteX7" fmla="*/ 1318268 w 2323137"/>
              <a:gd name="connsiteY7" fmla="*/ 9499406 h 12293127"/>
              <a:gd name="connsiteX8" fmla="*/ 2086771 w 2323137"/>
              <a:gd name="connsiteY8" fmla="*/ 6988297 h 12293127"/>
              <a:gd name="connsiteX9" fmla="*/ 972441 w 2323137"/>
              <a:gd name="connsiteY9" fmla="*/ 3691503 h 12293127"/>
              <a:gd name="connsiteX10" fmla="*/ 2304905 w 2323137"/>
              <a:gd name="connsiteY10" fmla="*/ 65441 h 1229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3137" h="12293127">
                <a:moveTo>
                  <a:pt x="2323137" y="0"/>
                </a:moveTo>
                <a:lnTo>
                  <a:pt x="90051" y="131203"/>
                </a:lnTo>
                <a:lnTo>
                  <a:pt x="41434" y="341200"/>
                </a:lnTo>
                <a:lnTo>
                  <a:pt x="0" y="564819"/>
                </a:lnTo>
                <a:lnTo>
                  <a:pt x="775211" y="12293127"/>
                </a:lnTo>
                <a:lnTo>
                  <a:pt x="1634348" y="12248005"/>
                </a:lnTo>
                <a:lnTo>
                  <a:pt x="1611635" y="12064436"/>
                </a:lnTo>
                <a:cubicBezTo>
                  <a:pt x="1501688" y="11311970"/>
                  <a:pt x="1265433" y="10209988"/>
                  <a:pt x="1318268" y="9499406"/>
                </a:cubicBezTo>
                <a:cubicBezTo>
                  <a:pt x="1388714" y="8551963"/>
                  <a:pt x="2144408" y="7956281"/>
                  <a:pt x="2086771" y="6988297"/>
                </a:cubicBezTo>
                <a:cubicBezTo>
                  <a:pt x="2029134" y="6020314"/>
                  <a:pt x="921206" y="4934220"/>
                  <a:pt x="972441" y="3691503"/>
                </a:cubicBezTo>
                <a:cubicBezTo>
                  <a:pt x="1014469" y="2672087"/>
                  <a:pt x="1995959" y="1041041"/>
                  <a:pt x="2304905" y="6544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0133" y="369582"/>
            <a:ext cx="1528484" cy="2041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章节页">
    <p:spTree>
      <p:nvGrpSpPr>
        <p:cNvPr id="1" name=""/>
        <p:cNvGrpSpPr/>
        <p:nvPr/>
      </p:nvGrpSpPr>
      <p:grpSpPr>
        <a:xfrm>
          <a:off x="0" y="0"/>
          <a:ext cx="0" cy="0"/>
          <a:chOff x="0" y="0"/>
          <a:chExt cx="0" cy="0"/>
        </a:xfrm>
      </p:grpSpPr>
      <p:sp>
        <p:nvSpPr>
          <p:cNvPr id="21" name="任意多边形 20"/>
          <p:cNvSpPr/>
          <p:nvPr userDrawn="1"/>
        </p:nvSpPr>
        <p:spPr>
          <a:xfrm rot="16481824" flipV="1">
            <a:off x="5171310" y="80709"/>
            <a:ext cx="1920860" cy="12330059"/>
          </a:xfrm>
          <a:custGeom>
            <a:avLst/>
            <a:gdLst>
              <a:gd name="connsiteX0" fmla="*/ 1631291 w 1920860"/>
              <a:gd name="connsiteY0" fmla="*/ 8209282 h 12330059"/>
              <a:gd name="connsiteX1" fmla="*/ 1643433 w 1920860"/>
              <a:gd name="connsiteY1" fmla="*/ 7852231 h 12330059"/>
              <a:gd name="connsiteX2" fmla="*/ 647334 w 1920860"/>
              <a:gd name="connsiteY2" fmla="*/ 4459509 h 12330059"/>
              <a:gd name="connsiteX3" fmla="*/ 1918219 w 1920860"/>
              <a:gd name="connsiteY3" fmla="*/ 178970 h 12330059"/>
              <a:gd name="connsiteX4" fmla="*/ 1910575 w 1920860"/>
              <a:gd name="connsiteY4" fmla="*/ 137287 h 12330059"/>
              <a:gd name="connsiteX5" fmla="*/ 1005559 w 1920860"/>
              <a:gd name="connsiteY5" fmla="*/ 0 h 12330059"/>
              <a:gd name="connsiteX6" fmla="*/ 0 w 1920860"/>
              <a:gd name="connsiteY6" fmla="*/ 12238519 h 12330059"/>
              <a:gd name="connsiteX7" fmla="*/ 1114108 w 1920860"/>
              <a:gd name="connsiteY7" fmla="*/ 12330059 h 12330059"/>
              <a:gd name="connsiteX8" fmla="*/ 1080092 w 1920860"/>
              <a:gd name="connsiteY8" fmla="*/ 12093381 h 12330059"/>
              <a:gd name="connsiteX9" fmla="*/ 956469 w 1920860"/>
              <a:gd name="connsiteY9" fmla="*/ 10436406 h 12330059"/>
              <a:gd name="connsiteX10" fmla="*/ 1631291 w 1920860"/>
              <a:gd name="connsiteY10" fmla="*/ 8209282 h 1233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0860" h="12330059">
                <a:moveTo>
                  <a:pt x="1631291" y="8209282"/>
                </a:moveTo>
                <a:cubicBezTo>
                  <a:pt x="1644954" y="8095281"/>
                  <a:pt x="1649874" y="7976750"/>
                  <a:pt x="1643433" y="7852231"/>
                </a:cubicBezTo>
                <a:cubicBezTo>
                  <a:pt x="1591911" y="6856081"/>
                  <a:pt x="601536" y="5738384"/>
                  <a:pt x="647334" y="4459509"/>
                </a:cubicBezTo>
                <a:cubicBezTo>
                  <a:pt x="693132" y="3180631"/>
                  <a:pt x="1986915" y="966378"/>
                  <a:pt x="1918219" y="178970"/>
                </a:cubicBezTo>
                <a:lnTo>
                  <a:pt x="1910575" y="137287"/>
                </a:lnTo>
                <a:lnTo>
                  <a:pt x="1005559" y="0"/>
                </a:lnTo>
                <a:lnTo>
                  <a:pt x="0" y="12238519"/>
                </a:lnTo>
                <a:lnTo>
                  <a:pt x="1114108" y="12330059"/>
                </a:lnTo>
                <a:lnTo>
                  <a:pt x="1080092" y="12093381"/>
                </a:lnTo>
                <a:cubicBezTo>
                  <a:pt x="998376" y="11507817"/>
                  <a:pt x="926950" y="10893442"/>
                  <a:pt x="956469" y="10436406"/>
                </a:cubicBezTo>
                <a:cubicBezTo>
                  <a:pt x="1011569" y="9583271"/>
                  <a:pt x="1535648" y="9007290"/>
                  <a:pt x="1631291" y="82092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8" name="任意多边形 27"/>
          <p:cNvSpPr/>
          <p:nvPr userDrawn="1"/>
        </p:nvSpPr>
        <p:spPr>
          <a:xfrm rot="15672268" flipV="1">
            <a:off x="5045569" y="-145255"/>
            <a:ext cx="2256658" cy="12528598"/>
          </a:xfrm>
          <a:custGeom>
            <a:avLst/>
            <a:gdLst>
              <a:gd name="connsiteX0" fmla="*/ 2256658 w 2256658"/>
              <a:gd name="connsiteY0" fmla="*/ 0 h 12528598"/>
              <a:gd name="connsiteX1" fmla="*/ 225543 w 2256658"/>
              <a:gd name="connsiteY1" fmla="*/ 314271 h 12528598"/>
              <a:gd name="connsiteX2" fmla="*/ 186049 w 2256658"/>
              <a:gd name="connsiteY2" fmla="*/ 518165 h 12528598"/>
              <a:gd name="connsiteX3" fmla="*/ 1964 w 2256658"/>
              <a:gd name="connsiteY3" fmla="*/ 3210290 h 12528598"/>
              <a:gd name="connsiteX4" fmla="*/ 137 w 2256658"/>
              <a:gd name="connsiteY4" fmla="*/ 3651545 h 12528598"/>
              <a:gd name="connsiteX5" fmla="*/ 2594 w 2256658"/>
              <a:gd name="connsiteY5" fmla="*/ 3942652 h 12528598"/>
              <a:gd name="connsiteX6" fmla="*/ 1331083 w 2256658"/>
              <a:gd name="connsiteY6" fmla="*/ 12528598 h 12528598"/>
              <a:gd name="connsiteX7" fmla="*/ 1660953 w 2256658"/>
              <a:gd name="connsiteY7" fmla="*/ 12437030 h 12528598"/>
              <a:gd name="connsiteX8" fmla="*/ 1658974 w 2256658"/>
              <a:gd name="connsiteY8" fmla="*/ 12404473 h 12528598"/>
              <a:gd name="connsiteX9" fmla="*/ 1358720 w 2256658"/>
              <a:gd name="connsiteY9" fmla="*/ 9495766 h 12528598"/>
              <a:gd name="connsiteX10" fmla="*/ 2045685 w 2256658"/>
              <a:gd name="connsiteY10" fmla="*/ 6984657 h 12528598"/>
              <a:gd name="connsiteX11" fmla="*/ 1049586 w 2256658"/>
              <a:gd name="connsiteY11" fmla="*/ 3687864 h 12528598"/>
              <a:gd name="connsiteX12" fmla="*/ 2204280 w 2256658"/>
              <a:gd name="connsiteY12" fmla="*/ 183404 h 1252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6658" h="12528598">
                <a:moveTo>
                  <a:pt x="2256658" y="0"/>
                </a:moveTo>
                <a:lnTo>
                  <a:pt x="225543" y="314271"/>
                </a:lnTo>
                <a:lnTo>
                  <a:pt x="186049" y="518165"/>
                </a:lnTo>
                <a:cubicBezTo>
                  <a:pt x="78889" y="1179963"/>
                  <a:pt x="16275" y="2053589"/>
                  <a:pt x="1964" y="3210290"/>
                </a:cubicBezTo>
                <a:cubicBezTo>
                  <a:pt x="286" y="3345842"/>
                  <a:pt x="-295" y="3493443"/>
                  <a:pt x="137" y="3651545"/>
                </a:cubicBezTo>
                <a:lnTo>
                  <a:pt x="2594" y="3942652"/>
                </a:lnTo>
                <a:lnTo>
                  <a:pt x="1331083" y="12528598"/>
                </a:lnTo>
                <a:lnTo>
                  <a:pt x="1660953" y="12437030"/>
                </a:lnTo>
                <a:lnTo>
                  <a:pt x="1658974" y="12404473"/>
                </a:lnTo>
                <a:cubicBezTo>
                  <a:pt x="1600254" y="11686529"/>
                  <a:pt x="1303620" y="10324778"/>
                  <a:pt x="1358720" y="9495766"/>
                </a:cubicBezTo>
                <a:cubicBezTo>
                  <a:pt x="1421692" y="8548323"/>
                  <a:pt x="2097207" y="7952641"/>
                  <a:pt x="2045685" y="6984657"/>
                </a:cubicBezTo>
                <a:cubicBezTo>
                  <a:pt x="1994162" y="6016674"/>
                  <a:pt x="1003788" y="4930580"/>
                  <a:pt x="1049586" y="3687864"/>
                </a:cubicBezTo>
                <a:cubicBezTo>
                  <a:pt x="1085634" y="2709710"/>
                  <a:pt x="1894860" y="1168437"/>
                  <a:pt x="2204280" y="1834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4" name="任意多边形 23"/>
          <p:cNvSpPr/>
          <p:nvPr userDrawn="1"/>
        </p:nvSpPr>
        <p:spPr>
          <a:xfrm rot="15998250" flipV="1">
            <a:off x="4962580" y="17588"/>
            <a:ext cx="2323137" cy="12293127"/>
          </a:xfrm>
          <a:custGeom>
            <a:avLst/>
            <a:gdLst>
              <a:gd name="connsiteX0" fmla="*/ 2323137 w 2323137"/>
              <a:gd name="connsiteY0" fmla="*/ 0 h 12293127"/>
              <a:gd name="connsiteX1" fmla="*/ 90051 w 2323137"/>
              <a:gd name="connsiteY1" fmla="*/ 131203 h 12293127"/>
              <a:gd name="connsiteX2" fmla="*/ 41434 w 2323137"/>
              <a:gd name="connsiteY2" fmla="*/ 341200 h 12293127"/>
              <a:gd name="connsiteX3" fmla="*/ 0 w 2323137"/>
              <a:gd name="connsiteY3" fmla="*/ 564819 h 12293127"/>
              <a:gd name="connsiteX4" fmla="*/ 775211 w 2323137"/>
              <a:gd name="connsiteY4" fmla="*/ 12293127 h 12293127"/>
              <a:gd name="connsiteX5" fmla="*/ 1634348 w 2323137"/>
              <a:gd name="connsiteY5" fmla="*/ 12248005 h 12293127"/>
              <a:gd name="connsiteX6" fmla="*/ 1611635 w 2323137"/>
              <a:gd name="connsiteY6" fmla="*/ 12064436 h 12293127"/>
              <a:gd name="connsiteX7" fmla="*/ 1318268 w 2323137"/>
              <a:gd name="connsiteY7" fmla="*/ 9499406 h 12293127"/>
              <a:gd name="connsiteX8" fmla="*/ 2086771 w 2323137"/>
              <a:gd name="connsiteY8" fmla="*/ 6988297 h 12293127"/>
              <a:gd name="connsiteX9" fmla="*/ 972441 w 2323137"/>
              <a:gd name="connsiteY9" fmla="*/ 3691503 h 12293127"/>
              <a:gd name="connsiteX10" fmla="*/ 2304905 w 2323137"/>
              <a:gd name="connsiteY10" fmla="*/ 65441 h 1229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3137" h="12293127">
                <a:moveTo>
                  <a:pt x="2323137" y="0"/>
                </a:moveTo>
                <a:lnTo>
                  <a:pt x="90051" y="131203"/>
                </a:lnTo>
                <a:lnTo>
                  <a:pt x="41434" y="341200"/>
                </a:lnTo>
                <a:lnTo>
                  <a:pt x="0" y="564819"/>
                </a:lnTo>
                <a:lnTo>
                  <a:pt x="775211" y="12293127"/>
                </a:lnTo>
                <a:lnTo>
                  <a:pt x="1634348" y="12248005"/>
                </a:lnTo>
                <a:lnTo>
                  <a:pt x="1611635" y="12064436"/>
                </a:lnTo>
                <a:cubicBezTo>
                  <a:pt x="1501688" y="11311970"/>
                  <a:pt x="1265433" y="10209988"/>
                  <a:pt x="1318268" y="9499406"/>
                </a:cubicBezTo>
                <a:cubicBezTo>
                  <a:pt x="1388714" y="8551963"/>
                  <a:pt x="2144408" y="7956281"/>
                  <a:pt x="2086771" y="6988297"/>
                </a:cubicBezTo>
                <a:cubicBezTo>
                  <a:pt x="2029134" y="6020314"/>
                  <a:pt x="921206" y="4934220"/>
                  <a:pt x="972441" y="3691503"/>
                </a:cubicBezTo>
                <a:cubicBezTo>
                  <a:pt x="1014469" y="2672087"/>
                  <a:pt x="1995959" y="1041041"/>
                  <a:pt x="2304905" y="6544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0133" y="369582"/>
            <a:ext cx="1528484" cy="204130"/>
          </a:xfrm>
          <a:prstGeom prst="rect">
            <a:avLst/>
          </a:prstGeom>
        </p:spPr>
      </p:pic>
      <p:pic>
        <p:nvPicPr>
          <p:cNvPr id="2050" name="Picture 2" descr="https://images.unsplash.com/photo-1600880292089-90a7e086ee0c?ixlib=rb-1.2.1&amp;ixid=MnwxMjA3fDB8MHxwaG90by1wYWdlfHx8fGVufDB8fHx8&amp;auto=format&amp;fit=crop&amp;w=1000&amp;q=8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33500" y="1028700"/>
            <a:ext cx="3200400" cy="480060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内容页">
    <p:spTree>
      <p:nvGrpSpPr>
        <p:cNvPr id="1" name=""/>
        <p:cNvGrpSpPr/>
        <p:nvPr/>
      </p:nvGrpSpPr>
      <p:grpSpPr>
        <a:xfrm>
          <a:off x="0" y="0"/>
          <a:ext cx="0" cy="0"/>
          <a:chOff x="0" y="0"/>
          <a:chExt cx="0" cy="0"/>
        </a:xfrm>
      </p:grpSpPr>
      <p:sp>
        <p:nvSpPr>
          <p:cNvPr id="19" name="任意多边形 18"/>
          <p:cNvSpPr/>
          <p:nvPr userDrawn="1"/>
        </p:nvSpPr>
        <p:spPr>
          <a:xfrm rot="20535652">
            <a:off x="-144862" y="152822"/>
            <a:ext cx="1920030" cy="651282"/>
          </a:xfrm>
          <a:custGeom>
            <a:avLst/>
            <a:gdLst>
              <a:gd name="connsiteX0" fmla="*/ 1512408 w 1920030"/>
              <a:gd name="connsiteY0" fmla="*/ 0 h 651282"/>
              <a:gd name="connsiteX1" fmla="*/ 1920030 w 1920030"/>
              <a:gd name="connsiteY1" fmla="*/ 130396 h 651282"/>
              <a:gd name="connsiteX2" fmla="*/ 1897435 w 1920030"/>
              <a:gd name="connsiteY2" fmla="*/ 165689 h 651282"/>
              <a:gd name="connsiteX3" fmla="*/ 1662614 w 1920030"/>
              <a:gd name="connsiteY3" fmla="*/ 399520 h 651282"/>
              <a:gd name="connsiteX4" fmla="*/ 832968 w 1920030"/>
              <a:gd name="connsiteY4" fmla="*/ 375966 h 651282"/>
              <a:gd name="connsiteX5" fmla="*/ 113761 w 1920030"/>
              <a:gd name="connsiteY5" fmla="*/ 614731 h 651282"/>
              <a:gd name="connsiteX6" fmla="*/ 0 w 1920030"/>
              <a:gd name="connsiteY6" fmla="*/ 651282 h 651282"/>
              <a:gd name="connsiteX7" fmla="*/ 208341 w 1920030"/>
              <a:gd name="connsiteY7" fmla="*/ 0 h 65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0030" h="651282">
                <a:moveTo>
                  <a:pt x="1512408" y="0"/>
                </a:moveTo>
                <a:lnTo>
                  <a:pt x="1920030" y="130396"/>
                </a:lnTo>
                <a:lnTo>
                  <a:pt x="1897435" y="165689"/>
                </a:lnTo>
                <a:cubicBezTo>
                  <a:pt x="1824148" y="268130"/>
                  <a:pt x="1736688" y="357564"/>
                  <a:pt x="1662614" y="399520"/>
                </a:cubicBezTo>
                <a:cubicBezTo>
                  <a:pt x="1465080" y="511404"/>
                  <a:pt x="1136453" y="326894"/>
                  <a:pt x="832968" y="375966"/>
                </a:cubicBezTo>
                <a:cubicBezTo>
                  <a:pt x="605353" y="412770"/>
                  <a:pt x="374709" y="524654"/>
                  <a:pt x="113761" y="614731"/>
                </a:cubicBezTo>
                <a:lnTo>
                  <a:pt x="0" y="651282"/>
                </a:lnTo>
                <a:lnTo>
                  <a:pt x="20834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4" name="任意多边形 13"/>
          <p:cNvSpPr/>
          <p:nvPr userDrawn="1"/>
        </p:nvSpPr>
        <p:spPr>
          <a:xfrm>
            <a:off x="0" y="0"/>
            <a:ext cx="1707308" cy="703420"/>
          </a:xfrm>
          <a:custGeom>
            <a:avLst/>
            <a:gdLst>
              <a:gd name="connsiteX0" fmla="*/ 0 w 1707308"/>
              <a:gd name="connsiteY0" fmla="*/ 0 h 703420"/>
              <a:gd name="connsiteX1" fmla="*/ 1707308 w 1707308"/>
              <a:gd name="connsiteY1" fmla="*/ 0 h 703420"/>
              <a:gd name="connsiteX2" fmla="*/ 1684406 w 1707308"/>
              <a:gd name="connsiteY2" fmla="*/ 60189 h 703420"/>
              <a:gd name="connsiteX3" fmla="*/ 1448605 w 1707308"/>
              <a:gd name="connsiteY3" fmla="*/ 399520 h 703420"/>
              <a:gd name="connsiteX4" fmla="*/ 801597 w 1707308"/>
              <a:gd name="connsiteY4" fmla="*/ 375966 h 703420"/>
              <a:gd name="connsiteX5" fmla="*/ 28548 w 1707308"/>
              <a:gd name="connsiteY5" fmla="*/ 693951 h 703420"/>
              <a:gd name="connsiteX6" fmla="*/ 0 w 1707308"/>
              <a:gd name="connsiteY6" fmla="*/ 703420 h 7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308" h="703420">
                <a:moveTo>
                  <a:pt x="0" y="0"/>
                </a:moveTo>
                <a:lnTo>
                  <a:pt x="1707308" y="0"/>
                </a:lnTo>
                <a:lnTo>
                  <a:pt x="1684406" y="60189"/>
                </a:lnTo>
                <a:cubicBezTo>
                  <a:pt x="1621210" y="203233"/>
                  <a:pt x="1525629" y="343578"/>
                  <a:pt x="1448605" y="399520"/>
                </a:cubicBezTo>
                <a:cubicBezTo>
                  <a:pt x="1294556" y="511404"/>
                  <a:pt x="1038273" y="326894"/>
                  <a:pt x="801597" y="375966"/>
                </a:cubicBezTo>
                <a:cubicBezTo>
                  <a:pt x="564920" y="425038"/>
                  <a:pt x="324043" y="607585"/>
                  <a:pt x="28548" y="693951"/>
                </a:cubicBezTo>
                <a:lnTo>
                  <a:pt x="0" y="70342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0" name="椭圆 19"/>
          <p:cNvSpPr/>
          <p:nvPr userDrawn="1"/>
        </p:nvSpPr>
        <p:spPr>
          <a:xfrm>
            <a:off x="10864975" y="6104467"/>
            <a:ext cx="279400" cy="2794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2" name="椭圆 21"/>
          <p:cNvSpPr/>
          <p:nvPr userDrawn="1"/>
        </p:nvSpPr>
        <p:spPr>
          <a:xfrm>
            <a:off x="11438467" y="6129867"/>
            <a:ext cx="940300" cy="9403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sp>
        <p:nvSpPr>
          <p:cNvPr id="23" name="任意多边形 22"/>
          <p:cNvSpPr/>
          <p:nvPr userDrawn="1"/>
        </p:nvSpPr>
        <p:spPr>
          <a:xfrm rot="21318176">
            <a:off x="2720556" y="-59736"/>
            <a:ext cx="2290540" cy="6990708"/>
          </a:xfrm>
          <a:custGeom>
            <a:avLst/>
            <a:gdLst>
              <a:gd name="connsiteX0" fmla="*/ 559143 w 2290540"/>
              <a:gd name="connsiteY0" fmla="*/ 0 h 6990708"/>
              <a:gd name="connsiteX1" fmla="*/ 2280399 w 2290540"/>
              <a:gd name="connsiteY1" fmla="*/ 141425 h 6990708"/>
              <a:gd name="connsiteX2" fmla="*/ 2287936 w 2290540"/>
              <a:gd name="connsiteY2" fmla="*/ 163686 h 6990708"/>
              <a:gd name="connsiteX3" fmla="*/ 1034870 w 2290540"/>
              <a:gd name="connsiteY3" fmla="*/ 2449686 h 6990708"/>
              <a:gd name="connsiteX4" fmla="*/ 2017003 w 2290540"/>
              <a:gd name="connsiteY4" fmla="*/ 4261553 h 6990708"/>
              <a:gd name="connsiteX5" fmla="*/ 1339670 w 2290540"/>
              <a:gd name="connsiteY5" fmla="*/ 5641619 h 6990708"/>
              <a:gd name="connsiteX6" fmla="*/ 1542201 w 2290540"/>
              <a:gd name="connsiteY6" fmla="*/ 6830425 h 6990708"/>
              <a:gd name="connsiteX7" fmla="*/ 1582859 w 2290540"/>
              <a:gd name="connsiteY7" fmla="*/ 6990708 h 6990708"/>
              <a:gd name="connsiteX8" fmla="*/ 348277 w 2290540"/>
              <a:gd name="connsiteY8" fmla="*/ 6889271 h 6990708"/>
              <a:gd name="connsiteX9" fmla="*/ 340641 w 2290540"/>
              <a:gd name="connsiteY9" fmla="*/ 6835924 h 6990708"/>
              <a:gd name="connsiteX10" fmla="*/ 1936 w 2290540"/>
              <a:gd name="connsiteY10" fmla="*/ 2187219 h 6990708"/>
              <a:gd name="connsiteX11" fmla="*/ 493723 w 2290540"/>
              <a:gd name="connsiteY11" fmla="*/ 69246 h 69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0540" h="6990708">
                <a:moveTo>
                  <a:pt x="559143" y="0"/>
                </a:moveTo>
                <a:lnTo>
                  <a:pt x="2280399" y="141425"/>
                </a:lnTo>
                <a:lnTo>
                  <a:pt x="2287936" y="163686"/>
                </a:lnTo>
                <a:cubicBezTo>
                  <a:pt x="2355669" y="584197"/>
                  <a:pt x="1080026" y="1766708"/>
                  <a:pt x="1034870" y="2449686"/>
                </a:cubicBezTo>
                <a:cubicBezTo>
                  <a:pt x="989714" y="3132664"/>
                  <a:pt x="1966203" y="3729564"/>
                  <a:pt x="2017003" y="4261553"/>
                </a:cubicBezTo>
                <a:cubicBezTo>
                  <a:pt x="2067803" y="4793542"/>
                  <a:pt x="1401759" y="5120919"/>
                  <a:pt x="1339670" y="5641619"/>
                </a:cubicBezTo>
                <a:cubicBezTo>
                  <a:pt x="1300864" y="5967056"/>
                  <a:pt x="1438999" y="6441873"/>
                  <a:pt x="1542201" y="6830425"/>
                </a:cubicBezTo>
                <a:lnTo>
                  <a:pt x="1582859" y="6990708"/>
                </a:lnTo>
                <a:lnTo>
                  <a:pt x="348277" y="6889271"/>
                </a:lnTo>
                <a:lnTo>
                  <a:pt x="340641" y="6835924"/>
                </a:lnTo>
                <a:cubicBezTo>
                  <a:pt x="163811" y="5526696"/>
                  <a:pt x="-20994" y="3220240"/>
                  <a:pt x="1936" y="2187219"/>
                </a:cubicBezTo>
                <a:cubicBezTo>
                  <a:pt x="26630" y="1074735"/>
                  <a:pt x="197177" y="438698"/>
                  <a:pt x="493723" y="6924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7" name="任意多边形 26"/>
          <p:cNvSpPr/>
          <p:nvPr userDrawn="1"/>
        </p:nvSpPr>
        <p:spPr>
          <a:xfrm rot="527732">
            <a:off x="2915760" y="-217630"/>
            <a:ext cx="2290429" cy="7251931"/>
          </a:xfrm>
          <a:custGeom>
            <a:avLst/>
            <a:gdLst>
              <a:gd name="connsiteX0" fmla="*/ 253172 w 2290429"/>
              <a:gd name="connsiteY0" fmla="*/ 315097 h 7251931"/>
              <a:gd name="connsiteX1" fmla="*/ 2289627 w 2290429"/>
              <a:gd name="connsiteY1" fmla="*/ 0 h 7251931"/>
              <a:gd name="connsiteX2" fmla="*/ 2290429 w 2290429"/>
              <a:gd name="connsiteY2" fmla="*/ 13397 h 7251931"/>
              <a:gd name="connsiteX3" fmla="*/ 1034870 w 2290429"/>
              <a:gd name="connsiteY3" fmla="*/ 2257780 h 7251931"/>
              <a:gd name="connsiteX4" fmla="*/ 2017003 w 2290429"/>
              <a:gd name="connsiteY4" fmla="*/ 4069647 h 7251931"/>
              <a:gd name="connsiteX5" fmla="*/ 1339670 w 2290429"/>
              <a:gd name="connsiteY5" fmla="*/ 5449713 h 7251931"/>
              <a:gd name="connsiteX6" fmla="*/ 1635714 w 2290429"/>
              <a:gd name="connsiteY6" fmla="*/ 7048293 h 7251931"/>
              <a:gd name="connsiteX7" fmla="*/ 1637665 w 2290429"/>
              <a:gd name="connsiteY7" fmla="*/ 7066186 h 7251931"/>
              <a:gd name="connsiteX8" fmla="*/ 437209 w 2290429"/>
              <a:gd name="connsiteY8" fmla="*/ 7251931 h 7251931"/>
              <a:gd name="connsiteX9" fmla="*/ 420903 w 2290429"/>
              <a:gd name="connsiteY9" fmla="*/ 7169199 h 7251931"/>
              <a:gd name="connsiteX10" fmla="*/ 1936 w 2290429"/>
              <a:gd name="connsiteY10" fmla="*/ 1995313 h 7251931"/>
              <a:gd name="connsiteX11" fmla="*/ 183440 w 2290429"/>
              <a:gd name="connsiteY11" fmla="*/ 515763 h 72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0429" h="7251931">
                <a:moveTo>
                  <a:pt x="253172" y="315097"/>
                </a:moveTo>
                <a:lnTo>
                  <a:pt x="2289627" y="0"/>
                </a:lnTo>
                <a:lnTo>
                  <a:pt x="2290429" y="13397"/>
                </a:lnTo>
                <a:cubicBezTo>
                  <a:pt x="2277143" y="465710"/>
                  <a:pt x="1078615" y="1596145"/>
                  <a:pt x="1034870" y="2257780"/>
                </a:cubicBezTo>
                <a:cubicBezTo>
                  <a:pt x="989714" y="2940758"/>
                  <a:pt x="1966203" y="3537658"/>
                  <a:pt x="2017003" y="4069647"/>
                </a:cubicBezTo>
                <a:cubicBezTo>
                  <a:pt x="2067803" y="4601636"/>
                  <a:pt x="1401759" y="4929013"/>
                  <a:pt x="1339670" y="5449713"/>
                </a:cubicBezTo>
                <a:cubicBezTo>
                  <a:pt x="1285342" y="5905325"/>
                  <a:pt x="1577817" y="6653722"/>
                  <a:pt x="1635714" y="7048293"/>
                </a:cubicBezTo>
                <a:lnTo>
                  <a:pt x="1637665" y="7066186"/>
                </a:lnTo>
                <a:lnTo>
                  <a:pt x="437209" y="7251931"/>
                </a:lnTo>
                <a:lnTo>
                  <a:pt x="420903" y="7169199"/>
                </a:lnTo>
                <a:cubicBezTo>
                  <a:pt x="225591" y="6074609"/>
                  <a:pt x="-24522" y="3187261"/>
                  <a:pt x="1936" y="1995313"/>
                </a:cubicBezTo>
                <a:cubicBezTo>
                  <a:pt x="16047" y="1359608"/>
                  <a:pt x="77783" y="879477"/>
                  <a:pt x="183440" y="5157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5" name="任意多边形 24"/>
          <p:cNvSpPr/>
          <p:nvPr userDrawn="1"/>
        </p:nvSpPr>
        <p:spPr>
          <a:xfrm rot="201750">
            <a:off x="2917191" y="-73071"/>
            <a:ext cx="2286400" cy="6992637"/>
          </a:xfrm>
          <a:custGeom>
            <a:avLst/>
            <a:gdLst>
              <a:gd name="connsiteX0" fmla="*/ 2286400 w 2286400"/>
              <a:gd name="connsiteY0" fmla="*/ 0 h 6992637"/>
              <a:gd name="connsiteX1" fmla="*/ 2285522 w 2286400"/>
              <a:gd name="connsiteY1" fmla="*/ 8211 h 6992637"/>
              <a:gd name="connsiteX2" fmla="*/ 1034870 w 2286400"/>
              <a:gd name="connsiteY2" fmla="*/ 2206743 h 6992637"/>
              <a:gd name="connsiteX3" fmla="*/ 2017003 w 2286400"/>
              <a:gd name="connsiteY3" fmla="*/ 4018610 h 6992637"/>
              <a:gd name="connsiteX4" fmla="*/ 1339670 w 2286400"/>
              <a:gd name="connsiteY4" fmla="*/ 5398676 h 6992637"/>
              <a:gd name="connsiteX5" fmla="*/ 1598234 w 2286400"/>
              <a:gd name="connsiteY5" fmla="*/ 6808377 h 6992637"/>
              <a:gd name="connsiteX6" fmla="*/ 1620570 w 2286400"/>
              <a:gd name="connsiteY6" fmla="*/ 6920940 h 6992637"/>
              <a:gd name="connsiteX7" fmla="*/ 400295 w 2286400"/>
              <a:gd name="connsiteY7" fmla="*/ 6992637 h 6992637"/>
              <a:gd name="connsiteX8" fmla="*/ 381208 w 2286400"/>
              <a:gd name="connsiteY8" fmla="*/ 6876374 h 6992637"/>
              <a:gd name="connsiteX9" fmla="*/ 1936 w 2286400"/>
              <a:gd name="connsiteY9" fmla="*/ 1944276 h 6992637"/>
              <a:gd name="connsiteX10" fmla="*/ 270861 w 2286400"/>
              <a:gd name="connsiteY10" fmla="*/ 213157 h 6992637"/>
              <a:gd name="connsiteX11" fmla="*/ 318594 w 2286400"/>
              <a:gd name="connsiteY11" fmla="*/ 115617 h 699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400" h="6992637">
                <a:moveTo>
                  <a:pt x="2286400" y="0"/>
                </a:moveTo>
                <a:lnTo>
                  <a:pt x="2285522" y="8211"/>
                </a:lnTo>
                <a:cubicBezTo>
                  <a:pt x="2201020" y="487117"/>
                  <a:pt x="1077204" y="1566451"/>
                  <a:pt x="1034870" y="2206743"/>
                </a:cubicBezTo>
                <a:cubicBezTo>
                  <a:pt x="989714" y="2889721"/>
                  <a:pt x="1966203" y="3486621"/>
                  <a:pt x="2017003" y="4018610"/>
                </a:cubicBezTo>
                <a:cubicBezTo>
                  <a:pt x="2067803" y="4550599"/>
                  <a:pt x="1401759" y="4877976"/>
                  <a:pt x="1339670" y="5398676"/>
                </a:cubicBezTo>
                <a:cubicBezTo>
                  <a:pt x="1293103" y="5789201"/>
                  <a:pt x="1501330" y="6394833"/>
                  <a:pt x="1598234" y="6808377"/>
                </a:cubicBezTo>
                <a:lnTo>
                  <a:pt x="1620570" y="6920940"/>
                </a:lnTo>
                <a:lnTo>
                  <a:pt x="400295" y="6992637"/>
                </a:lnTo>
                <a:lnTo>
                  <a:pt x="381208" y="6876374"/>
                </a:lnTo>
                <a:cubicBezTo>
                  <a:pt x="193472" y="5646127"/>
                  <a:pt x="-22758" y="3056761"/>
                  <a:pt x="1936" y="1944276"/>
                </a:cubicBezTo>
                <a:cubicBezTo>
                  <a:pt x="19575" y="1149644"/>
                  <a:pt x="111628" y="598098"/>
                  <a:pt x="270861" y="213157"/>
                </a:cubicBezTo>
                <a:lnTo>
                  <a:pt x="318594" y="1156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8" name="图片 7" descr="https://images.unsplash.com/photo-1600880292089-90a7e086ee0c?ixlib=rb-1.2.1&amp;ixid=MnwxMjA3fDB8MHxwaG90by1wYWdlfHx8fGVufDB8fHx8&amp;auto=format&amp;fit=crop&amp;w=1000&amp;q=80"/>
          <p:cNvPicPr>
            <a:picLocks noChangeAspect="1" noChangeArrowheads="1"/>
          </p:cNvPicPr>
          <p:nvPr userDrawn="1"/>
        </p:nvPicPr>
        <p:blipFill>
          <a:blip r:embed="rId2">
            <a:extLst>
              <a:ext uri="{28A0092B-C50C-407E-A947-70E740481C1C}">
                <a14:useLocalDpi xmlns:a14="http://schemas.microsoft.com/office/drawing/2010/main" val="0"/>
              </a:ext>
            </a:extLst>
          </a:blip>
          <a:srcRect r="106"/>
          <a:stretch>
            <a:fillRect/>
          </a:stretch>
        </p:blipFill>
        <p:spPr bwMode="auto">
          <a:xfrm>
            <a:off x="0" y="0"/>
            <a:ext cx="4584046" cy="6883400"/>
          </a:xfrm>
          <a:custGeom>
            <a:avLst/>
            <a:gdLst>
              <a:gd name="connsiteX0" fmla="*/ 0 w 4584046"/>
              <a:gd name="connsiteY0" fmla="*/ 0 h 6883400"/>
              <a:gd name="connsiteX1" fmla="*/ 4584046 w 4584046"/>
              <a:gd name="connsiteY1" fmla="*/ 0 h 6883400"/>
              <a:gd name="connsiteX2" fmla="*/ 4510087 w 4584046"/>
              <a:gd name="connsiteY2" fmla="*/ 107288 h 6883400"/>
              <a:gd name="connsiteX3" fmla="*/ 3632200 w 4584046"/>
              <a:gd name="connsiteY3" fmla="*/ 2142066 h 6883400"/>
              <a:gd name="connsiteX4" fmla="*/ 4419600 w 4584046"/>
              <a:gd name="connsiteY4" fmla="*/ 3970866 h 6883400"/>
              <a:gd name="connsiteX5" fmla="*/ 3936999 w 4584046"/>
              <a:gd name="connsiteY5" fmla="*/ 5537199 h 6883400"/>
              <a:gd name="connsiteX6" fmla="*/ 4347431 w 4584046"/>
              <a:gd name="connsiteY6" fmla="*/ 6862958 h 6883400"/>
              <a:gd name="connsiteX7" fmla="*/ 4356115 w 4584046"/>
              <a:gd name="connsiteY7" fmla="*/ 6883400 h 6883400"/>
              <a:gd name="connsiteX8" fmla="*/ 0 w 4584046"/>
              <a:gd name="connsiteY8" fmla="*/ 68834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4046" h="6883400">
                <a:moveTo>
                  <a:pt x="0" y="0"/>
                </a:moveTo>
                <a:lnTo>
                  <a:pt x="4584046" y="0"/>
                </a:lnTo>
                <a:lnTo>
                  <a:pt x="4510087" y="107288"/>
                </a:lnTo>
                <a:cubicBezTo>
                  <a:pt x="4148402" y="653785"/>
                  <a:pt x="3681942" y="1611841"/>
                  <a:pt x="3632200" y="2142066"/>
                </a:cubicBezTo>
                <a:cubicBezTo>
                  <a:pt x="3565878" y="2849033"/>
                  <a:pt x="4368800" y="3405010"/>
                  <a:pt x="4419600" y="3970866"/>
                </a:cubicBezTo>
                <a:cubicBezTo>
                  <a:pt x="4470400" y="4536722"/>
                  <a:pt x="3819877" y="4972755"/>
                  <a:pt x="3936999" y="5537199"/>
                </a:cubicBezTo>
                <a:cubicBezTo>
                  <a:pt x="3988240" y="5784143"/>
                  <a:pt x="4150220" y="6371408"/>
                  <a:pt x="4347431" y="6862958"/>
                </a:cubicBezTo>
                <a:lnTo>
                  <a:pt x="4356115" y="6883400"/>
                </a:lnTo>
                <a:lnTo>
                  <a:pt x="0" y="6883400"/>
                </a:lnTo>
                <a:close/>
              </a:path>
            </a:pathLst>
          </a:cu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0133" y="369582"/>
            <a:ext cx="1528484" cy="204130"/>
          </a:xfrm>
          <a:prstGeom prst="rect">
            <a:avLst/>
          </a:prstGeom>
        </p:spPr>
      </p:pic>
      <p:sp>
        <p:nvSpPr>
          <p:cNvPr id="26" name="椭圆 25"/>
          <p:cNvSpPr/>
          <p:nvPr userDrawn="1"/>
        </p:nvSpPr>
        <p:spPr>
          <a:xfrm>
            <a:off x="10864975" y="6104467"/>
            <a:ext cx="279400" cy="2794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9" name="椭圆 28"/>
          <p:cNvSpPr/>
          <p:nvPr userDrawn="1"/>
        </p:nvSpPr>
        <p:spPr>
          <a:xfrm>
            <a:off x="11438467" y="6129867"/>
            <a:ext cx="940300" cy="9403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pPr lvl="0"/>
            <a:r>
              <a:rPr kumimoji="1" lang="en-US" altLang="zh-CN"/>
              <a:t>OfficePLUS</a:t>
            </a:r>
            <a:endParaRPr kumimoji="1" lang="zh-CN" altLang="en-US"/>
          </a:p>
        </p:txBody>
      </p:sp>
      <p:sp>
        <p:nvSpPr>
          <p:cNvPr id="11" name="文本占位符 2"/>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a:t>OfficePLUS</a:t>
            </a:r>
            <a:endParaRPr kumimoji="1" lang="zh-CN" altLang="en-US"/>
          </a:p>
        </p:txBody>
      </p:sp>
      <p:sp>
        <p:nvSpPr>
          <p:cNvPr id="6" name="文本占位符 2"/>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pPr lvl="0"/>
            <a:r>
              <a:rPr kumimoji="1" lang="en-US" altLang="zh-CN"/>
              <a:t>OfficePLUS</a:t>
            </a:r>
            <a:endParaRPr kumimoji="1" lang="zh-CN" altLang="en-US"/>
          </a:p>
        </p:txBody>
      </p:sp>
      <p:sp>
        <p:nvSpPr>
          <p:cNvPr id="8" name="文本占位符 2"/>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dirty="0" err="1"/>
              <a:t>OfficePLUS</a:t>
            </a:r>
            <a:endParaRPr kumimoji="1"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fld id="{19A9771F-923F-428F-B740-E51124F57B7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fld id="{C90B9A0F-6C1A-464E-8866-0A44AE06FAE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73836" y="2325514"/>
            <a:ext cx="6498829" cy="923330"/>
          </a:xfrm>
          <a:prstGeom prst="rect">
            <a:avLst/>
          </a:prstGeom>
          <a:noFill/>
        </p:spPr>
        <p:txBody>
          <a:bodyPr wrap="none" rtlCol="0">
            <a:noAutofit/>
          </a:bodyPr>
          <a:lstStyle/>
          <a:p>
            <a:r>
              <a:rPr lang="zh-CN" altLang="en-US" sz="5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团队合作沟通培训</a:t>
            </a:r>
            <a:endParaRPr lang="zh-CN" altLang="en-US" sz="5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5273836" y="1726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en-US" altLang="zh-CN" sz="28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28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科技有限公司</a:t>
            </a:r>
            <a:endParaRPr lang="zh-CN" altLang="en-US" sz="28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5273836" y="3325045"/>
            <a:ext cx="6103225" cy="1061829"/>
          </a:xfrm>
          <a:prstGeom prst="rect">
            <a:avLst/>
          </a:prstGeom>
        </p:spPr>
        <p:txBody>
          <a:bodyPr wrap="square">
            <a:noAutofit/>
          </a:bodyPr>
          <a:lstStyle/>
          <a:p>
            <a:pPr>
              <a:lnSpc>
                <a:spcPct val="150000"/>
              </a:lnSpc>
            </a:pPr>
            <a:r>
              <a:rPr lang="en-US" altLang="zh-CN" sz="12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 TEMPLATEBLUE BUSINESS WORK REPORT TEMPLATE BLUE BUSINESS WORK REPORT TEMPLATE</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5273837" y="5026574"/>
            <a:ext cx="2061843" cy="442762"/>
            <a:chOff x="3502967" y="4520253"/>
            <a:chExt cx="2061843" cy="442762"/>
          </a:xfrm>
        </p:grpSpPr>
        <p:sp>
          <p:nvSpPr>
            <p:cNvPr id="8" name="圆角矩形 7"/>
            <p:cNvSpPr/>
            <p:nvPr/>
          </p:nvSpPr>
          <p:spPr>
            <a:xfrm>
              <a:off x="3502967" y="4520253"/>
              <a:ext cx="2061843" cy="44276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sz="1600">
                <a:cs typeface="微软雅黑" panose="020B0503020204020204" pitchFamily="34" charset="-122"/>
              </a:endParaRPr>
            </a:p>
          </p:txBody>
        </p:sp>
        <p:sp>
          <p:nvSpPr>
            <p:cNvPr id="9" name="文本框 8"/>
            <p:cNvSpPr txBox="1"/>
            <p:nvPr/>
          </p:nvSpPr>
          <p:spPr>
            <a:xfrm>
              <a:off x="3589687" y="4587746"/>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pPr algn="ct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OfficePLUS</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沟通相关技巧分享</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4"/>
          <p:cNvSpPr/>
          <p:nvPr/>
        </p:nvSpPr>
        <p:spPr>
          <a:xfrm>
            <a:off x="790876" y="1811956"/>
            <a:ext cx="2919663" cy="3751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42" name="矩形 41"/>
          <p:cNvSpPr/>
          <p:nvPr/>
        </p:nvSpPr>
        <p:spPr>
          <a:xfrm>
            <a:off x="790877" y="5274644"/>
            <a:ext cx="2919663" cy="2887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nvGrpSpPr>
          <p:cNvPr id="43" name="组合 42"/>
          <p:cNvGrpSpPr/>
          <p:nvPr/>
        </p:nvGrpSpPr>
        <p:grpSpPr>
          <a:xfrm>
            <a:off x="619215" y="3559238"/>
            <a:ext cx="3262985" cy="2102361"/>
            <a:chOff x="272292" y="4534390"/>
            <a:chExt cx="3262985" cy="2102361"/>
          </a:xfrm>
        </p:grpSpPr>
        <p:sp>
          <p:nvSpPr>
            <p:cNvPr id="44" name="文本框 43"/>
            <p:cNvSpPr txBox="1"/>
            <p:nvPr/>
          </p:nvSpPr>
          <p:spPr>
            <a:xfrm>
              <a:off x="637058" y="4864898"/>
              <a:ext cx="2533452" cy="1771853"/>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处输入文本内容处输入文本内容</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44"/>
            <p:cNvSpPr txBox="1"/>
            <p:nvPr/>
          </p:nvSpPr>
          <p:spPr>
            <a:xfrm>
              <a:off x="272292" y="4534390"/>
              <a:ext cx="3262985" cy="458761"/>
            </a:xfrm>
            <a:prstGeom prst="rect">
              <a:avLst/>
            </a:prstGeom>
            <a:noFill/>
          </p:spPr>
          <p:txBody>
            <a:bodyPr wrap="none" rtlCol="0">
              <a:no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和善</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的语气</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26" name="Picture 2" descr="免费 人们讨论图和比率 素材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2541" y="1941187"/>
            <a:ext cx="2716332" cy="1528476"/>
          </a:xfrm>
          <a:prstGeom prst="rect">
            <a:avLst/>
          </a:prstGeom>
          <a:noFill/>
          <a:extLst>
            <a:ext uri="{909E8E84-426E-40DD-AFC4-6F175D3DCCD1}">
              <a14:hiddenFill xmlns:a14="http://schemas.microsoft.com/office/drawing/2010/main">
                <a:solidFill>
                  <a:srgbClr val="FFFFFF"/>
                </a:solidFill>
              </a14:hiddenFill>
            </a:ext>
          </a:extLst>
        </p:spPr>
      </p:pic>
      <p:sp>
        <p:nvSpPr>
          <p:cNvPr id="47" name="矩形 46"/>
          <p:cNvSpPr/>
          <p:nvPr/>
        </p:nvSpPr>
        <p:spPr>
          <a:xfrm>
            <a:off x="4636169" y="1811956"/>
            <a:ext cx="2919663" cy="3751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48" name="矩形 47"/>
          <p:cNvSpPr/>
          <p:nvPr/>
        </p:nvSpPr>
        <p:spPr>
          <a:xfrm>
            <a:off x="4636170" y="5274644"/>
            <a:ext cx="2919663" cy="2887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nvGrpSpPr>
          <p:cNvPr id="49" name="组合 48"/>
          <p:cNvGrpSpPr/>
          <p:nvPr/>
        </p:nvGrpSpPr>
        <p:grpSpPr>
          <a:xfrm>
            <a:off x="4464508" y="3559238"/>
            <a:ext cx="3262985" cy="2102361"/>
            <a:chOff x="272292" y="4534390"/>
            <a:chExt cx="3262985" cy="2102361"/>
          </a:xfrm>
        </p:grpSpPr>
        <p:sp>
          <p:nvSpPr>
            <p:cNvPr id="51" name="文本框 50"/>
            <p:cNvSpPr txBox="1"/>
            <p:nvPr/>
          </p:nvSpPr>
          <p:spPr>
            <a:xfrm>
              <a:off x="637058" y="4864898"/>
              <a:ext cx="2533452" cy="1771853"/>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处输入文本内容处输入文本内容</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nvSpPr>
          <p:spPr>
            <a:xfrm>
              <a:off x="272292" y="4534390"/>
              <a:ext cx="3262985" cy="458761"/>
            </a:xfrm>
            <a:prstGeom prst="rect">
              <a:avLst/>
            </a:prstGeom>
            <a:noFill/>
          </p:spPr>
          <p:txBody>
            <a:bodyPr wrap="none" rtlCol="0">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友好的氛围</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28" name="Picture 4" descr="免费 同事们互相握手 素材图片"/>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037"/>
          <a:stretch>
            <a:fillRect/>
          </a:stretch>
        </p:blipFill>
        <p:spPr bwMode="auto">
          <a:xfrm>
            <a:off x="4737833" y="1940560"/>
            <a:ext cx="2716333" cy="1520482"/>
          </a:xfrm>
          <a:prstGeom prst="rect">
            <a:avLst/>
          </a:prstGeom>
          <a:noFill/>
          <a:extLst>
            <a:ext uri="{909E8E84-426E-40DD-AFC4-6F175D3DCCD1}">
              <a14:hiddenFill xmlns:a14="http://schemas.microsoft.com/office/drawing/2010/main">
                <a:solidFill>
                  <a:srgbClr val="FFFFFF"/>
                </a:solidFill>
              </a14:hiddenFill>
            </a:ext>
          </a:extLst>
        </p:spPr>
      </p:pic>
      <p:sp>
        <p:nvSpPr>
          <p:cNvPr id="54" name="矩形 53"/>
          <p:cNvSpPr/>
          <p:nvPr/>
        </p:nvSpPr>
        <p:spPr>
          <a:xfrm>
            <a:off x="8481461" y="1811956"/>
            <a:ext cx="2919663" cy="3751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55" name="矩形 54"/>
          <p:cNvSpPr/>
          <p:nvPr/>
        </p:nvSpPr>
        <p:spPr>
          <a:xfrm>
            <a:off x="8481462" y="5274644"/>
            <a:ext cx="2919663" cy="2887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1030" name="Picture 6" descr="免费 桌子旁的男人和女人 素材图片"/>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33"/>
          <a:stretch>
            <a:fillRect/>
          </a:stretch>
        </p:blipFill>
        <p:spPr bwMode="auto">
          <a:xfrm>
            <a:off x="8583124" y="1934633"/>
            <a:ext cx="2716333" cy="153503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组合 55"/>
          <p:cNvGrpSpPr/>
          <p:nvPr/>
        </p:nvGrpSpPr>
        <p:grpSpPr>
          <a:xfrm>
            <a:off x="8309800" y="3559238"/>
            <a:ext cx="3262985" cy="2102361"/>
            <a:chOff x="272292" y="4534390"/>
            <a:chExt cx="3262985" cy="2102361"/>
          </a:xfrm>
        </p:grpSpPr>
        <p:sp>
          <p:nvSpPr>
            <p:cNvPr id="58" name="文本框 57"/>
            <p:cNvSpPr txBox="1"/>
            <p:nvPr/>
          </p:nvSpPr>
          <p:spPr>
            <a:xfrm>
              <a:off x="637058" y="4864898"/>
              <a:ext cx="2533452" cy="1771853"/>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处输入文本内容处输入文本内容</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文本框 58"/>
            <p:cNvSpPr txBox="1"/>
            <p:nvPr/>
          </p:nvSpPr>
          <p:spPr>
            <a:xfrm>
              <a:off x="272292" y="4534390"/>
              <a:ext cx="3262985" cy="458761"/>
            </a:xfrm>
            <a:prstGeom prst="rect">
              <a:avLst/>
            </a:prstGeom>
            <a:noFill/>
          </p:spPr>
          <p:txBody>
            <a:bodyPr wrap="none" rtlCol="0">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合适的时机</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73836" y="2287414"/>
            <a:ext cx="6498829" cy="923330"/>
          </a:xfrm>
          <a:prstGeom prst="rect">
            <a:avLst/>
          </a:prstGeom>
          <a:noFill/>
        </p:spPr>
        <p:txBody>
          <a:bodyPr wrap="none" rtlCol="0">
            <a:noAutofit/>
          </a:bodyPr>
          <a:lstStyle/>
          <a:p>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如何进行有效沟通</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273836" y="1726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zh-CN" altLang="en-US" sz="2400" b="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第三部分</a:t>
            </a:r>
            <a:endParaRPr lang="zh-CN" altLang="en-US" sz="24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5273836" y="3248844"/>
            <a:ext cx="5140699" cy="1061829"/>
          </a:xfrm>
          <a:prstGeom prst="rect">
            <a:avLst/>
          </a:prstGeom>
        </p:spPr>
        <p:txBody>
          <a:bodyPr wrap="square">
            <a:noAutofit/>
          </a:bodyPr>
          <a:lstStyle/>
          <a:p>
            <a:pPr>
              <a:lnSpc>
                <a:spcPct val="150000"/>
              </a:lnSpc>
            </a:pPr>
            <a:r>
              <a:rPr lang="en-US" altLang="zh-CN" sz="12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 TEMPLATEBLUE BUSINESS WORK REPORT TEMPLATE BLUE BUSINESS WORK REPORT TEMPLATE</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如何进行有效沟通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4405063" y="2051941"/>
            <a:ext cx="3381874" cy="3380650"/>
            <a:chOff x="3237418" y="1151470"/>
            <a:chExt cx="5109693" cy="5107845"/>
          </a:xfrm>
        </p:grpSpPr>
        <p:grpSp>
          <p:nvGrpSpPr>
            <p:cNvPr id="21" name="组合 20"/>
            <p:cNvGrpSpPr/>
            <p:nvPr/>
          </p:nvGrpSpPr>
          <p:grpSpPr>
            <a:xfrm>
              <a:off x="5087693" y="1151470"/>
              <a:ext cx="1409140" cy="5107845"/>
              <a:chOff x="7391780" y="1019626"/>
              <a:chExt cx="1408957" cy="5109028"/>
            </a:xfrm>
          </p:grpSpPr>
          <p:sp>
            <p:nvSpPr>
              <p:cNvPr id="22" name="圆角矩形 25"/>
              <p:cNvSpPr/>
              <p:nvPr/>
            </p:nvSpPr>
            <p:spPr>
              <a:xfrm rot="16200000" flipH="1" flipV="1">
                <a:off x="7087693" y="1782061"/>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圆角矩形 25"/>
              <p:cNvSpPr/>
              <p:nvPr/>
            </p:nvSpPr>
            <p:spPr>
              <a:xfrm rot="5400000" flipH="1">
                <a:off x="7087693" y="4390860"/>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任意多边形 6"/>
              <p:cNvSpPr/>
              <p:nvPr/>
            </p:nvSpPr>
            <p:spPr>
              <a:xfrm rot="5400000" flipH="1">
                <a:off x="5541745" y="2869661"/>
                <a:ext cx="5109028" cy="1408957"/>
              </a:xfrm>
              <a:custGeom>
                <a:avLst/>
                <a:gdLst>
                  <a:gd name="connsiteX0" fmla="*/ 5051503 w 5428342"/>
                  <a:gd name="connsiteY0" fmla="*/ 225265 h 1497017"/>
                  <a:gd name="connsiteX1" fmla="*/ 5175324 w 5428342"/>
                  <a:gd name="connsiteY1" fmla="*/ 349086 h 1497017"/>
                  <a:gd name="connsiteX2" fmla="*/ 5175324 w 5428342"/>
                  <a:gd name="connsiteY2" fmla="*/ 748509 h 1497017"/>
                  <a:gd name="connsiteX3" fmla="*/ 5174003 w 5428342"/>
                  <a:gd name="connsiteY3" fmla="*/ 748509 h 1497017"/>
                  <a:gd name="connsiteX4" fmla="*/ 5174003 w 5428342"/>
                  <a:gd name="connsiteY4" fmla="*/ 748509 h 1497017"/>
                  <a:gd name="connsiteX5" fmla="*/ 5175323 w 5428342"/>
                  <a:gd name="connsiteY5" fmla="*/ 748509 h 1497017"/>
                  <a:gd name="connsiteX6" fmla="*/ 5175323 w 5428342"/>
                  <a:gd name="connsiteY6" fmla="*/ 1147932 h 1497017"/>
                  <a:gd name="connsiteX7" fmla="*/ 5051502 w 5428342"/>
                  <a:gd name="connsiteY7" fmla="*/ 1271753 h 1497017"/>
                  <a:gd name="connsiteX8" fmla="*/ 4181935 w 5428342"/>
                  <a:gd name="connsiteY8" fmla="*/ 1271753 h 1497017"/>
                  <a:gd name="connsiteX9" fmla="*/ 3733494 w 5428342"/>
                  <a:gd name="connsiteY9" fmla="*/ 1271753 h 1497017"/>
                  <a:gd name="connsiteX10" fmla="*/ 3639436 w 5428342"/>
                  <a:gd name="connsiteY10" fmla="*/ 1271753 h 1497017"/>
                  <a:gd name="connsiteX11" fmla="*/ 3514076 w 5428342"/>
                  <a:gd name="connsiteY11" fmla="*/ 1244454 h 1497017"/>
                  <a:gd name="connsiteX12" fmla="*/ 3342954 w 5428342"/>
                  <a:gd name="connsiteY12" fmla="*/ 1141461 h 1497017"/>
                  <a:gd name="connsiteX13" fmla="*/ 3326962 w 5428342"/>
                  <a:gd name="connsiteY13" fmla="*/ 1131780 h 1497017"/>
                  <a:gd name="connsiteX14" fmla="*/ 2818407 w 5428342"/>
                  <a:gd name="connsiteY14" fmla="*/ 838338 h 1497017"/>
                  <a:gd name="connsiteX15" fmla="*/ 2609938 w 5428342"/>
                  <a:gd name="connsiteY15" fmla="*/ 838338 h 1497017"/>
                  <a:gd name="connsiteX16" fmla="*/ 1984645 w 5428342"/>
                  <a:gd name="connsiteY16" fmla="*/ 1199139 h 1497017"/>
                  <a:gd name="connsiteX17" fmla="*/ 1981719 w 5428342"/>
                  <a:gd name="connsiteY17" fmla="*/ 1199139 h 1497017"/>
                  <a:gd name="connsiteX18" fmla="*/ 1906428 w 5428342"/>
                  <a:gd name="connsiteY18" fmla="*/ 1244454 h 1497017"/>
                  <a:gd name="connsiteX19" fmla="*/ 1781068 w 5428342"/>
                  <a:gd name="connsiteY19" fmla="*/ 1271753 h 1497017"/>
                  <a:gd name="connsiteX20" fmla="*/ 1734358 w 5428342"/>
                  <a:gd name="connsiteY20" fmla="*/ 1271753 h 1497017"/>
                  <a:gd name="connsiteX21" fmla="*/ 1238568 w 5428342"/>
                  <a:gd name="connsiteY21" fmla="*/ 1271753 h 1497017"/>
                  <a:gd name="connsiteX22" fmla="*/ 376844 w 5428342"/>
                  <a:gd name="connsiteY22" fmla="*/ 1271753 h 1497017"/>
                  <a:gd name="connsiteX23" fmla="*/ 253023 w 5428342"/>
                  <a:gd name="connsiteY23" fmla="*/ 1147932 h 1497017"/>
                  <a:gd name="connsiteX24" fmla="*/ 253023 w 5428342"/>
                  <a:gd name="connsiteY24" fmla="*/ 851378 h 1497017"/>
                  <a:gd name="connsiteX25" fmla="*/ 252910 w 5428342"/>
                  <a:gd name="connsiteY25" fmla="*/ 851378 h 1497017"/>
                  <a:gd name="connsiteX26" fmla="*/ 252910 w 5428342"/>
                  <a:gd name="connsiteY26" fmla="*/ 645638 h 1497017"/>
                  <a:gd name="connsiteX27" fmla="*/ 253024 w 5428342"/>
                  <a:gd name="connsiteY27" fmla="*/ 645638 h 1497017"/>
                  <a:gd name="connsiteX28" fmla="*/ 253024 w 5428342"/>
                  <a:gd name="connsiteY28" fmla="*/ 349086 h 1497017"/>
                  <a:gd name="connsiteX29" fmla="*/ 376845 w 5428342"/>
                  <a:gd name="connsiteY29" fmla="*/ 225265 h 1497017"/>
                  <a:gd name="connsiteX30" fmla="*/ 1238569 w 5428342"/>
                  <a:gd name="connsiteY30" fmla="*/ 225265 h 1497017"/>
                  <a:gd name="connsiteX31" fmla="*/ 1734359 w 5428342"/>
                  <a:gd name="connsiteY31" fmla="*/ 225265 h 1497017"/>
                  <a:gd name="connsiteX32" fmla="*/ 1781069 w 5428342"/>
                  <a:gd name="connsiteY32" fmla="*/ 225265 h 1497017"/>
                  <a:gd name="connsiteX33" fmla="*/ 1906429 w 5428342"/>
                  <a:gd name="connsiteY33" fmla="*/ 252564 h 1497017"/>
                  <a:gd name="connsiteX34" fmla="*/ 1981720 w 5428342"/>
                  <a:gd name="connsiteY34" fmla="*/ 297879 h 1497017"/>
                  <a:gd name="connsiteX35" fmla="*/ 1984646 w 5428342"/>
                  <a:gd name="connsiteY35" fmla="*/ 297879 h 1497017"/>
                  <a:gd name="connsiteX36" fmla="*/ 2609939 w 5428342"/>
                  <a:gd name="connsiteY36" fmla="*/ 658680 h 1497017"/>
                  <a:gd name="connsiteX37" fmla="*/ 2818408 w 5428342"/>
                  <a:gd name="connsiteY37" fmla="*/ 658680 h 1497017"/>
                  <a:gd name="connsiteX38" fmla="*/ 3326963 w 5428342"/>
                  <a:gd name="connsiteY38" fmla="*/ 365238 h 1497017"/>
                  <a:gd name="connsiteX39" fmla="*/ 3342955 w 5428342"/>
                  <a:gd name="connsiteY39" fmla="*/ 355557 h 1497017"/>
                  <a:gd name="connsiteX40" fmla="*/ 3514076 w 5428342"/>
                  <a:gd name="connsiteY40" fmla="*/ 252564 h 1497017"/>
                  <a:gd name="connsiteX41" fmla="*/ 3639436 w 5428342"/>
                  <a:gd name="connsiteY41" fmla="*/ 225265 h 1497017"/>
                  <a:gd name="connsiteX42" fmla="*/ 3733495 w 5428342"/>
                  <a:gd name="connsiteY42" fmla="*/ 225265 h 1497017"/>
                  <a:gd name="connsiteX43" fmla="*/ 4181936 w 5428342"/>
                  <a:gd name="connsiteY43" fmla="*/ 225265 h 1497017"/>
                  <a:gd name="connsiteX44" fmla="*/ 3605041 w 5428342"/>
                  <a:gd name="connsiteY44" fmla="*/ 0 h 1497017"/>
                  <a:gd name="connsiteX45" fmla="*/ 3392166 w 5428342"/>
                  <a:gd name="connsiteY45" fmla="*/ 58972 h 1497017"/>
                  <a:gd name="connsiteX46" fmla="*/ 2818407 w 5428342"/>
                  <a:gd name="connsiteY46" fmla="*/ 395057 h 1497017"/>
                  <a:gd name="connsiteX47" fmla="*/ 2609938 w 5428342"/>
                  <a:gd name="connsiteY47" fmla="*/ 395057 h 1497017"/>
                  <a:gd name="connsiteX48" fmla="*/ 2214473 w 5428342"/>
                  <a:gd name="connsiteY48" fmla="*/ 166869 h 1497017"/>
                  <a:gd name="connsiteX49" fmla="*/ 2121315 w 5428342"/>
                  <a:gd name="connsiteY49" fmla="*/ 109372 h 1497017"/>
                  <a:gd name="connsiteX50" fmla="*/ 2037624 w 5428342"/>
                  <a:gd name="connsiteY50" fmla="*/ 58972 h 1497017"/>
                  <a:gd name="connsiteX51" fmla="*/ 1824749 w 5428342"/>
                  <a:gd name="connsiteY51" fmla="*/ 0 h 1497017"/>
                  <a:gd name="connsiteX52" fmla="*/ 1230424 w 5428342"/>
                  <a:gd name="connsiteY52" fmla="*/ 849 h 1497017"/>
                  <a:gd name="connsiteX53" fmla="*/ 1230424 w 5428342"/>
                  <a:gd name="connsiteY53" fmla="*/ 2413 h 1497017"/>
                  <a:gd name="connsiteX54" fmla="*/ 133438 w 5428342"/>
                  <a:gd name="connsiteY54" fmla="*/ 2413 h 1497017"/>
                  <a:gd name="connsiteX55" fmla="*/ 0 w 5428342"/>
                  <a:gd name="connsiteY55" fmla="*/ 135851 h 1497017"/>
                  <a:gd name="connsiteX56" fmla="*/ 0 w 5428342"/>
                  <a:gd name="connsiteY56" fmla="*/ 914375 h 1497017"/>
                  <a:gd name="connsiteX57" fmla="*/ 0 w 5428342"/>
                  <a:gd name="connsiteY57" fmla="*/ 1363579 h 1497017"/>
                  <a:gd name="connsiteX58" fmla="*/ 133438 w 5428342"/>
                  <a:gd name="connsiteY58" fmla="*/ 1497017 h 1497017"/>
                  <a:gd name="connsiteX59" fmla="*/ 1686405 w 5428342"/>
                  <a:gd name="connsiteY59" fmla="*/ 1497017 h 1497017"/>
                  <a:gd name="connsiteX60" fmla="*/ 1686405 w 5428342"/>
                  <a:gd name="connsiteY60" fmla="*/ 1496820 h 1497017"/>
                  <a:gd name="connsiteX61" fmla="*/ 1824749 w 5428342"/>
                  <a:gd name="connsiteY61" fmla="*/ 1497017 h 1497017"/>
                  <a:gd name="connsiteX62" fmla="*/ 2037624 w 5428342"/>
                  <a:gd name="connsiteY62" fmla="*/ 1438045 h 1497017"/>
                  <a:gd name="connsiteX63" fmla="*/ 2121315 w 5428342"/>
                  <a:gd name="connsiteY63" fmla="*/ 1387645 h 1497017"/>
                  <a:gd name="connsiteX64" fmla="*/ 2154423 w 5428342"/>
                  <a:gd name="connsiteY64" fmla="*/ 1367211 h 1497017"/>
                  <a:gd name="connsiteX65" fmla="*/ 2609938 w 5428342"/>
                  <a:gd name="connsiteY65" fmla="*/ 1104373 h 1497017"/>
                  <a:gd name="connsiteX66" fmla="*/ 2818407 w 5428342"/>
                  <a:gd name="connsiteY66" fmla="*/ 1104373 h 1497017"/>
                  <a:gd name="connsiteX67" fmla="*/ 3119246 w 5428342"/>
                  <a:gd name="connsiteY67" fmla="*/ 1277961 h 1497017"/>
                  <a:gd name="connsiteX68" fmla="*/ 3119246 w 5428342"/>
                  <a:gd name="connsiteY68" fmla="*/ 1280155 h 1497017"/>
                  <a:gd name="connsiteX69" fmla="*/ 3180682 w 5428342"/>
                  <a:gd name="connsiteY69" fmla="*/ 1317854 h 1497017"/>
                  <a:gd name="connsiteX70" fmla="*/ 3377450 w 5428342"/>
                  <a:gd name="connsiteY70" fmla="*/ 1438045 h 1497017"/>
                  <a:gd name="connsiteX71" fmla="*/ 3590324 w 5428342"/>
                  <a:gd name="connsiteY71" fmla="*/ 1497017 h 1497017"/>
                  <a:gd name="connsiteX72" fmla="*/ 3630476 w 5428342"/>
                  <a:gd name="connsiteY72" fmla="*/ 1496960 h 1497017"/>
                  <a:gd name="connsiteX73" fmla="*/ 3630476 w 5428342"/>
                  <a:gd name="connsiteY73" fmla="*/ 1497017 h 1497017"/>
                  <a:gd name="connsiteX74" fmla="*/ 5294904 w 5428342"/>
                  <a:gd name="connsiteY74" fmla="*/ 1497017 h 1497017"/>
                  <a:gd name="connsiteX75" fmla="*/ 5428342 w 5428342"/>
                  <a:gd name="connsiteY75" fmla="*/ 1363579 h 1497017"/>
                  <a:gd name="connsiteX76" fmla="*/ 5428342 w 5428342"/>
                  <a:gd name="connsiteY76" fmla="*/ 914375 h 1497017"/>
                  <a:gd name="connsiteX77" fmla="*/ 5428342 w 5428342"/>
                  <a:gd name="connsiteY77" fmla="*/ 135851 h 1497017"/>
                  <a:gd name="connsiteX78" fmla="*/ 5294904 w 5428342"/>
                  <a:gd name="connsiteY78" fmla="*/ 2413 h 14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28342" h="1497017">
                    <a:moveTo>
                      <a:pt x="5051503" y="225265"/>
                    </a:moveTo>
                    <a:cubicBezTo>
                      <a:pt x="5119887" y="225265"/>
                      <a:pt x="5175324" y="280702"/>
                      <a:pt x="5175324" y="349086"/>
                    </a:cubicBezTo>
                    <a:lnTo>
                      <a:pt x="5175324" y="748509"/>
                    </a:lnTo>
                    <a:lnTo>
                      <a:pt x="5174003" y="748509"/>
                    </a:lnTo>
                    <a:lnTo>
                      <a:pt x="5174003" y="748509"/>
                    </a:lnTo>
                    <a:lnTo>
                      <a:pt x="5175323" y="748509"/>
                    </a:lnTo>
                    <a:lnTo>
                      <a:pt x="5175323" y="1147932"/>
                    </a:lnTo>
                    <a:cubicBezTo>
                      <a:pt x="5175323" y="1216316"/>
                      <a:pt x="5119886" y="1271753"/>
                      <a:pt x="5051502" y="1271753"/>
                    </a:cubicBezTo>
                    <a:lnTo>
                      <a:pt x="4181935" y="1271753"/>
                    </a:lnTo>
                    <a:lnTo>
                      <a:pt x="3733494" y="1271753"/>
                    </a:lnTo>
                    <a:lnTo>
                      <a:pt x="3639436" y="1271753"/>
                    </a:lnTo>
                    <a:cubicBezTo>
                      <a:pt x="3606696" y="1267479"/>
                      <a:pt x="3543196" y="1263204"/>
                      <a:pt x="3514076" y="1244454"/>
                    </a:cubicBezTo>
                    <a:cubicBezTo>
                      <a:pt x="3453199" y="1208094"/>
                      <a:pt x="3396266" y="1173732"/>
                      <a:pt x="3342954" y="1141461"/>
                    </a:cubicBezTo>
                    <a:lnTo>
                      <a:pt x="3326962" y="1131780"/>
                    </a:lnTo>
                    <a:lnTo>
                      <a:pt x="2818407" y="838338"/>
                    </a:lnTo>
                    <a:cubicBezTo>
                      <a:pt x="2761246" y="806413"/>
                      <a:pt x="2667099" y="806413"/>
                      <a:pt x="2609938" y="838338"/>
                    </a:cubicBezTo>
                    <a:lnTo>
                      <a:pt x="1984645" y="1199139"/>
                    </a:lnTo>
                    <a:lnTo>
                      <a:pt x="1981719" y="1199139"/>
                    </a:lnTo>
                    <a:lnTo>
                      <a:pt x="1906428" y="1244454"/>
                    </a:lnTo>
                    <a:cubicBezTo>
                      <a:pt x="1877307" y="1263204"/>
                      <a:pt x="1813808" y="1267479"/>
                      <a:pt x="1781068" y="1271753"/>
                    </a:cubicBezTo>
                    <a:lnTo>
                      <a:pt x="1734358" y="1271753"/>
                    </a:lnTo>
                    <a:lnTo>
                      <a:pt x="1238568" y="1271753"/>
                    </a:lnTo>
                    <a:lnTo>
                      <a:pt x="376844" y="1271753"/>
                    </a:lnTo>
                    <a:cubicBezTo>
                      <a:pt x="308460" y="1271753"/>
                      <a:pt x="253023" y="1216316"/>
                      <a:pt x="253023" y="1147932"/>
                    </a:cubicBezTo>
                    <a:lnTo>
                      <a:pt x="253023" y="851378"/>
                    </a:lnTo>
                    <a:lnTo>
                      <a:pt x="252910" y="851378"/>
                    </a:lnTo>
                    <a:lnTo>
                      <a:pt x="252910" y="645638"/>
                    </a:lnTo>
                    <a:lnTo>
                      <a:pt x="253024" y="645638"/>
                    </a:lnTo>
                    <a:lnTo>
                      <a:pt x="253024" y="349086"/>
                    </a:lnTo>
                    <a:cubicBezTo>
                      <a:pt x="253024" y="280702"/>
                      <a:pt x="308461" y="225265"/>
                      <a:pt x="376845" y="225265"/>
                    </a:cubicBezTo>
                    <a:lnTo>
                      <a:pt x="1238569" y="225265"/>
                    </a:lnTo>
                    <a:lnTo>
                      <a:pt x="1734359" y="225265"/>
                    </a:lnTo>
                    <a:lnTo>
                      <a:pt x="1781069" y="225265"/>
                    </a:lnTo>
                    <a:cubicBezTo>
                      <a:pt x="1813808" y="229540"/>
                      <a:pt x="1877308" y="233814"/>
                      <a:pt x="1906429" y="252564"/>
                    </a:cubicBezTo>
                    <a:lnTo>
                      <a:pt x="1981720" y="297879"/>
                    </a:lnTo>
                    <a:lnTo>
                      <a:pt x="1984646" y="297879"/>
                    </a:lnTo>
                    <a:lnTo>
                      <a:pt x="2609939" y="658680"/>
                    </a:lnTo>
                    <a:cubicBezTo>
                      <a:pt x="2667099" y="690605"/>
                      <a:pt x="2761247" y="690605"/>
                      <a:pt x="2818408" y="658680"/>
                    </a:cubicBezTo>
                    <a:lnTo>
                      <a:pt x="3326963" y="365238"/>
                    </a:lnTo>
                    <a:lnTo>
                      <a:pt x="3342955" y="355557"/>
                    </a:lnTo>
                    <a:cubicBezTo>
                      <a:pt x="3396266" y="323286"/>
                      <a:pt x="3453200" y="288924"/>
                      <a:pt x="3514076" y="252564"/>
                    </a:cubicBezTo>
                    <a:cubicBezTo>
                      <a:pt x="3543197" y="233814"/>
                      <a:pt x="3606697" y="229540"/>
                      <a:pt x="3639436" y="225265"/>
                    </a:cubicBezTo>
                    <a:lnTo>
                      <a:pt x="3733495" y="225265"/>
                    </a:lnTo>
                    <a:lnTo>
                      <a:pt x="4181936" y="225265"/>
                    </a:lnTo>
                    <a:close/>
                    <a:moveTo>
                      <a:pt x="3605041" y="0"/>
                    </a:moveTo>
                    <a:cubicBezTo>
                      <a:pt x="3490656" y="2769"/>
                      <a:pt x="3467950" y="22427"/>
                      <a:pt x="3392166" y="58972"/>
                    </a:cubicBezTo>
                    <a:cubicBezTo>
                      <a:pt x="3279295" y="124100"/>
                      <a:pt x="2948779" y="339043"/>
                      <a:pt x="2818407" y="395057"/>
                    </a:cubicBezTo>
                    <a:cubicBezTo>
                      <a:pt x="2688036" y="451071"/>
                      <a:pt x="2667099" y="428663"/>
                      <a:pt x="2609938" y="395057"/>
                    </a:cubicBezTo>
                    <a:lnTo>
                      <a:pt x="2214473" y="166869"/>
                    </a:lnTo>
                    <a:lnTo>
                      <a:pt x="2121315" y="109372"/>
                    </a:lnTo>
                    <a:cubicBezTo>
                      <a:pt x="2087603" y="88662"/>
                      <a:pt x="2058788" y="71184"/>
                      <a:pt x="2037624" y="58972"/>
                    </a:cubicBezTo>
                    <a:cubicBezTo>
                      <a:pt x="1961840" y="22427"/>
                      <a:pt x="1939134" y="2769"/>
                      <a:pt x="1824749" y="0"/>
                    </a:cubicBezTo>
                    <a:lnTo>
                      <a:pt x="1230424" y="849"/>
                    </a:lnTo>
                    <a:lnTo>
                      <a:pt x="1230424" y="2413"/>
                    </a:lnTo>
                    <a:lnTo>
                      <a:pt x="133438" y="2413"/>
                    </a:lnTo>
                    <a:cubicBezTo>
                      <a:pt x="59742" y="2413"/>
                      <a:pt x="0" y="62155"/>
                      <a:pt x="0" y="135851"/>
                    </a:cubicBezTo>
                    <a:lnTo>
                      <a:pt x="0" y="914375"/>
                    </a:lnTo>
                    <a:lnTo>
                      <a:pt x="0" y="1363579"/>
                    </a:lnTo>
                    <a:cubicBezTo>
                      <a:pt x="0" y="1437275"/>
                      <a:pt x="59742" y="1497017"/>
                      <a:pt x="133438" y="1497017"/>
                    </a:cubicBezTo>
                    <a:lnTo>
                      <a:pt x="1686405" y="1497017"/>
                    </a:lnTo>
                    <a:lnTo>
                      <a:pt x="1686405" y="1496820"/>
                    </a:lnTo>
                    <a:lnTo>
                      <a:pt x="1824749" y="1497017"/>
                    </a:lnTo>
                    <a:cubicBezTo>
                      <a:pt x="1939134" y="1494248"/>
                      <a:pt x="1961840" y="1474590"/>
                      <a:pt x="2037624" y="1438045"/>
                    </a:cubicBezTo>
                    <a:cubicBezTo>
                      <a:pt x="2058788" y="1425834"/>
                      <a:pt x="2087603" y="1408355"/>
                      <a:pt x="2121315" y="1387645"/>
                    </a:cubicBezTo>
                    <a:lnTo>
                      <a:pt x="2154423" y="1367211"/>
                    </a:lnTo>
                    <a:lnTo>
                      <a:pt x="2609938" y="1104373"/>
                    </a:lnTo>
                    <a:cubicBezTo>
                      <a:pt x="2667099" y="1070767"/>
                      <a:pt x="2761246" y="1070767"/>
                      <a:pt x="2818407" y="1104373"/>
                    </a:cubicBezTo>
                    <a:lnTo>
                      <a:pt x="3119246" y="1277961"/>
                    </a:lnTo>
                    <a:lnTo>
                      <a:pt x="3119246" y="1280155"/>
                    </a:lnTo>
                    <a:lnTo>
                      <a:pt x="3180682" y="1317854"/>
                    </a:lnTo>
                    <a:cubicBezTo>
                      <a:pt x="3262190" y="1368131"/>
                      <a:pt x="3335123" y="1413622"/>
                      <a:pt x="3377450" y="1438045"/>
                    </a:cubicBezTo>
                    <a:cubicBezTo>
                      <a:pt x="3453233" y="1474590"/>
                      <a:pt x="3475939" y="1494248"/>
                      <a:pt x="3590324" y="1497017"/>
                    </a:cubicBezTo>
                    <a:lnTo>
                      <a:pt x="3630476" y="1496960"/>
                    </a:lnTo>
                    <a:lnTo>
                      <a:pt x="3630476" y="1497017"/>
                    </a:lnTo>
                    <a:lnTo>
                      <a:pt x="5294904" y="1497017"/>
                    </a:lnTo>
                    <a:cubicBezTo>
                      <a:pt x="5368600" y="1497017"/>
                      <a:pt x="5428342" y="1437275"/>
                      <a:pt x="5428342" y="1363579"/>
                    </a:cubicBezTo>
                    <a:lnTo>
                      <a:pt x="5428342" y="914375"/>
                    </a:lnTo>
                    <a:lnTo>
                      <a:pt x="5428342" y="135851"/>
                    </a:lnTo>
                    <a:cubicBezTo>
                      <a:pt x="5428342" y="62155"/>
                      <a:pt x="5368600" y="2413"/>
                      <a:pt x="5294904" y="2413"/>
                    </a:cubicBezTo>
                    <a:close/>
                  </a:path>
                </a:pathLst>
              </a:custGeom>
              <a:gradFill flip="none" rotWithShape="1">
                <a:gsLst>
                  <a:gs pos="100000">
                    <a:srgbClr val="EAEAEA"/>
                  </a:gs>
                  <a:gs pos="0">
                    <a:schemeClr val="bg1"/>
                  </a:gs>
                </a:gsLst>
                <a:lin ang="27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5" name="Group 41"/>
              <p:cNvGrpSpPr>
                <a:grpSpLocks noChangeAspect="1"/>
              </p:cNvGrpSpPr>
              <p:nvPr/>
            </p:nvGrpSpPr>
            <p:grpSpPr bwMode="auto">
              <a:xfrm>
                <a:off x="7876457" y="4698265"/>
                <a:ext cx="447011" cy="547203"/>
                <a:chOff x="3783" y="2089"/>
                <a:chExt cx="116" cy="142"/>
              </a:xfrm>
              <a:solidFill>
                <a:schemeClr val="bg1"/>
              </a:solidFill>
              <a:effectLst>
                <a:outerShdw blurRad="50800" dist="25400" dir="2700000" algn="tl" rotWithShape="0">
                  <a:prstClr val="black">
                    <a:alpha val="40000"/>
                  </a:prstClr>
                </a:outerShdw>
              </a:effectLst>
            </p:grpSpPr>
            <p:sp>
              <p:nvSpPr>
                <p:cNvPr id="30"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6" name="Group 62"/>
              <p:cNvGrpSpPr>
                <a:grpSpLocks noChangeAspect="1"/>
              </p:cNvGrpSpPr>
              <p:nvPr/>
            </p:nvGrpSpPr>
            <p:grpSpPr bwMode="auto">
              <a:xfrm>
                <a:off x="7821335" y="1946316"/>
                <a:ext cx="549846" cy="439024"/>
                <a:chOff x="3775" y="2110"/>
                <a:chExt cx="129" cy="103"/>
              </a:xfrm>
              <a:solidFill>
                <a:schemeClr val="bg1"/>
              </a:solidFill>
              <a:effectLst>
                <a:outerShdw blurRad="50800" dist="25400" dir="2700000" algn="tl" rotWithShape="0">
                  <a:prstClr val="black">
                    <a:alpha val="40000"/>
                  </a:prstClr>
                </a:outerShdw>
              </a:effectLst>
            </p:grpSpPr>
            <p:sp>
              <p:nvSpPr>
                <p:cNvPr id="27"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38" name="组合 37"/>
            <p:cNvGrpSpPr/>
            <p:nvPr/>
          </p:nvGrpSpPr>
          <p:grpSpPr>
            <a:xfrm>
              <a:off x="3237418" y="3001078"/>
              <a:ext cx="5109693" cy="1408631"/>
              <a:chOff x="5541746" y="2869662"/>
              <a:chExt cx="5109028" cy="1408957"/>
            </a:xfrm>
          </p:grpSpPr>
          <p:sp>
            <p:nvSpPr>
              <p:cNvPr id="39" name="圆角矩形 25"/>
              <p:cNvSpPr/>
              <p:nvPr/>
            </p:nvSpPr>
            <p:spPr>
              <a:xfrm flipH="1">
                <a:off x="8399066" y="3086459"/>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圆角矩形 25"/>
              <p:cNvSpPr/>
              <p:nvPr/>
            </p:nvSpPr>
            <p:spPr>
              <a:xfrm>
                <a:off x="5781023" y="3086459"/>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任意多边形 8"/>
              <p:cNvSpPr/>
              <p:nvPr/>
            </p:nvSpPr>
            <p:spPr>
              <a:xfrm flipH="1">
                <a:off x="5541746" y="2869662"/>
                <a:ext cx="5109028" cy="1408957"/>
              </a:xfrm>
              <a:custGeom>
                <a:avLst/>
                <a:gdLst>
                  <a:gd name="connsiteX0" fmla="*/ 5051503 w 5428342"/>
                  <a:gd name="connsiteY0" fmla="*/ 225265 h 1497017"/>
                  <a:gd name="connsiteX1" fmla="*/ 5175324 w 5428342"/>
                  <a:gd name="connsiteY1" fmla="*/ 349086 h 1497017"/>
                  <a:gd name="connsiteX2" fmla="*/ 5175324 w 5428342"/>
                  <a:gd name="connsiteY2" fmla="*/ 748509 h 1497017"/>
                  <a:gd name="connsiteX3" fmla="*/ 5174003 w 5428342"/>
                  <a:gd name="connsiteY3" fmla="*/ 748509 h 1497017"/>
                  <a:gd name="connsiteX4" fmla="*/ 5174003 w 5428342"/>
                  <a:gd name="connsiteY4" fmla="*/ 748509 h 1497017"/>
                  <a:gd name="connsiteX5" fmla="*/ 5175323 w 5428342"/>
                  <a:gd name="connsiteY5" fmla="*/ 748509 h 1497017"/>
                  <a:gd name="connsiteX6" fmla="*/ 5175323 w 5428342"/>
                  <a:gd name="connsiteY6" fmla="*/ 1147932 h 1497017"/>
                  <a:gd name="connsiteX7" fmla="*/ 5051502 w 5428342"/>
                  <a:gd name="connsiteY7" fmla="*/ 1271753 h 1497017"/>
                  <a:gd name="connsiteX8" fmla="*/ 4181935 w 5428342"/>
                  <a:gd name="connsiteY8" fmla="*/ 1271753 h 1497017"/>
                  <a:gd name="connsiteX9" fmla="*/ 3733494 w 5428342"/>
                  <a:gd name="connsiteY9" fmla="*/ 1271753 h 1497017"/>
                  <a:gd name="connsiteX10" fmla="*/ 3639436 w 5428342"/>
                  <a:gd name="connsiteY10" fmla="*/ 1271753 h 1497017"/>
                  <a:gd name="connsiteX11" fmla="*/ 3514076 w 5428342"/>
                  <a:gd name="connsiteY11" fmla="*/ 1244454 h 1497017"/>
                  <a:gd name="connsiteX12" fmla="*/ 3342954 w 5428342"/>
                  <a:gd name="connsiteY12" fmla="*/ 1141461 h 1497017"/>
                  <a:gd name="connsiteX13" fmla="*/ 3326962 w 5428342"/>
                  <a:gd name="connsiteY13" fmla="*/ 1131780 h 1497017"/>
                  <a:gd name="connsiteX14" fmla="*/ 2818407 w 5428342"/>
                  <a:gd name="connsiteY14" fmla="*/ 838338 h 1497017"/>
                  <a:gd name="connsiteX15" fmla="*/ 2609938 w 5428342"/>
                  <a:gd name="connsiteY15" fmla="*/ 838338 h 1497017"/>
                  <a:gd name="connsiteX16" fmla="*/ 1984645 w 5428342"/>
                  <a:gd name="connsiteY16" fmla="*/ 1199139 h 1497017"/>
                  <a:gd name="connsiteX17" fmla="*/ 1981719 w 5428342"/>
                  <a:gd name="connsiteY17" fmla="*/ 1199139 h 1497017"/>
                  <a:gd name="connsiteX18" fmla="*/ 1906428 w 5428342"/>
                  <a:gd name="connsiteY18" fmla="*/ 1244454 h 1497017"/>
                  <a:gd name="connsiteX19" fmla="*/ 1781068 w 5428342"/>
                  <a:gd name="connsiteY19" fmla="*/ 1271753 h 1497017"/>
                  <a:gd name="connsiteX20" fmla="*/ 1734358 w 5428342"/>
                  <a:gd name="connsiteY20" fmla="*/ 1271753 h 1497017"/>
                  <a:gd name="connsiteX21" fmla="*/ 1238568 w 5428342"/>
                  <a:gd name="connsiteY21" fmla="*/ 1271753 h 1497017"/>
                  <a:gd name="connsiteX22" fmla="*/ 376844 w 5428342"/>
                  <a:gd name="connsiteY22" fmla="*/ 1271753 h 1497017"/>
                  <a:gd name="connsiteX23" fmla="*/ 253023 w 5428342"/>
                  <a:gd name="connsiteY23" fmla="*/ 1147932 h 1497017"/>
                  <a:gd name="connsiteX24" fmla="*/ 253023 w 5428342"/>
                  <a:gd name="connsiteY24" fmla="*/ 851378 h 1497017"/>
                  <a:gd name="connsiteX25" fmla="*/ 252910 w 5428342"/>
                  <a:gd name="connsiteY25" fmla="*/ 851378 h 1497017"/>
                  <a:gd name="connsiteX26" fmla="*/ 252910 w 5428342"/>
                  <a:gd name="connsiteY26" fmla="*/ 645638 h 1497017"/>
                  <a:gd name="connsiteX27" fmla="*/ 253024 w 5428342"/>
                  <a:gd name="connsiteY27" fmla="*/ 645638 h 1497017"/>
                  <a:gd name="connsiteX28" fmla="*/ 253024 w 5428342"/>
                  <a:gd name="connsiteY28" fmla="*/ 349086 h 1497017"/>
                  <a:gd name="connsiteX29" fmla="*/ 376845 w 5428342"/>
                  <a:gd name="connsiteY29" fmla="*/ 225265 h 1497017"/>
                  <a:gd name="connsiteX30" fmla="*/ 1238569 w 5428342"/>
                  <a:gd name="connsiteY30" fmla="*/ 225265 h 1497017"/>
                  <a:gd name="connsiteX31" fmla="*/ 1734359 w 5428342"/>
                  <a:gd name="connsiteY31" fmla="*/ 225265 h 1497017"/>
                  <a:gd name="connsiteX32" fmla="*/ 1781069 w 5428342"/>
                  <a:gd name="connsiteY32" fmla="*/ 225265 h 1497017"/>
                  <a:gd name="connsiteX33" fmla="*/ 1906429 w 5428342"/>
                  <a:gd name="connsiteY33" fmla="*/ 252564 h 1497017"/>
                  <a:gd name="connsiteX34" fmla="*/ 1981720 w 5428342"/>
                  <a:gd name="connsiteY34" fmla="*/ 297879 h 1497017"/>
                  <a:gd name="connsiteX35" fmla="*/ 1984646 w 5428342"/>
                  <a:gd name="connsiteY35" fmla="*/ 297879 h 1497017"/>
                  <a:gd name="connsiteX36" fmla="*/ 2609939 w 5428342"/>
                  <a:gd name="connsiteY36" fmla="*/ 658680 h 1497017"/>
                  <a:gd name="connsiteX37" fmla="*/ 2818408 w 5428342"/>
                  <a:gd name="connsiteY37" fmla="*/ 658680 h 1497017"/>
                  <a:gd name="connsiteX38" fmla="*/ 3326963 w 5428342"/>
                  <a:gd name="connsiteY38" fmla="*/ 365238 h 1497017"/>
                  <a:gd name="connsiteX39" fmla="*/ 3342955 w 5428342"/>
                  <a:gd name="connsiteY39" fmla="*/ 355557 h 1497017"/>
                  <a:gd name="connsiteX40" fmla="*/ 3514076 w 5428342"/>
                  <a:gd name="connsiteY40" fmla="*/ 252564 h 1497017"/>
                  <a:gd name="connsiteX41" fmla="*/ 3639436 w 5428342"/>
                  <a:gd name="connsiteY41" fmla="*/ 225265 h 1497017"/>
                  <a:gd name="connsiteX42" fmla="*/ 3733495 w 5428342"/>
                  <a:gd name="connsiteY42" fmla="*/ 225265 h 1497017"/>
                  <a:gd name="connsiteX43" fmla="*/ 4181936 w 5428342"/>
                  <a:gd name="connsiteY43" fmla="*/ 225265 h 1497017"/>
                  <a:gd name="connsiteX44" fmla="*/ 3605041 w 5428342"/>
                  <a:gd name="connsiteY44" fmla="*/ 0 h 1497017"/>
                  <a:gd name="connsiteX45" fmla="*/ 3392166 w 5428342"/>
                  <a:gd name="connsiteY45" fmla="*/ 58972 h 1497017"/>
                  <a:gd name="connsiteX46" fmla="*/ 2818407 w 5428342"/>
                  <a:gd name="connsiteY46" fmla="*/ 395057 h 1497017"/>
                  <a:gd name="connsiteX47" fmla="*/ 2609938 w 5428342"/>
                  <a:gd name="connsiteY47" fmla="*/ 395057 h 1497017"/>
                  <a:gd name="connsiteX48" fmla="*/ 2214473 w 5428342"/>
                  <a:gd name="connsiteY48" fmla="*/ 166869 h 1497017"/>
                  <a:gd name="connsiteX49" fmla="*/ 2121315 w 5428342"/>
                  <a:gd name="connsiteY49" fmla="*/ 109372 h 1497017"/>
                  <a:gd name="connsiteX50" fmla="*/ 2037624 w 5428342"/>
                  <a:gd name="connsiteY50" fmla="*/ 58972 h 1497017"/>
                  <a:gd name="connsiteX51" fmla="*/ 1824749 w 5428342"/>
                  <a:gd name="connsiteY51" fmla="*/ 0 h 1497017"/>
                  <a:gd name="connsiteX52" fmla="*/ 1230424 w 5428342"/>
                  <a:gd name="connsiteY52" fmla="*/ 849 h 1497017"/>
                  <a:gd name="connsiteX53" fmla="*/ 1230424 w 5428342"/>
                  <a:gd name="connsiteY53" fmla="*/ 2413 h 1497017"/>
                  <a:gd name="connsiteX54" fmla="*/ 133438 w 5428342"/>
                  <a:gd name="connsiteY54" fmla="*/ 2413 h 1497017"/>
                  <a:gd name="connsiteX55" fmla="*/ 0 w 5428342"/>
                  <a:gd name="connsiteY55" fmla="*/ 135851 h 1497017"/>
                  <a:gd name="connsiteX56" fmla="*/ 0 w 5428342"/>
                  <a:gd name="connsiteY56" fmla="*/ 914375 h 1497017"/>
                  <a:gd name="connsiteX57" fmla="*/ 0 w 5428342"/>
                  <a:gd name="connsiteY57" fmla="*/ 1363579 h 1497017"/>
                  <a:gd name="connsiteX58" fmla="*/ 133438 w 5428342"/>
                  <a:gd name="connsiteY58" fmla="*/ 1497017 h 1497017"/>
                  <a:gd name="connsiteX59" fmla="*/ 1686405 w 5428342"/>
                  <a:gd name="connsiteY59" fmla="*/ 1497017 h 1497017"/>
                  <a:gd name="connsiteX60" fmla="*/ 1686405 w 5428342"/>
                  <a:gd name="connsiteY60" fmla="*/ 1496820 h 1497017"/>
                  <a:gd name="connsiteX61" fmla="*/ 1824749 w 5428342"/>
                  <a:gd name="connsiteY61" fmla="*/ 1497017 h 1497017"/>
                  <a:gd name="connsiteX62" fmla="*/ 2037624 w 5428342"/>
                  <a:gd name="connsiteY62" fmla="*/ 1438045 h 1497017"/>
                  <a:gd name="connsiteX63" fmla="*/ 2121315 w 5428342"/>
                  <a:gd name="connsiteY63" fmla="*/ 1387645 h 1497017"/>
                  <a:gd name="connsiteX64" fmla="*/ 2154423 w 5428342"/>
                  <a:gd name="connsiteY64" fmla="*/ 1367211 h 1497017"/>
                  <a:gd name="connsiteX65" fmla="*/ 2609938 w 5428342"/>
                  <a:gd name="connsiteY65" fmla="*/ 1104373 h 1497017"/>
                  <a:gd name="connsiteX66" fmla="*/ 2818407 w 5428342"/>
                  <a:gd name="connsiteY66" fmla="*/ 1104373 h 1497017"/>
                  <a:gd name="connsiteX67" fmla="*/ 3119246 w 5428342"/>
                  <a:gd name="connsiteY67" fmla="*/ 1277961 h 1497017"/>
                  <a:gd name="connsiteX68" fmla="*/ 3119246 w 5428342"/>
                  <a:gd name="connsiteY68" fmla="*/ 1280155 h 1497017"/>
                  <a:gd name="connsiteX69" fmla="*/ 3180682 w 5428342"/>
                  <a:gd name="connsiteY69" fmla="*/ 1317854 h 1497017"/>
                  <a:gd name="connsiteX70" fmla="*/ 3377450 w 5428342"/>
                  <a:gd name="connsiteY70" fmla="*/ 1438045 h 1497017"/>
                  <a:gd name="connsiteX71" fmla="*/ 3590324 w 5428342"/>
                  <a:gd name="connsiteY71" fmla="*/ 1497017 h 1497017"/>
                  <a:gd name="connsiteX72" fmla="*/ 3630476 w 5428342"/>
                  <a:gd name="connsiteY72" fmla="*/ 1496960 h 1497017"/>
                  <a:gd name="connsiteX73" fmla="*/ 3630476 w 5428342"/>
                  <a:gd name="connsiteY73" fmla="*/ 1497017 h 1497017"/>
                  <a:gd name="connsiteX74" fmla="*/ 5294904 w 5428342"/>
                  <a:gd name="connsiteY74" fmla="*/ 1497017 h 1497017"/>
                  <a:gd name="connsiteX75" fmla="*/ 5428342 w 5428342"/>
                  <a:gd name="connsiteY75" fmla="*/ 1363579 h 1497017"/>
                  <a:gd name="connsiteX76" fmla="*/ 5428342 w 5428342"/>
                  <a:gd name="connsiteY76" fmla="*/ 914375 h 1497017"/>
                  <a:gd name="connsiteX77" fmla="*/ 5428342 w 5428342"/>
                  <a:gd name="connsiteY77" fmla="*/ 135851 h 1497017"/>
                  <a:gd name="connsiteX78" fmla="*/ 5294904 w 5428342"/>
                  <a:gd name="connsiteY78" fmla="*/ 2413 h 14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28342" h="1497017">
                    <a:moveTo>
                      <a:pt x="5051503" y="225265"/>
                    </a:moveTo>
                    <a:cubicBezTo>
                      <a:pt x="5119887" y="225265"/>
                      <a:pt x="5175324" y="280702"/>
                      <a:pt x="5175324" y="349086"/>
                    </a:cubicBezTo>
                    <a:lnTo>
                      <a:pt x="5175324" y="748509"/>
                    </a:lnTo>
                    <a:lnTo>
                      <a:pt x="5174003" y="748509"/>
                    </a:lnTo>
                    <a:lnTo>
                      <a:pt x="5174003" y="748509"/>
                    </a:lnTo>
                    <a:lnTo>
                      <a:pt x="5175323" y="748509"/>
                    </a:lnTo>
                    <a:lnTo>
                      <a:pt x="5175323" y="1147932"/>
                    </a:lnTo>
                    <a:cubicBezTo>
                      <a:pt x="5175323" y="1216316"/>
                      <a:pt x="5119886" y="1271753"/>
                      <a:pt x="5051502" y="1271753"/>
                    </a:cubicBezTo>
                    <a:lnTo>
                      <a:pt x="4181935" y="1271753"/>
                    </a:lnTo>
                    <a:lnTo>
                      <a:pt x="3733494" y="1271753"/>
                    </a:lnTo>
                    <a:lnTo>
                      <a:pt x="3639436" y="1271753"/>
                    </a:lnTo>
                    <a:cubicBezTo>
                      <a:pt x="3606696" y="1267479"/>
                      <a:pt x="3543196" y="1263204"/>
                      <a:pt x="3514076" y="1244454"/>
                    </a:cubicBezTo>
                    <a:cubicBezTo>
                      <a:pt x="3453199" y="1208094"/>
                      <a:pt x="3396266" y="1173732"/>
                      <a:pt x="3342954" y="1141461"/>
                    </a:cubicBezTo>
                    <a:lnTo>
                      <a:pt x="3326962" y="1131780"/>
                    </a:lnTo>
                    <a:lnTo>
                      <a:pt x="2818407" y="838338"/>
                    </a:lnTo>
                    <a:cubicBezTo>
                      <a:pt x="2761246" y="806413"/>
                      <a:pt x="2667099" y="806413"/>
                      <a:pt x="2609938" y="838338"/>
                    </a:cubicBezTo>
                    <a:lnTo>
                      <a:pt x="1984645" y="1199139"/>
                    </a:lnTo>
                    <a:lnTo>
                      <a:pt x="1981719" y="1199139"/>
                    </a:lnTo>
                    <a:lnTo>
                      <a:pt x="1906428" y="1244454"/>
                    </a:lnTo>
                    <a:cubicBezTo>
                      <a:pt x="1877307" y="1263204"/>
                      <a:pt x="1813808" y="1267479"/>
                      <a:pt x="1781068" y="1271753"/>
                    </a:cubicBezTo>
                    <a:lnTo>
                      <a:pt x="1734358" y="1271753"/>
                    </a:lnTo>
                    <a:lnTo>
                      <a:pt x="1238568" y="1271753"/>
                    </a:lnTo>
                    <a:lnTo>
                      <a:pt x="376844" y="1271753"/>
                    </a:lnTo>
                    <a:cubicBezTo>
                      <a:pt x="308460" y="1271753"/>
                      <a:pt x="253023" y="1216316"/>
                      <a:pt x="253023" y="1147932"/>
                    </a:cubicBezTo>
                    <a:lnTo>
                      <a:pt x="253023" y="851378"/>
                    </a:lnTo>
                    <a:lnTo>
                      <a:pt x="252910" y="851378"/>
                    </a:lnTo>
                    <a:lnTo>
                      <a:pt x="252910" y="645638"/>
                    </a:lnTo>
                    <a:lnTo>
                      <a:pt x="253024" y="645638"/>
                    </a:lnTo>
                    <a:lnTo>
                      <a:pt x="253024" y="349086"/>
                    </a:lnTo>
                    <a:cubicBezTo>
                      <a:pt x="253024" y="280702"/>
                      <a:pt x="308461" y="225265"/>
                      <a:pt x="376845" y="225265"/>
                    </a:cubicBezTo>
                    <a:lnTo>
                      <a:pt x="1238569" y="225265"/>
                    </a:lnTo>
                    <a:lnTo>
                      <a:pt x="1734359" y="225265"/>
                    </a:lnTo>
                    <a:lnTo>
                      <a:pt x="1781069" y="225265"/>
                    </a:lnTo>
                    <a:cubicBezTo>
                      <a:pt x="1813808" y="229540"/>
                      <a:pt x="1877308" y="233814"/>
                      <a:pt x="1906429" y="252564"/>
                    </a:cubicBezTo>
                    <a:lnTo>
                      <a:pt x="1981720" y="297879"/>
                    </a:lnTo>
                    <a:lnTo>
                      <a:pt x="1984646" y="297879"/>
                    </a:lnTo>
                    <a:lnTo>
                      <a:pt x="2609939" y="658680"/>
                    </a:lnTo>
                    <a:cubicBezTo>
                      <a:pt x="2667099" y="690605"/>
                      <a:pt x="2761247" y="690605"/>
                      <a:pt x="2818408" y="658680"/>
                    </a:cubicBezTo>
                    <a:lnTo>
                      <a:pt x="3326963" y="365238"/>
                    </a:lnTo>
                    <a:lnTo>
                      <a:pt x="3342955" y="355557"/>
                    </a:lnTo>
                    <a:cubicBezTo>
                      <a:pt x="3396266" y="323286"/>
                      <a:pt x="3453200" y="288924"/>
                      <a:pt x="3514076" y="252564"/>
                    </a:cubicBezTo>
                    <a:cubicBezTo>
                      <a:pt x="3543197" y="233814"/>
                      <a:pt x="3606697" y="229540"/>
                      <a:pt x="3639436" y="225265"/>
                    </a:cubicBezTo>
                    <a:lnTo>
                      <a:pt x="3733495" y="225265"/>
                    </a:lnTo>
                    <a:lnTo>
                      <a:pt x="4181936" y="225265"/>
                    </a:lnTo>
                    <a:close/>
                    <a:moveTo>
                      <a:pt x="3605041" y="0"/>
                    </a:moveTo>
                    <a:cubicBezTo>
                      <a:pt x="3490656" y="2769"/>
                      <a:pt x="3467950" y="22427"/>
                      <a:pt x="3392166" y="58972"/>
                    </a:cubicBezTo>
                    <a:cubicBezTo>
                      <a:pt x="3279295" y="124100"/>
                      <a:pt x="2948779" y="339043"/>
                      <a:pt x="2818407" y="395057"/>
                    </a:cubicBezTo>
                    <a:cubicBezTo>
                      <a:pt x="2688036" y="451071"/>
                      <a:pt x="2667099" y="428663"/>
                      <a:pt x="2609938" y="395057"/>
                    </a:cubicBezTo>
                    <a:lnTo>
                      <a:pt x="2214473" y="166869"/>
                    </a:lnTo>
                    <a:lnTo>
                      <a:pt x="2121315" y="109372"/>
                    </a:lnTo>
                    <a:cubicBezTo>
                      <a:pt x="2087603" y="88662"/>
                      <a:pt x="2058788" y="71184"/>
                      <a:pt x="2037624" y="58972"/>
                    </a:cubicBezTo>
                    <a:cubicBezTo>
                      <a:pt x="1961840" y="22427"/>
                      <a:pt x="1939134" y="2769"/>
                      <a:pt x="1824749" y="0"/>
                    </a:cubicBezTo>
                    <a:lnTo>
                      <a:pt x="1230424" y="849"/>
                    </a:lnTo>
                    <a:lnTo>
                      <a:pt x="1230424" y="2413"/>
                    </a:lnTo>
                    <a:lnTo>
                      <a:pt x="133438" y="2413"/>
                    </a:lnTo>
                    <a:cubicBezTo>
                      <a:pt x="59742" y="2413"/>
                      <a:pt x="0" y="62155"/>
                      <a:pt x="0" y="135851"/>
                    </a:cubicBezTo>
                    <a:lnTo>
                      <a:pt x="0" y="914375"/>
                    </a:lnTo>
                    <a:lnTo>
                      <a:pt x="0" y="1363579"/>
                    </a:lnTo>
                    <a:cubicBezTo>
                      <a:pt x="0" y="1437275"/>
                      <a:pt x="59742" y="1497017"/>
                      <a:pt x="133438" y="1497017"/>
                    </a:cubicBezTo>
                    <a:lnTo>
                      <a:pt x="1686405" y="1497017"/>
                    </a:lnTo>
                    <a:lnTo>
                      <a:pt x="1686405" y="1496820"/>
                    </a:lnTo>
                    <a:lnTo>
                      <a:pt x="1824749" y="1497017"/>
                    </a:lnTo>
                    <a:cubicBezTo>
                      <a:pt x="1939134" y="1494248"/>
                      <a:pt x="1961840" y="1474590"/>
                      <a:pt x="2037624" y="1438045"/>
                    </a:cubicBezTo>
                    <a:cubicBezTo>
                      <a:pt x="2058788" y="1425834"/>
                      <a:pt x="2087603" y="1408355"/>
                      <a:pt x="2121315" y="1387645"/>
                    </a:cubicBezTo>
                    <a:lnTo>
                      <a:pt x="2154423" y="1367211"/>
                    </a:lnTo>
                    <a:lnTo>
                      <a:pt x="2609938" y="1104373"/>
                    </a:lnTo>
                    <a:cubicBezTo>
                      <a:pt x="2667099" y="1070767"/>
                      <a:pt x="2761246" y="1070767"/>
                      <a:pt x="2818407" y="1104373"/>
                    </a:cubicBezTo>
                    <a:lnTo>
                      <a:pt x="3119246" y="1277961"/>
                    </a:lnTo>
                    <a:lnTo>
                      <a:pt x="3119246" y="1280155"/>
                    </a:lnTo>
                    <a:lnTo>
                      <a:pt x="3180682" y="1317854"/>
                    </a:lnTo>
                    <a:cubicBezTo>
                      <a:pt x="3262190" y="1368131"/>
                      <a:pt x="3335123" y="1413622"/>
                      <a:pt x="3377450" y="1438045"/>
                    </a:cubicBezTo>
                    <a:cubicBezTo>
                      <a:pt x="3453233" y="1474590"/>
                      <a:pt x="3475939" y="1494248"/>
                      <a:pt x="3590324" y="1497017"/>
                    </a:cubicBezTo>
                    <a:lnTo>
                      <a:pt x="3630476" y="1496960"/>
                    </a:lnTo>
                    <a:lnTo>
                      <a:pt x="3630476" y="1497017"/>
                    </a:lnTo>
                    <a:lnTo>
                      <a:pt x="5294904" y="1497017"/>
                    </a:lnTo>
                    <a:cubicBezTo>
                      <a:pt x="5368600" y="1497017"/>
                      <a:pt x="5428342" y="1437275"/>
                      <a:pt x="5428342" y="1363579"/>
                    </a:cubicBezTo>
                    <a:lnTo>
                      <a:pt x="5428342" y="914375"/>
                    </a:lnTo>
                    <a:lnTo>
                      <a:pt x="5428342" y="135851"/>
                    </a:lnTo>
                    <a:cubicBezTo>
                      <a:pt x="5428342" y="62155"/>
                      <a:pt x="5368600" y="2413"/>
                      <a:pt x="5294904" y="2413"/>
                    </a:cubicBezTo>
                    <a:close/>
                  </a:path>
                </a:pathLst>
              </a:custGeom>
              <a:gradFill flip="none" rotWithShape="1">
                <a:gsLst>
                  <a:gs pos="100000">
                    <a:srgbClr val="EAEAEA"/>
                  </a:gs>
                  <a:gs pos="0">
                    <a:schemeClr val="bg1"/>
                  </a:gs>
                </a:gsLst>
                <a:lin ang="189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6" name="Group 52"/>
              <p:cNvGrpSpPr>
                <a:grpSpLocks noChangeAspect="1"/>
              </p:cNvGrpSpPr>
              <p:nvPr/>
            </p:nvGrpSpPr>
            <p:grpSpPr bwMode="auto">
              <a:xfrm>
                <a:off x="6361914" y="3292988"/>
                <a:ext cx="567188" cy="562297"/>
                <a:chOff x="3783" y="2102"/>
                <a:chExt cx="116" cy="115"/>
              </a:xfrm>
              <a:solidFill>
                <a:schemeClr val="bg1"/>
              </a:solidFill>
              <a:effectLst>
                <a:outerShdw blurRad="50800" dist="25400" dir="2700000" algn="tl" rotWithShape="0">
                  <a:prstClr val="black">
                    <a:alpha val="40000"/>
                  </a:prstClr>
                </a:outerShdw>
              </a:effectLst>
            </p:grpSpPr>
            <p:sp>
              <p:nvSpPr>
                <p:cNvPr id="65"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7"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8"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0" name="Group 68"/>
              <p:cNvGrpSpPr>
                <a:grpSpLocks noChangeAspect="1"/>
              </p:cNvGrpSpPr>
              <p:nvPr/>
            </p:nvGrpSpPr>
            <p:grpSpPr bwMode="auto">
              <a:xfrm>
                <a:off x="9313428" y="3314216"/>
                <a:ext cx="539531" cy="519841"/>
                <a:chOff x="3770" y="2095"/>
                <a:chExt cx="137" cy="132"/>
              </a:xfrm>
              <a:solidFill>
                <a:schemeClr val="bg1"/>
              </a:solidFill>
              <a:effectLst>
                <a:outerShdw blurRad="50800" dist="25400" dir="2700000" algn="tl" rotWithShape="0">
                  <a:prstClr val="black">
                    <a:alpha val="40000"/>
                  </a:prstClr>
                </a:outerShdw>
              </a:effectLst>
            </p:grpSpPr>
            <p:sp>
              <p:nvSpPr>
                <p:cNvPr id="53"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7"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4"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sp>
        <p:nvSpPr>
          <p:cNvPr id="72" name="文本框 71"/>
          <p:cNvSpPr txBox="1"/>
          <p:nvPr/>
        </p:nvSpPr>
        <p:spPr>
          <a:xfrm>
            <a:off x="7967781" y="2302640"/>
            <a:ext cx="3811625" cy="177185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文本框 72"/>
          <p:cNvSpPr txBox="1"/>
          <p:nvPr/>
        </p:nvSpPr>
        <p:spPr>
          <a:xfrm>
            <a:off x="7967781" y="1972132"/>
            <a:ext cx="3262985" cy="458761"/>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沟通的时机</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文本框 73"/>
          <p:cNvSpPr txBox="1"/>
          <p:nvPr/>
        </p:nvSpPr>
        <p:spPr>
          <a:xfrm>
            <a:off x="7967781" y="4511529"/>
            <a:ext cx="3811625" cy="177185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文本框 74"/>
          <p:cNvSpPr txBox="1"/>
          <p:nvPr/>
        </p:nvSpPr>
        <p:spPr>
          <a:xfrm>
            <a:off x="7967781" y="4181021"/>
            <a:ext cx="3262985" cy="458761"/>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沟通的环境</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文本框 75"/>
          <p:cNvSpPr txBox="1"/>
          <p:nvPr/>
        </p:nvSpPr>
        <p:spPr>
          <a:xfrm>
            <a:off x="412595" y="2302640"/>
            <a:ext cx="3811625" cy="1771853"/>
          </a:xfrm>
          <a:prstGeom prst="rect">
            <a:avLst/>
          </a:prstGeom>
          <a:noFill/>
        </p:spPr>
        <p:txBody>
          <a:bodyPr wrap="square" rtlCol="0">
            <a:noAutofit/>
          </a:bodyPr>
          <a:lstStyle/>
          <a:p>
            <a:pPr algn="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文本框 76"/>
          <p:cNvSpPr txBox="1"/>
          <p:nvPr/>
        </p:nvSpPr>
        <p:spPr>
          <a:xfrm>
            <a:off x="961235" y="1972132"/>
            <a:ext cx="3262985" cy="458761"/>
          </a:xfrm>
          <a:prstGeom prst="rect">
            <a:avLst/>
          </a:prstGeom>
          <a:noFill/>
        </p:spPr>
        <p:txBody>
          <a:bodyPr wrap="none" rtlCol="0">
            <a:noAutofit/>
          </a:bodyPr>
          <a:lstStyle/>
          <a:p>
            <a:pPr algn="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沟通人物心情</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8" name="文本框 77"/>
          <p:cNvSpPr txBox="1"/>
          <p:nvPr/>
        </p:nvSpPr>
        <p:spPr>
          <a:xfrm>
            <a:off x="412595" y="4511529"/>
            <a:ext cx="3811625" cy="1771853"/>
          </a:xfrm>
          <a:prstGeom prst="rect">
            <a:avLst/>
          </a:prstGeom>
          <a:noFill/>
        </p:spPr>
        <p:txBody>
          <a:bodyPr wrap="square" rtlCol="0">
            <a:noAutofit/>
          </a:bodyPr>
          <a:lstStyle/>
          <a:p>
            <a:pPr algn="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文本框 78"/>
          <p:cNvSpPr txBox="1"/>
          <p:nvPr/>
        </p:nvSpPr>
        <p:spPr>
          <a:xfrm>
            <a:off x="961235" y="4181021"/>
            <a:ext cx="3262985" cy="458761"/>
          </a:xfrm>
          <a:prstGeom prst="rect">
            <a:avLst/>
          </a:prstGeom>
          <a:noFill/>
        </p:spPr>
        <p:txBody>
          <a:bodyPr wrap="none" rtlCol="0">
            <a:noAutofit/>
          </a:bodyPr>
          <a:lstStyle/>
          <a:p>
            <a:pPr algn="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沟通目的情况</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如何进行有效沟通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8" name="直接连接符 127"/>
          <p:cNvCxnSpPr/>
          <p:nvPr/>
        </p:nvCxnSpPr>
        <p:spPr>
          <a:xfrm flipV="1">
            <a:off x="2583699" y="1967206"/>
            <a:ext cx="2929461" cy="9564"/>
          </a:xfrm>
          <a:prstGeom prst="line">
            <a:avLst/>
          </a:prstGeom>
          <a:ln w="19050" cap="flat" cmpd="sng">
            <a:solidFill>
              <a:schemeClr val="accent1"/>
            </a:solidFill>
            <a:prstDash val="sysDot"/>
            <a:miter/>
            <a:headEnd type="none" w="med" len="med"/>
            <a:tailEnd type="none" w="med" len="med"/>
          </a:ln>
        </p:spPr>
      </p:cxnSp>
      <p:sp>
        <p:nvSpPr>
          <p:cNvPr id="129" name="椭圆 128"/>
          <p:cNvSpPr/>
          <p:nvPr/>
        </p:nvSpPr>
        <p:spPr>
          <a:xfrm>
            <a:off x="5518625" y="1928948"/>
            <a:ext cx="94279" cy="94279"/>
          </a:xfrm>
          <a:prstGeom prst="ellipse">
            <a:avLst/>
          </a:prstGeom>
          <a:solidFill>
            <a:schemeClr val="accent1"/>
          </a:solidFill>
          <a:ln w="12700" cap="flat" cmpd="sng" algn="ctr">
            <a:solidFill>
              <a:schemeClr val="accent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0" name="直接连接符 129"/>
          <p:cNvCxnSpPr/>
          <p:nvPr/>
        </p:nvCxnSpPr>
        <p:spPr>
          <a:xfrm>
            <a:off x="3773793" y="3098547"/>
            <a:ext cx="1739368" cy="0"/>
          </a:xfrm>
          <a:prstGeom prst="line">
            <a:avLst/>
          </a:prstGeom>
          <a:ln w="19050" cap="flat" cmpd="sng">
            <a:solidFill>
              <a:schemeClr val="accent1"/>
            </a:solidFill>
            <a:prstDash val="sysDot"/>
            <a:miter/>
            <a:headEnd type="none" w="med" len="med"/>
            <a:tailEnd type="none" w="med" len="med"/>
          </a:ln>
        </p:spPr>
      </p:cxnSp>
      <p:sp>
        <p:nvSpPr>
          <p:cNvPr id="131" name="椭圆 130"/>
          <p:cNvSpPr/>
          <p:nvPr/>
        </p:nvSpPr>
        <p:spPr>
          <a:xfrm>
            <a:off x="5518625" y="3060289"/>
            <a:ext cx="94279" cy="94279"/>
          </a:xfrm>
          <a:prstGeom prst="ellipse">
            <a:avLst/>
          </a:prstGeom>
          <a:solidFill>
            <a:schemeClr val="accent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2" name="任意多边形 5"/>
          <p:cNvSpPr/>
          <p:nvPr/>
        </p:nvSpPr>
        <p:spPr>
          <a:xfrm>
            <a:off x="1979351" y="1895434"/>
            <a:ext cx="1782817" cy="3566728"/>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accent2"/>
          </a:solidFill>
          <a:ln w="12700" cap="flat" cmpd="sng" algn="ctr">
            <a:noFill/>
            <a:prstDash val="solid"/>
            <a:miter lim="800000"/>
          </a:ln>
          <a:effectLst>
            <a:innerShdw blurRad="76200" dist="38100" dir="13500000">
              <a:prstClr val="black">
                <a:alpha val="50000"/>
              </a:prstClr>
            </a:inn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3" name="Freeform 5"/>
          <p:cNvSpPr/>
          <p:nvPr/>
        </p:nvSpPr>
        <p:spPr bwMode="auto">
          <a:xfrm rot="10800000">
            <a:off x="1939999" y="1657141"/>
            <a:ext cx="705585" cy="62524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4" name="Freeform 5"/>
          <p:cNvSpPr/>
          <p:nvPr/>
        </p:nvSpPr>
        <p:spPr bwMode="auto">
          <a:xfrm rot="10800000">
            <a:off x="2018346" y="1726568"/>
            <a:ext cx="548891" cy="4863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9050">
            <a:gradFill flip="none" rotWithShape="1">
              <a:gsLst>
                <a:gs pos="29000">
                  <a:srgbClr val="E0E0E0"/>
                </a:gs>
                <a:gs pos="0">
                  <a:srgbClr val="999999"/>
                </a:gs>
                <a:gs pos="83000">
                  <a:sysClr val="window" lastClr="FFFFFF"/>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5" name="Freeform 5"/>
          <p:cNvSpPr/>
          <p:nvPr/>
        </p:nvSpPr>
        <p:spPr bwMode="auto">
          <a:xfrm rot="10800000">
            <a:off x="744968" y="2879414"/>
            <a:ext cx="1844031" cy="163415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19050">
            <a:gradFill flip="none" rotWithShape="1">
              <a:gsLst>
                <a:gs pos="29000">
                  <a:srgbClr val="E0E0E0"/>
                </a:gs>
                <a:gs pos="0">
                  <a:srgbClr val="999999"/>
                </a:gs>
                <a:gs pos="83000">
                  <a:sysClr val="window" lastClr="FFFFFF"/>
                </a:gs>
              </a:gsLst>
              <a:lin ang="2700000" scaled="1"/>
              <a:tileRect/>
            </a:gradFill>
          </a:ln>
          <a:effectLst>
            <a:outerShdw blurRad="254000" dist="114300" dir="2700000" algn="tl" rotWithShape="0">
              <a:prstClr val="black">
                <a:alpha val="32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6" name="文本框 12"/>
          <p:cNvSpPr txBox="1"/>
          <p:nvPr/>
        </p:nvSpPr>
        <p:spPr>
          <a:xfrm>
            <a:off x="1919652" y="1826472"/>
            <a:ext cx="75422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buNone/>
              <a:defRPr/>
            </a:pPr>
            <a:r>
              <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01</a:t>
            </a:r>
            <a:endPar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7" name="Freeform 5"/>
          <p:cNvSpPr/>
          <p:nvPr/>
        </p:nvSpPr>
        <p:spPr bwMode="auto">
          <a:xfrm rot="10800000">
            <a:off x="3129820" y="2783016"/>
            <a:ext cx="705585" cy="62524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8" name="Freeform 5"/>
          <p:cNvSpPr/>
          <p:nvPr/>
        </p:nvSpPr>
        <p:spPr bwMode="auto">
          <a:xfrm rot="10800000">
            <a:off x="3208166" y="2852443"/>
            <a:ext cx="548891" cy="4863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9050">
            <a:solidFill>
              <a:schemeClr val="accent1"/>
            </a:soli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9" name="文本框 16"/>
          <p:cNvSpPr txBox="1"/>
          <p:nvPr/>
        </p:nvSpPr>
        <p:spPr>
          <a:xfrm>
            <a:off x="3115210" y="2938684"/>
            <a:ext cx="75422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buNone/>
              <a:defRPr/>
            </a:pPr>
            <a:r>
              <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02</a:t>
            </a:r>
            <a:endPar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40" name="直接连接符 139"/>
          <p:cNvCxnSpPr/>
          <p:nvPr/>
        </p:nvCxnSpPr>
        <p:spPr>
          <a:xfrm>
            <a:off x="3802486" y="4277710"/>
            <a:ext cx="1710674" cy="0"/>
          </a:xfrm>
          <a:prstGeom prst="line">
            <a:avLst/>
          </a:prstGeom>
          <a:ln w="19050" cap="flat" cmpd="sng">
            <a:solidFill>
              <a:schemeClr val="accent1"/>
            </a:solidFill>
            <a:prstDash val="sysDot"/>
            <a:miter/>
            <a:headEnd type="none" w="med" len="med"/>
            <a:tailEnd type="none" w="med" len="med"/>
          </a:ln>
        </p:spPr>
      </p:cxnSp>
      <p:sp>
        <p:nvSpPr>
          <p:cNvPr id="141" name="椭圆 140"/>
          <p:cNvSpPr/>
          <p:nvPr/>
        </p:nvSpPr>
        <p:spPr>
          <a:xfrm>
            <a:off x="5518625" y="4239452"/>
            <a:ext cx="94279" cy="94279"/>
          </a:xfrm>
          <a:prstGeom prst="ellipse">
            <a:avLst/>
          </a:prstGeom>
          <a:solidFill>
            <a:schemeClr val="accent1"/>
          </a:solidFill>
          <a:ln w="12700" cap="flat" cmpd="sng" algn="ctr">
            <a:solidFill>
              <a:schemeClr val="accent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2" name="Freeform 5"/>
          <p:cNvSpPr/>
          <p:nvPr/>
        </p:nvSpPr>
        <p:spPr bwMode="auto">
          <a:xfrm rot="10800000">
            <a:off x="3139111" y="3953162"/>
            <a:ext cx="705585" cy="62524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3" name="Freeform 5"/>
          <p:cNvSpPr/>
          <p:nvPr/>
        </p:nvSpPr>
        <p:spPr bwMode="auto">
          <a:xfrm rot="10800000">
            <a:off x="3217458" y="4022588"/>
            <a:ext cx="548891" cy="4863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9050">
            <a:solidFill>
              <a:schemeClr val="accent1"/>
            </a:soli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4" name="文本框 23"/>
          <p:cNvSpPr txBox="1"/>
          <p:nvPr/>
        </p:nvSpPr>
        <p:spPr>
          <a:xfrm>
            <a:off x="3115210" y="4138341"/>
            <a:ext cx="75422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buNone/>
              <a:defRPr/>
            </a:pPr>
            <a:r>
              <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03</a:t>
            </a:r>
            <a:endPar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45" name="直接连接符 144"/>
          <p:cNvCxnSpPr/>
          <p:nvPr/>
        </p:nvCxnSpPr>
        <p:spPr>
          <a:xfrm flipV="1">
            <a:off x="2570036" y="5376258"/>
            <a:ext cx="2929461" cy="8198"/>
          </a:xfrm>
          <a:prstGeom prst="line">
            <a:avLst/>
          </a:prstGeom>
          <a:ln w="19050" cap="flat" cmpd="sng">
            <a:solidFill>
              <a:schemeClr val="accent1"/>
            </a:solidFill>
            <a:prstDash val="sysDot"/>
            <a:miter/>
            <a:headEnd type="none" w="med" len="med"/>
            <a:tailEnd type="none" w="med" len="med"/>
          </a:ln>
        </p:spPr>
      </p:cxnSp>
      <p:sp>
        <p:nvSpPr>
          <p:cNvPr id="146" name="椭圆 145"/>
          <p:cNvSpPr/>
          <p:nvPr/>
        </p:nvSpPr>
        <p:spPr>
          <a:xfrm>
            <a:off x="5511794" y="5338000"/>
            <a:ext cx="94279" cy="94279"/>
          </a:xfrm>
          <a:prstGeom prst="ellipse">
            <a:avLst/>
          </a:prstGeom>
          <a:solidFill>
            <a:schemeClr val="accent1"/>
          </a:solidFill>
          <a:ln w="12700" cap="flat" cmpd="sng" algn="ctr">
            <a:solidFill>
              <a:schemeClr val="accent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7" name="Freeform 5"/>
          <p:cNvSpPr/>
          <p:nvPr/>
        </p:nvSpPr>
        <p:spPr bwMode="auto">
          <a:xfrm rot="10800000">
            <a:off x="1915952" y="5085595"/>
            <a:ext cx="705585" cy="62524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8" name="Freeform 5"/>
          <p:cNvSpPr/>
          <p:nvPr/>
        </p:nvSpPr>
        <p:spPr bwMode="auto">
          <a:xfrm rot="10800000">
            <a:off x="1994299" y="5155021"/>
            <a:ext cx="548891" cy="4863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9050">
            <a:solidFill>
              <a:schemeClr val="accent1"/>
            </a:soli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9" name="文本框 30"/>
          <p:cNvSpPr txBox="1"/>
          <p:nvPr/>
        </p:nvSpPr>
        <p:spPr>
          <a:xfrm>
            <a:off x="1899156" y="5268316"/>
            <a:ext cx="754227"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R="0" algn="ctr" defTabSz="914400" fontAlgn="auto">
              <a:spcBef>
                <a:spcPts val="0"/>
              </a:spcBef>
              <a:spcAft>
                <a:spcPts val="0"/>
              </a:spcAft>
              <a:buClrTx/>
              <a:buSzTx/>
              <a:buFontTx/>
              <a:buNone/>
              <a:defRPr/>
            </a:pPr>
            <a:r>
              <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04</a:t>
            </a:r>
            <a:endParaRPr kumimoji="0" lang="en-US" altLang="zh-CN" i="0" kern="0" cap="none" spc="0" normalizeH="0" baseline="0"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1" name="文本框 150"/>
          <p:cNvSpPr txBox="1"/>
          <p:nvPr/>
        </p:nvSpPr>
        <p:spPr>
          <a:xfrm>
            <a:off x="1159875" y="3222325"/>
            <a:ext cx="1014215" cy="923330"/>
          </a:xfrm>
          <a:prstGeom prst="rect">
            <a:avLst/>
          </a:prstGeom>
          <a:noFill/>
        </p:spPr>
        <p:txBody>
          <a:bodyPr wrap="none" rtlCol="0">
            <a:noAutofit/>
          </a:bodyPr>
          <a:lstStyle/>
          <a:p>
            <a:pPr algn="ctr"/>
            <a:r>
              <a:rPr lang="zh-CN" altLang="en-US"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如何进行</a:t>
            </a:r>
            <a:endParaRPr lang="en-US" altLang="zh-CN"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有效沟通</a:t>
            </a:r>
            <a:endParaRPr lang="zh-CN" altLang="en-US"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2" name="文本框 151"/>
          <p:cNvSpPr txBox="1"/>
          <p:nvPr/>
        </p:nvSpPr>
        <p:spPr>
          <a:xfrm>
            <a:off x="5901366" y="1803561"/>
            <a:ext cx="5545667"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3" name="文本框 152"/>
          <p:cNvSpPr txBox="1"/>
          <p:nvPr/>
        </p:nvSpPr>
        <p:spPr>
          <a:xfrm>
            <a:off x="5901366" y="1473053"/>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沟通的时机</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1" name="文本框 160"/>
          <p:cNvSpPr txBox="1"/>
          <p:nvPr/>
        </p:nvSpPr>
        <p:spPr>
          <a:xfrm>
            <a:off x="5901366" y="2989556"/>
            <a:ext cx="5545667"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2" name="文本框 161"/>
          <p:cNvSpPr txBox="1"/>
          <p:nvPr/>
        </p:nvSpPr>
        <p:spPr>
          <a:xfrm>
            <a:off x="5901366" y="2659048"/>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沟通前准备</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4" name="文本框 163"/>
          <p:cNvSpPr txBox="1"/>
          <p:nvPr/>
        </p:nvSpPr>
        <p:spPr>
          <a:xfrm>
            <a:off x="5901366" y="4175551"/>
            <a:ext cx="5545667"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5" name="文本框 164"/>
          <p:cNvSpPr txBox="1"/>
          <p:nvPr/>
        </p:nvSpPr>
        <p:spPr>
          <a:xfrm>
            <a:off x="5901366" y="3845043"/>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诚恳的态度</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7" name="文本框 166"/>
          <p:cNvSpPr txBox="1"/>
          <p:nvPr/>
        </p:nvSpPr>
        <p:spPr>
          <a:xfrm>
            <a:off x="5901366" y="5361545"/>
            <a:ext cx="5545667"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8" name="文本框 167"/>
          <p:cNvSpPr txBox="1"/>
          <p:nvPr/>
        </p:nvSpPr>
        <p:spPr>
          <a:xfrm>
            <a:off x="5901366" y="5031037"/>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把握好分寸</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如何进行有效沟通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4" name="Picture 6" descr="免费 桌子旁的男人和女人 素材图片"/>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5233"/>
          <a:stretch>
            <a:fillRect/>
          </a:stretch>
        </p:blipFill>
        <p:spPr bwMode="auto">
          <a:xfrm>
            <a:off x="1023708" y="3387690"/>
            <a:ext cx="3513350" cy="1985433"/>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5" name="文本框 34"/>
          <p:cNvSpPr txBox="1"/>
          <p:nvPr/>
        </p:nvSpPr>
        <p:spPr>
          <a:xfrm>
            <a:off x="968919" y="1882305"/>
            <a:ext cx="10254162" cy="1771853"/>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内容处输入文本内容处输入文本内容处输入文本内容处输入文本内容处文本内容处输入文本内容处输入文本内容处输入文本</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内容处输入文本内容处输入文本内容处输入文本内容处输入文本内容处文本内容处输入文本内容处输入文本内容处输入</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nvSpPr>
        <p:spPr>
          <a:xfrm>
            <a:off x="955704" y="1496840"/>
            <a:ext cx="6498829" cy="385465"/>
          </a:xfrm>
          <a:prstGeom prst="rect">
            <a:avLst/>
          </a:prstGeom>
          <a:noFill/>
        </p:spPr>
        <p:txBody>
          <a:bodyPr wrap="none" rtlCol="0">
            <a:noAutofit/>
          </a:bodyPr>
          <a:lstStyle/>
          <a:p>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有效沟通的重点：</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5605033" y="3611627"/>
            <a:ext cx="5545667"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框 37"/>
          <p:cNvSpPr txBox="1"/>
          <p:nvPr/>
        </p:nvSpPr>
        <p:spPr>
          <a:xfrm>
            <a:off x="5605033" y="3281119"/>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沟通前准备</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nvSpPr>
        <p:spPr>
          <a:xfrm>
            <a:off x="5605033" y="4797622"/>
            <a:ext cx="5545667"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5605033" y="4467114"/>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诚恳的态度</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iconfont-1192-812030"/>
          <p:cNvSpPr/>
          <p:nvPr/>
        </p:nvSpPr>
        <p:spPr>
          <a:xfrm>
            <a:off x="4958859" y="3363078"/>
            <a:ext cx="536507" cy="536506"/>
          </a:xfrm>
          <a:custGeom>
            <a:avLst/>
            <a:gdLst>
              <a:gd name="T0" fmla="*/ 648 w 7768"/>
              <a:gd name="T1" fmla="*/ 2589 h 7768"/>
              <a:gd name="T2" fmla="*/ 0 w 7768"/>
              <a:gd name="T3" fmla="*/ 3237 h 7768"/>
              <a:gd name="T4" fmla="*/ 0 w 7768"/>
              <a:gd name="T5" fmla="*/ 7120 h 7768"/>
              <a:gd name="T6" fmla="*/ 648 w 7768"/>
              <a:gd name="T7" fmla="*/ 7768 h 7768"/>
              <a:gd name="T8" fmla="*/ 1295 w 7768"/>
              <a:gd name="T9" fmla="*/ 7120 h 7768"/>
              <a:gd name="T10" fmla="*/ 1295 w 7768"/>
              <a:gd name="T11" fmla="*/ 3237 h 7768"/>
              <a:gd name="T12" fmla="*/ 648 w 7768"/>
              <a:gd name="T13" fmla="*/ 2589 h 7768"/>
              <a:gd name="T14" fmla="*/ 2805 w 7768"/>
              <a:gd name="T15" fmla="*/ 0 h 7768"/>
              <a:gd name="T16" fmla="*/ 2158 w 7768"/>
              <a:gd name="T17" fmla="*/ 648 h 7768"/>
              <a:gd name="T18" fmla="*/ 2158 w 7768"/>
              <a:gd name="T19" fmla="*/ 7120 h 7768"/>
              <a:gd name="T20" fmla="*/ 2805 w 7768"/>
              <a:gd name="T21" fmla="*/ 7768 h 7768"/>
              <a:gd name="T22" fmla="*/ 3453 w 7768"/>
              <a:gd name="T23" fmla="*/ 7120 h 7768"/>
              <a:gd name="T24" fmla="*/ 3453 w 7768"/>
              <a:gd name="T25" fmla="*/ 648 h 7768"/>
              <a:gd name="T26" fmla="*/ 2805 w 7768"/>
              <a:gd name="T27" fmla="*/ 0 h 7768"/>
              <a:gd name="T28" fmla="*/ 4963 w 7768"/>
              <a:gd name="T29" fmla="*/ 3884 h 7768"/>
              <a:gd name="T30" fmla="*/ 4316 w 7768"/>
              <a:gd name="T31" fmla="*/ 4531 h 7768"/>
              <a:gd name="T32" fmla="*/ 4316 w 7768"/>
              <a:gd name="T33" fmla="*/ 7120 h 7768"/>
              <a:gd name="T34" fmla="*/ 4963 w 7768"/>
              <a:gd name="T35" fmla="*/ 7768 h 7768"/>
              <a:gd name="T36" fmla="*/ 5610 w 7768"/>
              <a:gd name="T37" fmla="*/ 7120 h 7768"/>
              <a:gd name="T38" fmla="*/ 5610 w 7768"/>
              <a:gd name="T39" fmla="*/ 4531 h 7768"/>
              <a:gd name="T40" fmla="*/ 4963 w 7768"/>
              <a:gd name="T41" fmla="*/ 3884 h 7768"/>
              <a:gd name="T42" fmla="*/ 7121 w 7768"/>
              <a:gd name="T43" fmla="*/ 1942 h 7768"/>
              <a:gd name="T44" fmla="*/ 6473 w 7768"/>
              <a:gd name="T45" fmla="*/ 2589 h 7768"/>
              <a:gd name="T46" fmla="*/ 6473 w 7768"/>
              <a:gd name="T47" fmla="*/ 7120 h 7768"/>
              <a:gd name="T48" fmla="*/ 7121 w 7768"/>
              <a:gd name="T49" fmla="*/ 7768 h 7768"/>
              <a:gd name="T50" fmla="*/ 7768 w 7768"/>
              <a:gd name="T51" fmla="*/ 7120 h 7768"/>
              <a:gd name="T52" fmla="*/ 7768 w 7768"/>
              <a:gd name="T53" fmla="*/ 2589 h 7768"/>
              <a:gd name="T54" fmla="*/ 7121 w 7768"/>
              <a:gd name="T55" fmla="*/ 1942 h 7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8" h="7768">
                <a:moveTo>
                  <a:pt x="648" y="2589"/>
                </a:moveTo>
                <a:cubicBezTo>
                  <a:pt x="292" y="2589"/>
                  <a:pt x="0" y="2881"/>
                  <a:pt x="0" y="3237"/>
                </a:cubicBezTo>
                <a:lnTo>
                  <a:pt x="0" y="7120"/>
                </a:lnTo>
                <a:cubicBezTo>
                  <a:pt x="0" y="7476"/>
                  <a:pt x="292" y="7768"/>
                  <a:pt x="648" y="7768"/>
                </a:cubicBezTo>
                <a:cubicBezTo>
                  <a:pt x="1004" y="7768"/>
                  <a:pt x="1295" y="7476"/>
                  <a:pt x="1295" y="7120"/>
                </a:cubicBezTo>
                <a:lnTo>
                  <a:pt x="1295" y="3237"/>
                </a:lnTo>
                <a:cubicBezTo>
                  <a:pt x="1295" y="2881"/>
                  <a:pt x="1004" y="2589"/>
                  <a:pt x="648" y="2589"/>
                </a:cubicBezTo>
                <a:close/>
                <a:moveTo>
                  <a:pt x="2805" y="0"/>
                </a:moveTo>
                <a:cubicBezTo>
                  <a:pt x="2449" y="0"/>
                  <a:pt x="2158" y="292"/>
                  <a:pt x="2158" y="648"/>
                </a:cubicBezTo>
                <a:lnTo>
                  <a:pt x="2158" y="7120"/>
                </a:lnTo>
                <a:cubicBezTo>
                  <a:pt x="2158" y="7476"/>
                  <a:pt x="2449" y="7768"/>
                  <a:pt x="2805" y="7768"/>
                </a:cubicBezTo>
                <a:cubicBezTo>
                  <a:pt x="3161" y="7768"/>
                  <a:pt x="3453" y="7476"/>
                  <a:pt x="3453" y="7120"/>
                </a:cubicBezTo>
                <a:lnTo>
                  <a:pt x="3453" y="648"/>
                </a:lnTo>
                <a:cubicBezTo>
                  <a:pt x="3453" y="292"/>
                  <a:pt x="3161" y="0"/>
                  <a:pt x="2805" y="0"/>
                </a:cubicBezTo>
                <a:close/>
                <a:moveTo>
                  <a:pt x="4963" y="3884"/>
                </a:moveTo>
                <a:cubicBezTo>
                  <a:pt x="4607" y="3884"/>
                  <a:pt x="4316" y="4175"/>
                  <a:pt x="4316" y="4531"/>
                </a:cubicBezTo>
                <a:lnTo>
                  <a:pt x="4316" y="7120"/>
                </a:lnTo>
                <a:cubicBezTo>
                  <a:pt x="4316" y="7476"/>
                  <a:pt x="4607" y="7768"/>
                  <a:pt x="4963" y="7768"/>
                </a:cubicBezTo>
                <a:cubicBezTo>
                  <a:pt x="5319" y="7768"/>
                  <a:pt x="5610" y="7476"/>
                  <a:pt x="5610" y="7120"/>
                </a:cubicBezTo>
                <a:lnTo>
                  <a:pt x="5610" y="4531"/>
                </a:lnTo>
                <a:cubicBezTo>
                  <a:pt x="5610" y="4175"/>
                  <a:pt x="5319" y="3884"/>
                  <a:pt x="4963" y="3884"/>
                </a:cubicBezTo>
                <a:close/>
                <a:moveTo>
                  <a:pt x="7121" y="1942"/>
                </a:moveTo>
                <a:cubicBezTo>
                  <a:pt x="6765" y="1942"/>
                  <a:pt x="6473" y="2234"/>
                  <a:pt x="6473" y="2589"/>
                </a:cubicBezTo>
                <a:lnTo>
                  <a:pt x="6473" y="7120"/>
                </a:lnTo>
                <a:cubicBezTo>
                  <a:pt x="6473" y="7476"/>
                  <a:pt x="6765" y="7768"/>
                  <a:pt x="7121" y="7768"/>
                </a:cubicBezTo>
                <a:cubicBezTo>
                  <a:pt x="7476" y="7768"/>
                  <a:pt x="7768" y="7476"/>
                  <a:pt x="7768" y="7120"/>
                </a:cubicBezTo>
                <a:lnTo>
                  <a:pt x="7768" y="2589"/>
                </a:lnTo>
                <a:cubicBezTo>
                  <a:pt x="7768" y="2234"/>
                  <a:pt x="7476" y="1942"/>
                  <a:pt x="7121" y="194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微软雅黑" panose="020B0503020204020204" pitchFamily="34" charset="-122"/>
              <a:cs typeface="微软雅黑" panose="020B0503020204020204" pitchFamily="34" charset="-122"/>
            </a:endParaRPr>
          </a:p>
        </p:txBody>
      </p:sp>
      <p:sp>
        <p:nvSpPr>
          <p:cNvPr id="42" name="iconfont-1192-812030"/>
          <p:cNvSpPr/>
          <p:nvPr/>
        </p:nvSpPr>
        <p:spPr>
          <a:xfrm>
            <a:off x="4959636" y="4674693"/>
            <a:ext cx="535730" cy="536506"/>
          </a:xfrm>
          <a:custGeom>
            <a:avLst/>
            <a:gdLst>
              <a:gd name="T0" fmla="*/ 7771 w 7777"/>
              <a:gd name="T1" fmla="*/ 330 h 7778"/>
              <a:gd name="T2" fmla="*/ 7495 w 7777"/>
              <a:gd name="T3" fmla="*/ 23 h 7778"/>
              <a:gd name="T4" fmla="*/ 7388 w 7777"/>
              <a:gd name="T5" fmla="*/ 9 h 7778"/>
              <a:gd name="T6" fmla="*/ 7387 w 7777"/>
              <a:gd name="T7" fmla="*/ 9 h 7778"/>
              <a:gd name="T8" fmla="*/ 88 w 7777"/>
              <a:gd name="T9" fmla="*/ 3432 h 7778"/>
              <a:gd name="T10" fmla="*/ 47 w 7777"/>
              <a:gd name="T11" fmla="*/ 3499 h 7778"/>
              <a:gd name="T12" fmla="*/ 15 w 7777"/>
              <a:gd name="T13" fmla="*/ 3798 h 7778"/>
              <a:gd name="T14" fmla="*/ 44 w 7777"/>
              <a:gd name="T15" fmla="*/ 3905 h 7778"/>
              <a:gd name="T16" fmla="*/ 80 w 7777"/>
              <a:gd name="T17" fmla="*/ 3954 h 7778"/>
              <a:gd name="T18" fmla="*/ 2584 w 7777"/>
              <a:gd name="T19" fmla="*/ 5208 h 7778"/>
              <a:gd name="T20" fmla="*/ 3837 w 7777"/>
              <a:gd name="T21" fmla="*/ 7719 h 7778"/>
              <a:gd name="T22" fmla="*/ 3945 w 7777"/>
              <a:gd name="T23" fmla="*/ 7759 h 7778"/>
              <a:gd name="T24" fmla="*/ 4262 w 7777"/>
              <a:gd name="T25" fmla="*/ 7753 h 7778"/>
              <a:gd name="T26" fmla="*/ 4358 w 7777"/>
              <a:gd name="T27" fmla="*/ 7712 h 7778"/>
              <a:gd name="T28" fmla="*/ 7772 w 7777"/>
              <a:gd name="T29" fmla="*/ 394 h 7778"/>
              <a:gd name="T30" fmla="*/ 7771 w 7777"/>
              <a:gd name="T31" fmla="*/ 330 h 7778"/>
              <a:gd name="T32" fmla="*/ 2685 w 7777"/>
              <a:gd name="T33" fmla="*/ 4551 h 7778"/>
              <a:gd name="T34" fmla="*/ 1204 w 7777"/>
              <a:gd name="T35" fmla="*/ 3809 h 7778"/>
              <a:gd name="T36" fmla="*/ 1151 w 7777"/>
              <a:gd name="T37" fmla="*/ 3662 h 7778"/>
              <a:gd name="T38" fmla="*/ 1207 w 7777"/>
              <a:gd name="T39" fmla="*/ 3605 h 7778"/>
              <a:gd name="T40" fmla="*/ 5962 w 7777"/>
              <a:gd name="T41" fmla="*/ 1375 h 7778"/>
              <a:gd name="T42" fmla="*/ 2815 w 7777"/>
              <a:gd name="T43" fmla="*/ 4530 h 7778"/>
              <a:gd name="T44" fmla="*/ 2685 w 7777"/>
              <a:gd name="T45" fmla="*/ 4551 h 7778"/>
              <a:gd name="T46" fmla="*/ 6409 w 7777"/>
              <a:gd name="T47" fmla="*/ 1822 h 7778"/>
              <a:gd name="T48" fmla="*/ 4184 w 7777"/>
              <a:gd name="T49" fmla="*/ 6591 h 7778"/>
              <a:gd name="T50" fmla="*/ 3980 w 7777"/>
              <a:gd name="T51" fmla="*/ 6593 h 7778"/>
              <a:gd name="T52" fmla="*/ 3240 w 7777"/>
              <a:gd name="T53" fmla="*/ 5108 h 7778"/>
              <a:gd name="T54" fmla="*/ 3239 w 7777"/>
              <a:gd name="T55" fmla="*/ 5010 h 7778"/>
              <a:gd name="T56" fmla="*/ 3257 w 7777"/>
              <a:gd name="T57" fmla="*/ 4982 h 7778"/>
              <a:gd name="T58" fmla="*/ 3261 w 7777"/>
              <a:gd name="T59" fmla="*/ 4978 h 7778"/>
              <a:gd name="T60" fmla="*/ 6409 w 7777"/>
              <a:gd name="T61" fmla="*/ 1822 h 7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77" h="7778">
                <a:moveTo>
                  <a:pt x="7771" y="330"/>
                </a:moveTo>
                <a:cubicBezTo>
                  <a:pt x="7745" y="184"/>
                  <a:pt x="7636" y="68"/>
                  <a:pt x="7495" y="23"/>
                </a:cubicBezTo>
                <a:cubicBezTo>
                  <a:pt x="7448" y="9"/>
                  <a:pt x="7406" y="0"/>
                  <a:pt x="7388" y="9"/>
                </a:cubicBezTo>
                <a:lnTo>
                  <a:pt x="7387" y="9"/>
                </a:lnTo>
                <a:lnTo>
                  <a:pt x="88" y="3432"/>
                </a:lnTo>
                <a:cubicBezTo>
                  <a:pt x="74" y="3438"/>
                  <a:pt x="59" y="3466"/>
                  <a:pt x="47" y="3499"/>
                </a:cubicBezTo>
                <a:cubicBezTo>
                  <a:pt x="10" y="3594"/>
                  <a:pt x="0" y="3697"/>
                  <a:pt x="15" y="3798"/>
                </a:cubicBezTo>
                <a:cubicBezTo>
                  <a:pt x="20" y="3838"/>
                  <a:pt x="29" y="3878"/>
                  <a:pt x="44" y="3905"/>
                </a:cubicBezTo>
                <a:cubicBezTo>
                  <a:pt x="56" y="3929"/>
                  <a:pt x="69" y="3948"/>
                  <a:pt x="80" y="3954"/>
                </a:cubicBezTo>
                <a:lnTo>
                  <a:pt x="2584" y="5208"/>
                </a:lnTo>
                <a:lnTo>
                  <a:pt x="3837" y="7719"/>
                </a:lnTo>
                <a:cubicBezTo>
                  <a:pt x="3845" y="7736"/>
                  <a:pt x="3893" y="7749"/>
                  <a:pt x="3945" y="7759"/>
                </a:cubicBezTo>
                <a:cubicBezTo>
                  <a:pt x="4050" y="7778"/>
                  <a:pt x="4158" y="7777"/>
                  <a:pt x="4262" y="7753"/>
                </a:cubicBezTo>
                <a:cubicBezTo>
                  <a:pt x="4310" y="7743"/>
                  <a:pt x="4350" y="7728"/>
                  <a:pt x="4358" y="7712"/>
                </a:cubicBezTo>
                <a:lnTo>
                  <a:pt x="7772" y="394"/>
                </a:lnTo>
                <a:cubicBezTo>
                  <a:pt x="7777" y="381"/>
                  <a:pt x="7777" y="358"/>
                  <a:pt x="7771" y="330"/>
                </a:cubicBezTo>
                <a:close/>
                <a:moveTo>
                  <a:pt x="2685" y="4551"/>
                </a:moveTo>
                <a:lnTo>
                  <a:pt x="1204" y="3809"/>
                </a:lnTo>
                <a:cubicBezTo>
                  <a:pt x="1146" y="3780"/>
                  <a:pt x="1128" y="3713"/>
                  <a:pt x="1151" y="3662"/>
                </a:cubicBezTo>
                <a:cubicBezTo>
                  <a:pt x="1161" y="3638"/>
                  <a:pt x="1180" y="3618"/>
                  <a:pt x="1207" y="3605"/>
                </a:cubicBezTo>
                <a:lnTo>
                  <a:pt x="5962" y="1375"/>
                </a:lnTo>
                <a:lnTo>
                  <a:pt x="2815" y="4530"/>
                </a:lnTo>
                <a:cubicBezTo>
                  <a:pt x="2781" y="4565"/>
                  <a:pt x="2728" y="4573"/>
                  <a:pt x="2685" y="4551"/>
                </a:cubicBezTo>
                <a:close/>
                <a:moveTo>
                  <a:pt x="6409" y="1822"/>
                </a:moveTo>
                <a:lnTo>
                  <a:pt x="4184" y="6591"/>
                </a:lnTo>
                <a:cubicBezTo>
                  <a:pt x="4144" y="6676"/>
                  <a:pt x="4023" y="6678"/>
                  <a:pt x="3980" y="6593"/>
                </a:cubicBezTo>
                <a:lnTo>
                  <a:pt x="3240" y="5108"/>
                </a:lnTo>
                <a:cubicBezTo>
                  <a:pt x="3224" y="5077"/>
                  <a:pt x="3225" y="5041"/>
                  <a:pt x="3239" y="5010"/>
                </a:cubicBezTo>
                <a:cubicBezTo>
                  <a:pt x="3243" y="5000"/>
                  <a:pt x="3250" y="4991"/>
                  <a:pt x="3257" y="4982"/>
                </a:cubicBezTo>
                <a:cubicBezTo>
                  <a:pt x="3258" y="4981"/>
                  <a:pt x="3260" y="4979"/>
                  <a:pt x="3261" y="4978"/>
                </a:cubicBezTo>
                <a:lnTo>
                  <a:pt x="6409" y="18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73836" y="2287414"/>
            <a:ext cx="6498829" cy="923330"/>
          </a:xfrm>
          <a:prstGeom prst="rect">
            <a:avLst/>
          </a:prstGeom>
          <a:noFill/>
        </p:spPr>
        <p:txBody>
          <a:bodyPr wrap="none" rtlCol="0">
            <a:noAutofit/>
          </a:bodyPr>
          <a:lstStyle/>
          <a:p>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与不同人群的沟通</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273836" y="1726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zh-CN" altLang="en-US" sz="2400" b="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第四部分</a:t>
            </a:r>
            <a:endParaRPr lang="zh-CN" altLang="en-US" sz="24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5273836" y="3248844"/>
            <a:ext cx="5140699" cy="1061829"/>
          </a:xfrm>
          <a:prstGeom prst="rect">
            <a:avLst/>
          </a:prstGeom>
        </p:spPr>
        <p:txBody>
          <a:bodyPr wrap="square">
            <a:noAutofit/>
          </a:bodyPr>
          <a:lstStyle/>
          <a:p>
            <a:pPr>
              <a:lnSpc>
                <a:spcPct val="150000"/>
              </a:lnSpc>
            </a:pPr>
            <a:r>
              <a:rPr lang="en-US" altLang="zh-CN" sz="12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 TEMPLATEBLUE BUSINESS WORK REPORT TEMPLATE BLUE BUSINESS WORK REPORT TEMPLATE</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与不同人群的沟通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1023852" y="2233821"/>
            <a:ext cx="2679328" cy="2584711"/>
            <a:chOff x="4754122" y="2136339"/>
            <a:chExt cx="2679328" cy="2584711"/>
          </a:xfrm>
        </p:grpSpPr>
        <p:grpSp>
          <p:nvGrpSpPr>
            <p:cNvPr id="12" name="组合 11"/>
            <p:cNvGrpSpPr/>
            <p:nvPr/>
          </p:nvGrpSpPr>
          <p:grpSpPr>
            <a:xfrm>
              <a:off x="4754122" y="2136339"/>
              <a:ext cx="2679328" cy="2584711"/>
              <a:chOff x="4754122" y="2136339"/>
              <a:chExt cx="2679328" cy="2584711"/>
            </a:xfrm>
          </p:grpSpPr>
          <p:sp>
            <p:nvSpPr>
              <p:cNvPr id="13" name="形状"/>
              <p:cNvSpPr/>
              <p:nvPr/>
            </p:nvSpPr>
            <p:spPr bwMode="auto">
              <a:xfrm>
                <a:off x="5886322" y="2140011"/>
                <a:ext cx="1547128" cy="1542380"/>
              </a:xfrm>
              <a:custGeom>
                <a:avLst/>
                <a:gdLst>
                  <a:gd name="T0" fmla="*/ 286 w 2446"/>
                  <a:gd name="T1" fmla="*/ 0 h 2520"/>
                  <a:gd name="T2" fmla="*/ 314 w 2446"/>
                  <a:gd name="T3" fmla="*/ 0 h 2520"/>
                  <a:gd name="T4" fmla="*/ 391 w 2446"/>
                  <a:gd name="T5" fmla="*/ 0 h 2520"/>
                  <a:gd name="T6" fmla="*/ 427 w 2446"/>
                  <a:gd name="T7" fmla="*/ 0 h 2520"/>
                  <a:gd name="T8" fmla="*/ 505 w 2446"/>
                  <a:gd name="T9" fmla="*/ 0 h 2520"/>
                  <a:gd name="T10" fmla="*/ 577 w 2446"/>
                  <a:gd name="T11" fmla="*/ 0 h 2520"/>
                  <a:gd name="T12" fmla="*/ 729 w 2446"/>
                  <a:gd name="T13" fmla="*/ 0 h 2520"/>
                  <a:gd name="T14" fmla="*/ 864 w 2446"/>
                  <a:gd name="T15" fmla="*/ 0 h 2520"/>
                  <a:gd name="T16" fmla="*/ 1029 w 2446"/>
                  <a:gd name="T17" fmla="*/ 0 h 2520"/>
                  <a:gd name="T18" fmla="*/ 1232 w 2446"/>
                  <a:gd name="T19" fmla="*/ 0 h 2520"/>
                  <a:gd name="T20" fmla="*/ 1381 w 2446"/>
                  <a:gd name="T21" fmla="*/ 12 h 2520"/>
                  <a:gd name="T22" fmla="*/ 1525 w 2446"/>
                  <a:gd name="T23" fmla="*/ 41 h 2520"/>
                  <a:gd name="T24" fmla="*/ 1663 w 2446"/>
                  <a:gd name="T25" fmla="*/ 90 h 2520"/>
                  <a:gd name="T26" fmla="*/ 1793 w 2446"/>
                  <a:gd name="T27" fmla="*/ 157 h 2520"/>
                  <a:gd name="T28" fmla="*/ 1915 w 2446"/>
                  <a:gd name="T29" fmla="*/ 238 h 2520"/>
                  <a:gd name="T30" fmla="*/ 2027 w 2446"/>
                  <a:gd name="T31" fmla="*/ 334 h 2520"/>
                  <a:gd name="T32" fmla="*/ 2128 w 2446"/>
                  <a:gd name="T33" fmla="*/ 442 h 2520"/>
                  <a:gd name="T34" fmla="*/ 2218 w 2446"/>
                  <a:gd name="T35" fmla="*/ 560 h 2520"/>
                  <a:gd name="T36" fmla="*/ 2294 w 2446"/>
                  <a:gd name="T37" fmla="*/ 688 h 2520"/>
                  <a:gd name="T38" fmla="*/ 2356 w 2446"/>
                  <a:gd name="T39" fmla="*/ 824 h 2520"/>
                  <a:gd name="T40" fmla="*/ 2402 w 2446"/>
                  <a:gd name="T41" fmla="*/ 966 h 2520"/>
                  <a:gd name="T42" fmla="*/ 2433 w 2446"/>
                  <a:gd name="T43" fmla="*/ 1114 h 2520"/>
                  <a:gd name="T44" fmla="*/ 2446 w 2446"/>
                  <a:gd name="T45" fmla="*/ 1264 h 2520"/>
                  <a:gd name="T46" fmla="*/ 2439 w 2446"/>
                  <a:gd name="T47" fmla="*/ 1417 h 2520"/>
                  <a:gd name="T48" fmla="*/ 2412 w 2446"/>
                  <a:gd name="T49" fmla="*/ 1569 h 2520"/>
                  <a:gd name="T50" fmla="*/ 2366 w 2446"/>
                  <a:gd name="T51" fmla="*/ 1721 h 2520"/>
                  <a:gd name="T52" fmla="*/ 2297 w 2446"/>
                  <a:gd name="T53" fmla="*/ 1869 h 2520"/>
                  <a:gd name="T54" fmla="*/ 2205 w 2446"/>
                  <a:gd name="T55" fmla="*/ 2013 h 2520"/>
                  <a:gd name="T56" fmla="*/ 2087 w 2446"/>
                  <a:gd name="T57" fmla="*/ 2153 h 2520"/>
                  <a:gd name="T58" fmla="*/ 1945 w 2446"/>
                  <a:gd name="T59" fmla="*/ 2284 h 2520"/>
                  <a:gd name="T60" fmla="*/ 1777 w 2446"/>
                  <a:gd name="T61" fmla="*/ 2407 h 2520"/>
                  <a:gd name="T62" fmla="*/ 1579 w 2446"/>
                  <a:gd name="T63" fmla="*/ 2520 h 2520"/>
                  <a:gd name="T64" fmla="*/ 1534 w 2446"/>
                  <a:gd name="T65" fmla="*/ 2417 h 2520"/>
                  <a:gd name="T66" fmla="*/ 1484 w 2446"/>
                  <a:gd name="T67" fmla="*/ 2302 h 2520"/>
                  <a:gd name="T68" fmla="*/ 1428 w 2446"/>
                  <a:gd name="T69" fmla="*/ 2176 h 2520"/>
                  <a:gd name="T70" fmla="*/ 1370 w 2446"/>
                  <a:gd name="T71" fmla="*/ 2043 h 2520"/>
                  <a:gd name="T72" fmla="*/ 1309 w 2446"/>
                  <a:gd name="T73" fmla="*/ 1903 h 2520"/>
                  <a:gd name="T74" fmla="*/ 1246 w 2446"/>
                  <a:gd name="T75" fmla="*/ 1762 h 2520"/>
                  <a:gd name="T76" fmla="*/ 1184 w 2446"/>
                  <a:gd name="T77" fmla="*/ 1619 h 2520"/>
                  <a:gd name="T78" fmla="*/ 1123 w 2446"/>
                  <a:gd name="T79" fmla="*/ 1481 h 2520"/>
                  <a:gd name="T80" fmla="*/ 1064 w 2446"/>
                  <a:gd name="T81" fmla="*/ 1346 h 2520"/>
                  <a:gd name="T82" fmla="*/ 1008 w 2446"/>
                  <a:gd name="T83" fmla="*/ 1219 h 2520"/>
                  <a:gd name="T84" fmla="*/ 958 w 2446"/>
                  <a:gd name="T85" fmla="*/ 1104 h 2520"/>
                  <a:gd name="T86" fmla="*/ 911 w 2446"/>
                  <a:gd name="T87" fmla="*/ 1000 h 2520"/>
                  <a:gd name="T88" fmla="*/ 873 w 2446"/>
                  <a:gd name="T89" fmla="*/ 912 h 2520"/>
                  <a:gd name="T90" fmla="*/ 842 w 2446"/>
                  <a:gd name="T91" fmla="*/ 842 h 2520"/>
                  <a:gd name="T92" fmla="*/ 820 w 2446"/>
                  <a:gd name="T93" fmla="*/ 793 h 2520"/>
                  <a:gd name="T94" fmla="*/ 809 w 2446"/>
                  <a:gd name="T95" fmla="*/ 767 h 2520"/>
                  <a:gd name="T96" fmla="*/ 806 w 2446"/>
                  <a:gd name="T97" fmla="*/ 761 h 2520"/>
                  <a:gd name="T98" fmla="*/ 793 w 2446"/>
                  <a:gd name="T99" fmla="*/ 735 h 2520"/>
                  <a:gd name="T100" fmla="*/ 768 w 2446"/>
                  <a:gd name="T101" fmla="*/ 689 h 2520"/>
                  <a:gd name="T102" fmla="*/ 729 w 2446"/>
                  <a:gd name="T103" fmla="*/ 625 h 2520"/>
                  <a:gd name="T104" fmla="*/ 677 w 2446"/>
                  <a:gd name="T105" fmla="*/ 547 h 2520"/>
                  <a:gd name="T106" fmla="*/ 611 w 2446"/>
                  <a:gd name="T107" fmla="*/ 461 h 2520"/>
                  <a:gd name="T108" fmla="*/ 532 w 2446"/>
                  <a:gd name="T109" fmla="*/ 369 h 2520"/>
                  <a:gd name="T110" fmla="*/ 438 w 2446"/>
                  <a:gd name="T111" fmla="*/ 276 h 2520"/>
                  <a:gd name="T112" fmla="*/ 331 w 2446"/>
                  <a:gd name="T113" fmla="*/ 186 h 2520"/>
                  <a:gd name="T114" fmla="*/ 209 w 2446"/>
                  <a:gd name="T115" fmla="*/ 103 h 2520"/>
                  <a:gd name="T116" fmla="*/ 73 w 2446"/>
                  <a:gd name="T117" fmla="*/ 31 h 2520"/>
                  <a:gd name="T118" fmla="*/ 51 w 2446"/>
                  <a:gd name="T119" fmla="*/ 0 h 2520"/>
                  <a:gd name="T120" fmla="*/ 136 w 2446"/>
                  <a:gd name="T121" fmla="*/ 0 h 2520"/>
                  <a:gd name="T122" fmla="*/ 200 w 2446"/>
                  <a:gd name="T123" fmla="*/ 0 h 2520"/>
                  <a:gd name="T124" fmla="*/ 268 w 2446"/>
                  <a:gd name="T125" fmla="*/ 0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6" h="2520">
                    <a:moveTo>
                      <a:pt x="268" y="0"/>
                    </a:moveTo>
                    <a:lnTo>
                      <a:pt x="286" y="0"/>
                    </a:lnTo>
                    <a:lnTo>
                      <a:pt x="300" y="0"/>
                    </a:lnTo>
                    <a:lnTo>
                      <a:pt x="314" y="0"/>
                    </a:lnTo>
                    <a:lnTo>
                      <a:pt x="377" y="0"/>
                    </a:lnTo>
                    <a:lnTo>
                      <a:pt x="391" y="0"/>
                    </a:lnTo>
                    <a:lnTo>
                      <a:pt x="408" y="0"/>
                    </a:lnTo>
                    <a:lnTo>
                      <a:pt x="427" y="0"/>
                    </a:lnTo>
                    <a:lnTo>
                      <a:pt x="450" y="0"/>
                    </a:lnTo>
                    <a:lnTo>
                      <a:pt x="505" y="0"/>
                    </a:lnTo>
                    <a:lnTo>
                      <a:pt x="538" y="0"/>
                    </a:lnTo>
                    <a:lnTo>
                      <a:pt x="577" y="0"/>
                    </a:lnTo>
                    <a:lnTo>
                      <a:pt x="672" y="0"/>
                    </a:lnTo>
                    <a:lnTo>
                      <a:pt x="729" y="0"/>
                    </a:lnTo>
                    <a:lnTo>
                      <a:pt x="792" y="0"/>
                    </a:lnTo>
                    <a:lnTo>
                      <a:pt x="864" y="0"/>
                    </a:lnTo>
                    <a:lnTo>
                      <a:pt x="942" y="0"/>
                    </a:lnTo>
                    <a:lnTo>
                      <a:pt x="1029" y="0"/>
                    </a:lnTo>
                    <a:lnTo>
                      <a:pt x="1125" y="0"/>
                    </a:lnTo>
                    <a:lnTo>
                      <a:pt x="1232" y="0"/>
                    </a:lnTo>
                    <a:lnTo>
                      <a:pt x="1307" y="3"/>
                    </a:lnTo>
                    <a:lnTo>
                      <a:pt x="1381" y="12"/>
                    </a:lnTo>
                    <a:lnTo>
                      <a:pt x="1454" y="25"/>
                    </a:lnTo>
                    <a:lnTo>
                      <a:pt x="1525" y="41"/>
                    </a:lnTo>
                    <a:lnTo>
                      <a:pt x="1595" y="65"/>
                    </a:lnTo>
                    <a:lnTo>
                      <a:pt x="1663" y="90"/>
                    </a:lnTo>
                    <a:lnTo>
                      <a:pt x="1729" y="122"/>
                    </a:lnTo>
                    <a:lnTo>
                      <a:pt x="1793" y="157"/>
                    </a:lnTo>
                    <a:lnTo>
                      <a:pt x="1855" y="195"/>
                    </a:lnTo>
                    <a:lnTo>
                      <a:pt x="1915" y="238"/>
                    </a:lnTo>
                    <a:lnTo>
                      <a:pt x="1973" y="284"/>
                    </a:lnTo>
                    <a:lnTo>
                      <a:pt x="2027" y="334"/>
                    </a:lnTo>
                    <a:lnTo>
                      <a:pt x="2079" y="385"/>
                    </a:lnTo>
                    <a:lnTo>
                      <a:pt x="2128" y="442"/>
                    </a:lnTo>
                    <a:lnTo>
                      <a:pt x="2175" y="499"/>
                    </a:lnTo>
                    <a:lnTo>
                      <a:pt x="2218" y="560"/>
                    </a:lnTo>
                    <a:lnTo>
                      <a:pt x="2257" y="623"/>
                    </a:lnTo>
                    <a:lnTo>
                      <a:pt x="2294" y="688"/>
                    </a:lnTo>
                    <a:lnTo>
                      <a:pt x="2327" y="755"/>
                    </a:lnTo>
                    <a:lnTo>
                      <a:pt x="2356" y="824"/>
                    </a:lnTo>
                    <a:lnTo>
                      <a:pt x="2382" y="894"/>
                    </a:lnTo>
                    <a:lnTo>
                      <a:pt x="2402" y="966"/>
                    </a:lnTo>
                    <a:lnTo>
                      <a:pt x="2420" y="1039"/>
                    </a:lnTo>
                    <a:lnTo>
                      <a:pt x="2433" y="1114"/>
                    </a:lnTo>
                    <a:lnTo>
                      <a:pt x="2441" y="1188"/>
                    </a:lnTo>
                    <a:lnTo>
                      <a:pt x="2446" y="1264"/>
                    </a:lnTo>
                    <a:lnTo>
                      <a:pt x="2444" y="1340"/>
                    </a:lnTo>
                    <a:lnTo>
                      <a:pt x="2439" y="1417"/>
                    </a:lnTo>
                    <a:lnTo>
                      <a:pt x="2429" y="1492"/>
                    </a:lnTo>
                    <a:lnTo>
                      <a:pt x="2412" y="1569"/>
                    </a:lnTo>
                    <a:lnTo>
                      <a:pt x="2392" y="1645"/>
                    </a:lnTo>
                    <a:lnTo>
                      <a:pt x="2366" y="1721"/>
                    </a:lnTo>
                    <a:lnTo>
                      <a:pt x="2334" y="1795"/>
                    </a:lnTo>
                    <a:lnTo>
                      <a:pt x="2297" y="1869"/>
                    </a:lnTo>
                    <a:lnTo>
                      <a:pt x="2253" y="1942"/>
                    </a:lnTo>
                    <a:lnTo>
                      <a:pt x="2205" y="2013"/>
                    </a:lnTo>
                    <a:lnTo>
                      <a:pt x="2148" y="2084"/>
                    </a:lnTo>
                    <a:lnTo>
                      <a:pt x="2087" y="2153"/>
                    </a:lnTo>
                    <a:lnTo>
                      <a:pt x="2020" y="2220"/>
                    </a:lnTo>
                    <a:lnTo>
                      <a:pt x="1945" y="2284"/>
                    </a:lnTo>
                    <a:lnTo>
                      <a:pt x="1864" y="2347"/>
                    </a:lnTo>
                    <a:lnTo>
                      <a:pt x="1777" y="2407"/>
                    </a:lnTo>
                    <a:lnTo>
                      <a:pt x="1682" y="2465"/>
                    </a:lnTo>
                    <a:lnTo>
                      <a:pt x="1579" y="2520"/>
                    </a:lnTo>
                    <a:lnTo>
                      <a:pt x="1557" y="2470"/>
                    </a:lnTo>
                    <a:lnTo>
                      <a:pt x="1534" y="2417"/>
                    </a:lnTo>
                    <a:lnTo>
                      <a:pt x="1510" y="2361"/>
                    </a:lnTo>
                    <a:lnTo>
                      <a:pt x="1484" y="2302"/>
                    </a:lnTo>
                    <a:lnTo>
                      <a:pt x="1456" y="2240"/>
                    </a:lnTo>
                    <a:lnTo>
                      <a:pt x="1428" y="2176"/>
                    </a:lnTo>
                    <a:lnTo>
                      <a:pt x="1400" y="2110"/>
                    </a:lnTo>
                    <a:lnTo>
                      <a:pt x="1370" y="2043"/>
                    </a:lnTo>
                    <a:lnTo>
                      <a:pt x="1340" y="1973"/>
                    </a:lnTo>
                    <a:lnTo>
                      <a:pt x="1309" y="1903"/>
                    </a:lnTo>
                    <a:lnTo>
                      <a:pt x="1278" y="1832"/>
                    </a:lnTo>
                    <a:lnTo>
                      <a:pt x="1246" y="1762"/>
                    </a:lnTo>
                    <a:lnTo>
                      <a:pt x="1215" y="1691"/>
                    </a:lnTo>
                    <a:lnTo>
                      <a:pt x="1184" y="1619"/>
                    </a:lnTo>
                    <a:lnTo>
                      <a:pt x="1154" y="1550"/>
                    </a:lnTo>
                    <a:lnTo>
                      <a:pt x="1123" y="1481"/>
                    </a:lnTo>
                    <a:lnTo>
                      <a:pt x="1093" y="1413"/>
                    </a:lnTo>
                    <a:lnTo>
                      <a:pt x="1064" y="1346"/>
                    </a:lnTo>
                    <a:lnTo>
                      <a:pt x="1036" y="1282"/>
                    </a:lnTo>
                    <a:lnTo>
                      <a:pt x="1008" y="1219"/>
                    </a:lnTo>
                    <a:lnTo>
                      <a:pt x="982" y="1160"/>
                    </a:lnTo>
                    <a:lnTo>
                      <a:pt x="958" y="1104"/>
                    </a:lnTo>
                    <a:lnTo>
                      <a:pt x="933" y="1050"/>
                    </a:lnTo>
                    <a:lnTo>
                      <a:pt x="911" y="1000"/>
                    </a:lnTo>
                    <a:lnTo>
                      <a:pt x="891" y="953"/>
                    </a:lnTo>
                    <a:lnTo>
                      <a:pt x="873" y="912"/>
                    </a:lnTo>
                    <a:lnTo>
                      <a:pt x="856" y="875"/>
                    </a:lnTo>
                    <a:lnTo>
                      <a:pt x="842" y="842"/>
                    </a:lnTo>
                    <a:lnTo>
                      <a:pt x="831" y="815"/>
                    </a:lnTo>
                    <a:lnTo>
                      <a:pt x="820" y="793"/>
                    </a:lnTo>
                    <a:lnTo>
                      <a:pt x="814" y="778"/>
                    </a:lnTo>
                    <a:lnTo>
                      <a:pt x="809" y="767"/>
                    </a:lnTo>
                    <a:lnTo>
                      <a:pt x="808" y="764"/>
                    </a:lnTo>
                    <a:lnTo>
                      <a:pt x="806" y="761"/>
                    </a:lnTo>
                    <a:lnTo>
                      <a:pt x="801" y="751"/>
                    </a:lnTo>
                    <a:lnTo>
                      <a:pt x="793" y="735"/>
                    </a:lnTo>
                    <a:lnTo>
                      <a:pt x="782" y="715"/>
                    </a:lnTo>
                    <a:lnTo>
                      <a:pt x="768" y="689"/>
                    </a:lnTo>
                    <a:lnTo>
                      <a:pt x="750" y="658"/>
                    </a:lnTo>
                    <a:lnTo>
                      <a:pt x="729" y="625"/>
                    </a:lnTo>
                    <a:lnTo>
                      <a:pt x="704" y="587"/>
                    </a:lnTo>
                    <a:lnTo>
                      <a:pt x="677" y="547"/>
                    </a:lnTo>
                    <a:lnTo>
                      <a:pt x="646" y="505"/>
                    </a:lnTo>
                    <a:lnTo>
                      <a:pt x="611" y="461"/>
                    </a:lnTo>
                    <a:lnTo>
                      <a:pt x="573" y="415"/>
                    </a:lnTo>
                    <a:lnTo>
                      <a:pt x="532" y="369"/>
                    </a:lnTo>
                    <a:lnTo>
                      <a:pt x="487" y="322"/>
                    </a:lnTo>
                    <a:lnTo>
                      <a:pt x="438" y="276"/>
                    </a:lnTo>
                    <a:lnTo>
                      <a:pt x="386" y="230"/>
                    </a:lnTo>
                    <a:lnTo>
                      <a:pt x="331" y="186"/>
                    </a:lnTo>
                    <a:lnTo>
                      <a:pt x="272" y="143"/>
                    </a:lnTo>
                    <a:lnTo>
                      <a:pt x="209" y="103"/>
                    </a:lnTo>
                    <a:lnTo>
                      <a:pt x="144" y="66"/>
                    </a:lnTo>
                    <a:lnTo>
                      <a:pt x="73" y="31"/>
                    </a:lnTo>
                    <a:lnTo>
                      <a:pt x="0" y="0"/>
                    </a:lnTo>
                    <a:lnTo>
                      <a:pt x="51" y="0"/>
                    </a:lnTo>
                    <a:lnTo>
                      <a:pt x="96" y="0"/>
                    </a:lnTo>
                    <a:lnTo>
                      <a:pt x="136" y="0"/>
                    </a:lnTo>
                    <a:lnTo>
                      <a:pt x="170" y="0"/>
                    </a:lnTo>
                    <a:lnTo>
                      <a:pt x="200" y="0"/>
                    </a:lnTo>
                    <a:lnTo>
                      <a:pt x="249" y="0"/>
                    </a:lnTo>
                    <a:lnTo>
                      <a:pt x="268" y="0"/>
                    </a:lnTo>
                    <a:close/>
                  </a:path>
                </a:pathLst>
              </a:custGeom>
              <a:solidFill>
                <a:schemeClr val="accent2"/>
              </a:solidFill>
              <a:ln w="0">
                <a:noFill/>
                <a:prstDash val="solid"/>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 name="形状"/>
              <p:cNvSpPr/>
              <p:nvPr/>
            </p:nvSpPr>
            <p:spPr bwMode="auto">
              <a:xfrm>
                <a:off x="4758550" y="2136339"/>
                <a:ext cx="1593934" cy="1497088"/>
              </a:xfrm>
              <a:custGeom>
                <a:avLst/>
                <a:gdLst>
                  <a:gd name="T0" fmla="*/ 1341 w 2520"/>
                  <a:gd name="T1" fmla="*/ 0 h 2446"/>
                  <a:gd name="T2" fmla="*/ 1493 w 2520"/>
                  <a:gd name="T3" fmla="*/ 17 h 2446"/>
                  <a:gd name="T4" fmla="*/ 1646 w 2520"/>
                  <a:gd name="T5" fmla="*/ 53 h 2446"/>
                  <a:gd name="T6" fmla="*/ 1796 w 2520"/>
                  <a:gd name="T7" fmla="*/ 112 h 2446"/>
                  <a:gd name="T8" fmla="*/ 1943 w 2520"/>
                  <a:gd name="T9" fmla="*/ 192 h 2446"/>
                  <a:gd name="T10" fmla="*/ 2086 w 2520"/>
                  <a:gd name="T11" fmla="*/ 296 h 2446"/>
                  <a:gd name="T12" fmla="*/ 2220 w 2520"/>
                  <a:gd name="T13" fmla="*/ 426 h 2446"/>
                  <a:gd name="T14" fmla="*/ 2348 w 2520"/>
                  <a:gd name="T15" fmla="*/ 581 h 2446"/>
                  <a:gd name="T16" fmla="*/ 2465 w 2520"/>
                  <a:gd name="T17" fmla="*/ 765 h 2446"/>
                  <a:gd name="T18" fmla="*/ 2471 w 2520"/>
                  <a:gd name="T19" fmla="*/ 888 h 2446"/>
                  <a:gd name="T20" fmla="*/ 2362 w 2520"/>
                  <a:gd name="T21" fmla="*/ 936 h 2446"/>
                  <a:gd name="T22" fmla="*/ 2241 w 2520"/>
                  <a:gd name="T23" fmla="*/ 989 h 2446"/>
                  <a:gd name="T24" fmla="*/ 2111 w 2520"/>
                  <a:gd name="T25" fmla="*/ 1047 h 2446"/>
                  <a:gd name="T26" fmla="*/ 1974 w 2520"/>
                  <a:gd name="T27" fmla="*/ 1107 h 2446"/>
                  <a:gd name="T28" fmla="*/ 1833 w 2520"/>
                  <a:gd name="T29" fmla="*/ 1169 h 2446"/>
                  <a:gd name="T30" fmla="*/ 1692 w 2520"/>
                  <a:gd name="T31" fmla="*/ 1231 h 2446"/>
                  <a:gd name="T32" fmla="*/ 1551 w 2520"/>
                  <a:gd name="T33" fmla="*/ 1293 h 2446"/>
                  <a:gd name="T34" fmla="*/ 1414 w 2520"/>
                  <a:gd name="T35" fmla="*/ 1353 h 2446"/>
                  <a:gd name="T36" fmla="*/ 1282 w 2520"/>
                  <a:gd name="T37" fmla="*/ 1411 h 2446"/>
                  <a:gd name="T38" fmla="*/ 1160 w 2520"/>
                  <a:gd name="T39" fmla="*/ 1465 h 2446"/>
                  <a:gd name="T40" fmla="*/ 1050 w 2520"/>
                  <a:gd name="T41" fmla="*/ 1512 h 2446"/>
                  <a:gd name="T42" fmla="*/ 955 w 2520"/>
                  <a:gd name="T43" fmla="*/ 1555 h 2446"/>
                  <a:gd name="T44" fmla="*/ 875 w 2520"/>
                  <a:gd name="T45" fmla="*/ 1589 h 2446"/>
                  <a:gd name="T46" fmla="*/ 815 w 2520"/>
                  <a:gd name="T47" fmla="*/ 1616 h 2446"/>
                  <a:gd name="T48" fmla="*/ 778 w 2520"/>
                  <a:gd name="T49" fmla="*/ 1633 h 2446"/>
                  <a:gd name="T50" fmla="*/ 764 w 2520"/>
                  <a:gd name="T51" fmla="*/ 1638 h 2446"/>
                  <a:gd name="T52" fmla="*/ 751 w 2520"/>
                  <a:gd name="T53" fmla="*/ 1644 h 2446"/>
                  <a:gd name="T54" fmla="*/ 715 w 2520"/>
                  <a:gd name="T55" fmla="*/ 1664 h 2446"/>
                  <a:gd name="T56" fmla="*/ 659 w 2520"/>
                  <a:gd name="T57" fmla="*/ 1697 h 2446"/>
                  <a:gd name="T58" fmla="*/ 587 w 2520"/>
                  <a:gd name="T59" fmla="*/ 1742 h 2446"/>
                  <a:gd name="T60" fmla="*/ 505 w 2520"/>
                  <a:gd name="T61" fmla="*/ 1801 h 2446"/>
                  <a:gd name="T62" fmla="*/ 414 w 2520"/>
                  <a:gd name="T63" fmla="*/ 1874 h 2446"/>
                  <a:gd name="T64" fmla="*/ 322 w 2520"/>
                  <a:gd name="T65" fmla="*/ 1960 h 2446"/>
                  <a:gd name="T66" fmla="*/ 229 w 2520"/>
                  <a:gd name="T67" fmla="*/ 2060 h 2446"/>
                  <a:gd name="T68" fmla="*/ 142 w 2520"/>
                  <a:gd name="T69" fmla="*/ 2174 h 2446"/>
                  <a:gd name="T70" fmla="*/ 64 w 2520"/>
                  <a:gd name="T71" fmla="*/ 2304 h 2446"/>
                  <a:gd name="T72" fmla="*/ 0 w 2520"/>
                  <a:gd name="T73" fmla="*/ 2446 h 2446"/>
                  <a:gd name="T74" fmla="*/ 0 w 2520"/>
                  <a:gd name="T75" fmla="*/ 2351 h 2446"/>
                  <a:gd name="T76" fmla="*/ 0 w 2520"/>
                  <a:gd name="T77" fmla="*/ 2277 h 2446"/>
                  <a:gd name="T78" fmla="*/ 0 w 2520"/>
                  <a:gd name="T79" fmla="*/ 2220 h 2446"/>
                  <a:gd name="T80" fmla="*/ 0 w 2520"/>
                  <a:gd name="T81" fmla="*/ 2141 h 2446"/>
                  <a:gd name="T82" fmla="*/ 0 w 2520"/>
                  <a:gd name="T83" fmla="*/ 2125 h 2446"/>
                  <a:gd name="T84" fmla="*/ 0 w 2520"/>
                  <a:gd name="T85" fmla="*/ 1416 h 2446"/>
                  <a:gd name="T86" fmla="*/ 0 w 2520"/>
                  <a:gd name="T87" fmla="*/ 1215 h 2446"/>
                  <a:gd name="T88" fmla="*/ 10 w 2520"/>
                  <a:gd name="T89" fmla="*/ 1065 h 2446"/>
                  <a:gd name="T90" fmla="*/ 41 w 2520"/>
                  <a:gd name="T91" fmla="*/ 921 h 2446"/>
                  <a:gd name="T92" fmla="*/ 90 w 2520"/>
                  <a:gd name="T93" fmla="*/ 782 h 2446"/>
                  <a:gd name="T94" fmla="*/ 156 w 2520"/>
                  <a:gd name="T95" fmla="*/ 653 h 2446"/>
                  <a:gd name="T96" fmla="*/ 237 w 2520"/>
                  <a:gd name="T97" fmla="*/ 531 h 2446"/>
                  <a:gd name="T98" fmla="*/ 333 w 2520"/>
                  <a:gd name="T99" fmla="*/ 418 h 2446"/>
                  <a:gd name="T100" fmla="*/ 441 w 2520"/>
                  <a:gd name="T101" fmla="*/ 317 h 2446"/>
                  <a:gd name="T102" fmla="*/ 560 w 2520"/>
                  <a:gd name="T103" fmla="*/ 227 h 2446"/>
                  <a:gd name="T104" fmla="*/ 688 w 2520"/>
                  <a:gd name="T105" fmla="*/ 151 h 2446"/>
                  <a:gd name="T106" fmla="*/ 824 w 2520"/>
                  <a:gd name="T107" fmla="*/ 90 h 2446"/>
                  <a:gd name="T108" fmla="*/ 966 w 2520"/>
                  <a:gd name="T109" fmla="*/ 42 h 2446"/>
                  <a:gd name="T110" fmla="*/ 1114 w 2520"/>
                  <a:gd name="T111" fmla="*/ 13 h 2446"/>
                  <a:gd name="T112" fmla="*/ 1264 w 2520"/>
                  <a:gd name="T113" fmla="*/ 0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2446">
                    <a:moveTo>
                      <a:pt x="1264" y="0"/>
                    </a:moveTo>
                    <a:lnTo>
                      <a:pt x="1341" y="0"/>
                    </a:lnTo>
                    <a:lnTo>
                      <a:pt x="1416" y="6"/>
                    </a:lnTo>
                    <a:lnTo>
                      <a:pt x="1493" y="17"/>
                    </a:lnTo>
                    <a:lnTo>
                      <a:pt x="1569" y="32"/>
                    </a:lnTo>
                    <a:lnTo>
                      <a:pt x="1646" y="53"/>
                    </a:lnTo>
                    <a:lnTo>
                      <a:pt x="1721" y="80"/>
                    </a:lnTo>
                    <a:lnTo>
                      <a:pt x="1796" y="112"/>
                    </a:lnTo>
                    <a:lnTo>
                      <a:pt x="1870" y="149"/>
                    </a:lnTo>
                    <a:lnTo>
                      <a:pt x="1943" y="192"/>
                    </a:lnTo>
                    <a:lnTo>
                      <a:pt x="2015" y="241"/>
                    </a:lnTo>
                    <a:lnTo>
                      <a:pt x="2086" y="296"/>
                    </a:lnTo>
                    <a:lnTo>
                      <a:pt x="2153" y="358"/>
                    </a:lnTo>
                    <a:lnTo>
                      <a:pt x="2220" y="426"/>
                    </a:lnTo>
                    <a:lnTo>
                      <a:pt x="2285" y="500"/>
                    </a:lnTo>
                    <a:lnTo>
                      <a:pt x="2348" y="581"/>
                    </a:lnTo>
                    <a:lnTo>
                      <a:pt x="2409" y="670"/>
                    </a:lnTo>
                    <a:lnTo>
                      <a:pt x="2465" y="765"/>
                    </a:lnTo>
                    <a:lnTo>
                      <a:pt x="2520" y="866"/>
                    </a:lnTo>
                    <a:lnTo>
                      <a:pt x="2471" y="888"/>
                    </a:lnTo>
                    <a:lnTo>
                      <a:pt x="2419" y="911"/>
                    </a:lnTo>
                    <a:lnTo>
                      <a:pt x="2362" y="936"/>
                    </a:lnTo>
                    <a:lnTo>
                      <a:pt x="2303" y="962"/>
                    </a:lnTo>
                    <a:lnTo>
                      <a:pt x="2241" y="989"/>
                    </a:lnTo>
                    <a:lnTo>
                      <a:pt x="2177" y="1017"/>
                    </a:lnTo>
                    <a:lnTo>
                      <a:pt x="2111" y="1047"/>
                    </a:lnTo>
                    <a:lnTo>
                      <a:pt x="2043" y="1076"/>
                    </a:lnTo>
                    <a:lnTo>
                      <a:pt x="1974" y="1107"/>
                    </a:lnTo>
                    <a:lnTo>
                      <a:pt x="1905" y="1138"/>
                    </a:lnTo>
                    <a:lnTo>
                      <a:pt x="1833" y="1169"/>
                    </a:lnTo>
                    <a:lnTo>
                      <a:pt x="1763" y="1199"/>
                    </a:lnTo>
                    <a:lnTo>
                      <a:pt x="1692" y="1231"/>
                    </a:lnTo>
                    <a:lnTo>
                      <a:pt x="1620" y="1262"/>
                    </a:lnTo>
                    <a:lnTo>
                      <a:pt x="1551" y="1293"/>
                    </a:lnTo>
                    <a:lnTo>
                      <a:pt x="1482" y="1324"/>
                    </a:lnTo>
                    <a:lnTo>
                      <a:pt x="1414" y="1353"/>
                    </a:lnTo>
                    <a:lnTo>
                      <a:pt x="1347" y="1383"/>
                    </a:lnTo>
                    <a:lnTo>
                      <a:pt x="1282" y="1411"/>
                    </a:lnTo>
                    <a:lnTo>
                      <a:pt x="1220" y="1438"/>
                    </a:lnTo>
                    <a:lnTo>
                      <a:pt x="1160" y="1465"/>
                    </a:lnTo>
                    <a:lnTo>
                      <a:pt x="1104" y="1489"/>
                    </a:lnTo>
                    <a:lnTo>
                      <a:pt x="1050" y="1512"/>
                    </a:lnTo>
                    <a:lnTo>
                      <a:pt x="1001" y="1534"/>
                    </a:lnTo>
                    <a:lnTo>
                      <a:pt x="955" y="1555"/>
                    </a:lnTo>
                    <a:lnTo>
                      <a:pt x="913" y="1574"/>
                    </a:lnTo>
                    <a:lnTo>
                      <a:pt x="875" y="1589"/>
                    </a:lnTo>
                    <a:lnTo>
                      <a:pt x="842" y="1605"/>
                    </a:lnTo>
                    <a:lnTo>
                      <a:pt x="815" y="1616"/>
                    </a:lnTo>
                    <a:lnTo>
                      <a:pt x="793" y="1625"/>
                    </a:lnTo>
                    <a:lnTo>
                      <a:pt x="778" y="1633"/>
                    </a:lnTo>
                    <a:lnTo>
                      <a:pt x="768" y="1637"/>
                    </a:lnTo>
                    <a:lnTo>
                      <a:pt x="764" y="1638"/>
                    </a:lnTo>
                    <a:lnTo>
                      <a:pt x="761" y="1641"/>
                    </a:lnTo>
                    <a:lnTo>
                      <a:pt x="751" y="1644"/>
                    </a:lnTo>
                    <a:lnTo>
                      <a:pt x="736" y="1653"/>
                    </a:lnTo>
                    <a:lnTo>
                      <a:pt x="715" y="1664"/>
                    </a:lnTo>
                    <a:lnTo>
                      <a:pt x="688" y="1679"/>
                    </a:lnTo>
                    <a:lnTo>
                      <a:pt x="659" y="1697"/>
                    </a:lnTo>
                    <a:lnTo>
                      <a:pt x="624" y="1718"/>
                    </a:lnTo>
                    <a:lnTo>
                      <a:pt x="587" y="1742"/>
                    </a:lnTo>
                    <a:lnTo>
                      <a:pt x="547" y="1770"/>
                    </a:lnTo>
                    <a:lnTo>
                      <a:pt x="505" y="1801"/>
                    </a:lnTo>
                    <a:lnTo>
                      <a:pt x="460" y="1836"/>
                    </a:lnTo>
                    <a:lnTo>
                      <a:pt x="414" y="1874"/>
                    </a:lnTo>
                    <a:lnTo>
                      <a:pt x="368" y="1915"/>
                    </a:lnTo>
                    <a:lnTo>
                      <a:pt x="322" y="1960"/>
                    </a:lnTo>
                    <a:lnTo>
                      <a:pt x="276" y="2009"/>
                    </a:lnTo>
                    <a:lnTo>
                      <a:pt x="229" y="2060"/>
                    </a:lnTo>
                    <a:lnTo>
                      <a:pt x="185" y="2115"/>
                    </a:lnTo>
                    <a:lnTo>
                      <a:pt x="142" y="2174"/>
                    </a:lnTo>
                    <a:lnTo>
                      <a:pt x="103" y="2237"/>
                    </a:lnTo>
                    <a:lnTo>
                      <a:pt x="64" y="2304"/>
                    </a:lnTo>
                    <a:lnTo>
                      <a:pt x="31" y="2373"/>
                    </a:lnTo>
                    <a:lnTo>
                      <a:pt x="0" y="2446"/>
                    </a:lnTo>
                    <a:lnTo>
                      <a:pt x="0" y="2396"/>
                    </a:lnTo>
                    <a:lnTo>
                      <a:pt x="0" y="2351"/>
                    </a:lnTo>
                    <a:lnTo>
                      <a:pt x="0" y="2311"/>
                    </a:lnTo>
                    <a:lnTo>
                      <a:pt x="0" y="2277"/>
                    </a:lnTo>
                    <a:lnTo>
                      <a:pt x="0" y="2236"/>
                    </a:lnTo>
                    <a:lnTo>
                      <a:pt x="0" y="2220"/>
                    </a:lnTo>
                    <a:lnTo>
                      <a:pt x="0" y="2197"/>
                    </a:lnTo>
                    <a:lnTo>
                      <a:pt x="0" y="2141"/>
                    </a:lnTo>
                    <a:lnTo>
                      <a:pt x="0" y="2133"/>
                    </a:lnTo>
                    <a:lnTo>
                      <a:pt x="0" y="2125"/>
                    </a:lnTo>
                    <a:lnTo>
                      <a:pt x="0" y="1469"/>
                    </a:lnTo>
                    <a:lnTo>
                      <a:pt x="0" y="1416"/>
                    </a:lnTo>
                    <a:lnTo>
                      <a:pt x="0" y="1320"/>
                    </a:lnTo>
                    <a:lnTo>
                      <a:pt x="0" y="1215"/>
                    </a:lnTo>
                    <a:lnTo>
                      <a:pt x="3" y="1139"/>
                    </a:lnTo>
                    <a:lnTo>
                      <a:pt x="10" y="1065"/>
                    </a:lnTo>
                    <a:lnTo>
                      <a:pt x="23" y="992"/>
                    </a:lnTo>
                    <a:lnTo>
                      <a:pt x="41" y="921"/>
                    </a:lnTo>
                    <a:lnTo>
                      <a:pt x="63" y="850"/>
                    </a:lnTo>
                    <a:lnTo>
                      <a:pt x="90" y="782"/>
                    </a:lnTo>
                    <a:lnTo>
                      <a:pt x="120" y="717"/>
                    </a:lnTo>
                    <a:lnTo>
                      <a:pt x="156" y="653"/>
                    </a:lnTo>
                    <a:lnTo>
                      <a:pt x="195" y="590"/>
                    </a:lnTo>
                    <a:lnTo>
                      <a:pt x="237" y="531"/>
                    </a:lnTo>
                    <a:lnTo>
                      <a:pt x="283" y="473"/>
                    </a:lnTo>
                    <a:lnTo>
                      <a:pt x="333" y="418"/>
                    </a:lnTo>
                    <a:lnTo>
                      <a:pt x="386" y="366"/>
                    </a:lnTo>
                    <a:lnTo>
                      <a:pt x="441" y="317"/>
                    </a:lnTo>
                    <a:lnTo>
                      <a:pt x="499" y="271"/>
                    </a:lnTo>
                    <a:lnTo>
                      <a:pt x="560" y="227"/>
                    </a:lnTo>
                    <a:lnTo>
                      <a:pt x="623" y="187"/>
                    </a:lnTo>
                    <a:lnTo>
                      <a:pt x="688" y="151"/>
                    </a:lnTo>
                    <a:lnTo>
                      <a:pt x="755" y="118"/>
                    </a:lnTo>
                    <a:lnTo>
                      <a:pt x="824" y="90"/>
                    </a:lnTo>
                    <a:lnTo>
                      <a:pt x="895" y="64"/>
                    </a:lnTo>
                    <a:lnTo>
                      <a:pt x="966" y="42"/>
                    </a:lnTo>
                    <a:lnTo>
                      <a:pt x="1040" y="26"/>
                    </a:lnTo>
                    <a:lnTo>
                      <a:pt x="1114" y="13"/>
                    </a:lnTo>
                    <a:lnTo>
                      <a:pt x="1188" y="4"/>
                    </a:lnTo>
                    <a:lnTo>
                      <a:pt x="1264" y="0"/>
                    </a:lnTo>
                    <a:close/>
                  </a:path>
                </a:pathLst>
              </a:custGeom>
              <a:solidFill>
                <a:schemeClr val="accent1"/>
              </a:solidFill>
              <a:ln w="0">
                <a:noFill/>
                <a:prstDash val="solid"/>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5" name="形状"/>
              <p:cNvSpPr/>
              <p:nvPr/>
            </p:nvSpPr>
            <p:spPr bwMode="auto">
              <a:xfrm>
                <a:off x="4754122" y="3149607"/>
                <a:ext cx="1546496" cy="1543604"/>
              </a:xfrm>
              <a:custGeom>
                <a:avLst/>
                <a:gdLst>
                  <a:gd name="T0" fmla="*/ 887 w 2445"/>
                  <a:gd name="T1" fmla="*/ 49 h 2522"/>
                  <a:gd name="T2" fmla="*/ 935 w 2445"/>
                  <a:gd name="T3" fmla="*/ 158 h 2522"/>
                  <a:gd name="T4" fmla="*/ 989 w 2445"/>
                  <a:gd name="T5" fmla="*/ 279 h 2522"/>
                  <a:gd name="T6" fmla="*/ 1045 w 2445"/>
                  <a:gd name="T7" fmla="*/ 408 h 2522"/>
                  <a:gd name="T8" fmla="*/ 1105 w 2445"/>
                  <a:gd name="T9" fmla="*/ 547 h 2522"/>
                  <a:gd name="T10" fmla="*/ 1168 w 2445"/>
                  <a:gd name="T11" fmla="*/ 686 h 2522"/>
                  <a:gd name="T12" fmla="*/ 1230 w 2445"/>
                  <a:gd name="T13" fmla="*/ 829 h 2522"/>
                  <a:gd name="T14" fmla="*/ 1292 w 2445"/>
                  <a:gd name="T15" fmla="*/ 970 h 2522"/>
                  <a:gd name="T16" fmla="*/ 1353 w 2445"/>
                  <a:gd name="T17" fmla="*/ 1107 h 2522"/>
                  <a:gd name="T18" fmla="*/ 1410 w 2445"/>
                  <a:gd name="T19" fmla="*/ 1238 h 2522"/>
                  <a:gd name="T20" fmla="*/ 1463 w 2445"/>
                  <a:gd name="T21" fmla="*/ 1360 h 2522"/>
                  <a:gd name="T22" fmla="*/ 1512 w 2445"/>
                  <a:gd name="T23" fmla="*/ 1470 h 2522"/>
                  <a:gd name="T24" fmla="*/ 1554 w 2445"/>
                  <a:gd name="T25" fmla="*/ 1566 h 2522"/>
                  <a:gd name="T26" fmla="*/ 1588 w 2445"/>
                  <a:gd name="T27" fmla="*/ 1646 h 2522"/>
                  <a:gd name="T28" fmla="*/ 1615 w 2445"/>
                  <a:gd name="T29" fmla="*/ 1706 h 2522"/>
                  <a:gd name="T30" fmla="*/ 1632 w 2445"/>
                  <a:gd name="T31" fmla="*/ 1743 h 2522"/>
                  <a:gd name="T32" fmla="*/ 1637 w 2445"/>
                  <a:gd name="T33" fmla="*/ 1756 h 2522"/>
                  <a:gd name="T34" fmla="*/ 1644 w 2445"/>
                  <a:gd name="T35" fmla="*/ 1770 h 2522"/>
                  <a:gd name="T36" fmla="*/ 1663 w 2445"/>
                  <a:gd name="T37" fmla="*/ 1806 h 2522"/>
                  <a:gd name="T38" fmla="*/ 1695 w 2445"/>
                  <a:gd name="T39" fmla="*/ 1863 h 2522"/>
                  <a:gd name="T40" fmla="*/ 1741 w 2445"/>
                  <a:gd name="T41" fmla="*/ 1935 h 2522"/>
                  <a:gd name="T42" fmla="*/ 1800 w 2445"/>
                  <a:gd name="T43" fmla="*/ 2017 h 2522"/>
                  <a:gd name="T44" fmla="*/ 1872 w 2445"/>
                  <a:gd name="T45" fmla="*/ 2106 h 2522"/>
                  <a:gd name="T46" fmla="*/ 1959 w 2445"/>
                  <a:gd name="T47" fmla="*/ 2200 h 2522"/>
                  <a:gd name="T48" fmla="*/ 2059 w 2445"/>
                  <a:gd name="T49" fmla="*/ 2292 h 2522"/>
                  <a:gd name="T50" fmla="*/ 2173 w 2445"/>
                  <a:gd name="T51" fmla="*/ 2380 h 2522"/>
                  <a:gd name="T52" fmla="*/ 2301 w 2445"/>
                  <a:gd name="T53" fmla="*/ 2457 h 2522"/>
                  <a:gd name="T54" fmla="*/ 2445 w 2445"/>
                  <a:gd name="T55" fmla="*/ 2522 h 2522"/>
                  <a:gd name="T56" fmla="*/ 2349 w 2445"/>
                  <a:gd name="T57" fmla="*/ 2522 h 2522"/>
                  <a:gd name="T58" fmla="*/ 2274 w 2445"/>
                  <a:gd name="T59" fmla="*/ 2522 h 2522"/>
                  <a:gd name="T60" fmla="*/ 2234 w 2445"/>
                  <a:gd name="T61" fmla="*/ 2522 h 2522"/>
                  <a:gd name="T62" fmla="*/ 2196 w 2445"/>
                  <a:gd name="T63" fmla="*/ 2522 h 2522"/>
                  <a:gd name="T64" fmla="*/ 2131 w 2445"/>
                  <a:gd name="T65" fmla="*/ 2522 h 2522"/>
                  <a:gd name="T66" fmla="*/ 2095 w 2445"/>
                  <a:gd name="T67" fmla="*/ 2522 h 2522"/>
                  <a:gd name="T68" fmla="*/ 2069 w 2445"/>
                  <a:gd name="T69" fmla="*/ 2522 h 2522"/>
                  <a:gd name="T70" fmla="*/ 2037 w 2445"/>
                  <a:gd name="T71" fmla="*/ 2522 h 2522"/>
                  <a:gd name="T72" fmla="*/ 1927 w 2445"/>
                  <a:gd name="T73" fmla="*/ 2522 h 2522"/>
                  <a:gd name="T74" fmla="*/ 1868 w 2445"/>
                  <a:gd name="T75" fmla="*/ 2522 h 2522"/>
                  <a:gd name="T76" fmla="*/ 1582 w 2445"/>
                  <a:gd name="T77" fmla="*/ 2522 h 2522"/>
                  <a:gd name="T78" fmla="*/ 1468 w 2445"/>
                  <a:gd name="T79" fmla="*/ 2522 h 2522"/>
                  <a:gd name="T80" fmla="*/ 1319 w 2445"/>
                  <a:gd name="T81" fmla="*/ 2522 h 2522"/>
                  <a:gd name="T82" fmla="*/ 1139 w 2445"/>
                  <a:gd name="T83" fmla="*/ 2519 h 2522"/>
                  <a:gd name="T84" fmla="*/ 991 w 2445"/>
                  <a:gd name="T85" fmla="*/ 2499 h 2522"/>
                  <a:gd name="T86" fmla="*/ 850 w 2445"/>
                  <a:gd name="T87" fmla="*/ 2458 h 2522"/>
                  <a:gd name="T88" fmla="*/ 716 w 2445"/>
                  <a:gd name="T89" fmla="*/ 2400 h 2522"/>
                  <a:gd name="T90" fmla="*/ 590 w 2445"/>
                  <a:gd name="T91" fmla="*/ 2327 h 2522"/>
                  <a:gd name="T92" fmla="*/ 473 w 2445"/>
                  <a:gd name="T93" fmla="*/ 2239 h 2522"/>
                  <a:gd name="T94" fmla="*/ 366 w 2445"/>
                  <a:gd name="T95" fmla="*/ 2136 h 2522"/>
                  <a:gd name="T96" fmla="*/ 271 w 2445"/>
                  <a:gd name="T97" fmla="*/ 2023 h 2522"/>
                  <a:gd name="T98" fmla="*/ 187 w 2445"/>
                  <a:gd name="T99" fmla="*/ 1899 h 2522"/>
                  <a:gd name="T100" fmla="*/ 118 w 2445"/>
                  <a:gd name="T101" fmla="*/ 1766 h 2522"/>
                  <a:gd name="T102" fmla="*/ 64 w 2445"/>
                  <a:gd name="T103" fmla="*/ 1627 h 2522"/>
                  <a:gd name="T104" fmla="*/ 26 w 2445"/>
                  <a:gd name="T105" fmla="*/ 1482 h 2522"/>
                  <a:gd name="T106" fmla="*/ 4 w 2445"/>
                  <a:gd name="T107" fmla="*/ 1333 h 2522"/>
                  <a:gd name="T108" fmla="*/ 0 w 2445"/>
                  <a:gd name="T109" fmla="*/ 1180 h 2522"/>
                  <a:gd name="T110" fmla="*/ 17 w 2445"/>
                  <a:gd name="T111" fmla="*/ 1028 h 2522"/>
                  <a:gd name="T112" fmla="*/ 53 w 2445"/>
                  <a:gd name="T113" fmla="*/ 875 h 2522"/>
                  <a:gd name="T114" fmla="*/ 111 w 2445"/>
                  <a:gd name="T115" fmla="*/ 725 h 2522"/>
                  <a:gd name="T116" fmla="*/ 191 w 2445"/>
                  <a:gd name="T117" fmla="*/ 577 h 2522"/>
                  <a:gd name="T118" fmla="*/ 296 w 2445"/>
                  <a:gd name="T119" fmla="*/ 435 h 2522"/>
                  <a:gd name="T120" fmla="*/ 426 w 2445"/>
                  <a:gd name="T121" fmla="*/ 300 h 2522"/>
                  <a:gd name="T122" fmla="*/ 581 w 2445"/>
                  <a:gd name="T123" fmla="*/ 172 h 2522"/>
                  <a:gd name="T124" fmla="*/ 764 w 2445"/>
                  <a:gd name="T125" fmla="*/ 54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5" h="2522">
                    <a:moveTo>
                      <a:pt x="866" y="0"/>
                    </a:moveTo>
                    <a:lnTo>
                      <a:pt x="887" y="49"/>
                    </a:lnTo>
                    <a:lnTo>
                      <a:pt x="910" y="102"/>
                    </a:lnTo>
                    <a:lnTo>
                      <a:pt x="935" y="158"/>
                    </a:lnTo>
                    <a:lnTo>
                      <a:pt x="962" y="217"/>
                    </a:lnTo>
                    <a:lnTo>
                      <a:pt x="989" y="279"/>
                    </a:lnTo>
                    <a:lnTo>
                      <a:pt x="1017" y="343"/>
                    </a:lnTo>
                    <a:lnTo>
                      <a:pt x="1045" y="408"/>
                    </a:lnTo>
                    <a:lnTo>
                      <a:pt x="1076" y="477"/>
                    </a:lnTo>
                    <a:lnTo>
                      <a:pt x="1105" y="547"/>
                    </a:lnTo>
                    <a:lnTo>
                      <a:pt x="1136" y="616"/>
                    </a:lnTo>
                    <a:lnTo>
                      <a:pt x="1168" y="686"/>
                    </a:lnTo>
                    <a:lnTo>
                      <a:pt x="1199" y="758"/>
                    </a:lnTo>
                    <a:lnTo>
                      <a:pt x="1230" y="829"/>
                    </a:lnTo>
                    <a:lnTo>
                      <a:pt x="1262" y="899"/>
                    </a:lnTo>
                    <a:lnTo>
                      <a:pt x="1292" y="970"/>
                    </a:lnTo>
                    <a:lnTo>
                      <a:pt x="1322" y="1039"/>
                    </a:lnTo>
                    <a:lnTo>
                      <a:pt x="1353" y="1107"/>
                    </a:lnTo>
                    <a:lnTo>
                      <a:pt x="1381" y="1174"/>
                    </a:lnTo>
                    <a:lnTo>
                      <a:pt x="1410" y="1238"/>
                    </a:lnTo>
                    <a:lnTo>
                      <a:pt x="1437" y="1301"/>
                    </a:lnTo>
                    <a:lnTo>
                      <a:pt x="1463" y="1360"/>
                    </a:lnTo>
                    <a:lnTo>
                      <a:pt x="1488" y="1418"/>
                    </a:lnTo>
                    <a:lnTo>
                      <a:pt x="1512" y="1470"/>
                    </a:lnTo>
                    <a:lnTo>
                      <a:pt x="1533" y="1520"/>
                    </a:lnTo>
                    <a:lnTo>
                      <a:pt x="1554" y="1566"/>
                    </a:lnTo>
                    <a:lnTo>
                      <a:pt x="1572" y="1609"/>
                    </a:lnTo>
                    <a:lnTo>
                      <a:pt x="1588" y="1646"/>
                    </a:lnTo>
                    <a:lnTo>
                      <a:pt x="1603" y="1678"/>
                    </a:lnTo>
                    <a:lnTo>
                      <a:pt x="1615" y="1706"/>
                    </a:lnTo>
                    <a:lnTo>
                      <a:pt x="1624" y="1728"/>
                    </a:lnTo>
                    <a:lnTo>
                      <a:pt x="1632" y="1743"/>
                    </a:lnTo>
                    <a:lnTo>
                      <a:pt x="1636" y="1754"/>
                    </a:lnTo>
                    <a:lnTo>
                      <a:pt x="1637" y="1756"/>
                    </a:lnTo>
                    <a:lnTo>
                      <a:pt x="1638" y="1760"/>
                    </a:lnTo>
                    <a:lnTo>
                      <a:pt x="1644" y="1770"/>
                    </a:lnTo>
                    <a:lnTo>
                      <a:pt x="1651" y="1786"/>
                    </a:lnTo>
                    <a:lnTo>
                      <a:pt x="1663" y="1806"/>
                    </a:lnTo>
                    <a:lnTo>
                      <a:pt x="1677" y="1832"/>
                    </a:lnTo>
                    <a:lnTo>
                      <a:pt x="1695" y="1863"/>
                    </a:lnTo>
                    <a:lnTo>
                      <a:pt x="1717" y="1897"/>
                    </a:lnTo>
                    <a:lnTo>
                      <a:pt x="1741" y="1935"/>
                    </a:lnTo>
                    <a:lnTo>
                      <a:pt x="1768" y="1974"/>
                    </a:lnTo>
                    <a:lnTo>
                      <a:pt x="1800" y="2017"/>
                    </a:lnTo>
                    <a:lnTo>
                      <a:pt x="1835" y="2062"/>
                    </a:lnTo>
                    <a:lnTo>
                      <a:pt x="1872" y="2106"/>
                    </a:lnTo>
                    <a:lnTo>
                      <a:pt x="1914" y="2154"/>
                    </a:lnTo>
                    <a:lnTo>
                      <a:pt x="1959" y="2200"/>
                    </a:lnTo>
                    <a:lnTo>
                      <a:pt x="2006" y="2246"/>
                    </a:lnTo>
                    <a:lnTo>
                      <a:pt x="2059" y="2292"/>
                    </a:lnTo>
                    <a:lnTo>
                      <a:pt x="2114" y="2336"/>
                    </a:lnTo>
                    <a:lnTo>
                      <a:pt x="2173" y="2380"/>
                    </a:lnTo>
                    <a:lnTo>
                      <a:pt x="2236" y="2419"/>
                    </a:lnTo>
                    <a:lnTo>
                      <a:pt x="2301" y="2457"/>
                    </a:lnTo>
                    <a:lnTo>
                      <a:pt x="2372" y="2491"/>
                    </a:lnTo>
                    <a:lnTo>
                      <a:pt x="2445" y="2522"/>
                    </a:lnTo>
                    <a:lnTo>
                      <a:pt x="2393" y="2522"/>
                    </a:lnTo>
                    <a:lnTo>
                      <a:pt x="2349" y="2522"/>
                    </a:lnTo>
                    <a:lnTo>
                      <a:pt x="2309" y="2522"/>
                    </a:lnTo>
                    <a:lnTo>
                      <a:pt x="2274" y="2522"/>
                    </a:lnTo>
                    <a:lnTo>
                      <a:pt x="2256" y="2522"/>
                    </a:lnTo>
                    <a:lnTo>
                      <a:pt x="2234" y="2522"/>
                    </a:lnTo>
                    <a:lnTo>
                      <a:pt x="2219" y="2522"/>
                    </a:lnTo>
                    <a:lnTo>
                      <a:pt x="2196" y="2522"/>
                    </a:lnTo>
                    <a:lnTo>
                      <a:pt x="2145" y="2522"/>
                    </a:lnTo>
                    <a:lnTo>
                      <a:pt x="2131" y="2522"/>
                    </a:lnTo>
                    <a:lnTo>
                      <a:pt x="2118" y="2522"/>
                    </a:lnTo>
                    <a:lnTo>
                      <a:pt x="2095" y="2522"/>
                    </a:lnTo>
                    <a:lnTo>
                      <a:pt x="2082" y="2522"/>
                    </a:lnTo>
                    <a:lnTo>
                      <a:pt x="2069" y="2522"/>
                    </a:lnTo>
                    <a:lnTo>
                      <a:pt x="2054" y="2522"/>
                    </a:lnTo>
                    <a:lnTo>
                      <a:pt x="2037" y="2522"/>
                    </a:lnTo>
                    <a:lnTo>
                      <a:pt x="2018" y="2522"/>
                    </a:lnTo>
                    <a:lnTo>
                      <a:pt x="1927" y="2522"/>
                    </a:lnTo>
                    <a:lnTo>
                      <a:pt x="1906" y="2522"/>
                    </a:lnTo>
                    <a:lnTo>
                      <a:pt x="1868" y="2522"/>
                    </a:lnTo>
                    <a:lnTo>
                      <a:pt x="1624" y="2522"/>
                    </a:lnTo>
                    <a:lnTo>
                      <a:pt x="1582" y="2522"/>
                    </a:lnTo>
                    <a:lnTo>
                      <a:pt x="1535" y="2522"/>
                    </a:lnTo>
                    <a:lnTo>
                      <a:pt x="1468" y="2522"/>
                    </a:lnTo>
                    <a:lnTo>
                      <a:pt x="1415" y="2522"/>
                    </a:lnTo>
                    <a:lnTo>
                      <a:pt x="1319" y="2522"/>
                    </a:lnTo>
                    <a:lnTo>
                      <a:pt x="1213" y="2522"/>
                    </a:lnTo>
                    <a:lnTo>
                      <a:pt x="1139" y="2519"/>
                    </a:lnTo>
                    <a:lnTo>
                      <a:pt x="1064" y="2512"/>
                    </a:lnTo>
                    <a:lnTo>
                      <a:pt x="991" y="2499"/>
                    </a:lnTo>
                    <a:lnTo>
                      <a:pt x="921" y="2481"/>
                    </a:lnTo>
                    <a:lnTo>
                      <a:pt x="850" y="2458"/>
                    </a:lnTo>
                    <a:lnTo>
                      <a:pt x="782" y="2432"/>
                    </a:lnTo>
                    <a:lnTo>
                      <a:pt x="716" y="2400"/>
                    </a:lnTo>
                    <a:lnTo>
                      <a:pt x="651" y="2366"/>
                    </a:lnTo>
                    <a:lnTo>
                      <a:pt x="590" y="2327"/>
                    </a:lnTo>
                    <a:lnTo>
                      <a:pt x="530" y="2285"/>
                    </a:lnTo>
                    <a:lnTo>
                      <a:pt x="473" y="2239"/>
                    </a:lnTo>
                    <a:lnTo>
                      <a:pt x="418" y="2188"/>
                    </a:lnTo>
                    <a:lnTo>
                      <a:pt x="366" y="2136"/>
                    </a:lnTo>
                    <a:lnTo>
                      <a:pt x="317" y="2081"/>
                    </a:lnTo>
                    <a:lnTo>
                      <a:pt x="271" y="2023"/>
                    </a:lnTo>
                    <a:lnTo>
                      <a:pt x="227" y="1961"/>
                    </a:lnTo>
                    <a:lnTo>
                      <a:pt x="187" y="1899"/>
                    </a:lnTo>
                    <a:lnTo>
                      <a:pt x="152" y="1833"/>
                    </a:lnTo>
                    <a:lnTo>
                      <a:pt x="118" y="1766"/>
                    </a:lnTo>
                    <a:lnTo>
                      <a:pt x="89" y="1697"/>
                    </a:lnTo>
                    <a:lnTo>
                      <a:pt x="64" y="1627"/>
                    </a:lnTo>
                    <a:lnTo>
                      <a:pt x="43" y="1555"/>
                    </a:lnTo>
                    <a:lnTo>
                      <a:pt x="26" y="1482"/>
                    </a:lnTo>
                    <a:lnTo>
                      <a:pt x="12" y="1407"/>
                    </a:lnTo>
                    <a:lnTo>
                      <a:pt x="4" y="1333"/>
                    </a:lnTo>
                    <a:lnTo>
                      <a:pt x="0" y="1256"/>
                    </a:lnTo>
                    <a:lnTo>
                      <a:pt x="0" y="1180"/>
                    </a:lnTo>
                    <a:lnTo>
                      <a:pt x="7" y="1105"/>
                    </a:lnTo>
                    <a:lnTo>
                      <a:pt x="17" y="1028"/>
                    </a:lnTo>
                    <a:lnTo>
                      <a:pt x="32" y="951"/>
                    </a:lnTo>
                    <a:lnTo>
                      <a:pt x="53" y="875"/>
                    </a:lnTo>
                    <a:lnTo>
                      <a:pt x="80" y="799"/>
                    </a:lnTo>
                    <a:lnTo>
                      <a:pt x="111" y="725"/>
                    </a:lnTo>
                    <a:lnTo>
                      <a:pt x="149" y="651"/>
                    </a:lnTo>
                    <a:lnTo>
                      <a:pt x="191" y="577"/>
                    </a:lnTo>
                    <a:lnTo>
                      <a:pt x="241" y="506"/>
                    </a:lnTo>
                    <a:lnTo>
                      <a:pt x="296" y="435"/>
                    </a:lnTo>
                    <a:lnTo>
                      <a:pt x="358" y="367"/>
                    </a:lnTo>
                    <a:lnTo>
                      <a:pt x="426" y="300"/>
                    </a:lnTo>
                    <a:lnTo>
                      <a:pt x="500" y="235"/>
                    </a:lnTo>
                    <a:lnTo>
                      <a:pt x="581" y="172"/>
                    </a:lnTo>
                    <a:lnTo>
                      <a:pt x="669" y="112"/>
                    </a:lnTo>
                    <a:lnTo>
                      <a:pt x="764" y="54"/>
                    </a:lnTo>
                    <a:lnTo>
                      <a:pt x="866" y="0"/>
                    </a:lnTo>
                    <a:close/>
                  </a:path>
                </a:pathLst>
              </a:custGeom>
              <a:solidFill>
                <a:schemeClr val="accent2"/>
              </a:solidFill>
              <a:ln w="0">
                <a:noFill/>
                <a:prstDash val="solid"/>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6" name="形状"/>
              <p:cNvSpPr/>
              <p:nvPr/>
            </p:nvSpPr>
            <p:spPr bwMode="auto">
              <a:xfrm>
                <a:off x="5836985" y="3223962"/>
                <a:ext cx="1592037" cy="1497088"/>
              </a:xfrm>
              <a:custGeom>
                <a:avLst/>
                <a:gdLst>
                  <a:gd name="T0" fmla="*/ 2517 w 2517"/>
                  <a:gd name="T1" fmla="*/ 50 h 2446"/>
                  <a:gd name="T2" fmla="*/ 2517 w 2517"/>
                  <a:gd name="T3" fmla="*/ 134 h 2446"/>
                  <a:gd name="T4" fmla="*/ 2517 w 2517"/>
                  <a:gd name="T5" fmla="*/ 200 h 2446"/>
                  <a:gd name="T6" fmla="*/ 2517 w 2517"/>
                  <a:gd name="T7" fmla="*/ 300 h 2446"/>
                  <a:gd name="T8" fmla="*/ 2517 w 2517"/>
                  <a:gd name="T9" fmla="*/ 325 h 2446"/>
                  <a:gd name="T10" fmla="*/ 2517 w 2517"/>
                  <a:gd name="T11" fmla="*/ 350 h 2446"/>
                  <a:gd name="T12" fmla="*/ 2517 w 2517"/>
                  <a:gd name="T13" fmla="*/ 375 h 2446"/>
                  <a:gd name="T14" fmla="*/ 2517 w 2517"/>
                  <a:gd name="T15" fmla="*/ 407 h 2446"/>
                  <a:gd name="T16" fmla="*/ 2517 w 2517"/>
                  <a:gd name="T17" fmla="*/ 1231 h 2446"/>
                  <a:gd name="T18" fmla="*/ 2507 w 2517"/>
                  <a:gd name="T19" fmla="*/ 1381 h 2446"/>
                  <a:gd name="T20" fmla="*/ 2476 w 2517"/>
                  <a:gd name="T21" fmla="*/ 1525 h 2446"/>
                  <a:gd name="T22" fmla="*/ 2428 w 2517"/>
                  <a:gd name="T23" fmla="*/ 1663 h 2446"/>
                  <a:gd name="T24" fmla="*/ 2361 w 2517"/>
                  <a:gd name="T25" fmla="*/ 1794 h 2446"/>
                  <a:gd name="T26" fmla="*/ 2280 w 2517"/>
                  <a:gd name="T27" fmla="*/ 1916 h 2446"/>
                  <a:gd name="T28" fmla="*/ 2185 w 2517"/>
                  <a:gd name="T29" fmla="*/ 2028 h 2446"/>
                  <a:gd name="T30" fmla="*/ 2078 w 2517"/>
                  <a:gd name="T31" fmla="*/ 2129 h 2446"/>
                  <a:gd name="T32" fmla="*/ 1958 w 2517"/>
                  <a:gd name="T33" fmla="*/ 2219 h 2446"/>
                  <a:gd name="T34" fmla="*/ 1830 w 2517"/>
                  <a:gd name="T35" fmla="*/ 2294 h 2446"/>
                  <a:gd name="T36" fmla="*/ 1694 w 2517"/>
                  <a:gd name="T37" fmla="*/ 2357 h 2446"/>
                  <a:gd name="T38" fmla="*/ 1552 w 2517"/>
                  <a:gd name="T39" fmla="*/ 2403 h 2446"/>
                  <a:gd name="T40" fmla="*/ 1406 w 2517"/>
                  <a:gd name="T41" fmla="*/ 2433 h 2446"/>
                  <a:gd name="T42" fmla="*/ 1255 w 2517"/>
                  <a:gd name="T43" fmla="*/ 2446 h 2446"/>
                  <a:gd name="T44" fmla="*/ 1103 w 2517"/>
                  <a:gd name="T45" fmla="*/ 2439 h 2446"/>
                  <a:gd name="T46" fmla="*/ 950 w 2517"/>
                  <a:gd name="T47" fmla="*/ 2414 h 2446"/>
                  <a:gd name="T48" fmla="*/ 798 w 2517"/>
                  <a:gd name="T49" fmla="*/ 2366 h 2446"/>
                  <a:gd name="T50" fmla="*/ 650 w 2517"/>
                  <a:gd name="T51" fmla="*/ 2297 h 2446"/>
                  <a:gd name="T52" fmla="*/ 506 w 2517"/>
                  <a:gd name="T53" fmla="*/ 2205 h 2446"/>
                  <a:gd name="T54" fmla="*/ 366 w 2517"/>
                  <a:gd name="T55" fmla="*/ 2088 h 2446"/>
                  <a:gd name="T56" fmla="*/ 236 w 2517"/>
                  <a:gd name="T57" fmla="*/ 1945 h 2446"/>
                  <a:gd name="T58" fmla="*/ 113 w 2517"/>
                  <a:gd name="T59" fmla="*/ 1776 h 2446"/>
                  <a:gd name="T60" fmla="*/ 0 w 2517"/>
                  <a:gd name="T61" fmla="*/ 1580 h 2446"/>
                  <a:gd name="T62" fmla="*/ 102 w 2517"/>
                  <a:gd name="T63" fmla="*/ 1535 h 2446"/>
                  <a:gd name="T64" fmla="*/ 218 w 2517"/>
                  <a:gd name="T65" fmla="*/ 1484 h 2446"/>
                  <a:gd name="T66" fmla="*/ 343 w 2517"/>
                  <a:gd name="T67" fmla="*/ 1429 h 2446"/>
                  <a:gd name="T68" fmla="*/ 477 w 2517"/>
                  <a:gd name="T69" fmla="*/ 1370 h 2446"/>
                  <a:gd name="T70" fmla="*/ 616 w 2517"/>
                  <a:gd name="T71" fmla="*/ 1308 h 2446"/>
                  <a:gd name="T72" fmla="*/ 757 w 2517"/>
                  <a:gd name="T73" fmla="*/ 1246 h 2446"/>
                  <a:gd name="T74" fmla="*/ 900 w 2517"/>
                  <a:gd name="T75" fmla="*/ 1184 h 2446"/>
                  <a:gd name="T76" fmla="*/ 1038 w 2517"/>
                  <a:gd name="T77" fmla="*/ 1122 h 2446"/>
                  <a:gd name="T78" fmla="*/ 1173 w 2517"/>
                  <a:gd name="T79" fmla="*/ 1063 h 2446"/>
                  <a:gd name="T80" fmla="*/ 1300 w 2517"/>
                  <a:gd name="T81" fmla="*/ 1008 h 2446"/>
                  <a:gd name="T82" fmla="*/ 1415 w 2517"/>
                  <a:gd name="T83" fmla="*/ 956 h 2446"/>
                  <a:gd name="T84" fmla="*/ 1519 w 2517"/>
                  <a:gd name="T85" fmla="*/ 912 h 2446"/>
                  <a:gd name="T86" fmla="*/ 1606 w 2517"/>
                  <a:gd name="T87" fmla="*/ 873 h 2446"/>
                  <a:gd name="T88" fmla="*/ 1676 w 2517"/>
                  <a:gd name="T89" fmla="*/ 842 h 2446"/>
                  <a:gd name="T90" fmla="*/ 1725 w 2517"/>
                  <a:gd name="T91" fmla="*/ 821 h 2446"/>
                  <a:gd name="T92" fmla="*/ 1751 w 2517"/>
                  <a:gd name="T93" fmla="*/ 809 h 2446"/>
                  <a:gd name="T94" fmla="*/ 1757 w 2517"/>
                  <a:gd name="T95" fmla="*/ 806 h 2446"/>
                  <a:gd name="T96" fmla="*/ 1783 w 2517"/>
                  <a:gd name="T97" fmla="*/ 794 h 2446"/>
                  <a:gd name="T98" fmla="*/ 1830 w 2517"/>
                  <a:gd name="T99" fmla="*/ 767 h 2446"/>
                  <a:gd name="T100" fmla="*/ 1894 w 2517"/>
                  <a:gd name="T101" fmla="*/ 728 h 2446"/>
                  <a:gd name="T102" fmla="*/ 1971 w 2517"/>
                  <a:gd name="T103" fmla="*/ 676 h 2446"/>
                  <a:gd name="T104" fmla="*/ 2057 w 2517"/>
                  <a:gd name="T105" fmla="*/ 610 h 2446"/>
                  <a:gd name="T106" fmla="*/ 2149 w 2517"/>
                  <a:gd name="T107" fmla="*/ 531 h 2446"/>
                  <a:gd name="T108" fmla="*/ 2242 w 2517"/>
                  <a:gd name="T109" fmla="*/ 437 h 2446"/>
                  <a:gd name="T110" fmla="*/ 2333 w 2517"/>
                  <a:gd name="T111" fmla="*/ 331 h 2446"/>
                  <a:gd name="T112" fmla="*/ 2415 w 2517"/>
                  <a:gd name="T113" fmla="*/ 209 h 2446"/>
                  <a:gd name="T114" fmla="*/ 2487 w 2517"/>
                  <a:gd name="T115" fmla="*/ 73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7" h="2446">
                    <a:moveTo>
                      <a:pt x="2517" y="0"/>
                    </a:moveTo>
                    <a:lnTo>
                      <a:pt x="2517" y="50"/>
                    </a:lnTo>
                    <a:lnTo>
                      <a:pt x="2517" y="96"/>
                    </a:lnTo>
                    <a:lnTo>
                      <a:pt x="2517" y="134"/>
                    </a:lnTo>
                    <a:lnTo>
                      <a:pt x="2517" y="169"/>
                    </a:lnTo>
                    <a:lnTo>
                      <a:pt x="2517" y="200"/>
                    </a:lnTo>
                    <a:lnTo>
                      <a:pt x="2517" y="225"/>
                    </a:lnTo>
                    <a:lnTo>
                      <a:pt x="2517" y="300"/>
                    </a:lnTo>
                    <a:lnTo>
                      <a:pt x="2517" y="314"/>
                    </a:lnTo>
                    <a:lnTo>
                      <a:pt x="2517" y="325"/>
                    </a:lnTo>
                    <a:lnTo>
                      <a:pt x="2517" y="338"/>
                    </a:lnTo>
                    <a:lnTo>
                      <a:pt x="2517" y="350"/>
                    </a:lnTo>
                    <a:lnTo>
                      <a:pt x="2517" y="363"/>
                    </a:lnTo>
                    <a:lnTo>
                      <a:pt x="2517" y="375"/>
                    </a:lnTo>
                    <a:lnTo>
                      <a:pt x="2517" y="391"/>
                    </a:lnTo>
                    <a:lnTo>
                      <a:pt x="2517" y="407"/>
                    </a:lnTo>
                    <a:lnTo>
                      <a:pt x="2517" y="427"/>
                    </a:lnTo>
                    <a:lnTo>
                      <a:pt x="2517" y="1231"/>
                    </a:lnTo>
                    <a:lnTo>
                      <a:pt x="2515" y="1307"/>
                    </a:lnTo>
                    <a:lnTo>
                      <a:pt x="2507" y="1381"/>
                    </a:lnTo>
                    <a:lnTo>
                      <a:pt x="2494" y="1454"/>
                    </a:lnTo>
                    <a:lnTo>
                      <a:pt x="2476" y="1525"/>
                    </a:lnTo>
                    <a:lnTo>
                      <a:pt x="2453" y="1595"/>
                    </a:lnTo>
                    <a:lnTo>
                      <a:pt x="2428" y="1663"/>
                    </a:lnTo>
                    <a:lnTo>
                      <a:pt x="2397" y="1730"/>
                    </a:lnTo>
                    <a:lnTo>
                      <a:pt x="2361" y="1794"/>
                    </a:lnTo>
                    <a:lnTo>
                      <a:pt x="2322" y="1856"/>
                    </a:lnTo>
                    <a:lnTo>
                      <a:pt x="2280" y="1916"/>
                    </a:lnTo>
                    <a:lnTo>
                      <a:pt x="2234" y="1972"/>
                    </a:lnTo>
                    <a:lnTo>
                      <a:pt x="2185" y="2028"/>
                    </a:lnTo>
                    <a:lnTo>
                      <a:pt x="2133" y="2080"/>
                    </a:lnTo>
                    <a:lnTo>
                      <a:pt x="2078" y="2129"/>
                    </a:lnTo>
                    <a:lnTo>
                      <a:pt x="2019" y="2175"/>
                    </a:lnTo>
                    <a:lnTo>
                      <a:pt x="1958" y="2219"/>
                    </a:lnTo>
                    <a:lnTo>
                      <a:pt x="1896" y="2258"/>
                    </a:lnTo>
                    <a:lnTo>
                      <a:pt x="1830" y="2294"/>
                    </a:lnTo>
                    <a:lnTo>
                      <a:pt x="1764" y="2328"/>
                    </a:lnTo>
                    <a:lnTo>
                      <a:pt x="1694" y="2357"/>
                    </a:lnTo>
                    <a:lnTo>
                      <a:pt x="1624" y="2382"/>
                    </a:lnTo>
                    <a:lnTo>
                      <a:pt x="1552" y="2403"/>
                    </a:lnTo>
                    <a:lnTo>
                      <a:pt x="1479" y="2420"/>
                    </a:lnTo>
                    <a:lnTo>
                      <a:pt x="1406" y="2433"/>
                    </a:lnTo>
                    <a:lnTo>
                      <a:pt x="1330" y="2442"/>
                    </a:lnTo>
                    <a:lnTo>
                      <a:pt x="1255" y="2446"/>
                    </a:lnTo>
                    <a:lnTo>
                      <a:pt x="1179" y="2446"/>
                    </a:lnTo>
                    <a:lnTo>
                      <a:pt x="1103" y="2439"/>
                    </a:lnTo>
                    <a:lnTo>
                      <a:pt x="1027" y="2429"/>
                    </a:lnTo>
                    <a:lnTo>
                      <a:pt x="950" y="2414"/>
                    </a:lnTo>
                    <a:lnTo>
                      <a:pt x="874" y="2393"/>
                    </a:lnTo>
                    <a:lnTo>
                      <a:pt x="798" y="2366"/>
                    </a:lnTo>
                    <a:lnTo>
                      <a:pt x="724" y="2335"/>
                    </a:lnTo>
                    <a:lnTo>
                      <a:pt x="650" y="2297"/>
                    </a:lnTo>
                    <a:lnTo>
                      <a:pt x="578" y="2255"/>
                    </a:lnTo>
                    <a:lnTo>
                      <a:pt x="506" y="2205"/>
                    </a:lnTo>
                    <a:lnTo>
                      <a:pt x="436" y="2149"/>
                    </a:lnTo>
                    <a:lnTo>
                      <a:pt x="366" y="2088"/>
                    </a:lnTo>
                    <a:lnTo>
                      <a:pt x="300" y="2020"/>
                    </a:lnTo>
                    <a:lnTo>
                      <a:pt x="236" y="1945"/>
                    </a:lnTo>
                    <a:lnTo>
                      <a:pt x="173" y="1865"/>
                    </a:lnTo>
                    <a:lnTo>
                      <a:pt x="113" y="1776"/>
                    </a:lnTo>
                    <a:lnTo>
                      <a:pt x="55" y="1681"/>
                    </a:lnTo>
                    <a:lnTo>
                      <a:pt x="0" y="1580"/>
                    </a:lnTo>
                    <a:lnTo>
                      <a:pt x="50" y="1558"/>
                    </a:lnTo>
                    <a:lnTo>
                      <a:pt x="102" y="1535"/>
                    </a:lnTo>
                    <a:lnTo>
                      <a:pt x="159" y="1509"/>
                    </a:lnTo>
                    <a:lnTo>
                      <a:pt x="218" y="1484"/>
                    </a:lnTo>
                    <a:lnTo>
                      <a:pt x="279" y="1457"/>
                    </a:lnTo>
                    <a:lnTo>
                      <a:pt x="343" y="1429"/>
                    </a:lnTo>
                    <a:lnTo>
                      <a:pt x="409" y="1399"/>
                    </a:lnTo>
                    <a:lnTo>
                      <a:pt x="477" y="1370"/>
                    </a:lnTo>
                    <a:lnTo>
                      <a:pt x="546" y="1340"/>
                    </a:lnTo>
                    <a:lnTo>
                      <a:pt x="616" y="1308"/>
                    </a:lnTo>
                    <a:lnTo>
                      <a:pt x="687" y="1277"/>
                    </a:lnTo>
                    <a:lnTo>
                      <a:pt x="757" y="1246"/>
                    </a:lnTo>
                    <a:lnTo>
                      <a:pt x="829" y="1216"/>
                    </a:lnTo>
                    <a:lnTo>
                      <a:pt x="900" y="1184"/>
                    </a:lnTo>
                    <a:lnTo>
                      <a:pt x="969" y="1153"/>
                    </a:lnTo>
                    <a:lnTo>
                      <a:pt x="1038" y="1122"/>
                    </a:lnTo>
                    <a:lnTo>
                      <a:pt x="1106" y="1092"/>
                    </a:lnTo>
                    <a:lnTo>
                      <a:pt x="1173" y="1063"/>
                    </a:lnTo>
                    <a:lnTo>
                      <a:pt x="1237" y="1035"/>
                    </a:lnTo>
                    <a:lnTo>
                      <a:pt x="1300" y="1008"/>
                    </a:lnTo>
                    <a:lnTo>
                      <a:pt x="1359" y="982"/>
                    </a:lnTo>
                    <a:lnTo>
                      <a:pt x="1415" y="956"/>
                    </a:lnTo>
                    <a:lnTo>
                      <a:pt x="1469" y="933"/>
                    </a:lnTo>
                    <a:lnTo>
                      <a:pt x="1519" y="912"/>
                    </a:lnTo>
                    <a:lnTo>
                      <a:pt x="1565" y="891"/>
                    </a:lnTo>
                    <a:lnTo>
                      <a:pt x="1606" y="873"/>
                    </a:lnTo>
                    <a:lnTo>
                      <a:pt x="1644" y="856"/>
                    </a:lnTo>
                    <a:lnTo>
                      <a:pt x="1676" y="842"/>
                    </a:lnTo>
                    <a:lnTo>
                      <a:pt x="1703" y="829"/>
                    </a:lnTo>
                    <a:lnTo>
                      <a:pt x="1725" y="821"/>
                    </a:lnTo>
                    <a:lnTo>
                      <a:pt x="1742" y="813"/>
                    </a:lnTo>
                    <a:lnTo>
                      <a:pt x="1751" y="809"/>
                    </a:lnTo>
                    <a:lnTo>
                      <a:pt x="1755" y="808"/>
                    </a:lnTo>
                    <a:lnTo>
                      <a:pt x="1757" y="806"/>
                    </a:lnTo>
                    <a:lnTo>
                      <a:pt x="1767" y="801"/>
                    </a:lnTo>
                    <a:lnTo>
                      <a:pt x="1783" y="794"/>
                    </a:lnTo>
                    <a:lnTo>
                      <a:pt x="1805" y="782"/>
                    </a:lnTo>
                    <a:lnTo>
                      <a:pt x="1830" y="767"/>
                    </a:lnTo>
                    <a:lnTo>
                      <a:pt x="1860" y="750"/>
                    </a:lnTo>
                    <a:lnTo>
                      <a:pt x="1894" y="728"/>
                    </a:lnTo>
                    <a:lnTo>
                      <a:pt x="1932" y="704"/>
                    </a:lnTo>
                    <a:lnTo>
                      <a:pt x="1971" y="676"/>
                    </a:lnTo>
                    <a:lnTo>
                      <a:pt x="2014" y="645"/>
                    </a:lnTo>
                    <a:lnTo>
                      <a:pt x="2057" y="610"/>
                    </a:lnTo>
                    <a:lnTo>
                      <a:pt x="2103" y="573"/>
                    </a:lnTo>
                    <a:lnTo>
                      <a:pt x="2149" y="531"/>
                    </a:lnTo>
                    <a:lnTo>
                      <a:pt x="2196" y="486"/>
                    </a:lnTo>
                    <a:lnTo>
                      <a:pt x="2242" y="437"/>
                    </a:lnTo>
                    <a:lnTo>
                      <a:pt x="2288" y="386"/>
                    </a:lnTo>
                    <a:lnTo>
                      <a:pt x="2333" y="331"/>
                    </a:lnTo>
                    <a:lnTo>
                      <a:pt x="2375" y="272"/>
                    </a:lnTo>
                    <a:lnTo>
                      <a:pt x="2415" y="209"/>
                    </a:lnTo>
                    <a:lnTo>
                      <a:pt x="2452" y="142"/>
                    </a:lnTo>
                    <a:lnTo>
                      <a:pt x="2487" y="73"/>
                    </a:lnTo>
                    <a:lnTo>
                      <a:pt x="2517" y="0"/>
                    </a:lnTo>
                    <a:close/>
                  </a:path>
                </a:pathLst>
              </a:custGeom>
              <a:solidFill>
                <a:schemeClr val="accent1"/>
              </a:solidFill>
              <a:ln w="0">
                <a:noFill/>
                <a:prstDash val="solid"/>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sp>
          <p:nvSpPr>
            <p:cNvPr id="18" name="文本框 17"/>
            <p:cNvSpPr txBox="1"/>
            <p:nvPr/>
          </p:nvSpPr>
          <p:spPr>
            <a:xfrm>
              <a:off x="5166963" y="2372121"/>
              <a:ext cx="607859"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6589037" y="2372121"/>
              <a:ext cx="607859"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nvSpPr>
          <p:spPr>
            <a:xfrm>
              <a:off x="5166963" y="3980817"/>
              <a:ext cx="607859"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6589037" y="3980817"/>
              <a:ext cx="607859"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3" name="任意多边形: 形状 14" title="DN0G3AjvxA"/>
          <p:cNvSpPr/>
          <p:nvPr/>
        </p:nvSpPr>
        <p:spPr bwMode="auto">
          <a:xfrm>
            <a:off x="2100390" y="3321445"/>
            <a:ext cx="526252" cy="409464"/>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accent1"/>
          </a:solidFill>
          <a:ln>
            <a:noFill/>
          </a:ln>
        </p:spPr>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5" name="文本框 24"/>
          <p:cNvSpPr txBox="1"/>
          <p:nvPr/>
        </p:nvSpPr>
        <p:spPr>
          <a:xfrm>
            <a:off x="4284233" y="2303949"/>
            <a:ext cx="3262985"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4284233" y="1973441"/>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同龄人沟通</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8119633" y="2303949"/>
            <a:ext cx="3262985"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8119633" y="1973441"/>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与长辈沟通</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nvSpPr>
        <p:spPr>
          <a:xfrm>
            <a:off x="4284233" y="4285149"/>
            <a:ext cx="3262985"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nvSpPr>
        <p:spPr>
          <a:xfrm>
            <a:off x="4284233" y="3954641"/>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与孩童沟通</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8119633" y="4285149"/>
            <a:ext cx="3262985" cy="53338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8119633" y="3954641"/>
            <a:ext cx="3262985" cy="415158"/>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与特殊人群沟通</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与不同人群的沟通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50" name="Picture 2" descr="免费 使用macbook Pro的白色长袖衬衫的人 素材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7388" y="1764739"/>
            <a:ext cx="2497669" cy="374650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4" name="矩形 3"/>
          <p:cNvSpPr/>
          <p:nvPr/>
        </p:nvSpPr>
        <p:spPr>
          <a:xfrm>
            <a:off x="4847166" y="1764739"/>
            <a:ext cx="2497669" cy="344382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4" name="矩形 23"/>
          <p:cNvSpPr/>
          <p:nvPr/>
        </p:nvSpPr>
        <p:spPr>
          <a:xfrm>
            <a:off x="4847166" y="5208560"/>
            <a:ext cx="2497669" cy="302683"/>
          </a:xfrm>
          <a:prstGeom prst="rect">
            <a:avLst/>
          </a:prstGeom>
          <a:solidFill>
            <a:schemeClr val="accent2"/>
          </a:solidFill>
          <a:ln>
            <a:solidFill>
              <a:srgbClr val="FF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33" name="文本框 32"/>
          <p:cNvSpPr txBox="1"/>
          <p:nvPr/>
        </p:nvSpPr>
        <p:spPr>
          <a:xfrm>
            <a:off x="4947058" y="2707774"/>
            <a:ext cx="2297884" cy="1442452"/>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文本输入文本内容处输入文本内容处输入文本内容处输入文本内容处文本内容处输入文本内容处输入文本内容处输入输入文本</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a:off x="5215925" y="2295369"/>
            <a:ext cx="1760151" cy="415158"/>
          </a:xfrm>
          <a:prstGeom prst="rect">
            <a:avLst/>
          </a:prstGeom>
          <a:noFill/>
        </p:spPr>
        <p:txBody>
          <a:bodyPr wrap="none" rtlCol="0">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同龄人沟通</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矩形 34"/>
          <p:cNvSpPr/>
          <p:nvPr/>
        </p:nvSpPr>
        <p:spPr>
          <a:xfrm>
            <a:off x="8376944" y="1764739"/>
            <a:ext cx="2497669" cy="344382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36" name="矩形 35"/>
          <p:cNvSpPr/>
          <p:nvPr/>
        </p:nvSpPr>
        <p:spPr>
          <a:xfrm>
            <a:off x="8376944" y="5208560"/>
            <a:ext cx="2497669" cy="302683"/>
          </a:xfrm>
          <a:prstGeom prst="rect">
            <a:avLst/>
          </a:prstGeom>
          <a:solidFill>
            <a:schemeClr val="accent2"/>
          </a:solidFill>
          <a:ln>
            <a:solidFill>
              <a:srgbClr val="FF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37" name="文本框 36"/>
          <p:cNvSpPr txBox="1"/>
          <p:nvPr/>
        </p:nvSpPr>
        <p:spPr>
          <a:xfrm>
            <a:off x="8476836" y="2707774"/>
            <a:ext cx="2297884" cy="1442452"/>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文本输入文本内容处输入文本内容处输入文本内容处输入文本内容处文本内容处输入文本内容处输入文本内容处输入输入文本</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框 37"/>
          <p:cNvSpPr txBox="1"/>
          <p:nvPr/>
        </p:nvSpPr>
        <p:spPr>
          <a:xfrm>
            <a:off x="8813347" y="2295369"/>
            <a:ext cx="1624862" cy="415158"/>
          </a:xfrm>
          <a:prstGeom prst="rect">
            <a:avLst/>
          </a:prstGeom>
          <a:noFill/>
        </p:spPr>
        <p:txBody>
          <a:bodyPr wrap="none" rtlCol="0">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与长辈沟通</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73836" y="2325514"/>
            <a:ext cx="6498829" cy="923330"/>
          </a:xfrm>
          <a:prstGeom prst="rect">
            <a:avLst/>
          </a:prstGeom>
          <a:noFill/>
        </p:spPr>
        <p:txBody>
          <a:bodyPr wrap="none" rtlCol="0">
            <a:noAutofit/>
          </a:bodyPr>
          <a:lstStyle/>
          <a:p>
            <a:r>
              <a:rPr lang="zh-CN" altLang="en-US" sz="5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团队合作感谢观看</a:t>
            </a:r>
            <a:endParaRPr lang="zh-CN" altLang="en-US" sz="5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5273836" y="1726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en-US" altLang="zh-CN" sz="28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28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科技有限公司</a:t>
            </a:r>
            <a:endParaRPr lang="zh-CN" altLang="en-US" sz="28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5273836" y="3325045"/>
            <a:ext cx="6103225" cy="1061829"/>
          </a:xfrm>
          <a:prstGeom prst="rect">
            <a:avLst/>
          </a:prstGeom>
        </p:spPr>
        <p:txBody>
          <a:bodyPr wrap="square">
            <a:noAutofit/>
          </a:bodyPr>
          <a:lstStyle/>
          <a:p>
            <a:pPr>
              <a:lnSpc>
                <a:spcPct val="150000"/>
              </a:lnSpc>
            </a:pPr>
            <a:r>
              <a:rPr lang="en-US" altLang="zh-CN" sz="12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 TEMPLATEBLUE BUSINESS WORK REPORT TEMPLATE BLUE BUSINESS WORK REPORT TEMPLATE</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5273837" y="5026574"/>
            <a:ext cx="2061843" cy="442762"/>
            <a:chOff x="3502967" y="4520253"/>
            <a:chExt cx="2061843" cy="442762"/>
          </a:xfrm>
        </p:grpSpPr>
        <p:sp>
          <p:nvSpPr>
            <p:cNvPr id="8" name="圆角矩形 7"/>
            <p:cNvSpPr/>
            <p:nvPr/>
          </p:nvSpPr>
          <p:spPr>
            <a:xfrm>
              <a:off x="3502967" y="4520253"/>
              <a:ext cx="2061843" cy="44276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sz="1600">
                <a:cs typeface="微软雅黑" panose="020B0503020204020204" pitchFamily="34" charset="-122"/>
              </a:endParaRPr>
            </a:p>
          </p:txBody>
        </p:sp>
        <p:sp>
          <p:nvSpPr>
            <p:cNvPr id="9" name="文本框 8"/>
            <p:cNvSpPr txBox="1"/>
            <p:nvPr/>
          </p:nvSpPr>
          <p:spPr>
            <a:xfrm>
              <a:off x="3589687" y="4587746"/>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pPr algn="ct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OfficePLUS</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t>中文：微软雅</a:t>
            </a:r>
            <a:r>
              <a:rPr kumimoji="1" lang="zh-CN" altLang="en-US" dirty="0" smtClean="0"/>
              <a:t>黑</a:t>
            </a:r>
            <a:endParaRPr kumimoji="1" lang="en-US" altLang="zh-CN" dirty="0" smtClean="0"/>
          </a:p>
          <a:p>
            <a:r>
              <a:rPr kumimoji="1" lang="zh-CN" altLang="en-US" dirty="0" smtClean="0"/>
              <a:t>英文</a:t>
            </a:r>
            <a:r>
              <a:rPr kumimoji="1" lang="zh-CN" altLang="en-US" dirty="0"/>
              <a:t>：</a:t>
            </a:r>
            <a:r>
              <a:rPr kumimoji="1" lang="en-GB" altLang="zh-CN" dirty="0" smtClean="0"/>
              <a:t>Arail</a:t>
            </a:r>
            <a:endParaRPr kumimoji="1" lang="en-US" altLang="zh-CN" dirty="0" smtClean="0"/>
          </a:p>
          <a:p>
            <a:endParaRPr kumimoji="1" lang="en-US" altLang="zh-CN" dirty="0"/>
          </a:p>
          <a:p>
            <a:r>
              <a:rPr kumimoji="1" lang="zh-CN" altLang="en-US" dirty="0"/>
              <a:t>标题 </a:t>
            </a:r>
            <a:r>
              <a:rPr kumimoji="1" lang="en-US" altLang="zh-CN" dirty="0"/>
              <a:t>1.0</a:t>
            </a:r>
            <a:endParaRPr kumimoji="1" lang="en-US" altLang="zh-CN" dirty="0"/>
          </a:p>
          <a:p>
            <a:r>
              <a:rPr kumimoji="1" lang="zh-CN" altLang="en-US" dirty="0"/>
              <a:t>正文 </a:t>
            </a:r>
            <a:r>
              <a:rPr kumimoji="1" lang="en-US" altLang="zh-CN" dirty="0" smtClean="0"/>
              <a:t>1.5</a:t>
            </a:r>
            <a:endParaRPr kumimoji="1" lang="en-US" altLang="zh-CN" dirty="0"/>
          </a:p>
          <a:p>
            <a:pPr lvl="0">
              <a:defRPr/>
            </a:pPr>
            <a:r>
              <a:rPr kumimoji="1" lang="en-US" altLang="zh-CN" dirty="0" err="1" smtClean="0">
                <a:solidFill>
                  <a:srgbClr val="FFFFFF"/>
                </a:solidFill>
                <a:cs typeface="微软雅黑" panose="020B0503020204020204" pitchFamily="34" charset="-122"/>
              </a:rPr>
              <a:t>Unsplash</a:t>
            </a:r>
            <a:r>
              <a:rPr kumimoji="1" lang="en-US" altLang="zh-CN" dirty="0" smtClean="0">
                <a:solidFill>
                  <a:srgbClr val="FFFFFF"/>
                </a:solidFill>
                <a:cs typeface="微软雅黑" panose="020B0503020204020204" pitchFamily="34" charset="-122"/>
              </a:rPr>
              <a:t>/</a:t>
            </a:r>
            <a:r>
              <a:rPr kumimoji="1" lang="en-US" altLang="zh-CN" dirty="0" err="1" smtClean="0">
                <a:solidFill>
                  <a:srgbClr val="FFFFFF"/>
                </a:solidFill>
                <a:cs typeface="微软雅黑" panose="020B0503020204020204" pitchFamily="34" charset="-122"/>
              </a:rPr>
              <a:t>pexels</a:t>
            </a:r>
            <a:endParaRPr kumimoji="1" lang="en-US" altLang="zh-CN" dirty="0">
              <a:solidFill>
                <a:srgbClr val="FFFFFF"/>
              </a:solidFill>
              <a:cs typeface="微软雅黑" panose="020B0503020204020204" pitchFamily="34" charset="-122"/>
            </a:endParaRPr>
          </a:p>
          <a:p>
            <a:endParaRPr kumimoji="1" lang="en-GB" altLang="zh-CN" dirty="0"/>
          </a:p>
          <a:p>
            <a:r>
              <a:rPr kumimoji="1" lang="zh-CN" altLang="en-US" dirty="0"/>
              <a:t>本网站所提供的任何信息内容（包括但不限于 </a:t>
            </a:r>
            <a:r>
              <a:rPr kumimoji="1" lang="en-GB" altLang="zh-CN" dirty="0"/>
              <a:t>PPT </a:t>
            </a:r>
            <a:r>
              <a:rPr kumimoji="1" lang="zh-CN" altLang="en-US" dirty="0"/>
              <a:t>模板、</a:t>
            </a:r>
            <a:r>
              <a:rPr kumimoji="1" lang="en-GB" altLang="zh-CN" dirty="0"/>
              <a:t>Word </a:t>
            </a:r>
            <a:r>
              <a:rPr kumimoji="1" lang="zh-CN" altLang="en-US" dirty="0"/>
              <a:t>文档、</a:t>
            </a:r>
            <a:r>
              <a:rPr kumimoji="1" lang="en-GB"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pPr lvl="0"/>
            <a:r>
              <a:rPr kumimoji="1" lang="zh-CN" altLang="en-US" dirty="0">
                <a:solidFill>
                  <a:srgbClr val="FFFFFF"/>
                </a:solidFill>
                <a:cs typeface="微软雅黑" panose="020B0503020204020204" pitchFamily="34" charset="-122"/>
              </a:rPr>
              <a:t>海风</a:t>
            </a:r>
            <a:endParaRPr kumimoji="1" lang="en-GB" altLang="zh-CN" dirty="0">
              <a:solidFill>
                <a:srgbClr val="FFFFFF"/>
              </a:solidFill>
              <a:cs typeface="微软雅黑" panose="020B0503020204020204" pitchFamily="34" charset="-122"/>
            </a:endParaRPr>
          </a:p>
          <a:p>
            <a:endParaRPr kumimoji="1" lang="en-GB" altLang="zh-CN" dirty="0"/>
          </a:p>
        </p:txBody>
      </p:sp>
      <p:sp>
        <p:nvSpPr>
          <p:cNvPr id="5" name="文本占位符 4"/>
          <p:cNvSpPr>
            <a:spLocks noGrp="1"/>
          </p:cNvSpPr>
          <p:nvPr>
            <p:ph type="body" sz="quarter" idx="10"/>
          </p:nvPr>
        </p:nvSpPr>
        <p:spPr/>
        <p:txBody>
          <a:bodyPr/>
          <a:lstStyle/>
          <a:p>
            <a:r>
              <a:rPr kumimoji="1" lang="zh-CN" altLang="en-US" dirty="0"/>
              <a:t>标注</a:t>
            </a:r>
            <a:endParaRPr kumimoji="1" lang="zh-CN" altLang="en-US" dirty="0"/>
          </a:p>
        </p:txBody>
      </p:sp>
      <p:sp>
        <p:nvSpPr>
          <p:cNvPr id="8" name="文本占位符 7"/>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endParaRPr kumimoji="1"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50082" y="777137"/>
            <a:ext cx="6498829" cy="923330"/>
          </a:xfrm>
          <a:prstGeom prst="rect">
            <a:avLst/>
          </a:prstGeom>
          <a:noFill/>
        </p:spPr>
        <p:txBody>
          <a:bodyPr wrap="none" rtlCol="0">
            <a:noAutofit/>
          </a:bodyPr>
          <a:lstStyle/>
          <a:p>
            <a:r>
              <a:rPr lang="zh-CN" altLang="en-US" sz="5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目录：</a:t>
            </a:r>
            <a:endParaRPr lang="zh-CN" altLang="en-US" sz="5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3" name="组合 22"/>
          <p:cNvGrpSpPr/>
          <p:nvPr/>
        </p:nvGrpSpPr>
        <p:grpSpPr>
          <a:xfrm>
            <a:off x="3095210" y="2163986"/>
            <a:ext cx="3638775" cy="1486945"/>
            <a:chOff x="2999351" y="2374304"/>
            <a:chExt cx="3638775" cy="1486945"/>
          </a:xfrm>
        </p:grpSpPr>
        <p:grpSp>
          <p:nvGrpSpPr>
            <p:cNvPr id="6" name="组合 5"/>
            <p:cNvGrpSpPr/>
            <p:nvPr/>
          </p:nvGrpSpPr>
          <p:grpSpPr>
            <a:xfrm>
              <a:off x="2999351" y="2374304"/>
              <a:ext cx="3574200" cy="712392"/>
              <a:chOff x="3558928" y="2120471"/>
              <a:chExt cx="3574200" cy="712392"/>
            </a:xfrm>
          </p:grpSpPr>
          <p:sp>
            <p:nvSpPr>
              <p:cNvPr id="20" name="圆角矩形 19"/>
              <p:cNvSpPr/>
              <p:nvPr/>
            </p:nvSpPr>
            <p:spPr>
              <a:xfrm rot="20919524">
                <a:off x="3558928" y="2158121"/>
                <a:ext cx="425116" cy="425116"/>
              </a:xfrm>
              <a:prstGeom prst="round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3" name="圆角矩形 2"/>
              <p:cNvSpPr/>
              <p:nvPr/>
            </p:nvSpPr>
            <p:spPr>
              <a:xfrm>
                <a:off x="3649712" y="2120471"/>
                <a:ext cx="425116" cy="4251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4" name="文本框 3"/>
              <p:cNvSpPr txBox="1"/>
              <p:nvPr/>
            </p:nvSpPr>
            <p:spPr>
              <a:xfrm>
                <a:off x="3782728" y="2120471"/>
                <a:ext cx="3350400" cy="667942"/>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沟通的基础是聆听</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629559" y="2164921"/>
                <a:ext cx="465422" cy="667942"/>
              </a:xfrm>
              <a:prstGeom prst="rect">
                <a:avLst/>
              </a:prstGeom>
              <a:noFill/>
            </p:spPr>
            <p:txBody>
              <a:bodyPr wrap="none" rtlCol="0">
                <a:noAutofit/>
              </a:bodyPr>
              <a:lstStyle/>
              <a:p>
                <a:pPr algn="ctr"/>
                <a:r>
                  <a:rPr lang="en-US" altLang="zh-CN"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2" name="矩形 21"/>
            <p:cNvSpPr/>
            <p:nvPr/>
          </p:nvSpPr>
          <p:spPr>
            <a:xfrm>
              <a:off x="3643686" y="2799420"/>
              <a:ext cx="2994440" cy="1061829"/>
            </a:xfrm>
            <a:prstGeom prst="rect">
              <a:avLst/>
            </a:prstGeom>
          </p:spPr>
          <p:txBody>
            <a:bodyPr wrap="square">
              <a:noAutofit/>
            </a:bodyPr>
            <a:lstStyle/>
            <a:p>
              <a:pPr>
                <a:lnSpc>
                  <a:spcPct val="150000"/>
                </a:lnSpc>
              </a:pPr>
              <a:r>
                <a:rPr lang="en-US" altLang="zh-CN" sz="8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a:t>
              </a:r>
              <a:endParaRPr lang="zh-CN" altLang="en-US" sz="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4" name="组合 23"/>
          <p:cNvGrpSpPr/>
          <p:nvPr/>
        </p:nvGrpSpPr>
        <p:grpSpPr>
          <a:xfrm>
            <a:off x="7303143" y="2163986"/>
            <a:ext cx="3638775" cy="1486945"/>
            <a:chOff x="2999351" y="2374304"/>
            <a:chExt cx="3638775" cy="1486945"/>
          </a:xfrm>
        </p:grpSpPr>
        <p:grpSp>
          <p:nvGrpSpPr>
            <p:cNvPr id="25" name="组合 24"/>
            <p:cNvGrpSpPr/>
            <p:nvPr/>
          </p:nvGrpSpPr>
          <p:grpSpPr>
            <a:xfrm>
              <a:off x="2999351" y="2374304"/>
              <a:ext cx="3574200" cy="712392"/>
              <a:chOff x="3558928" y="2120471"/>
              <a:chExt cx="3574200" cy="712392"/>
            </a:xfrm>
          </p:grpSpPr>
          <p:sp>
            <p:nvSpPr>
              <p:cNvPr id="27" name="圆角矩形 26"/>
              <p:cNvSpPr/>
              <p:nvPr/>
            </p:nvSpPr>
            <p:spPr>
              <a:xfrm rot="20919524">
                <a:off x="3558928" y="2158121"/>
                <a:ext cx="425116" cy="425116"/>
              </a:xfrm>
              <a:prstGeom prst="round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28" name="圆角矩形 27"/>
              <p:cNvSpPr/>
              <p:nvPr/>
            </p:nvSpPr>
            <p:spPr>
              <a:xfrm>
                <a:off x="3649712" y="2120471"/>
                <a:ext cx="425116" cy="4251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29" name="文本框 28"/>
              <p:cNvSpPr txBox="1"/>
              <p:nvPr/>
            </p:nvSpPr>
            <p:spPr>
              <a:xfrm>
                <a:off x="3782728" y="2120471"/>
                <a:ext cx="3350400" cy="667942"/>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沟通相关技巧分享</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nvSpPr>
            <p:spPr>
              <a:xfrm>
                <a:off x="3629559" y="2164921"/>
                <a:ext cx="465422" cy="667942"/>
              </a:xfrm>
              <a:prstGeom prst="rect">
                <a:avLst/>
              </a:prstGeom>
              <a:noFill/>
            </p:spPr>
            <p:txBody>
              <a:bodyPr wrap="none" rtlCol="0">
                <a:noAutofit/>
              </a:bodyPr>
              <a:lstStyle/>
              <a:p>
                <a:pPr algn="ctr"/>
                <a:r>
                  <a:rPr lang="en-US" altLang="zh-CN"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6" name="矩形 25"/>
            <p:cNvSpPr/>
            <p:nvPr/>
          </p:nvSpPr>
          <p:spPr>
            <a:xfrm>
              <a:off x="3643686" y="2799420"/>
              <a:ext cx="2994440" cy="1061829"/>
            </a:xfrm>
            <a:prstGeom prst="rect">
              <a:avLst/>
            </a:prstGeom>
          </p:spPr>
          <p:txBody>
            <a:bodyPr wrap="square">
              <a:noAutofit/>
            </a:bodyPr>
            <a:lstStyle/>
            <a:p>
              <a:pPr>
                <a:lnSpc>
                  <a:spcPct val="150000"/>
                </a:lnSpc>
              </a:pPr>
              <a:r>
                <a:rPr lang="en-US" altLang="zh-CN" sz="8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a:t>
              </a:r>
              <a:endParaRPr lang="zh-CN" altLang="en-US" sz="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1" name="组合 30"/>
          <p:cNvGrpSpPr/>
          <p:nvPr/>
        </p:nvGrpSpPr>
        <p:grpSpPr>
          <a:xfrm>
            <a:off x="3095210" y="3730319"/>
            <a:ext cx="3638775" cy="1486945"/>
            <a:chOff x="2999351" y="2374304"/>
            <a:chExt cx="3638775" cy="1486945"/>
          </a:xfrm>
        </p:grpSpPr>
        <p:grpSp>
          <p:nvGrpSpPr>
            <p:cNvPr id="32" name="组合 31"/>
            <p:cNvGrpSpPr/>
            <p:nvPr/>
          </p:nvGrpSpPr>
          <p:grpSpPr>
            <a:xfrm>
              <a:off x="2999351" y="2374304"/>
              <a:ext cx="3574200" cy="712392"/>
              <a:chOff x="3558928" y="2120471"/>
              <a:chExt cx="3574200" cy="712392"/>
            </a:xfrm>
          </p:grpSpPr>
          <p:sp>
            <p:nvSpPr>
              <p:cNvPr id="34" name="圆角矩形 33"/>
              <p:cNvSpPr/>
              <p:nvPr/>
            </p:nvSpPr>
            <p:spPr>
              <a:xfrm rot="20919524">
                <a:off x="3558928" y="2158121"/>
                <a:ext cx="425116" cy="425116"/>
              </a:xfrm>
              <a:prstGeom prst="round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35" name="圆角矩形 34"/>
              <p:cNvSpPr/>
              <p:nvPr/>
            </p:nvSpPr>
            <p:spPr>
              <a:xfrm>
                <a:off x="3649712" y="2120471"/>
                <a:ext cx="425116" cy="42511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36" name="文本框 35"/>
              <p:cNvSpPr txBox="1"/>
              <p:nvPr/>
            </p:nvSpPr>
            <p:spPr>
              <a:xfrm>
                <a:off x="3782728" y="2120471"/>
                <a:ext cx="3350400" cy="667942"/>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如何进行有效沟通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3629559" y="2164921"/>
                <a:ext cx="465422" cy="667942"/>
              </a:xfrm>
              <a:prstGeom prst="rect">
                <a:avLst/>
              </a:prstGeom>
              <a:noFill/>
            </p:spPr>
            <p:txBody>
              <a:bodyPr wrap="none" rtlCol="0">
                <a:noAutofit/>
              </a:bodyPr>
              <a:lstStyle/>
              <a:p>
                <a:pPr algn="ctr"/>
                <a:r>
                  <a:rPr lang="en-US" altLang="zh-CN"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3" name="矩形 32"/>
            <p:cNvSpPr/>
            <p:nvPr/>
          </p:nvSpPr>
          <p:spPr>
            <a:xfrm>
              <a:off x="3643686" y="2799420"/>
              <a:ext cx="2994440" cy="1061829"/>
            </a:xfrm>
            <a:prstGeom prst="rect">
              <a:avLst/>
            </a:prstGeom>
          </p:spPr>
          <p:txBody>
            <a:bodyPr wrap="square">
              <a:noAutofit/>
            </a:bodyPr>
            <a:lstStyle/>
            <a:p>
              <a:pPr>
                <a:lnSpc>
                  <a:spcPct val="150000"/>
                </a:lnSpc>
              </a:pPr>
              <a:r>
                <a:rPr lang="en-US" altLang="zh-CN" sz="8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a:t>
              </a:r>
              <a:endParaRPr lang="zh-CN" altLang="en-US" sz="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8" name="组合 37"/>
          <p:cNvGrpSpPr/>
          <p:nvPr/>
        </p:nvGrpSpPr>
        <p:grpSpPr>
          <a:xfrm>
            <a:off x="7303143" y="3730319"/>
            <a:ext cx="3638775" cy="1486945"/>
            <a:chOff x="2999351" y="2374304"/>
            <a:chExt cx="3638775" cy="1486945"/>
          </a:xfrm>
        </p:grpSpPr>
        <p:grpSp>
          <p:nvGrpSpPr>
            <p:cNvPr id="39" name="组合 38"/>
            <p:cNvGrpSpPr/>
            <p:nvPr/>
          </p:nvGrpSpPr>
          <p:grpSpPr>
            <a:xfrm>
              <a:off x="2999351" y="2374304"/>
              <a:ext cx="3574200" cy="712392"/>
              <a:chOff x="3558928" y="2120471"/>
              <a:chExt cx="3574200" cy="712392"/>
            </a:xfrm>
          </p:grpSpPr>
          <p:sp>
            <p:nvSpPr>
              <p:cNvPr id="41" name="圆角矩形 40"/>
              <p:cNvSpPr/>
              <p:nvPr/>
            </p:nvSpPr>
            <p:spPr>
              <a:xfrm rot="20919524">
                <a:off x="3558928" y="2158121"/>
                <a:ext cx="425116" cy="425116"/>
              </a:xfrm>
              <a:prstGeom prst="round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42" name="圆角矩形 41"/>
              <p:cNvSpPr/>
              <p:nvPr/>
            </p:nvSpPr>
            <p:spPr>
              <a:xfrm>
                <a:off x="3649712" y="2120471"/>
                <a:ext cx="425116" cy="4251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cs typeface="微软雅黑" panose="020B0503020204020204" pitchFamily="34" charset="-122"/>
                </a:endParaRPr>
              </a:p>
            </p:txBody>
          </p:sp>
          <p:sp>
            <p:nvSpPr>
              <p:cNvPr id="43" name="文本框 42"/>
              <p:cNvSpPr txBox="1"/>
              <p:nvPr/>
            </p:nvSpPr>
            <p:spPr>
              <a:xfrm>
                <a:off x="3782728" y="2120471"/>
                <a:ext cx="3350400" cy="667942"/>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与不同人群的沟通</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43"/>
              <p:cNvSpPr txBox="1"/>
              <p:nvPr/>
            </p:nvSpPr>
            <p:spPr>
              <a:xfrm>
                <a:off x="3629559" y="2164921"/>
                <a:ext cx="465422" cy="667942"/>
              </a:xfrm>
              <a:prstGeom prst="rect">
                <a:avLst/>
              </a:prstGeom>
              <a:noFill/>
            </p:spPr>
            <p:txBody>
              <a:bodyPr wrap="none" rtlCol="0">
                <a:noAutofit/>
              </a:bodyPr>
              <a:lstStyle/>
              <a:p>
                <a:pPr algn="ctr"/>
                <a:r>
                  <a:rPr lang="en-US" altLang="zh-CN"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0" name="矩形 39"/>
            <p:cNvSpPr/>
            <p:nvPr/>
          </p:nvSpPr>
          <p:spPr>
            <a:xfrm>
              <a:off x="3643686" y="2799420"/>
              <a:ext cx="2994440" cy="1061829"/>
            </a:xfrm>
            <a:prstGeom prst="rect">
              <a:avLst/>
            </a:prstGeom>
          </p:spPr>
          <p:txBody>
            <a:bodyPr wrap="square">
              <a:noAutofit/>
            </a:bodyPr>
            <a:lstStyle/>
            <a:p>
              <a:pPr>
                <a:lnSpc>
                  <a:spcPct val="150000"/>
                </a:lnSpc>
              </a:pPr>
              <a:r>
                <a:rPr lang="en-US" altLang="zh-CN" sz="8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a:t>
              </a:r>
              <a:endParaRPr lang="zh-CN" altLang="en-US" sz="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73836" y="2287414"/>
            <a:ext cx="6498829" cy="923330"/>
          </a:xfrm>
          <a:prstGeom prst="rect">
            <a:avLst/>
          </a:prstGeom>
          <a:noFill/>
        </p:spPr>
        <p:txBody>
          <a:bodyPr wrap="none" rtlCol="0">
            <a:noAutofit/>
          </a:bodyPr>
          <a:lstStyle/>
          <a:p>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沟通的基础是聆听</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273836" y="1726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zh-CN" altLang="en-US" sz="2400" b="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第一部分</a:t>
            </a:r>
            <a:endParaRPr lang="zh-CN" altLang="en-US" sz="24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5273836" y="3248844"/>
            <a:ext cx="5140699" cy="1061829"/>
          </a:xfrm>
          <a:prstGeom prst="rect">
            <a:avLst/>
          </a:prstGeom>
        </p:spPr>
        <p:txBody>
          <a:bodyPr wrap="square">
            <a:noAutofit/>
          </a:bodyPr>
          <a:lstStyle/>
          <a:p>
            <a:pPr>
              <a:lnSpc>
                <a:spcPct val="150000"/>
              </a:lnSpc>
            </a:pPr>
            <a:r>
              <a:rPr lang="en-US" altLang="zh-CN" sz="12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 TEMPLATEBLUE BUSINESS WORK REPORT TEMPLATE BLUE BUSINESS WORK REPORT TEMPLATE</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沟通的基础是聆听</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994611" y="1362693"/>
            <a:ext cx="10304379" cy="1634506"/>
            <a:chOff x="914400" y="1362693"/>
            <a:chExt cx="10304379" cy="1634506"/>
          </a:xfrm>
        </p:grpSpPr>
        <p:pic>
          <p:nvPicPr>
            <p:cNvPr id="5122" name="Picture 2" descr="https://images.unsplash.com/photo-1600880292203-757bb62b4baf?ixlib=rb-1.2.1&amp;ixid=MnwxMjA3fDB8MHxwaG90by1wYWdlfHx8fGVufDB8fHx8&amp;auto=format&amp;fit=crop&amp;w=1000&amp;q=8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4400" y="1393490"/>
              <a:ext cx="2358190" cy="157291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 name="矩形 2"/>
            <p:cNvSpPr/>
            <p:nvPr/>
          </p:nvSpPr>
          <p:spPr>
            <a:xfrm>
              <a:off x="3422316" y="1362693"/>
              <a:ext cx="7796463" cy="1634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sp>
        <p:nvSpPr>
          <p:cNvPr id="6" name="文本框 5"/>
          <p:cNvSpPr txBox="1"/>
          <p:nvPr/>
        </p:nvSpPr>
        <p:spPr>
          <a:xfrm>
            <a:off x="3709776" y="1936547"/>
            <a:ext cx="7483157" cy="1771853"/>
          </a:xfrm>
          <a:prstGeom prst="rect">
            <a:avLst/>
          </a:prstGeom>
          <a:noFill/>
        </p:spPr>
        <p:txBody>
          <a:bodyPr wrap="square" rtlCol="0">
            <a:noAutofit/>
          </a:bodyPr>
          <a:lstStyle/>
          <a:p>
            <a:pPr>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内容处输入文本内容处输入文本内容处输入文本内容处输入文本内容处文本内容处输入文本内容处输入文本内容处输入</a:t>
            </a:r>
            <a:endParaRPr lang="zh-CN" altLang="en-US"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3709776" y="1551082"/>
            <a:ext cx="6498829" cy="923330"/>
          </a:xfrm>
          <a:prstGeom prst="rect">
            <a:avLst/>
          </a:prstGeom>
          <a:noFill/>
        </p:spPr>
        <p:txBody>
          <a:bodyPr wrap="none" rtlCol="0">
            <a:noAutofit/>
          </a:bodyPr>
          <a:lstStyle/>
          <a:p>
            <a:r>
              <a:rPr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沟通的基础是聆听</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5020734" y="3809528"/>
            <a:ext cx="2150533" cy="3048472"/>
            <a:chOff x="4144300" y="1490674"/>
            <a:chExt cx="3785617" cy="5366270"/>
          </a:xfrm>
        </p:grpSpPr>
        <p:sp>
          <p:nvSpPr>
            <p:cNvPr id="9" name="等腰三角形 8"/>
            <p:cNvSpPr/>
            <p:nvPr/>
          </p:nvSpPr>
          <p:spPr>
            <a:xfrm rot="19398918" flipH="1">
              <a:off x="5455870" y="5622973"/>
              <a:ext cx="238614" cy="846880"/>
            </a:xfrm>
            <a:prstGeom prst="triangle">
              <a:avLst/>
            </a:prstGeom>
            <a:solidFill>
              <a:schemeClr val="accent3">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0" name="等腰三角形 9"/>
            <p:cNvSpPr/>
            <p:nvPr/>
          </p:nvSpPr>
          <p:spPr>
            <a:xfrm rot="18459578" flipH="1">
              <a:off x="5510113" y="3854284"/>
              <a:ext cx="238614" cy="846880"/>
            </a:xfrm>
            <a:prstGeom prst="triangle">
              <a:avLst/>
            </a:prstGeom>
            <a:solidFill>
              <a:schemeClr val="accent3">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1" name="等腰三角形 10"/>
            <p:cNvSpPr/>
            <p:nvPr/>
          </p:nvSpPr>
          <p:spPr>
            <a:xfrm rot="2398410" flipH="1">
              <a:off x="6290876" y="3368461"/>
              <a:ext cx="239555" cy="875831"/>
            </a:xfrm>
            <a:prstGeom prst="triangle">
              <a:avLst/>
            </a:prstGeom>
            <a:solidFill>
              <a:schemeClr val="accent3">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2" name="等腰三角形 11"/>
            <p:cNvSpPr/>
            <p:nvPr/>
          </p:nvSpPr>
          <p:spPr>
            <a:xfrm rot="2619467" flipH="1">
              <a:off x="6484423" y="4962257"/>
              <a:ext cx="238614" cy="904194"/>
            </a:xfrm>
            <a:prstGeom prst="triangle">
              <a:avLst/>
            </a:prstGeom>
            <a:solidFill>
              <a:schemeClr val="accent3">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8" name="等腰三角形 7"/>
            <p:cNvSpPr/>
            <p:nvPr/>
          </p:nvSpPr>
          <p:spPr>
            <a:xfrm>
              <a:off x="5677030" y="2619627"/>
              <a:ext cx="837941" cy="4237317"/>
            </a:xfrm>
            <a:prstGeom prst="triangl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3" name="椭圆 12"/>
            <p:cNvSpPr/>
            <p:nvPr/>
          </p:nvSpPr>
          <p:spPr>
            <a:xfrm>
              <a:off x="5277103" y="1490674"/>
              <a:ext cx="1637795" cy="1637795"/>
            </a:xfrm>
            <a:prstGeom prst="ellipse">
              <a:avLst/>
            </a:prstGeom>
            <a:solidFill>
              <a:schemeClr val="accent1"/>
            </a:solidFill>
            <a:ln w="50800">
              <a:solidFill>
                <a:schemeClr val="bg1"/>
              </a:solidFill>
            </a:ln>
            <a:effectLst>
              <a:outerShdw blurRad="673100" dist="266700" dir="8100000" sx="84000" sy="84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4" name="椭圆 13"/>
            <p:cNvSpPr/>
            <p:nvPr/>
          </p:nvSpPr>
          <p:spPr>
            <a:xfrm>
              <a:off x="6314464" y="3065218"/>
              <a:ext cx="873127" cy="873127"/>
            </a:xfrm>
            <a:prstGeom prst="ellipse">
              <a:avLst/>
            </a:prstGeom>
            <a:solidFill>
              <a:schemeClr val="accent3"/>
            </a:solidFill>
            <a:ln w="50800">
              <a:solidFill>
                <a:schemeClr val="bg1"/>
              </a:solidFill>
            </a:ln>
            <a:effectLst>
              <a:outerShdw blurRad="673100" dist="266700" dir="8100000" sx="84000" sy="84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椭圆 14"/>
            <p:cNvSpPr/>
            <p:nvPr/>
          </p:nvSpPr>
          <p:spPr>
            <a:xfrm>
              <a:off x="6437457" y="4331339"/>
              <a:ext cx="1492460" cy="1492459"/>
            </a:xfrm>
            <a:prstGeom prst="ellipse">
              <a:avLst/>
            </a:prstGeom>
            <a:solidFill>
              <a:schemeClr val="accent2"/>
            </a:solidFill>
            <a:ln w="50800">
              <a:solidFill>
                <a:schemeClr val="bg1"/>
              </a:solidFill>
            </a:ln>
            <a:effectLst>
              <a:outerShdw blurRad="673100" dist="266700" dir="8100000" sx="84000" sy="84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6" name="椭圆 15"/>
            <p:cNvSpPr/>
            <p:nvPr/>
          </p:nvSpPr>
          <p:spPr>
            <a:xfrm>
              <a:off x="4782549" y="5236398"/>
              <a:ext cx="877519" cy="877519"/>
            </a:xfrm>
            <a:prstGeom prst="ellipse">
              <a:avLst/>
            </a:prstGeom>
            <a:solidFill>
              <a:schemeClr val="accent1"/>
            </a:solidFill>
            <a:ln w="50800">
              <a:solidFill>
                <a:schemeClr val="bg1"/>
              </a:solidFill>
            </a:ln>
            <a:effectLst>
              <a:outerShdw blurRad="673100" dist="266700" dir="8100000" sx="84000" sy="84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7" name="椭圆 16"/>
            <p:cNvSpPr/>
            <p:nvPr/>
          </p:nvSpPr>
          <p:spPr>
            <a:xfrm>
              <a:off x="4144300" y="2973708"/>
              <a:ext cx="1657175" cy="1657175"/>
            </a:xfrm>
            <a:prstGeom prst="ellipse">
              <a:avLst/>
            </a:prstGeom>
            <a:solidFill>
              <a:schemeClr val="accent2"/>
            </a:solidFill>
            <a:ln w="50800">
              <a:solidFill>
                <a:schemeClr val="bg1"/>
              </a:solidFill>
            </a:ln>
            <a:effectLst>
              <a:outerShdw blurRad="673100" dist="266700" dir="8100000" sx="84000" sy="84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8" name="任意多边形: 形状 12" title="rJ6JfFNieuj79RlItJXO"/>
            <p:cNvSpPr/>
            <p:nvPr/>
          </p:nvSpPr>
          <p:spPr bwMode="auto">
            <a:xfrm>
              <a:off x="6976232" y="4691993"/>
              <a:ext cx="516133" cy="691424"/>
            </a:xfrm>
            <a:custGeom>
              <a:avLst/>
              <a:gdLst>
                <a:gd name="connsiteX0" fmla="*/ 127000 w 252413"/>
                <a:gd name="connsiteY0" fmla="*/ 292100 h 338138"/>
                <a:gd name="connsiteX1" fmla="*/ 111125 w 252413"/>
                <a:gd name="connsiteY1" fmla="*/ 307975 h 338138"/>
                <a:gd name="connsiteX2" fmla="*/ 127000 w 252413"/>
                <a:gd name="connsiteY2" fmla="*/ 323850 h 338138"/>
                <a:gd name="connsiteX3" fmla="*/ 142875 w 252413"/>
                <a:gd name="connsiteY3" fmla="*/ 307975 h 338138"/>
                <a:gd name="connsiteX4" fmla="*/ 127000 w 252413"/>
                <a:gd name="connsiteY4" fmla="*/ 292100 h 338138"/>
                <a:gd name="connsiteX5" fmla="*/ 60637 w 252413"/>
                <a:gd name="connsiteY5" fmla="*/ 241300 h 338138"/>
                <a:gd name="connsiteX6" fmla="*/ 123259 w 252413"/>
                <a:gd name="connsiteY6" fmla="*/ 241300 h 338138"/>
                <a:gd name="connsiteX7" fmla="*/ 128588 w 252413"/>
                <a:gd name="connsiteY7" fmla="*/ 248356 h 338138"/>
                <a:gd name="connsiteX8" fmla="*/ 123259 w 252413"/>
                <a:gd name="connsiteY8" fmla="*/ 254000 h 338138"/>
                <a:gd name="connsiteX9" fmla="*/ 60637 w 252413"/>
                <a:gd name="connsiteY9" fmla="*/ 254000 h 338138"/>
                <a:gd name="connsiteX10" fmla="*/ 53975 w 252413"/>
                <a:gd name="connsiteY10" fmla="*/ 248356 h 338138"/>
                <a:gd name="connsiteX11" fmla="*/ 60637 w 252413"/>
                <a:gd name="connsiteY11" fmla="*/ 241300 h 338138"/>
                <a:gd name="connsiteX12" fmla="*/ 60637 w 252413"/>
                <a:gd name="connsiteY12" fmla="*/ 219075 h 338138"/>
                <a:gd name="connsiteX13" fmla="*/ 123259 w 252413"/>
                <a:gd name="connsiteY13" fmla="*/ 219075 h 338138"/>
                <a:gd name="connsiteX14" fmla="*/ 128588 w 252413"/>
                <a:gd name="connsiteY14" fmla="*/ 224720 h 338138"/>
                <a:gd name="connsiteX15" fmla="*/ 123259 w 252413"/>
                <a:gd name="connsiteY15" fmla="*/ 231775 h 338138"/>
                <a:gd name="connsiteX16" fmla="*/ 60637 w 252413"/>
                <a:gd name="connsiteY16" fmla="*/ 231775 h 338138"/>
                <a:gd name="connsiteX17" fmla="*/ 53975 w 252413"/>
                <a:gd name="connsiteY17" fmla="*/ 224720 h 338138"/>
                <a:gd name="connsiteX18" fmla="*/ 60637 w 252413"/>
                <a:gd name="connsiteY18" fmla="*/ 219075 h 338138"/>
                <a:gd name="connsiteX19" fmla="*/ 60637 w 252413"/>
                <a:gd name="connsiteY19" fmla="*/ 196850 h 338138"/>
                <a:gd name="connsiteX20" fmla="*/ 123259 w 252413"/>
                <a:gd name="connsiteY20" fmla="*/ 196850 h 338138"/>
                <a:gd name="connsiteX21" fmla="*/ 128588 w 252413"/>
                <a:gd name="connsiteY21" fmla="*/ 202407 h 338138"/>
                <a:gd name="connsiteX22" fmla="*/ 123259 w 252413"/>
                <a:gd name="connsiteY22" fmla="*/ 207963 h 338138"/>
                <a:gd name="connsiteX23" fmla="*/ 60637 w 252413"/>
                <a:gd name="connsiteY23" fmla="*/ 207963 h 338138"/>
                <a:gd name="connsiteX24" fmla="*/ 53975 w 252413"/>
                <a:gd name="connsiteY24" fmla="*/ 202407 h 338138"/>
                <a:gd name="connsiteX25" fmla="*/ 60637 w 252413"/>
                <a:gd name="connsiteY25" fmla="*/ 196850 h 338138"/>
                <a:gd name="connsiteX26" fmla="*/ 60637 w 252413"/>
                <a:gd name="connsiteY26" fmla="*/ 174625 h 338138"/>
                <a:gd name="connsiteX27" fmla="*/ 123259 w 252413"/>
                <a:gd name="connsiteY27" fmla="*/ 174625 h 338138"/>
                <a:gd name="connsiteX28" fmla="*/ 128588 w 252413"/>
                <a:gd name="connsiteY28" fmla="*/ 180182 h 338138"/>
                <a:gd name="connsiteX29" fmla="*/ 123259 w 252413"/>
                <a:gd name="connsiteY29" fmla="*/ 185738 h 338138"/>
                <a:gd name="connsiteX30" fmla="*/ 60637 w 252413"/>
                <a:gd name="connsiteY30" fmla="*/ 185738 h 338138"/>
                <a:gd name="connsiteX31" fmla="*/ 53975 w 252413"/>
                <a:gd name="connsiteY31" fmla="*/ 180182 h 338138"/>
                <a:gd name="connsiteX32" fmla="*/ 60637 w 252413"/>
                <a:gd name="connsiteY32" fmla="*/ 174625 h 338138"/>
                <a:gd name="connsiteX33" fmla="*/ 149784 w 252413"/>
                <a:gd name="connsiteY33" fmla="*/ 155575 h 338138"/>
                <a:gd name="connsiteX34" fmla="*/ 188356 w 252413"/>
                <a:gd name="connsiteY34" fmla="*/ 155575 h 338138"/>
                <a:gd name="connsiteX35" fmla="*/ 193676 w 252413"/>
                <a:gd name="connsiteY35" fmla="*/ 160852 h 338138"/>
                <a:gd name="connsiteX36" fmla="*/ 193676 w 252413"/>
                <a:gd name="connsiteY36" fmla="*/ 242642 h 338138"/>
                <a:gd name="connsiteX37" fmla="*/ 188356 w 252413"/>
                <a:gd name="connsiteY37" fmla="*/ 249238 h 338138"/>
                <a:gd name="connsiteX38" fmla="*/ 149784 w 252413"/>
                <a:gd name="connsiteY38" fmla="*/ 249238 h 338138"/>
                <a:gd name="connsiteX39" fmla="*/ 144463 w 252413"/>
                <a:gd name="connsiteY39" fmla="*/ 242642 h 338138"/>
                <a:gd name="connsiteX40" fmla="*/ 144463 w 252413"/>
                <a:gd name="connsiteY40" fmla="*/ 160852 h 338138"/>
                <a:gd name="connsiteX41" fmla="*/ 149784 w 252413"/>
                <a:gd name="connsiteY41" fmla="*/ 155575 h 338138"/>
                <a:gd name="connsiteX42" fmla="*/ 60637 w 252413"/>
                <a:gd name="connsiteY42" fmla="*/ 150813 h 338138"/>
                <a:gd name="connsiteX43" fmla="*/ 123259 w 252413"/>
                <a:gd name="connsiteY43" fmla="*/ 150813 h 338138"/>
                <a:gd name="connsiteX44" fmla="*/ 128588 w 252413"/>
                <a:gd name="connsiteY44" fmla="*/ 156987 h 338138"/>
                <a:gd name="connsiteX45" fmla="*/ 123259 w 252413"/>
                <a:gd name="connsiteY45" fmla="*/ 161926 h 338138"/>
                <a:gd name="connsiteX46" fmla="*/ 60637 w 252413"/>
                <a:gd name="connsiteY46" fmla="*/ 161926 h 338138"/>
                <a:gd name="connsiteX47" fmla="*/ 53975 w 252413"/>
                <a:gd name="connsiteY47" fmla="*/ 156987 h 338138"/>
                <a:gd name="connsiteX48" fmla="*/ 60637 w 252413"/>
                <a:gd name="connsiteY48" fmla="*/ 150813 h 338138"/>
                <a:gd name="connsiteX49" fmla="*/ 59267 w 252413"/>
                <a:gd name="connsiteY49" fmla="*/ 128588 h 338138"/>
                <a:gd name="connsiteX50" fmla="*/ 191559 w 252413"/>
                <a:gd name="connsiteY50" fmla="*/ 128588 h 338138"/>
                <a:gd name="connsiteX51" fmla="*/ 196850 w 252413"/>
                <a:gd name="connsiteY51" fmla="*/ 133527 h 338138"/>
                <a:gd name="connsiteX52" fmla="*/ 191559 w 252413"/>
                <a:gd name="connsiteY52" fmla="*/ 139701 h 338138"/>
                <a:gd name="connsiteX53" fmla="*/ 59267 w 252413"/>
                <a:gd name="connsiteY53" fmla="*/ 139701 h 338138"/>
                <a:gd name="connsiteX54" fmla="*/ 53975 w 252413"/>
                <a:gd name="connsiteY54" fmla="*/ 133527 h 338138"/>
                <a:gd name="connsiteX55" fmla="*/ 59267 w 252413"/>
                <a:gd name="connsiteY55" fmla="*/ 128588 h 338138"/>
                <a:gd name="connsiteX56" fmla="*/ 127568 w 252413"/>
                <a:gd name="connsiteY56" fmla="*/ 106363 h 338138"/>
                <a:gd name="connsiteX57" fmla="*/ 191522 w 252413"/>
                <a:gd name="connsiteY57" fmla="*/ 106363 h 338138"/>
                <a:gd name="connsiteX58" fmla="*/ 196851 w 252413"/>
                <a:gd name="connsiteY58" fmla="*/ 111125 h 338138"/>
                <a:gd name="connsiteX59" fmla="*/ 191522 w 252413"/>
                <a:gd name="connsiteY59" fmla="*/ 115888 h 338138"/>
                <a:gd name="connsiteX60" fmla="*/ 127568 w 252413"/>
                <a:gd name="connsiteY60" fmla="*/ 115888 h 338138"/>
                <a:gd name="connsiteX61" fmla="*/ 122238 w 252413"/>
                <a:gd name="connsiteY61" fmla="*/ 111125 h 338138"/>
                <a:gd name="connsiteX62" fmla="*/ 127568 w 252413"/>
                <a:gd name="connsiteY62" fmla="*/ 106363 h 338138"/>
                <a:gd name="connsiteX63" fmla="*/ 127568 w 252413"/>
                <a:gd name="connsiteY63" fmla="*/ 84138 h 338138"/>
                <a:gd name="connsiteX64" fmla="*/ 191522 w 252413"/>
                <a:gd name="connsiteY64" fmla="*/ 84138 h 338138"/>
                <a:gd name="connsiteX65" fmla="*/ 196851 w 252413"/>
                <a:gd name="connsiteY65" fmla="*/ 88900 h 338138"/>
                <a:gd name="connsiteX66" fmla="*/ 191522 w 252413"/>
                <a:gd name="connsiteY66" fmla="*/ 93663 h 338138"/>
                <a:gd name="connsiteX67" fmla="*/ 127568 w 252413"/>
                <a:gd name="connsiteY67" fmla="*/ 93663 h 338138"/>
                <a:gd name="connsiteX68" fmla="*/ 122238 w 252413"/>
                <a:gd name="connsiteY68" fmla="*/ 88900 h 338138"/>
                <a:gd name="connsiteX69" fmla="*/ 127568 w 252413"/>
                <a:gd name="connsiteY69" fmla="*/ 84138 h 338138"/>
                <a:gd name="connsiteX70" fmla="*/ 64136 w 252413"/>
                <a:gd name="connsiteY70" fmla="*/ 65088 h 338138"/>
                <a:gd name="connsiteX71" fmla="*/ 107316 w 252413"/>
                <a:gd name="connsiteY71" fmla="*/ 65088 h 338138"/>
                <a:gd name="connsiteX72" fmla="*/ 112713 w 252413"/>
                <a:gd name="connsiteY72" fmla="*/ 71702 h 338138"/>
                <a:gd name="connsiteX73" fmla="*/ 112713 w 252413"/>
                <a:gd name="connsiteY73" fmla="*/ 106098 h 338138"/>
                <a:gd name="connsiteX74" fmla="*/ 107316 w 252413"/>
                <a:gd name="connsiteY74" fmla="*/ 112713 h 338138"/>
                <a:gd name="connsiteX75" fmla="*/ 64136 w 252413"/>
                <a:gd name="connsiteY75" fmla="*/ 112713 h 338138"/>
                <a:gd name="connsiteX76" fmla="*/ 58738 w 252413"/>
                <a:gd name="connsiteY76" fmla="*/ 106098 h 338138"/>
                <a:gd name="connsiteX77" fmla="*/ 58738 w 252413"/>
                <a:gd name="connsiteY77" fmla="*/ 71702 h 338138"/>
                <a:gd name="connsiteX78" fmla="*/ 64136 w 252413"/>
                <a:gd name="connsiteY78" fmla="*/ 65088 h 338138"/>
                <a:gd name="connsiteX79" fmla="*/ 127568 w 252413"/>
                <a:gd name="connsiteY79" fmla="*/ 60325 h 338138"/>
                <a:gd name="connsiteX80" fmla="*/ 191522 w 252413"/>
                <a:gd name="connsiteY80" fmla="*/ 60325 h 338138"/>
                <a:gd name="connsiteX81" fmla="*/ 196851 w 252413"/>
                <a:gd name="connsiteY81" fmla="*/ 66499 h 338138"/>
                <a:gd name="connsiteX82" fmla="*/ 191522 w 252413"/>
                <a:gd name="connsiteY82" fmla="*/ 71438 h 338138"/>
                <a:gd name="connsiteX83" fmla="*/ 127568 w 252413"/>
                <a:gd name="connsiteY83" fmla="*/ 71438 h 338138"/>
                <a:gd name="connsiteX84" fmla="*/ 122238 w 252413"/>
                <a:gd name="connsiteY84" fmla="*/ 66499 h 338138"/>
                <a:gd name="connsiteX85" fmla="*/ 127568 w 252413"/>
                <a:gd name="connsiteY85" fmla="*/ 60325 h 338138"/>
                <a:gd name="connsiteX86" fmla="*/ 42572 w 252413"/>
                <a:gd name="connsiteY86" fmla="*/ 34925 h 338138"/>
                <a:gd name="connsiteX87" fmla="*/ 33338 w 252413"/>
                <a:gd name="connsiteY87" fmla="*/ 44126 h 338138"/>
                <a:gd name="connsiteX88" fmla="*/ 33338 w 252413"/>
                <a:gd name="connsiteY88" fmla="*/ 279400 h 338138"/>
                <a:gd name="connsiteX89" fmla="*/ 220663 w 252413"/>
                <a:gd name="connsiteY89" fmla="*/ 279400 h 338138"/>
                <a:gd name="connsiteX90" fmla="*/ 220663 w 252413"/>
                <a:gd name="connsiteY90" fmla="*/ 44126 h 338138"/>
                <a:gd name="connsiteX91" fmla="*/ 211429 w 252413"/>
                <a:gd name="connsiteY91" fmla="*/ 34925 h 338138"/>
                <a:gd name="connsiteX92" fmla="*/ 42572 w 252413"/>
                <a:gd name="connsiteY92" fmla="*/ 34925 h 338138"/>
                <a:gd name="connsiteX93" fmla="*/ 42069 w 252413"/>
                <a:gd name="connsiteY93" fmla="*/ 0 h 338138"/>
                <a:gd name="connsiteX94" fmla="*/ 210344 w 252413"/>
                <a:gd name="connsiteY94" fmla="*/ 0 h 338138"/>
                <a:gd name="connsiteX95" fmla="*/ 252413 w 252413"/>
                <a:gd name="connsiteY95" fmla="*/ 43588 h 338138"/>
                <a:gd name="connsiteX96" fmla="*/ 252413 w 252413"/>
                <a:gd name="connsiteY96" fmla="*/ 294550 h 338138"/>
                <a:gd name="connsiteX97" fmla="*/ 210344 w 252413"/>
                <a:gd name="connsiteY97" fmla="*/ 338138 h 338138"/>
                <a:gd name="connsiteX98" fmla="*/ 42069 w 252413"/>
                <a:gd name="connsiteY98" fmla="*/ 338138 h 338138"/>
                <a:gd name="connsiteX99" fmla="*/ 0 w 252413"/>
                <a:gd name="connsiteY99" fmla="*/ 294550 h 338138"/>
                <a:gd name="connsiteX100" fmla="*/ 0 w 252413"/>
                <a:gd name="connsiteY100" fmla="*/ 43588 h 338138"/>
                <a:gd name="connsiteX101" fmla="*/ 42069 w 252413"/>
                <a:gd name="connsiteY10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52413" h="338138">
                  <a:moveTo>
                    <a:pt x="127000" y="292100"/>
                  </a:moveTo>
                  <a:cubicBezTo>
                    <a:pt x="118232" y="292100"/>
                    <a:pt x="111125" y="299207"/>
                    <a:pt x="111125" y="307975"/>
                  </a:cubicBezTo>
                  <a:cubicBezTo>
                    <a:pt x="111125" y="316743"/>
                    <a:pt x="118232" y="323850"/>
                    <a:pt x="127000" y="323850"/>
                  </a:cubicBezTo>
                  <a:cubicBezTo>
                    <a:pt x="135768" y="323850"/>
                    <a:pt x="142875" y="316743"/>
                    <a:pt x="142875" y="307975"/>
                  </a:cubicBezTo>
                  <a:cubicBezTo>
                    <a:pt x="142875" y="299207"/>
                    <a:pt x="135768" y="292100"/>
                    <a:pt x="127000" y="292100"/>
                  </a:cubicBezTo>
                  <a:close/>
                  <a:moveTo>
                    <a:pt x="60637" y="241300"/>
                  </a:moveTo>
                  <a:cubicBezTo>
                    <a:pt x="60637" y="241300"/>
                    <a:pt x="60637" y="241300"/>
                    <a:pt x="123259" y="241300"/>
                  </a:cubicBezTo>
                  <a:cubicBezTo>
                    <a:pt x="127256" y="241300"/>
                    <a:pt x="128588" y="244122"/>
                    <a:pt x="128588" y="248356"/>
                  </a:cubicBezTo>
                  <a:cubicBezTo>
                    <a:pt x="128588" y="251178"/>
                    <a:pt x="127256" y="254000"/>
                    <a:pt x="123259" y="254000"/>
                  </a:cubicBezTo>
                  <a:cubicBezTo>
                    <a:pt x="123259" y="254000"/>
                    <a:pt x="123259" y="254000"/>
                    <a:pt x="60637" y="254000"/>
                  </a:cubicBezTo>
                  <a:cubicBezTo>
                    <a:pt x="56640" y="254000"/>
                    <a:pt x="53975" y="251178"/>
                    <a:pt x="53975" y="248356"/>
                  </a:cubicBezTo>
                  <a:cubicBezTo>
                    <a:pt x="53975" y="244122"/>
                    <a:pt x="56640" y="241300"/>
                    <a:pt x="60637" y="241300"/>
                  </a:cubicBezTo>
                  <a:close/>
                  <a:moveTo>
                    <a:pt x="60637" y="219075"/>
                  </a:moveTo>
                  <a:cubicBezTo>
                    <a:pt x="60637" y="219075"/>
                    <a:pt x="60637" y="219075"/>
                    <a:pt x="123259" y="219075"/>
                  </a:cubicBezTo>
                  <a:cubicBezTo>
                    <a:pt x="127256" y="219075"/>
                    <a:pt x="128588" y="221897"/>
                    <a:pt x="128588" y="224720"/>
                  </a:cubicBezTo>
                  <a:cubicBezTo>
                    <a:pt x="128588" y="228953"/>
                    <a:pt x="127256" y="231775"/>
                    <a:pt x="123259" y="231775"/>
                  </a:cubicBezTo>
                  <a:cubicBezTo>
                    <a:pt x="123259" y="231775"/>
                    <a:pt x="123259" y="231775"/>
                    <a:pt x="60637" y="231775"/>
                  </a:cubicBezTo>
                  <a:cubicBezTo>
                    <a:pt x="56640" y="231775"/>
                    <a:pt x="53975" y="228953"/>
                    <a:pt x="53975" y="224720"/>
                  </a:cubicBezTo>
                  <a:cubicBezTo>
                    <a:pt x="53975" y="221897"/>
                    <a:pt x="56640" y="219075"/>
                    <a:pt x="60637" y="219075"/>
                  </a:cubicBezTo>
                  <a:close/>
                  <a:moveTo>
                    <a:pt x="60637" y="196850"/>
                  </a:moveTo>
                  <a:cubicBezTo>
                    <a:pt x="60637" y="196850"/>
                    <a:pt x="60637" y="196850"/>
                    <a:pt x="123259" y="196850"/>
                  </a:cubicBezTo>
                  <a:cubicBezTo>
                    <a:pt x="127256" y="196850"/>
                    <a:pt x="128588" y="199628"/>
                    <a:pt x="128588" y="202407"/>
                  </a:cubicBezTo>
                  <a:cubicBezTo>
                    <a:pt x="128588" y="206574"/>
                    <a:pt x="127256" y="207963"/>
                    <a:pt x="123259" y="207963"/>
                  </a:cubicBezTo>
                  <a:cubicBezTo>
                    <a:pt x="123259" y="207963"/>
                    <a:pt x="123259" y="207963"/>
                    <a:pt x="60637" y="207963"/>
                  </a:cubicBezTo>
                  <a:cubicBezTo>
                    <a:pt x="56640" y="207963"/>
                    <a:pt x="53975" y="206574"/>
                    <a:pt x="53975" y="202407"/>
                  </a:cubicBezTo>
                  <a:cubicBezTo>
                    <a:pt x="53975" y="199628"/>
                    <a:pt x="56640" y="196850"/>
                    <a:pt x="60637" y="196850"/>
                  </a:cubicBezTo>
                  <a:close/>
                  <a:moveTo>
                    <a:pt x="60637" y="174625"/>
                  </a:moveTo>
                  <a:cubicBezTo>
                    <a:pt x="60637" y="174625"/>
                    <a:pt x="60637" y="174625"/>
                    <a:pt x="123259" y="174625"/>
                  </a:cubicBezTo>
                  <a:cubicBezTo>
                    <a:pt x="127256" y="174625"/>
                    <a:pt x="128588" y="177403"/>
                    <a:pt x="128588" y="180182"/>
                  </a:cubicBezTo>
                  <a:cubicBezTo>
                    <a:pt x="128588" y="182960"/>
                    <a:pt x="127256" y="185738"/>
                    <a:pt x="123259" y="185738"/>
                  </a:cubicBezTo>
                  <a:cubicBezTo>
                    <a:pt x="123259" y="185738"/>
                    <a:pt x="123259" y="185738"/>
                    <a:pt x="60637" y="185738"/>
                  </a:cubicBezTo>
                  <a:cubicBezTo>
                    <a:pt x="56640" y="185738"/>
                    <a:pt x="53975" y="182960"/>
                    <a:pt x="53975" y="180182"/>
                  </a:cubicBezTo>
                  <a:cubicBezTo>
                    <a:pt x="53975" y="177403"/>
                    <a:pt x="56640" y="174625"/>
                    <a:pt x="60637" y="174625"/>
                  </a:cubicBezTo>
                  <a:close/>
                  <a:moveTo>
                    <a:pt x="149784" y="155575"/>
                  </a:moveTo>
                  <a:cubicBezTo>
                    <a:pt x="149784" y="155575"/>
                    <a:pt x="149784" y="155575"/>
                    <a:pt x="188356" y="155575"/>
                  </a:cubicBezTo>
                  <a:cubicBezTo>
                    <a:pt x="191016" y="155575"/>
                    <a:pt x="193676" y="158214"/>
                    <a:pt x="193676" y="160852"/>
                  </a:cubicBezTo>
                  <a:cubicBezTo>
                    <a:pt x="193676" y="160852"/>
                    <a:pt x="193676" y="160852"/>
                    <a:pt x="193676" y="242642"/>
                  </a:cubicBezTo>
                  <a:cubicBezTo>
                    <a:pt x="193676" y="246600"/>
                    <a:pt x="191016" y="249238"/>
                    <a:pt x="188356" y="249238"/>
                  </a:cubicBezTo>
                  <a:cubicBezTo>
                    <a:pt x="188356" y="249238"/>
                    <a:pt x="188356" y="249238"/>
                    <a:pt x="149784" y="249238"/>
                  </a:cubicBezTo>
                  <a:cubicBezTo>
                    <a:pt x="147123" y="249238"/>
                    <a:pt x="144463" y="246600"/>
                    <a:pt x="144463" y="242642"/>
                  </a:cubicBezTo>
                  <a:cubicBezTo>
                    <a:pt x="144463" y="242642"/>
                    <a:pt x="144463" y="242642"/>
                    <a:pt x="144463" y="160852"/>
                  </a:cubicBezTo>
                  <a:cubicBezTo>
                    <a:pt x="144463" y="158214"/>
                    <a:pt x="147123" y="155575"/>
                    <a:pt x="149784" y="155575"/>
                  </a:cubicBezTo>
                  <a:close/>
                  <a:moveTo>
                    <a:pt x="60637" y="150813"/>
                  </a:moveTo>
                  <a:cubicBezTo>
                    <a:pt x="60637" y="150813"/>
                    <a:pt x="60637" y="150813"/>
                    <a:pt x="123259" y="150813"/>
                  </a:cubicBezTo>
                  <a:cubicBezTo>
                    <a:pt x="127256" y="150813"/>
                    <a:pt x="128588" y="153283"/>
                    <a:pt x="128588" y="156987"/>
                  </a:cubicBezTo>
                  <a:cubicBezTo>
                    <a:pt x="128588" y="159457"/>
                    <a:pt x="127256" y="161926"/>
                    <a:pt x="123259" y="161926"/>
                  </a:cubicBezTo>
                  <a:cubicBezTo>
                    <a:pt x="123259" y="161926"/>
                    <a:pt x="123259" y="161926"/>
                    <a:pt x="60637" y="161926"/>
                  </a:cubicBezTo>
                  <a:cubicBezTo>
                    <a:pt x="56640" y="161926"/>
                    <a:pt x="53975" y="159457"/>
                    <a:pt x="53975" y="156987"/>
                  </a:cubicBezTo>
                  <a:cubicBezTo>
                    <a:pt x="53975" y="153283"/>
                    <a:pt x="56640" y="150813"/>
                    <a:pt x="60637" y="150813"/>
                  </a:cubicBezTo>
                  <a:close/>
                  <a:moveTo>
                    <a:pt x="59267" y="128588"/>
                  </a:moveTo>
                  <a:cubicBezTo>
                    <a:pt x="59267" y="128588"/>
                    <a:pt x="59267" y="128588"/>
                    <a:pt x="191559" y="128588"/>
                  </a:cubicBezTo>
                  <a:cubicBezTo>
                    <a:pt x="194204" y="128588"/>
                    <a:pt x="196850" y="131058"/>
                    <a:pt x="196850" y="133527"/>
                  </a:cubicBezTo>
                  <a:cubicBezTo>
                    <a:pt x="196850" y="137232"/>
                    <a:pt x="194204" y="139701"/>
                    <a:pt x="191559" y="139701"/>
                  </a:cubicBezTo>
                  <a:cubicBezTo>
                    <a:pt x="191559" y="139701"/>
                    <a:pt x="191559" y="139701"/>
                    <a:pt x="59267" y="139701"/>
                  </a:cubicBezTo>
                  <a:cubicBezTo>
                    <a:pt x="56621" y="139701"/>
                    <a:pt x="53975" y="137232"/>
                    <a:pt x="53975" y="133527"/>
                  </a:cubicBezTo>
                  <a:cubicBezTo>
                    <a:pt x="53975" y="131058"/>
                    <a:pt x="56621" y="128588"/>
                    <a:pt x="59267" y="128588"/>
                  </a:cubicBezTo>
                  <a:close/>
                  <a:moveTo>
                    <a:pt x="127568" y="106363"/>
                  </a:moveTo>
                  <a:cubicBezTo>
                    <a:pt x="127568" y="106363"/>
                    <a:pt x="127568" y="106363"/>
                    <a:pt x="191522" y="106363"/>
                  </a:cubicBezTo>
                  <a:cubicBezTo>
                    <a:pt x="194186" y="106363"/>
                    <a:pt x="196851" y="108744"/>
                    <a:pt x="196851" y="111125"/>
                  </a:cubicBezTo>
                  <a:cubicBezTo>
                    <a:pt x="196851" y="114697"/>
                    <a:pt x="194186" y="115888"/>
                    <a:pt x="191522" y="115888"/>
                  </a:cubicBezTo>
                  <a:cubicBezTo>
                    <a:pt x="191522" y="115888"/>
                    <a:pt x="191522" y="115888"/>
                    <a:pt x="127568" y="115888"/>
                  </a:cubicBezTo>
                  <a:cubicBezTo>
                    <a:pt x="124903" y="115888"/>
                    <a:pt x="122238" y="114697"/>
                    <a:pt x="122238" y="111125"/>
                  </a:cubicBezTo>
                  <a:cubicBezTo>
                    <a:pt x="122238" y="108744"/>
                    <a:pt x="124903" y="106363"/>
                    <a:pt x="127568" y="106363"/>
                  </a:cubicBezTo>
                  <a:close/>
                  <a:moveTo>
                    <a:pt x="127568" y="84138"/>
                  </a:moveTo>
                  <a:cubicBezTo>
                    <a:pt x="127568" y="84138"/>
                    <a:pt x="127568" y="84138"/>
                    <a:pt x="191522" y="84138"/>
                  </a:cubicBezTo>
                  <a:cubicBezTo>
                    <a:pt x="194186" y="84138"/>
                    <a:pt x="196851" y="86519"/>
                    <a:pt x="196851" y="88900"/>
                  </a:cubicBezTo>
                  <a:cubicBezTo>
                    <a:pt x="196851" y="91282"/>
                    <a:pt x="194186" y="93663"/>
                    <a:pt x="191522" y="93663"/>
                  </a:cubicBezTo>
                  <a:cubicBezTo>
                    <a:pt x="191522" y="93663"/>
                    <a:pt x="191522" y="93663"/>
                    <a:pt x="127568" y="93663"/>
                  </a:cubicBezTo>
                  <a:cubicBezTo>
                    <a:pt x="124903" y="93663"/>
                    <a:pt x="122238" y="91282"/>
                    <a:pt x="122238" y="88900"/>
                  </a:cubicBezTo>
                  <a:cubicBezTo>
                    <a:pt x="122238" y="86519"/>
                    <a:pt x="124903" y="84138"/>
                    <a:pt x="127568" y="84138"/>
                  </a:cubicBezTo>
                  <a:close/>
                  <a:moveTo>
                    <a:pt x="64136" y="65088"/>
                  </a:moveTo>
                  <a:cubicBezTo>
                    <a:pt x="64136" y="65088"/>
                    <a:pt x="64136" y="65088"/>
                    <a:pt x="107316" y="65088"/>
                  </a:cubicBezTo>
                  <a:cubicBezTo>
                    <a:pt x="110014" y="65088"/>
                    <a:pt x="112713" y="67734"/>
                    <a:pt x="112713" y="71702"/>
                  </a:cubicBezTo>
                  <a:cubicBezTo>
                    <a:pt x="112713" y="71702"/>
                    <a:pt x="112713" y="71702"/>
                    <a:pt x="112713" y="106098"/>
                  </a:cubicBezTo>
                  <a:cubicBezTo>
                    <a:pt x="112713" y="110067"/>
                    <a:pt x="110014" y="112713"/>
                    <a:pt x="107316" y="112713"/>
                  </a:cubicBezTo>
                  <a:cubicBezTo>
                    <a:pt x="107316" y="112713"/>
                    <a:pt x="107316" y="112713"/>
                    <a:pt x="64136" y="112713"/>
                  </a:cubicBezTo>
                  <a:cubicBezTo>
                    <a:pt x="61437" y="112713"/>
                    <a:pt x="58738" y="110067"/>
                    <a:pt x="58738" y="106098"/>
                  </a:cubicBezTo>
                  <a:cubicBezTo>
                    <a:pt x="58738" y="106098"/>
                    <a:pt x="58738" y="106098"/>
                    <a:pt x="58738" y="71702"/>
                  </a:cubicBezTo>
                  <a:cubicBezTo>
                    <a:pt x="58738" y="67734"/>
                    <a:pt x="61437" y="65088"/>
                    <a:pt x="64136" y="65088"/>
                  </a:cubicBezTo>
                  <a:close/>
                  <a:moveTo>
                    <a:pt x="127568" y="60325"/>
                  </a:moveTo>
                  <a:cubicBezTo>
                    <a:pt x="127568" y="60325"/>
                    <a:pt x="127568" y="60325"/>
                    <a:pt x="191522" y="60325"/>
                  </a:cubicBezTo>
                  <a:cubicBezTo>
                    <a:pt x="194186" y="60325"/>
                    <a:pt x="196851" y="62794"/>
                    <a:pt x="196851" y="66499"/>
                  </a:cubicBezTo>
                  <a:cubicBezTo>
                    <a:pt x="196851" y="68968"/>
                    <a:pt x="194186" y="71438"/>
                    <a:pt x="191522" y="71438"/>
                  </a:cubicBezTo>
                  <a:cubicBezTo>
                    <a:pt x="191522" y="71438"/>
                    <a:pt x="191522" y="71438"/>
                    <a:pt x="127568" y="71438"/>
                  </a:cubicBezTo>
                  <a:cubicBezTo>
                    <a:pt x="124903" y="71438"/>
                    <a:pt x="122238" y="68968"/>
                    <a:pt x="122238" y="66499"/>
                  </a:cubicBezTo>
                  <a:cubicBezTo>
                    <a:pt x="122238" y="62794"/>
                    <a:pt x="124903" y="60325"/>
                    <a:pt x="127568" y="60325"/>
                  </a:cubicBezTo>
                  <a:close/>
                  <a:moveTo>
                    <a:pt x="42572" y="34925"/>
                  </a:moveTo>
                  <a:cubicBezTo>
                    <a:pt x="37295" y="34925"/>
                    <a:pt x="33338" y="38868"/>
                    <a:pt x="33338" y="44126"/>
                  </a:cubicBezTo>
                  <a:lnTo>
                    <a:pt x="33338" y="279400"/>
                  </a:lnTo>
                  <a:cubicBezTo>
                    <a:pt x="33338" y="279400"/>
                    <a:pt x="33338" y="279400"/>
                    <a:pt x="220663" y="279400"/>
                  </a:cubicBezTo>
                  <a:cubicBezTo>
                    <a:pt x="220663" y="279400"/>
                    <a:pt x="220663" y="279400"/>
                    <a:pt x="220663" y="44126"/>
                  </a:cubicBezTo>
                  <a:cubicBezTo>
                    <a:pt x="220663" y="38868"/>
                    <a:pt x="216706" y="34925"/>
                    <a:pt x="211429" y="34925"/>
                  </a:cubicBezTo>
                  <a:cubicBezTo>
                    <a:pt x="211429" y="34925"/>
                    <a:pt x="211429" y="34925"/>
                    <a:pt x="42572" y="34925"/>
                  </a:cubicBezTo>
                  <a:close/>
                  <a:moveTo>
                    <a:pt x="42069" y="0"/>
                  </a:moveTo>
                  <a:cubicBezTo>
                    <a:pt x="42069" y="0"/>
                    <a:pt x="42069" y="0"/>
                    <a:pt x="210344" y="0"/>
                  </a:cubicBezTo>
                  <a:cubicBezTo>
                    <a:pt x="234008" y="0"/>
                    <a:pt x="252413" y="19813"/>
                    <a:pt x="252413" y="43588"/>
                  </a:cubicBezTo>
                  <a:cubicBezTo>
                    <a:pt x="252413" y="43588"/>
                    <a:pt x="252413" y="43588"/>
                    <a:pt x="252413" y="294550"/>
                  </a:cubicBezTo>
                  <a:cubicBezTo>
                    <a:pt x="252413" y="318325"/>
                    <a:pt x="234008" y="338138"/>
                    <a:pt x="210344" y="338138"/>
                  </a:cubicBezTo>
                  <a:cubicBezTo>
                    <a:pt x="210344" y="338138"/>
                    <a:pt x="210344" y="338138"/>
                    <a:pt x="42069" y="338138"/>
                  </a:cubicBezTo>
                  <a:cubicBezTo>
                    <a:pt x="18405" y="338138"/>
                    <a:pt x="0" y="318325"/>
                    <a:pt x="0" y="294550"/>
                  </a:cubicBezTo>
                  <a:cubicBezTo>
                    <a:pt x="0" y="294550"/>
                    <a:pt x="0" y="294550"/>
                    <a:pt x="0" y="43588"/>
                  </a:cubicBezTo>
                  <a:cubicBezTo>
                    <a:pt x="0" y="19813"/>
                    <a:pt x="18405" y="0"/>
                    <a:pt x="42069" y="0"/>
                  </a:cubicBezTo>
                  <a:close/>
                </a:path>
              </a:pathLst>
            </a:custGeom>
            <a:solidFill>
              <a:schemeClr val="bg1"/>
            </a:solidFill>
            <a:ln>
              <a:noFill/>
            </a:ln>
          </p:spPr>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9" name="任意多边形: 形状 13" title="xKpUrv6ycS"/>
            <p:cNvSpPr>
              <a:spLocks noChangeAspect="1"/>
            </p:cNvSpPr>
            <p:nvPr/>
          </p:nvSpPr>
          <p:spPr bwMode="auto">
            <a:xfrm>
              <a:off x="5833885" y="1936133"/>
              <a:ext cx="547060" cy="686190"/>
            </a:xfrm>
            <a:custGeom>
              <a:avLst/>
              <a:gdLst>
                <a:gd name="connsiteX0" fmla="*/ 79065 w 268312"/>
                <a:gd name="connsiteY0" fmla="*/ 303213 h 336550"/>
                <a:gd name="connsiteX1" fmla="*/ 69850 w 268312"/>
                <a:gd name="connsiteY1" fmla="*/ 311945 h 336550"/>
                <a:gd name="connsiteX2" fmla="*/ 79065 w 268312"/>
                <a:gd name="connsiteY2" fmla="*/ 320676 h 336550"/>
                <a:gd name="connsiteX3" fmla="*/ 114610 w 268312"/>
                <a:gd name="connsiteY3" fmla="*/ 320676 h 336550"/>
                <a:gd name="connsiteX4" fmla="*/ 123825 w 268312"/>
                <a:gd name="connsiteY4" fmla="*/ 311945 h 336550"/>
                <a:gd name="connsiteX5" fmla="*/ 114610 w 268312"/>
                <a:gd name="connsiteY5" fmla="*/ 303213 h 336550"/>
                <a:gd name="connsiteX6" fmla="*/ 79065 w 268312"/>
                <a:gd name="connsiteY6" fmla="*/ 303213 h 336550"/>
                <a:gd name="connsiteX7" fmla="*/ 184235 w 268312"/>
                <a:gd name="connsiteY7" fmla="*/ 119063 h 336550"/>
                <a:gd name="connsiteX8" fmla="*/ 181644 w 268312"/>
                <a:gd name="connsiteY8" fmla="*/ 121725 h 336550"/>
                <a:gd name="connsiteX9" fmla="*/ 181644 w 268312"/>
                <a:gd name="connsiteY9" fmla="*/ 125717 h 336550"/>
                <a:gd name="connsiteX10" fmla="*/ 177759 w 268312"/>
                <a:gd name="connsiteY10" fmla="*/ 131039 h 336550"/>
                <a:gd name="connsiteX11" fmla="*/ 164808 w 268312"/>
                <a:gd name="connsiteY11" fmla="*/ 148339 h 336550"/>
                <a:gd name="connsiteX12" fmla="*/ 175169 w 268312"/>
                <a:gd name="connsiteY12" fmla="*/ 165638 h 336550"/>
                <a:gd name="connsiteX13" fmla="*/ 186825 w 268312"/>
                <a:gd name="connsiteY13" fmla="*/ 170961 h 336550"/>
                <a:gd name="connsiteX14" fmla="*/ 192005 w 268312"/>
                <a:gd name="connsiteY14" fmla="*/ 173622 h 336550"/>
                <a:gd name="connsiteX15" fmla="*/ 190710 w 268312"/>
                <a:gd name="connsiteY15" fmla="*/ 185598 h 336550"/>
                <a:gd name="connsiteX16" fmla="*/ 181644 w 268312"/>
                <a:gd name="connsiteY16" fmla="*/ 186929 h 336550"/>
                <a:gd name="connsiteX17" fmla="*/ 169989 w 268312"/>
                <a:gd name="connsiteY17" fmla="*/ 182937 h 336550"/>
                <a:gd name="connsiteX18" fmla="*/ 166103 w 268312"/>
                <a:gd name="connsiteY18" fmla="*/ 184268 h 336550"/>
                <a:gd name="connsiteX19" fmla="*/ 164808 w 268312"/>
                <a:gd name="connsiteY19" fmla="*/ 190921 h 336550"/>
                <a:gd name="connsiteX20" fmla="*/ 166103 w 268312"/>
                <a:gd name="connsiteY20" fmla="*/ 196244 h 336550"/>
                <a:gd name="connsiteX21" fmla="*/ 177759 w 268312"/>
                <a:gd name="connsiteY21" fmla="*/ 198905 h 336550"/>
                <a:gd name="connsiteX22" fmla="*/ 180349 w 268312"/>
                <a:gd name="connsiteY22" fmla="*/ 202898 h 336550"/>
                <a:gd name="connsiteX23" fmla="*/ 180349 w 268312"/>
                <a:gd name="connsiteY23" fmla="*/ 206890 h 336550"/>
                <a:gd name="connsiteX24" fmla="*/ 182939 w 268312"/>
                <a:gd name="connsiteY24" fmla="*/ 209551 h 336550"/>
                <a:gd name="connsiteX25" fmla="*/ 189415 w 268312"/>
                <a:gd name="connsiteY25" fmla="*/ 209551 h 336550"/>
                <a:gd name="connsiteX26" fmla="*/ 192005 w 268312"/>
                <a:gd name="connsiteY26" fmla="*/ 206890 h 336550"/>
                <a:gd name="connsiteX27" fmla="*/ 192005 w 268312"/>
                <a:gd name="connsiteY27" fmla="*/ 201567 h 336550"/>
                <a:gd name="connsiteX28" fmla="*/ 194595 w 268312"/>
                <a:gd name="connsiteY28" fmla="*/ 197575 h 336550"/>
                <a:gd name="connsiteX29" fmla="*/ 204956 w 268312"/>
                <a:gd name="connsiteY29" fmla="*/ 190921 h 336550"/>
                <a:gd name="connsiteX30" fmla="*/ 199775 w 268312"/>
                <a:gd name="connsiteY30" fmla="*/ 160315 h 336550"/>
                <a:gd name="connsiteX31" fmla="*/ 188120 w 268312"/>
                <a:gd name="connsiteY31" fmla="*/ 154992 h 336550"/>
                <a:gd name="connsiteX32" fmla="*/ 182939 w 268312"/>
                <a:gd name="connsiteY32" fmla="*/ 152331 h 336550"/>
                <a:gd name="connsiteX33" fmla="*/ 184235 w 268312"/>
                <a:gd name="connsiteY33" fmla="*/ 141685 h 336550"/>
                <a:gd name="connsiteX34" fmla="*/ 188120 w 268312"/>
                <a:gd name="connsiteY34" fmla="*/ 141685 h 336550"/>
                <a:gd name="connsiteX35" fmla="*/ 201071 w 268312"/>
                <a:gd name="connsiteY35" fmla="*/ 144347 h 336550"/>
                <a:gd name="connsiteX36" fmla="*/ 204956 w 268312"/>
                <a:gd name="connsiteY36" fmla="*/ 143016 h 336550"/>
                <a:gd name="connsiteX37" fmla="*/ 207546 w 268312"/>
                <a:gd name="connsiteY37" fmla="*/ 135032 h 336550"/>
                <a:gd name="connsiteX38" fmla="*/ 204956 w 268312"/>
                <a:gd name="connsiteY38" fmla="*/ 132370 h 336550"/>
                <a:gd name="connsiteX39" fmla="*/ 197185 w 268312"/>
                <a:gd name="connsiteY39" fmla="*/ 129709 h 336550"/>
                <a:gd name="connsiteX40" fmla="*/ 193300 w 268312"/>
                <a:gd name="connsiteY40" fmla="*/ 124386 h 336550"/>
                <a:gd name="connsiteX41" fmla="*/ 186825 w 268312"/>
                <a:gd name="connsiteY41" fmla="*/ 119063 h 336550"/>
                <a:gd name="connsiteX42" fmla="*/ 184235 w 268312"/>
                <a:gd name="connsiteY42" fmla="*/ 119063 h 336550"/>
                <a:gd name="connsiteX43" fmla="*/ 187192 w 268312"/>
                <a:gd name="connsiteY43" fmla="*/ 84090 h 336550"/>
                <a:gd name="connsiteX44" fmla="*/ 244570 w 268312"/>
                <a:gd name="connsiteY44" fmla="*/ 107760 h 336550"/>
                <a:gd name="connsiteX45" fmla="*/ 244570 w 268312"/>
                <a:gd name="connsiteY45" fmla="*/ 222168 h 336550"/>
                <a:gd name="connsiteX46" fmla="*/ 145642 w 268312"/>
                <a:gd name="connsiteY46" fmla="*/ 234003 h 336550"/>
                <a:gd name="connsiteX47" fmla="*/ 111347 w 268312"/>
                <a:gd name="connsiteY47" fmla="*/ 243208 h 336550"/>
                <a:gd name="connsiteX48" fmla="*/ 110028 w 268312"/>
                <a:gd name="connsiteY48" fmla="*/ 237948 h 336550"/>
                <a:gd name="connsiteX49" fmla="*/ 127175 w 268312"/>
                <a:gd name="connsiteY49" fmla="*/ 218223 h 336550"/>
                <a:gd name="connsiteX50" fmla="*/ 125856 w 268312"/>
                <a:gd name="connsiteY50" fmla="*/ 218223 h 336550"/>
                <a:gd name="connsiteX51" fmla="*/ 129813 w 268312"/>
                <a:gd name="connsiteY51" fmla="*/ 107760 h 336550"/>
                <a:gd name="connsiteX52" fmla="*/ 187192 w 268312"/>
                <a:gd name="connsiteY52" fmla="*/ 84090 h 336550"/>
                <a:gd name="connsiteX53" fmla="*/ 36992 w 268312"/>
                <a:gd name="connsiteY53" fmla="*/ 0 h 336550"/>
                <a:gd name="connsiteX54" fmla="*/ 161179 w 268312"/>
                <a:gd name="connsiteY54" fmla="*/ 0 h 336550"/>
                <a:gd name="connsiteX55" fmla="*/ 196850 w 268312"/>
                <a:gd name="connsiteY55" fmla="*/ 36810 h 336550"/>
                <a:gd name="connsiteX56" fmla="*/ 196850 w 268312"/>
                <a:gd name="connsiteY56" fmla="*/ 67047 h 336550"/>
                <a:gd name="connsiteX57" fmla="*/ 187602 w 268312"/>
                <a:gd name="connsiteY57" fmla="*/ 67047 h 336550"/>
                <a:gd name="connsiteX58" fmla="*/ 178354 w 268312"/>
                <a:gd name="connsiteY58" fmla="*/ 67047 h 336550"/>
                <a:gd name="connsiteX59" fmla="*/ 178354 w 268312"/>
                <a:gd name="connsiteY59" fmla="*/ 60474 h 336550"/>
                <a:gd name="connsiteX60" fmla="*/ 178354 w 268312"/>
                <a:gd name="connsiteY60" fmla="*/ 59159 h 336550"/>
                <a:gd name="connsiteX61" fmla="*/ 169106 w 268312"/>
                <a:gd name="connsiteY61" fmla="*/ 48642 h 336550"/>
                <a:gd name="connsiteX62" fmla="*/ 29065 w 268312"/>
                <a:gd name="connsiteY62" fmla="*/ 48642 h 336550"/>
                <a:gd name="connsiteX63" fmla="*/ 19817 w 268312"/>
                <a:gd name="connsiteY63" fmla="*/ 59159 h 336550"/>
                <a:gd name="connsiteX64" fmla="*/ 19817 w 268312"/>
                <a:gd name="connsiteY64" fmla="*/ 278706 h 336550"/>
                <a:gd name="connsiteX65" fmla="*/ 29065 w 268312"/>
                <a:gd name="connsiteY65" fmla="*/ 287908 h 336550"/>
                <a:gd name="connsiteX66" fmla="*/ 169106 w 268312"/>
                <a:gd name="connsiteY66" fmla="*/ 287908 h 336550"/>
                <a:gd name="connsiteX67" fmla="*/ 178354 w 268312"/>
                <a:gd name="connsiteY67" fmla="*/ 278706 h 336550"/>
                <a:gd name="connsiteX68" fmla="*/ 178354 w 268312"/>
                <a:gd name="connsiteY68" fmla="*/ 261615 h 336550"/>
                <a:gd name="connsiteX69" fmla="*/ 187602 w 268312"/>
                <a:gd name="connsiteY69" fmla="*/ 262930 h 336550"/>
                <a:gd name="connsiteX70" fmla="*/ 196850 w 268312"/>
                <a:gd name="connsiteY70" fmla="*/ 261615 h 336550"/>
                <a:gd name="connsiteX71" fmla="*/ 196850 w 268312"/>
                <a:gd name="connsiteY71" fmla="*/ 299740 h 336550"/>
                <a:gd name="connsiteX72" fmla="*/ 161179 w 268312"/>
                <a:gd name="connsiteY72" fmla="*/ 336550 h 336550"/>
                <a:gd name="connsiteX73" fmla="*/ 36992 w 268312"/>
                <a:gd name="connsiteY73" fmla="*/ 336550 h 336550"/>
                <a:gd name="connsiteX74" fmla="*/ 0 w 268312"/>
                <a:gd name="connsiteY74" fmla="*/ 299740 h 336550"/>
                <a:gd name="connsiteX75" fmla="*/ 0 w 268312"/>
                <a:gd name="connsiteY75" fmla="*/ 36810 h 336550"/>
                <a:gd name="connsiteX76" fmla="*/ 36992 w 268312"/>
                <a:gd name="connsiteY7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68312" h="336550">
                  <a:moveTo>
                    <a:pt x="79065" y="303213"/>
                  </a:moveTo>
                  <a:cubicBezTo>
                    <a:pt x="73799" y="303213"/>
                    <a:pt x="69850" y="306955"/>
                    <a:pt x="69850" y="311945"/>
                  </a:cubicBezTo>
                  <a:cubicBezTo>
                    <a:pt x="69850" y="316934"/>
                    <a:pt x="73799" y="320676"/>
                    <a:pt x="79065" y="320676"/>
                  </a:cubicBezTo>
                  <a:cubicBezTo>
                    <a:pt x="79065" y="320676"/>
                    <a:pt x="79065" y="320676"/>
                    <a:pt x="114610" y="320676"/>
                  </a:cubicBezTo>
                  <a:cubicBezTo>
                    <a:pt x="119875" y="320676"/>
                    <a:pt x="123825" y="316934"/>
                    <a:pt x="123825" y="311945"/>
                  </a:cubicBezTo>
                  <a:cubicBezTo>
                    <a:pt x="123825" y="306955"/>
                    <a:pt x="119875" y="303213"/>
                    <a:pt x="114610" y="303213"/>
                  </a:cubicBezTo>
                  <a:cubicBezTo>
                    <a:pt x="114610" y="303213"/>
                    <a:pt x="114610" y="303213"/>
                    <a:pt x="79065" y="303213"/>
                  </a:cubicBezTo>
                  <a:close/>
                  <a:moveTo>
                    <a:pt x="184235" y="119063"/>
                  </a:moveTo>
                  <a:cubicBezTo>
                    <a:pt x="181644" y="119063"/>
                    <a:pt x="181644" y="119063"/>
                    <a:pt x="181644" y="121725"/>
                  </a:cubicBezTo>
                  <a:cubicBezTo>
                    <a:pt x="181644" y="121725"/>
                    <a:pt x="181644" y="121725"/>
                    <a:pt x="181644" y="125717"/>
                  </a:cubicBezTo>
                  <a:cubicBezTo>
                    <a:pt x="181644" y="129709"/>
                    <a:pt x="181644" y="129709"/>
                    <a:pt x="177759" y="131039"/>
                  </a:cubicBezTo>
                  <a:cubicBezTo>
                    <a:pt x="169989" y="133701"/>
                    <a:pt x="164808" y="139024"/>
                    <a:pt x="164808" y="148339"/>
                  </a:cubicBezTo>
                  <a:cubicBezTo>
                    <a:pt x="164808" y="156323"/>
                    <a:pt x="168694" y="161646"/>
                    <a:pt x="175169" y="165638"/>
                  </a:cubicBezTo>
                  <a:cubicBezTo>
                    <a:pt x="179054" y="168299"/>
                    <a:pt x="182939" y="169630"/>
                    <a:pt x="186825" y="170961"/>
                  </a:cubicBezTo>
                  <a:cubicBezTo>
                    <a:pt x="188120" y="172291"/>
                    <a:pt x="190710" y="172291"/>
                    <a:pt x="192005" y="173622"/>
                  </a:cubicBezTo>
                  <a:cubicBezTo>
                    <a:pt x="195890" y="177614"/>
                    <a:pt x="194595" y="182937"/>
                    <a:pt x="190710" y="185598"/>
                  </a:cubicBezTo>
                  <a:cubicBezTo>
                    <a:pt x="188120" y="186929"/>
                    <a:pt x="184235" y="186929"/>
                    <a:pt x="181644" y="186929"/>
                  </a:cubicBezTo>
                  <a:cubicBezTo>
                    <a:pt x="177759" y="185598"/>
                    <a:pt x="173874" y="184268"/>
                    <a:pt x="169989" y="182937"/>
                  </a:cubicBezTo>
                  <a:cubicBezTo>
                    <a:pt x="167398" y="181606"/>
                    <a:pt x="167398" y="181606"/>
                    <a:pt x="166103" y="184268"/>
                  </a:cubicBezTo>
                  <a:cubicBezTo>
                    <a:pt x="166103" y="186929"/>
                    <a:pt x="164808" y="188260"/>
                    <a:pt x="164808" y="190921"/>
                  </a:cubicBezTo>
                  <a:cubicBezTo>
                    <a:pt x="163513" y="193583"/>
                    <a:pt x="163513" y="194913"/>
                    <a:pt x="166103" y="196244"/>
                  </a:cubicBezTo>
                  <a:cubicBezTo>
                    <a:pt x="169989" y="197575"/>
                    <a:pt x="173874" y="198905"/>
                    <a:pt x="177759" y="198905"/>
                  </a:cubicBezTo>
                  <a:cubicBezTo>
                    <a:pt x="180349" y="198905"/>
                    <a:pt x="180349" y="198905"/>
                    <a:pt x="180349" y="202898"/>
                  </a:cubicBezTo>
                  <a:cubicBezTo>
                    <a:pt x="180349" y="204228"/>
                    <a:pt x="180349" y="205559"/>
                    <a:pt x="180349" y="206890"/>
                  </a:cubicBezTo>
                  <a:cubicBezTo>
                    <a:pt x="180349" y="208220"/>
                    <a:pt x="181644" y="209551"/>
                    <a:pt x="182939" y="209551"/>
                  </a:cubicBezTo>
                  <a:cubicBezTo>
                    <a:pt x="185530" y="209551"/>
                    <a:pt x="188120" y="209551"/>
                    <a:pt x="189415" y="209551"/>
                  </a:cubicBezTo>
                  <a:cubicBezTo>
                    <a:pt x="190710" y="209551"/>
                    <a:pt x="192005" y="208220"/>
                    <a:pt x="192005" y="206890"/>
                  </a:cubicBezTo>
                  <a:cubicBezTo>
                    <a:pt x="192005" y="205559"/>
                    <a:pt x="192005" y="202898"/>
                    <a:pt x="192005" y="201567"/>
                  </a:cubicBezTo>
                  <a:cubicBezTo>
                    <a:pt x="192005" y="198905"/>
                    <a:pt x="193300" y="198905"/>
                    <a:pt x="194595" y="197575"/>
                  </a:cubicBezTo>
                  <a:cubicBezTo>
                    <a:pt x="198480" y="196244"/>
                    <a:pt x="202366" y="193583"/>
                    <a:pt x="204956" y="190921"/>
                  </a:cubicBezTo>
                  <a:cubicBezTo>
                    <a:pt x="212726" y="180276"/>
                    <a:pt x="210136" y="166969"/>
                    <a:pt x="199775" y="160315"/>
                  </a:cubicBezTo>
                  <a:cubicBezTo>
                    <a:pt x="195890" y="157654"/>
                    <a:pt x="192005" y="156323"/>
                    <a:pt x="188120" y="154992"/>
                  </a:cubicBezTo>
                  <a:cubicBezTo>
                    <a:pt x="186825" y="153661"/>
                    <a:pt x="184235" y="153661"/>
                    <a:pt x="182939" y="152331"/>
                  </a:cubicBezTo>
                  <a:cubicBezTo>
                    <a:pt x="179054" y="148339"/>
                    <a:pt x="180349" y="144347"/>
                    <a:pt x="184235" y="141685"/>
                  </a:cubicBezTo>
                  <a:cubicBezTo>
                    <a:pt x="185530" y="141685"/>
                    <a:pt x="186825" y="141685"/>
                    <a:pt x="188120" y="141685"/>
                  </a:cubicBezTo>
                  <a:cubicBezTo>
                    <a:pt x="192005" y="141685"/>
                    <a:pt x="197185" y="141685"/>
                    <a:pt x="201071" y="144347"/>
                  </a:cubicBezTo>
                  <a:cubicBezTo>
                    <a:pt x="203661" y="145677"/>
                    <a:pt x="203661" y="145677"/>
                    <a:pt x="204956" y="143016"/>
                  </a:cubicBezTo>
                  <a:cubicBezTo>
                    <a:pt x="204956" y="140354"/>
                    <a:pt x="206251" y="137693"/>
                    <a:pt x="207546" y="135032"/>
                  </a:cubicBezTo>
                  <a:cubicBezTo>
                    <a:pt x="207546" y="133701"/>
                    <a:pt x="206251" y="132370"/>
                    <a:pt x="204956" y="132370"/>
                  </a:cubicBezTo>
                  <a:cubicBezTo>
                    <a:pt x="202366" y="131039"/>
                    <a:pt x="199775" y="129709"/>
                    <a:pt x="197185" y="129709"/>
                  </a:cubicBezTo>
                  <a:cubicBezTo>
                    <a:pt x="193300" y="128378"/>
                    <a:pt x="193300" y="128378"/>
                    <a:pt x="193300" y="124386"/>
                  </a:cubicBezTo>
                  <a:cubicBezTo>
                    <a:pt x="193300" y="119063"/>
                    <a:pt x="193300" y="119063"/>
                    <a:pt x="186825" y="119063"/>
                  </a:cubicBezTo>
                  <a:cubicBezTo>
                    <a:pt x="186825" y="119063"/>
                    <a:pt x="186825" y="119063"/>
                    <a:pt x="184235" y="119063"/>
                  </a:cubicBezTo>
                  <a:close/>
                  <a:moveTo>
                    <a:pt x="187192" y="84090"/>
                  </a:moveTo>
                  <a:cubicBezTo>
                    <a:pt x="207967" y="84090"/>
                    <a:pt x="228741" y="91980"/>
                    <a:pt x="244570" y="107760"/>
                  </a:cubicBezTo>
                  <a:cubicBezTo>
                    <a:pt x="276226" y="139321"/>
                    <a:pt x="276226" y="190607"/>
                    <a:pt x="244570" y="222168"/>
                  </a:cubicBezTo>
                  <a:cubicBezTo>
                    <a:pt x="216870" y="248468"/>
                    <a:pt x="177299" y="252413"/>
                    <a:pt x="145642" y="234003"/>
                  </a:cubicBezTo>
                  <a:cubicBezTo>
                    <a:pt x="132452" y="243208"/>
                    <a:pt x="120580" y="244523"/>
                    <a:pt x="111347" y="243208"/>
                  </a:cubicBezTo>
                  <a:cubicBezTo>
                    <a:pt x="107390" y="243208"/>
                    <a:pt x="107390" y="239263"/>
                    <a:pt x="110028" y="237948"/>
                  </a:cubicBezTo>
                  <a:cubicBezTo>
                    <a:pt x="117942" y="234003"/>
                    <a:pt x="123218" y="224798"/>
                    <a:pt x="127175" y="218223"/>
                  </a:cubicBezTo>
                  <a:cubicBezTo>
                    <a:pt x="127175" y="218223"/>
                    <a:pt x="127175" y="218223"/>
                    <a:pt x="125856" y="218223"/>
                  </a:cubicBezTo>
                  <a:cubicBezTo>
                    <a:pt x="96838" y="186662"/>
                    <a:pt x="98157" y="138006"/>
                    <a:pt x="129813" y="107760"/>
                  </a:cubicBezTo>
                  <a:cubicBezTo>
                    <a:pt x="145642" y="91980"/>
                    <a:pt x="166417" y="84090"/>
                    <a:pt x="187192" y="84090"/>
                  </a:cubicBezTo>
                  <a:close/>
                  <a:moveTo>
                    <a:pt x="36992" y="0"/>
                  </a:moveTo>
                  <a:cubicBezTo>
                    <a:pt x="36992" y="0"/>
                    <a:pt x="36992" y="0"/>
                    <a:pt x="161179" y="0"/>
                  </a:cubicBezTo>
                  <a:cubicBezTo>
                    <a:pt x="180997" y="0"/>
                    <a:pt x="196850" y="15776"/>
                    <a:pt x="196850" y="36810"/>
                  </a:cubicBezTo>
                  <a:cubicBezTo>
                    <a:pt x="196850" y="36810"/>
                    <a:pt x="196850" y="36810"/>
                    <a:pt x="196850" y="67047"/>
                  </a:cubicBezTo>
                  <a:cubicBezTo>
                    <a:pt x="194208" y="67047"/>
                    <a:pt x="191566" y="67047"/>
                    <a:pt x="187602" y="67047"/>
                  </a:cubicBezTo>
                  <a:cubicBezTo>
                    <a:pt x="184960" y="67047"/>
                    <a:pt x="180997" y="67047"/>
                    <a:pt x="178354" y="67047"/>
                  </a:cubicBezTo>
                  <a:cubicBezTo>
                    <a:pt x="178354" y="67047"/>
                    <a:pt x="178354" y="67047"/>
                    <a:pt x="178354" y="60474"/>
                  </a:cubicBezTo>
                  <a:cubicBezTo>
                    <a:pt x="178354" y="60474"/>
                    <a:pt x="178354" y="60474"/>
                    <a:pt x="178354" y="59159"/>
                  </a:cubicBezTo>
                  <a:cubicBezTo>
                    <a:pt x="178354" y="53900"/>
                    <a:pt x="174391" y="48642"/>
                    <a:pt x="169106" y="48642"/>
                  </a:cubicBezTo>
                  <a:cubicBezTo>
                    <a:pt x="169106" y="48642"/>
                    <a:pt x="169106" y="48642"/>
                    <a:pt x="29065" y="48642"/>
                  </a:cubicBezTo>
                  <a:cubicBezTo>
                    <a:pt x="23780" y="48642"/>
                    <a:pt x="19817" y="53900"/>
                    <a:pt x="19817" y="59159"/>
                  </a:cubicBezTo>
                  <a:cubicBezTo>
                    <a:pt x="19817" y="59159"/>
                    <a:pt x="19817" y="59159"/>
                    <a:pt x="19817" y="278706"/>
                  </a:cubicBezTo>
                  <a:cubicBezTo>
                    <a:pt x="19817" y="283964"/>
                    <a:pt x="23780" y="287908"/>
                    <a:pt x="29065" y="287908"/>
                  </a:cubicBezTo>
                  <a:cubicBezTo>
                    <a:pt x="29065" y="287908"/>
                    <a:pt x="29065" y="287908"/>
                    <a:pt x="169106" y="287908"/>
                  </a:cubicBezTo>
                  <a:cubicBezTo>
                    <a:pt x="174391" y="287908"/>
                    <a:pt x="178354" y="282650"/>
                    <a:pt x="178354" y="278706"/>
                  </a:cubicBezTo>
                  <a:cubicBezTo>
                    <a:pt x="178354" y="278706"/>
                    <a:pt x="178354" y="278706"/>
                    <a:pt x="178354" y="261615"/>
                  </a:cubicBezTo>
                  <a:cubicBezTo>
                    <a:pt x="180997" y="261615"/>
                    <a:pt x="184960" y="262930"/>
                    <a:pt x="187602" y="262930"/>
                  </a:cubicBezTo>
                  <a:cubicBezTo>
                    <a:pt x="191566" y="262930"/>
                    <a:pt x="194208" y="261615"/>
                    <a:pt x="196850" y="261615"/>
                  </a:cubicBezTo>
                  <a:cubicBezTo>
                    <a:pt x="196850" y="261615"/>
                    <a:pt x="196850" y="261615"/>
                    <a:pt x="196850" y="299740"/>
                  </a:cubicBezTo>
                  <a:cubicBezTo>
                    <a:pt x="196850" y="320774"/>
                    <a:pt x="180997" y="336550"/>
                    <a:pt x="161179" y="336550"/>
                  </a:cubicBezTo>
                  <a:cubicBezTo>
                    <a:pt x="161179" y="336550"/>
                    <a:pt x="161179" y="336550"/>
                    <a:pt x="36992" y="336550"/>
                  </a:cubicBezTo>
                  <a:cubicBezTo>
                    <a:pt x="17175" y="336550"/>
                    <a:pt x="0" y="320774"/>
                    <a:pt x="0" y="299740"/>
                  </a:cubicBezTo>
                  <a:cubicBezTo>
                    <a:pt x="0" y="299740"/>
                    <a:pt x="0" y="299740"/>
                    <a:pt x="0" y="36810"/>
                  </a:cubicBezTo>
                  <a:cubicBezTo>
                    <a:pt x="0" y="15776"/>
                    <a:pt x="17175" y="0"/>
                    <a:pt x="36992" y="0"/>
                  </a:cubicBezTo>
                  <a:close/>
                </a:path>
              </a:pathLst>
            </a:custGeom>
            <a:solidFill>
              <a:schemeClr val="bg1"/>
            </a:solidFill>
            <a:ln>
              <a:noFill/>
            </a:ln>
          </p:spPr>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0" name="任意多边形: 形状 14" title="DN0G3AjvxA"/>
            <p:cNvSpPr/>
            <p:nvPr/>
          </p:nvSpPr>
          <p:spPr bwMode="auto">
            <a:xfrm>
              <a:off x="4648553" y="3512540"/>
              <a:ext cx="673398" cy="56906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endParaRPr sz="2400" dirty="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sp>
        <p:nvSpPr>
          <p:cNvPr id="22" name="文本框 21"/>
          <p:cNvSpPr txBox="1"/>
          <p:nvPr/>
        </p:nvSpPr>
        <p:spPr>
          <a:xfrm>
            <a:off x="7329156" y="3965612"/>
            <a:ext cx="3811625" cy="177185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文本框 22"/>
          <p:cNvSpPr txBox="1"/>
          <p:nvPr/>
        </p:nvSpPr>
        <p:spPr>
          <a:xfrm>
            <a:off x="7329156" y="3635104"/>
            <a:ext cx="3262985" cy="458761"/>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注意聆听需求</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7329156" y="5563377"/>
            <a:ext cx="3811625" cy="177185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7329156" y="5232869"/>
            <a:ext cx="3262985" cy="458761"/>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做好客户服务</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1051220" y="3965612"/>
            <a:ext cx="3811625" cy="1771853"/>
          </a:xfrm>
          <a:prstGeom prst="rect">
            <a:avLst/>
          </a:prstGeom>
          <a:noFill/>
        </p:spPr>
        <p:txBody>
          <a:bodyPr wrap="square" rtlCol="0">
            <a:noAutofit/>
          </a:bodyPr>
          <a:lstStyle/>
          <a:p>
            <a:pPr algn="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1599860" y="3635104"/>
            <a:ext cx="3262985" cy="458761"/>
          </a:xfrm>
          <a:prstGeom prst="rect">
            <a:avLst/>
          </a:prstGeom>
          <a:noFill/>
        </p:spPr>
        <p:txBody>
          <a:bodyPr wrap="none" rtlCol="0">
            <a:noAutofit/>
          </a:bodyPr>
          <a:lstStyle/>
          <a:p>
            <a:pPr algn="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了解沟通需求</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nvSpPr>
        <p:spPr>
          <a:xfrm>
            <a:off x="1051220" y="5563377"/>
            <a:ext cx="3811625" cy="1771853"/>
          </a:xfrm>
          <a:prstGeom prst="rect">
            <a:avLst/>
          </a:prstGeom>
          <a:noFill/>
        </p:spPr>
        <p:txBody>
          <a:bodyPr wrap="square" rtlCol="0">
            <a:noAutofit/>
          </a:bodyPr>
          <a:lstStyle/>
          <a:p>
            <a:pPr algn="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a:off x="1599860" y="5232869"/>
            <a:ext cx="3262985" cy="458761"/>
          </a:xfrm>
          <a:prstGeom prst="rect">
            <a:avLst/>
          </a:prstGeom>
          <a:noFill/>
        </p:spPr>
        <p:txBody>
          <a:bodyPr wrap="none" rtlCol="0">
            <a:noAutofit/>
          </a:bodyPr>
          <a:lstStyle/>
          <a:p>
            <a:pPr algn="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沟通讲究方式</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沟通的基础是聆听</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1" name="组合 20"/>
          <p:cNvGrpSpPr/>
          <p:nvPr/>
        </p:nvGrpSpPr>
        <p:grpSpPr>
          <a:xfrm>
            <a:off x="4322942" y="2078528"/>
            <a:ext cx="3546116" cy="3192010"/>
            <a:chOff x="3826731" y="2060882"/>
            <a:chExt cx="4328477" cy="3896247"/>
          </a:xfrm>
        </p:grpSpPr>
        <p:sp>
          <p:nvSpPr>
            <p:cNvPr id="83" name="Freeform 5"/>
            <p:cNvSpPr/>
            <p:nvPr/>
          </p:nvSpPr>
          <p:spPr bwMode="auto">
            <a:xfrm>
              <a:off x="3826731" y="2987348"/>
              <a:ext cx="1792926" cy="2294579"/>
            </a:xfrm>
            <a:custGeom>
              <a:avLst/>
              <a:gdLst>
                <a:gd name="T0" fmla="*/ 821 w 821"/>
                <a:gd name="T1" fmla="*/ 0 h 1051"/>
                <a:gd name="T2" fmla="*/ 387 w 821"/>
                <a:gd name="T3" fmla="*/ 66 h 1051"/>
                <a:gd name="T4" fmla="*/ 101 w 821"/>
                <a:gd name="T5" fmla="*/ 248 h 1051"/>
                <a:gd name="T6" fmla="*/ 25 w 821"/>
                <a:gd name="T7" fmla="*/ 371 h 1051"/>
                <a:gd name="T8" fmla="*/ 45 w 821"/>
                <a:gd name="T9" fmla="*/ 613 h 1051"/>
                <a:gd name="T10" fmla="*/ 298 w 821"/>
                <a:gd name="T11" fmla="*/ 1051 h 1051"/>
                <a:gd name="T12" fmla="*/ 306 w 821"/>
                <a:gd name="T13" fmla="*/ 783 h 1051"/>
                <a:gd name="T14" fmla="*/ 585 w 821"/>
                <a:gd name="T15" fmla="*/ 179 h 1051"/>
                <a:gd name="T16" fmla="*/ 821 w 821"/>
                <a:gd name="T1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1" h="1051">
                  <a:moveTo>
                    <a:pt x="821" y="0"/>
                  </a:moveTo>
                  <a:cubicBezTo>
                    <a:pt x="701" y="2"/>
                    <a:pt x="539" y="17"/>
                    <a:pt x="387" y="66"/>
                  </a:cubicBezTo>
                  <a:cubicBezTo>
                    <a:pt x="269" y="104"/>
                    <a:pt x="173" y="165"/>
                    <a:pt x="101" y="248"/>
                  </a:cubicBezTo>
                  <a:cubicBezTo>
                    <a:pt x="48" y="310"/>
                    <a:pt x="27" y="363"/>
                    <a:pt x="25" y="371"/>
                  </a:cubicBezTo>
                  <a:cubicBezTo>
                    <a:pt x="0" y="450"/>
                    <a:pt x="9" y="550"/>
                    <a:pt x="45" y="613"/>
                  </a:cubicBezTo>
                  <a:cubicBezTo>
                    <a:pt x="298" y="1051"/>
                    <a:pt x="298" y="1051"/>
                    <a:pt x="298" y="1051"/>
                  </a:cubicBezTo>
                  <a:cubicBezTo>
                    <a:pt x="285" y="978"/>
                    <a:pt x="283" y="889"/>
                    <a:pt x="306" y="783"/>
                  </a:cubicBezTo>
                  <a:cubicBezTo>
                    <a:pt x="371" y="478"/>
                    <a:pt x="564" y="209"/>
                    <a:pt x="585" y="179"/>
                  </a:cubicBezTo>
                  <a:cubicBezTo>
                    <a:pt x="644" y="96"/>
                    <a:pt x="727" y="34"/>
                    <a:pt x="821" y="0"/>
                  </a:cubicBezTo>
                </a:path>
              </a:pathLst>
            </a:custGeom>
            <a:solidFill>
              <a:schemeClr val="accent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4" name="Freeform 6"/>
            <p:cNvSpPr/>
            <p:nvPr/>
          </p:nvSpPr>
          <p:spPr bwMode="auto">
            <a:xfrm>
              <a:off x="4129979" y="2065308"/>
              <a:ext cx="2559899" cy="1270708"/>
            </a:xfrm>
            <a:custGeom>
              <a:avLst/>
              <a:gdLst>
                <a:gd name="T0" fmla="*/ 507 w 1172"/>
                <a:gd name="T1" fmla="*/ 0 h 582"/>
                <a:gd name="T2" fmla="*/ 453 w 1172"/>
                <a:gd name="T3" fmla="*/ 4 h 582"/>
                <a:gd name="T4" fmla="*/ 254 w 1172"/>
                <a:gd name="T5" fmla="*/ 143 h 582"/>
                <a:gd name="T6" fmla="*/ 0 w 1172"/>
                <a:gd name="T7" fmla="*/ 582 h 582"/>
                <a:gd name="T8" fmla="*/ 237 w 1172"/>
                <a:gd name="T9" fmla="*/ 454 h 582"/>
                <a:gd name="T10" fmla="*/ 721 w 1172"/>
                <a:gd name="T11" fmla="*/ 386 h 582"/>
                <a:gd name="T12" fmla="*/ 898 w 1172"/>
                <a:gd name="T13" fmla="*/ 394 h 582"/>
                <a:gd name="T14" fmla="*/ 1172 w 1172"/>
                <a:gd name="T15" fmla="*/ 508 h 582"/>
                <a:gd name="T16" fmla="*/ 898 w 1172"/>
                <a:gd name="T17" fmla="*/ 166 h 582"/>
                <a:gd name="T18" fmla="*/ 507 w 1172"/>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582">
                  <a:moveTo>
                    <a:pt x="507" y="0"/>
                  </a:moveTo>
                  <a:cubicBezTo>
                    <a:pt x="477" y="0"/>
                    <a:pt x="457" y="4"/>
                    <a:pt x="453" y="4"/>
                  </a:cubicBezTo>
                  <a:cubicBezTo>
                    <a:pt x="372" y="23"/>
                    <a:pt x="290" y="80"/>
                    <a:pt x="254" y="143"/>
                  </a:cubicBezTo>
                  <a:cubicBezTo>
                    <a:pt x="0" y="582"/>
                    <a:pt x="0" y="582"/>
                    <a:pt x="0" y="582"/>
                  </a:cubicBezTo>
                  <a:cubicBezTo>
                    <a:pt x="57" y="534"/>
                    <a:pt x="134" y="487"/>
                    <a:pt x="237" y="454"/>
                  </a:cubicBezTo>
                  <a:cubicBezTo>
                    <a:pt x="411" y="397"/>
                    <a:pt x="596" y="386"/>
                    <a:pt x="721" y="386"/>
                  </a:cubicBezTo>
                  <a:cubicBezTo>
                    <a:pt x="812" y="386"/>
                    <a:pt x="879" y="392"/>
                    <a:pt x="898" y="394"/>
                  </a:cubicBezTo>
                  <a:cubicBezTo>
                    <a:pt x="1000" y="403"/>
                    <a:pt x="1095" y="444"/>
                    <a:pt x="1172" y="508"/>
                  </a:cubicBezTo>
                  <a:cubicBezTo>
                    <a:pt x="1108" y="403"/>
                    <a:pt x="1015" y="272"/>
                    <a:pt x="898" y="166"/>
                  </a:cubicBezTo>
                  <a:cubicBezTo>
                    <a:pt x="739" y="22"/>
                    <a:pt x="585" y="0"/>
                    <a:pt x="507" y="0"/>
                  </a:cubicBezTo>
                </a:path>
              </a:pathLst>
            </a:custGeom>
            <a:solidFill>
              <a:schemeClr val="accent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5" name="Freeform 7"/>
            <p:cNvSpPr/>
            <p:nvPr/>
          </p:nvSpPr>
          <p:spPr bwMode="auto">
            <a:xfrm>
              <a:off x="5641792" y="2060882"/>
              <a:ext cx="1825022" cy="2134081"/>
            </a:xfrm>
            <a:custGeom>
              <a:avLst/>
              <a:gdLst>
                <a:gd name="T0" fmla="*/ 508 w 836"/>
                <a:gd name="T1" fmla="*/ 0 h 977"/>
                <a:gd name="T2" fmla="*/ 0 w 836"/>
                <a:gd name="T3" fmla="*/ 0 h 977"/>
                <a:gd name="T4" fmla="*/ 230 w 836"/>
                <a:gd name="T5" fmla="*/ 141 h 977"/>
                <a:gd name="T6" fmla="*/ 609 w 836"/>
                <a:gd name="T7" fmla="*/ 675 h 977"/>
                <a:gd name="T8" fmla="*/ 658 w 836"/>
                <a:gd name="T9" fmla="*/ 892 h 977"/>
                <a:gd name="T10" fmla="*/ 651 w 836"/>
                <a:gd name="T11" fmla="*/ 977 h 977"/>
                <a:gd name="T12" fmla="*/ 810 w 836"/>
                <a:gd name="T13" fmla="*/ 570 h 977"/>
                <a:gd name="T14" fmla="*/ 796 w 836"/>
                <a:gd name="T15" fmla="*/ 231 h 977"/>
                <a:gd name="T16" fmla="*/ 728 w 836"/>
                <a:gd name="T17" fmla="*/ 104 h 977"/>
                <a:gd name="T18" fmla="*/ 508 w 836"/>
                <a:gd name="T1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6" h="977">
                  <a:moveTo>
                    <a:pt x="508" y="0"/>
                  </a:moveTo>
                  <a:cubicBezTo>
                    <a:pt x="0" y="0"/>
                    <a:pt x="0" y="0"/>
                    <a:pt x="0" y="0"/>
                  </a:cubicBezTo>
                  <a:cubicBezTo>
                    <a:pt x="70" y="25"/>
                    <a:pt x="150" y="68"/>
                    <a:pt x="230" y="141"/>
                  </a:cubicBezTo>
                  <a:cubicBezTo>
                    <a:pt x="443" y="333"/>
                    <a:pt x="574" y="598"/>
                    <a:pt x="609" y="675"/>
                  </a:cubicBezTo>
                  <a:cubicBezTo>
                    <a:pt x="642" y="743"/>
                    <a:pt x="658" y="816"/>
                    <a:pt x="658" y="892"/>
                  </a:cubicBezTo>
                  <a:cubicBezTo>
                    <a:pt x="658" y="921"/>
                    <a:pt x="656" y="949"/>
                    <a:pt x="651" y="977"/>
                  </a:cubicBezTo>
                  <a:cubicBezTo>
                    <a:pt x="711" y="869"/>
                    <a:pt x="777" y="724"/>
                    <a:pt x="810" y="570"/>
                  </a:cubicBezTo>
                  <a:cubicBezTo>
                    <a:pt x="836" y="448"/>
                    <a:pt x="831" y="334"/>
                    <a:pt x="796" y="231"/>
                  </a:cubicBezTo>
                  <a:cubicBezTo>
                    <a:pt x="769" y="154"/>
                    <a:pt x="733" y="110"/>
                    <a:pt x="728" y="104"/>
                  </a:cubicBezTo>
                  <a:cubicBezTo>
                    <a:pt x="671" y="43"/>
                    <a:pt x="581" y="0"/>
                    <a:pt x="508" y="0"/>
                  </a:cubicBezTo>
                </a:path>
              </a:pathLst>
            </a:custGeom>
            <a:solidFill>
              <a:schemeClr val="accent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6" name="Freeform 8"/>
            <p:cNvSpPr/>
            <p:nvPr/>
          </p:nvSpPr>
          <p:spPr bwMode="auto">
            <a:xfrm>
              <a:off x="6364496" y="2733871"/>
              <a:ext cx="1790712" cy="2296793"/>
            </a:xfrm>
            <a:custGeom>
              <a:avLst/>
              <a:gdLst>
                <a:gd name="T0" fmla="*/ 522 w 820"/>
                <a:gd name="T1" fmla="*/ 0 h 1052"/>
                <a:gd name="T2" fmla="*/ 515 w 820"/>
                <a:gd name="T3" fmla="*/ 269 h 1052"/>
                <a:gd name="T4" fmla="*/ 235 w 820"/>
                <a:gd name="T5" fmla="*/ 873 h 1052"/>
                <a:gd name="T6" fmla="*/ 0 w 820"/>
                <a:gd name="T7" fmla="*/ 1052 h 1052"/>
                <a:gd name="T8" fmla="*/ 433 w 820"/>
                <a:gd name="T9" fmla="*/ 986 h 1052"/>
                <a:gd name="T10" fmla="*/ 796 w 820"/>
                <a:gd name="T11" fmla="*/ 681 h 1052"/>
                <a:gd name="T12" fmla="*/ 775 w 820"/>
                <a:gd name="T13" fmla="*/ 439 h 1052"/>
                <a:gd name="T14" fmla="*/ 522 w 820"/>
                <a:gd name="T15" fmla="*/ 0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0" h="1052">
                  <a:moveTo>
                    <a:pt x="522" y="0"/>
                  </a:moveTo>
                  <a:cubicBezTo>
                    <a:pt x="535" y="74"/>
                    <a:pt x="537" y="163"/>
                    <a:pt x="515" y="269"/>
                  </a:cubicBezTo>
                  <a:cubicBezTo>
                    <a:pt x="449" y="574"/>
                    <a:pt x="257" y="843"/>
                    <a:pt x="235" y="873"/>
                  </a:cubicBezTo>
                  <a:cubicBezTo>
                    <a:pt x="176" y="956"/>
                    <a:pt x="93" y="1018"/>
                    <a:pt x="0" y="1052"/>
                  </a:cubicBezTo>
                  <a:cubicBezTo>
                    <a:pt x="119" y="1050"/>
                    <a:pt x="281" y="1035"/>
                    <a:pt x="433" y="986"/>
                  </a:cubicBezTo>
                  <a:cubicBezTo>
                    <a:pt x="715" y="895"/>
                    <a:pt x="791" y="694"/>
                    <a:pt x="796" y="681"/>
                  </a:cubicBezTo>
                  <a:cubicBezTo>
                    <a:pt x="820" y="602"/>
                    <a:pt x="812" y="502"/>
                    <a:pt x="775" y="439"/>
                  </a:cubicBezTo>
                  <a:cubicBezTo>
                    <a:pt x="522" y="0"/>
                    <a:pt x="522" y="0"/>
                    <a:pt x="522" y="0"/>
                  </a:cubicBezTo>
                </a:path>
              </a:pathLst>
            </a:custGeom>
            <a:solidFill>
              <a:schemeClr val="accent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7" name="Freeform 9"/>
            <p:cNvSpPr/>
            <p:nvPr/>
          </p:nvSpPr>
          <p:spPr bwMode="auto">
            <a:xfrm>
              <a:off x="4436548" y="3823048"/>
              <a:ext cx="1903601" cy="2134081"/>
            </a:xfrm>
            <a:custGeom>
              <a:avLst/>
              <a:gdLst>
                <a:gd name="T0" fmla="*/ 221 w 872"/>
                <a:gd name="T1" fmla="*/ 0 h 977"/>
                <a:gd name="T2" fmla="*/ 62 w 872"/>
                <a:gd name="T3" fmla="*/ 407 h 977"/>
                <a:gd name="T4" fmla="*/ 145 w 872"/>
                <a:gd name="T5" fmla="*/ 873 h 977"/>
                <a:gd name="T6" fmla="*/ 365 w 872"/>
                <a:gd name="T7" fmla="*/ 977 h 977"/>
                <a:gd name="T8" fmla="*/ 872 w 872"/>
                <a:gd name="T9" fmla="*/ 977 h 977"/>
                <a:gd name="T10" fmla="*/ 642 w 872"/>
                <a:gd name="T11" fmla="*/ 836 h 977"/>
                <a:gd name="T12" fmla="*/ 263 w 872"/>
                <a:gd name="T13" fmla="*/ 302 h 977"/>
                <a:gd name="T14" fmla="*/ 214 w 872"/>
                <a:gd name="T15" fmla="*/ 85 h 977"/>
                <a:gd name="T16" fmla="*/ 221 w 872"/>
                <a:gd name="T17"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977">
                  <a:moveTo>
                    <a:pt x="221" y="0"/>
                  </a:moveTo>
                  <a:cubicBezTo>
                    <a:pt x="162" y="108"/>
                    <a:pt x="95" y="253"/>
                    <a:pt x="62" y="407"/>
                  </a:cubicBezTo>
                  <a:cubicBezTo>
                    <a:pt x="0" y="697"/>
                    <a:pt x="136" y="863"/>
                    <a:pt x="145" y="873"/>
                  </a:cubicBezTo>
                  <a:cubicBezTo>
                    <a:pt x="201" y="934"/>
                    <a:pt x="292" y="977"/>
                    <a:pt x="365" y="977"/>
                  </a:cubicBezTo>
                  <a:cubicBezTo>
                    <a:pt x="872" y="977"/>
                    <a:pt x="872" y="977"/>
                    <a:pt x="872" y="977"/>
                  </a:cubicBezTo>
                  <a:cubicBezTo>
                    <a:pt x="802" y="952"/>
                    <a:pt x="723" y="909"/>
                    <a:pt x="642" y="836"/>
                  </a:cubicBezTo>
                  <a:cubicBezTo>
                    <a:pt x="429" y="644"/>
                    <a:pt x="298" y="379"/>
                    <a:pt x="263" y="302"/>
                  </a:cubicBezTo>
                  <a:cubicBezTo>
                    <a:pt x="230" y="234"/>
                    <a:pt x="214" y="161"/>
                    <a:pt x="214" y="85"/>
                  </a:cubicBezTo>
                  <a:cubicBezTo>
                    <a:pt x="214" y="56"/>
                    <a:pt x="216" y="28"/>
                    <a:pt x="221" y="0"/>
                  </a:cubicBezTo>
                </a:path>
              </a:pathLst>
            </a:custGeom>
            <a:solidFill>
              <a:schemeClr val="accent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8" name="Freeform 10"/>
            <p:cNvSpPr/>
            <p:nvPr/>
          </p:nvSpPr>
          <p:spPr bwMode="auto">
            <a:xfrm>
              <a:off x="5292062" y="4681993"/>
              <a:ext cx="2558793" cy="1270708"/>
            </a:xfrm>
            <a:custGeom>
              <a:avLst/>
              <a:gdLst>
                <a:gd name="T0" fmla="*/ 1172 w 1172"/>
                <a:gd name="T1" fmla="*/ 0 h 582"/>
                <a:gd name="T2" fmla="*/ 936 w 1172"/>
                <a:gd name="T3" fmla="*/ 128 h 582"/>
                <a:gd name="T4" fmla="*/ 451 w 1172"/>
                <a:gd name="T5" fmla="*/ 196 h 582"/>
                <a:gd name="T6" fmla="*/ 275 w 1172"/>
                <a:gd name="T7" fmla="*/ 188 h 582"/>
                <a:gd name="T8" fmla="*/ 0 w 1172"/>
                <a:gd name="T9" fmla="*/ 74 h 582"/>
                <a:gd name="T10" fmla="*/ 274 w 1172"/>
                <a:gd name="T11" fmla="*/ 416 h 582"/>
                <a:gd name="T12" fmla="*/ 665 w 1172"/>
                <a:gd name="T13" fmla="*/ 582 h 582"/>
                <a:gd name="T14" fmla="*/ 719 w 1172"/>
                <a:gd name="T15" fmla="*/ 578 h 582"/>
                <a:gd name="T16" fmla="*/ 919 w 1172"/>
                <a:gd name="T17" fmla="*/ 439 h 582"/>
                <a:gd name="T18" fmla="*/ 1172 w 1172"/>
                <a:gd name="T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2" h="582">
                  <a:moveTo>
                    <a:pt x="1172" y="0"/>
                  </a:moveTo>
                  <a:cubicBezTo>
                    <a:pt x="1115" y="48"/>
                    <a:pt x="1038" y="95"/>
                    <a:pt x="936" y="128"/>
                  </a:cubicBezTo>
                  <a:cubicBezTo>
                    <a:pt x="761" y="185"/>
                    <a:pt x="576" y="196"/>
                    <a:pt x="451" y="196"/>
                  </a:cubicBezTo>
                  <a:cubicBezTo>
                    <a:pt x="360" y="196"/>
                    <a:pt x="293" y="190"/>
                    <a:pt x="275" y="188"/>
                  </a:cubicBezTo>
                  <a:cubicBezTo>
                    <a:pt x="173" y="179"/>
                    <a:pt x="77" y="138"/>
                    <a:pt x="0" y="74"/>
                  </a:cubicBezTo>
                  <a:cubicBezTo>
                    <a:pt x="64" y="179"/>
                    <a:pt x="157" y="310"/>
                    <a:pt x="274" y="416"/>
                  </a:cubicBezTo>
                  <a:cubicBezTo>
                    <a:pt x="434" y="560"/>
                    <a:pt x="588" y="582"/>
                    <a:pt x="665" y="582"/>
                  </a:cubicBezTo>
                  <a:cubicBezTo>
                    <a:pt x="695" y="582"/>
                    <a:pt x="715" y="578"/>
                    <a:pt x="719" y="578"/>
                  </a:cubicBezTo>
                  <a:cubicBezTo>
                    <a:pt x="800" y="559"/>
                    <a:pt x="882" y="502"/>
                    <a:pt x="919" y="439"/>
                  </a:cubicBezTo>
                  <a:cubicBezTo>
                    <a:pt x="1172" y="0"/>
                    <a:pt x="1172" y="0"/>
                    <a:pt x="1172" y="0"/>
                  </a:cubicBezTo>
                </a:path>
              </a:pathLst>
            </a:custGeom>
            <a:solidFill>
              <a:schemeClr val="accent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9" name="Group 121"/>
            <p:cNvGrpSpPr/>
            <p:nvPr/>
          </p:nvGrpSpPr>
          <p:grpSpPr>
            <a:xfrm>
              <a:off x="6689877" y="2342702"/>
              <a:ext cx="473962" cy="474835"/>
              <a:chOff x="9145588" y="4435475"/>
              <a:chExt cx="464344" cy="465138"/>
            </a:xfrm>
            <a:solidFill>
              <a:schemeClr val="accent3"/>
            </a:solidFill>
          </p:grpSpPr>
          <p:sp>
            <p:nvSpPr>
              <p:cNvPr id="90"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1"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2"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3"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4"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5"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6"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7"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8"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99" name="Group 131"/>
            <p:cNvGrpSpPr/>
            <p:nvPr/>
          </p:nvGrpSpPr>
          <p:grpSpPr>
            <a:xfrm>
              <a:off x="7495212" y="3836754"/>
              <a:ext cx="473960" cy="460253"/>
              <a:chOff x="8216107" y="4449763"/>
              <a:chExt cx="464344" cy="450850"/>
            </a:xfrm>
            <a:solidFill>
              <a:schemeClr val="accent1"/>
            </a:solidFill>
          </p:grpSpPr>
          <p:sp>
            <p:nvSpPr>
              <p:cNvPr id="100"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1"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102" name="Group 134"/>
            <p:cNvGrpSpPr/>
            <p:nvPr/>
          </p:nvGrpSpPr>
          <p:grpSpPr>
            <a:xfrm>
              <a:off x="6510826" y="5367484"/>
              <a:ext cx="474773" cy="399477"/>
              <a:chOff x="5368132" y="2625725"/>
              <a:chExt cx="465138" cy="391319"/>
            </a:xfrm>
            <a:solidFill>
              <a:schemeClr val="accent5"/>
            </a:solidFill>
          </p:grpSpPr>
          <p:sp>
            <p:nvSpPr>
              <p:cNvPr id="103"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5"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106" name="Group 138"/>
            <p:cNvGrpSpPr/>
            <p:nvPr/>
          </p:nvGrpSpPr>
          <p:grpSpPr>
            <a:xfrm>
              <a:off x="4818098" y="5193321"/>
              <a:ext cx="473962" cy="474024"/>
              <a:chOff x="4439444" y="2582069"/>
              <a:chExt cx="464344" cy="464344"/>
            </a:xfrm>
            <a:solidFill>
              <a:schemeClr val="accent2"/>
            </a:solidFill>
          </p:grpSpPr>
          <p:sp>
            <p:nvSpPr>
              <p:cNvPr id="107"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8"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w="12700">
                <a:solidFill>
                  <a:schemeClr val="accent3"/>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9"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w="12700">
                <a:solidFill>
                  <a:schemeClr val="accent3"/>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110" name="Group 142"/>
            <p:cNvGrpSpPr/>
            <p:nvPr/>
          </p:nvGrpSpPr>
          <p:grpSpPr>
            <a:xfrm>
              <a:off x="4028897" y="3748406"/>
              <a:ext cx="473963" cy="474024"/>
              <a:chOff x="4439444" y="1652588"/>
              <a:chExt cx="464344" cy="464344"/>
            </a:xfrm>
            <a:solidFill>
              <a:schemeClr val="accent4"/>
            </a:solidFill>
          </p:grpSpPr>
          <p:sp>
            <p:nvSpPr>
              <p:cNvPr id="111"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2"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3"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114" name="Group 146"/>
            <p:cNvGrpSpPr/>
            <p:nvPr/>
          </p:nvGrpSpPr>
          <p:grpSpPr>
            <a:xfrm>
              <a:off x="4993907" y="2298939"/>
              <a:ext cx="473961" cy="370305"/>
              <a:chOff x="2581275" y="1710532"/>
              <a:chExt cx="464344" cy="362744"/>
            </a:xfrm>
            <a:solidFill>
              <a:schemeClr val="tx2"/>
            </a:solidFill>
          </p:grpSpPr>
          <p:sp>
            <p:nvSpPr>
              <p:cNvPr id="115"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6"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7"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8"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19"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0"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1"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sz="2000" dirty="0">
                  <a:solidFill>
                    <a:schemeClr val="tx1">
                      <a:lumMod val="50000"/>
                      <a:lumOff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sp>
        <p:nvSpPr>
          <p:cNvPr id="124" name="文本框 123"/>
          <p:cNvSpPr txBox="1"/>
          <p:nvPr/>
        </p:nvSpPr>
        <p:spPr>
          <a:xfrm>
            <a:off x="7967781" y="2302640"/>
            <a:ext cx="3811625" cy="177185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5" name="文本框 124"/>
          <p:cNvSpPr txBox="1"/>
          <p:nvPr/>
        </p:nvSpPr>
        <p:spPr>
          <a:xfrm>
            <a:off x="7967781" y="1972132"/>
            <a:ext cx="3262985" cy="458761"/>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聆听全部信息</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7" name="文本框 126"/>
          <p:cNvSpPr txBox="1"/>
          <p:nvPr/>
        </p:nvSpPr>
        <p:spPr>
          <a:xfrm>
            <a:off x="7967781" y="4511529"/>
            <a:ext cx="3811625" cy="1771853"/>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8" name="文本框 127"/>
          <p:cNvSpPr txBox="1"/>
          <p:nvPr/>
        </p:nvSpPr>
        <p:spPr>
          <a:xfrm>
            <a:off x="7967781" y="4181021"/>
            <a:ext cx="3262985" cy="458761"/>
          </a:xfrm>
          <a:prstGeom prst="rect">
            <a:avLst/>
          </a:prstGeom>
          <a:noFill/>
        </p:spPr>
        <p:txBody>
          <a:bodyPr wrap="none" rtlCol="0">
            <a:noAutofit/>
          </a:bodyPr>
          <a:lstStyle/>
          <a:p>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表现聆听兴趣</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2" name="文本框 131"/>
          <p:cNvSpPr txBox="1"/>
          <p:nvPr/>
        </p:nvSpPr>
        <p:spPr>
          <a:xfrm>
            <a:off x="412595" y="2302640"/>
            <a:ext cx="3811625" cy="1771853"/>
          </a:xfrm>
          <a:prstGeom prst="rect">
            <a:avLst/>
          </a:prstGeom>
          <a:noFill/>
        </p:spPr>
        <p:txBody>
          <a:bodyPr wrap="square" rtlCol="0">
            <a:noAutofit/>
          </a:bodyPr>
          <a:lstStyle/>
          <a:p>
            <a:pPr algn="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3" name="文本框 132"/>
          <p:cNvSpPr txBox="1"/>
          <p:nvPr/>
        </p:nvSpPr>
        <p:spPr>
          <a:xfrm>
            <a:off x="961235" y="1972132"/>
            <a:ext cx="3262985" cy="458761"/>
          </a:xfrm>
          <a:prstGeom prst="rect">
            <a:avLst/>
          </a:prstGeom>
          <a:noFill/>
        </p:spPr>
        <p:txBody>
          <a:bodyPr wrap="none" rtlCol="0">
            <a:noAutofit/>
          </a:bodyPr>
          <a:lstStyle/>
          <a:p>
            <a:pPr algn="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边听边做记录</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4" name="文本框 133"/>
          <p:cNvSpPr txBox="1"/>
          <p:nvPr/>
        </p:nvSpPr>
        <p:spPr>
          <a:xfrm>
            <a:off x="412595" y="4511529"/>
            <a:ext cx="3811625" cy="1771853"/>
          </a:xfrm>
          <a:prstGeom prst="rect">
            <a:avLst/>
          </a:prstGeom>
          <a:noFill/>
        </p:spPr>
        <p:txBody>
          <a:bodyPr wrap="square" rtlCol="0">
            <a:noAutofit/>
          </a:bodyPr>
          <a:lstStyle/>
          <a:p>
            <a:pPr algn="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a:t>
            </a:r>
            <a:endPar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5" name="文本框 134"/>
          <p:cNvSpPr txBox="1"/>
          <p:nvPr/>
        </p:nvSpPr>
        <p:spPr>
          <a:xfrm>
            <a:off x="961235" y="4181021"/>
            <a:ext cx="3262985" cy="458761"/>
          </a:xfrm>
          <a:prstGeom prst="rect">
            <a:avLst/>
          </a:prstGeom>
          <a:noFill/>
        </p:spPr>
        <p:txBody>
          <a:bodyPr wrap="none" rtlCol="0">
            <a:noAutofit/>
          </a:bodyPr>
          <a:lstStyle/>
          <a:p>
            <a:pPr algn="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鼓励他人表达</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沟通的基础是聆听</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9" name="Shape 2521"/>
          <p:cNvSpPr/>
          <p:nvPr/>
        </p:nvSpPr>
        <p:spPr>
          <a:xfrm>
            <a:off x="661280" y="2245554"/>
            <a:ext cx="2347223" cy="26977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chemeClr val="accent3">
              <a:lumMod val="75000"/>
              <a:alpha val="15000"/>
            </a:schemeClr>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0" name="Shape 2522"/>
          <p:cNvSpPr/>
          <p:nvPr/>
        </p:nvSpPr>
        <p:spPr>
          <a:xfrm>
            <a:off x="591090" y="2175364"/>
            <a:ext cx="2458508" cy="2738231"/>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chemeClr val="accent1"/>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1" name="Shape 2523"/>
          <p:cNvSpPr/>
          <p:nvPr/>
        </p:nvSpPr>
        <p:spPr>
          <a:xfrm>
            <a:off x="1633913" y="4381335"/>
            <a:ext cx="1259680"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chemeClr val="accent1">
              <a:lumMod val="75000"/>
            </a:schemeClr>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2" name="Shape 2524"/>
          <p:cNvSpPr/>
          <p:nvPr/>
        </p:nvSpPr>
        <p:spPr>
          <a:xfrm>
            <a:off x="591090" y="2175364"/>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chemeClr val="accent1">
              <a:lumMod val="20000"/>
              <a:lumOff val="80000"/>
              <a:alpha val="10000"/>
            </a:schemeClr>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3" name="Shape 2525"/>
          <p:cNvSpPr/>
          <p:nvPr/>
        </p:nvSpPr>
        <p:spPr>
          <a:xfrm>
            <a:off x="1764266" y="1924686"/>
            <a:ext cx="297963" cy="781916"/>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4" name="Shape 2526"/>
          <p:cNvSpPr/>
          <p:nvPr/>
        </p:nvSpPr>
        <p:spPr>
          <a:xfrm>
            <a:off x="1964809" y="2115201"/>
            <a:ext cx="37465" cy="57931"/>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chemeClr val="accent1"/>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5" name="Shape 2527"/>
          <p:cNvSpPr/>
          <p:nvPr/>
        </p:nvSpPr>
        <p:spPr>
          <a:xfrm>
            <a:off x="1744213" y="1914659"/>
            <a:ext cx="297956" cy="781916"/>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chemeClr val="bg2"/>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1" name="Shape 2529"/>
          <p:cNvSpPr/>
          <p:nvPr/>
        </p:nvSpPr>
        <p:spPr>
          <a:xfrm>
            <a:off x="3510910" y="2245555"/>
            <a:ext cx="2347223" cy="26977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chemeClr val="accent3">
              <a:lumMod val="75000"/>
              <a:alpha val="15000"/>
            </a:scheme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2" name="Shape 2530"/>
          <p:cNvSpPr/>
          <p:nvPr/>
        </p:nvSpPr>
        <p:spPr>
          <a:xfrm>
            <a:off x="3440720" y="2175364"/>
            <a:ext cx="2458508" cy="2738232"/>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chemeClr val="bg2"/>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2" name="Shape 2531"/>
          <p:cNvSpPr/>
          <p:nvPr/>
        </p:nvSpPr>
        <p:spPr>
          <a:xfrm>
            <a:off x="4483542" y="4381336"/>
            <a:ext cx="1259681"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chemeClr val="accent3">
              <a:lumMod val="65000"/>
            </a:scheme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3" name="Shape 2532"/>
          <p:cNvSpPr/>
          <p:nvPr/>
        </p:nvSpPr>
        <p:spPr>
          <a:xfrm>
            <a:off x="3440720" y="2175364"/>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rgbClr val="C1C6CA">
              <a:alpha val="7000"/>
            </a:srgb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6" name="Shape 2533"/>
          <p:cNvSpPr/>
          <p:nvPr/>
        </p:nvSpPr>
        <p:spPr>
          <a:xfrm>
            <a:off x="4613896" y="1924686"/>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9" name="Shape 2534"/>
          <p:cNvSpPr/>
          <p:nvPr/>
        </p:nvSpPr>
        <p:spPr>
          <a:xfrm>
            <a:off x="4814439" y="2115202"/>
            <a:ext cx="37465" cy="57930"/>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chemeClr val="accent2"/>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30" name="Shape 2535"/>
          <p:cNvSpPr/>
          <p:nvPr/>
        </p:nvSpPr>
        <p:spPr>
          <a:xfrm>
            <a:off x="4593843" y="1914659"/>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chemeClr val="accent2"/>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Shape 2537"/>
          <p:cNvSpPr/>
          <p:nvPr/>
        </p:nvSpPr>
        <p:spPr>
          <a:xfrm>
            <a:off x="6360540" y="2245555"/>
            <a:ext cx="2347223" cy="26977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chemeClr val="accent3">
              <a:lumMod val="75000"/>
              <a:alpha val="15000"/>
            </a:schemeClr>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Shape 2538"/>
          <p:cNvSpPr/>
          <p:nvPr/>
        </p:nvSpPr>
        <p:spPr>
          <a:xfrm>
            <a:off x="6290350" y="2175364"/>
            <a:ext cx="2458508" cy="2738232"/>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chemeClr val="accent1"/>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Shape 2539"/>
          <p:cNvSpPr/>
          <p:nvPr/>
        </p:nvSpPr>
        <p:spPr>
          <a:xfrm>
            <a:off x="7333172" y="4381336"/>
            <a:ext cx="1259681"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chemeClr val="accent1">
              <a:lumMod val="75000"/>
            </a:scheme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3" name="Shape 2540"/>
          <p:cNvSpPr/>
          <p:nvPr/>
        </p:nvSpPr>
        <p:spPr>
          <a:xfrm>
            <a:off x="6290350" y="2175364"/>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chemeClr val="accent1">
              <a:lumMod val="20000"/>
              <a:lumOff val="80000"/>
              <a:alpha val="10000"/>
            </a:scheme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4" name="Shape 2541"/>
          <p:cNvSpPr/>
          <p:nvPr/>
        </p:nvSpPr>
        <p:spPr>
          <a:xfrm>
            <a:off x="7463527" y="1924686"/>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5" name="Shape 2542"/>
          <p:cNvSpPr/>
          <p:nvPr/>
        </p:nvSpPr>
        <p:spPr>
          <a:xfrm>
            <a:off x="7664069" y="2115202"/>
            <a:ext cx="37465" cy="57930"/>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chemeClr val="accent6"/>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76" name="Shape 2543"/>
          <p:cNvSpPr/>
          <p:nvPr/>
        </p:nvSpPr>
        <p:spPr>
          <a:xfrm>
            <a:off x="7443473" y="1914659"/>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chemeClr val="bg2"/>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Shape 2545"/>
          <p:cNvSpPr/>
          <p:nvPr/>
        </p:nvSpPr>
        <p:spPr>
          <a:xfrm>
            <a:off x="9210170" y="2245555"/>
            <a:ext cx="2347223" cy="26977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495" y="20936"/>
                  <a:pt x="0" y="21216"/>
                </a:cubicBezTo>
                <a:lnTo>
                  <a:pt x="0" y="0"/>
                </a:lnTo>
                <a:lnTo>
                  <a:pt x="21600" y="0"/>
                </a:lnTo>
                <a:lnTo>
                  <a:pt x="21600" y="12584"/>
                </a:lnTo>
                <a:cubicBezTo>
                  <a:pt x="21600" y="13905"/>
                  <a:pt x="21433" y="17557"/>
                  <a:pt x="21600" y="21600"/>
                </a:cubicBezTo>
                <a:close/>
              </a:path>
            </a:pathLst>
          </a:custGeom>
          <a:solidFill>
            <a:schemeClr val="accent3">
              <a:lumMod val="75000"/>
              <a:alpha val="15000"/>
            </a:schemeClr>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Shape 2546"/>
          <p:cNvSpPr/>
          <p:nvPr/>
        </p:nvSpPr>
        <p:spPr>
          <a:xfrm>
            <a:off x="9139980" y="2175364"/>
            <a:ext cx="2458508" cy="2738232"/>
          </a:xfrm>
          <a:custGeom>
            <a:avLst/>
            <a:gdLst/>
            <a:ahLst/>
            <a:cxnLst>
              <a:cxn ang="0">
                <a:pos x="wd2" y="hd2"/>
              </a:cxn>
              <a:cxn ang="5400000">
                <a:pos x="wd2" y="hd2"/>
              </a:cxn>
              <a:cxn ang="10800000">
                <a:pos x="wd2" y="hd2"/>
              </a:cxn>
              <a:cxn ang="16200000">
                <a:pos x="wd2" y="hd2"/>
              </a:cxn>
            </a:cxnLst>
            <a:rect l="0" t="0" r="r" b="b"/>
            <a:pathLst>
              <a:path w="21371" h="21600" extrusionOk="0">
                <a:moveTo>
                  <a:pt x="21358" y="0"/>
                </a:moveTo>
                <a:lnTo>
                  <a:pt x="0" y="0"/>
                </a:lnTo>
                <a:lnTo>
                  <a:pt x="0" y="21600"/>
                </a:lnTo>
                <a:lnTo>
                  <a:pt x="9248" y="21112"/>
                </a:lnTo>
                <a:cubicBezTo>
                  <a:pt x="9248" y="21112"/>
                  <a:pt x="12110" y="20879"/>
                  <a:pt x="14781" y="20017"/>
                </a:cubicBezTo>
                <a:cubicBezTo>
                  <a:pt x="17461" y="19152"/>
                  <a:pt x="19950" y="17658"/>
                  <a:pt x="20015" y="17566"/>
                </a:cubicBezTo>
                <a:cubicBezTo>
                  <a:pt x="21600" y="15335"/>
                  <a:pt x="21358" y="0"/>
                  <a:pt x="21358" y="0"/>
                </a:cubicBezTo>
                <a:close/>
              </a:path>
            </a:pathLst>
          </a:custGeom>
          <a:solidFill>
            <a:schemeClr val="bg2"/>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Shape 2547"/>
          <p:cNvSpPr/>
          <p:nvPr/>
        </p:nvSpPr>
        <p:spPr>
          <a:xfrm>
            <a:off x="10182802" y="4381336"/>
            <a:ext cx="1259681" cy="474253"/>
          </a:xfrm>
          <a:custGeom>
            <a:avLst/>
            <a:gdLst/>
            <a:ahLst/>
            <a:cxnLst>
              <a:cxn ang="0">
                <a:pos x="wd2" y="hd2"/>
              </a:cxn>
              <a:cxn ang="5400000">
                <a:pos x="wd2" y="hd2"/>
              </a:cxn>
              <a:cxn ang="10800000">
                <a:pos x="wd2" y="hd2"/>
              </a:cxn>
              <a:cxn ang="16200000">
                <a:pos x="wd2" y="hd2"/>
              </a:cxn>
            </a:cxnLst>
            <a:rect l="0" t="0" r="r" b="b"/>
            <a:pathLst>
              <a:path w="21600" h="21600" extrusionOk="0">
                <a:moveTo>
                  <a:pt x="21600" y="1127"/>
                </a:moveTo>
                <a:cubicBezTo>
                  <a:pt x="21600" y="1127"/>
                  <a:pt x="15259" y="7326"/>
                  <a:pt x="10803" y="0"/>
                </a:cubicBezTo>
                <a:cubicBezTo>
                  <a:pt x="10803" y="0"/>
                  <a:pt x="11275" y="17844"/>
                  <a:pt x="0" y="21600"/>
                </a:cubicBezTo>
                <a:cubicBezTo>
                  <a:pt x="0" y="21600"/>
                  <a:pt x="9934" y="19456"/>
                  <a:pt x="14448" y="14651"/>
                </a:cubicBezTo>
                <a:cubicBezTo>
                  <a:pt x="19917" y="8828"/>
                  <a:pt x="21600" y="1127"/>
                  <a:pt x="21600" y="1127"/>
                </a:cubicBezTo>
                <a:close/>
              </a:path>
            </a:pathLst>
          </a:custGeom>
          <a:solidFill>
            <a:schemeClr val="accent3">
              <a:lumMod val="65000"/>
            </a:schemeClr>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Shape 2548"/>
          <p:cNvSpPr/>
          <p:nvPr/>
        </p:nvSpPr>
        <p:spPr>
          <a:xfrm>
            <a:off x="9139980" y="2175364"/>
            <a:ext cx="2460930" cy="842050"/>
          </a:xfrm>
          <a:custGeom>
            <a:avLst/>
            <a:gdLst/>
            <a:ahLst/>
            <a:cxnLst>
              <a:cxn ang="0">
                <a:pos x="wd2" y="hd2"/>
              </a:cxn>
              <a:cxn ang="5400000">
                <a:pos x="wd2" y="hd2"/>
              </a:cxn>
              <a:cxn ang="10800000">
                <a:pos x="wd2" y="hd2"/>
              </a:cxn>
              <a:cxn ang="16200000">
                <a:pos x="wd2" y="hd2"/>
              </a:cxn>
            </a:cxnLst>
            <a:rect l="0" t="0" r="r" b="b"/>
            <a:pathLst>
              <a:path w="21600" h="21600" extrusionOk="0">
                <a:moveTo>
                  <a:pt x="21600" y="1152"/>
                </a:moveTo>
                <a:lnTo>
                  <a:pt x="0" y="21600"/>
                </a:lnTo>
                <a:lnTo>
                  <a:pt x="0" y="0"/>
                </a:lnTo>
                <a:lnTo>
                  <a:pt x="21600" y="0"/>
                </a:lnTo>
                <a:cubicBezTo>
                  <a:pt x="21600" y="0"/>
                  <a:pt x="21600" y="1152"/>
                  <a:pt x="21600" y="1152"/>
                </a:cubicBezTo>
                <a:close/>
              </a:path>
            </a:pathLst>
          </a:custGeom>
          <a:solidFill>
            <a:srgbClr val="C1C6CA">
              <a:alpha val="7000"/>
            </a:srgb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Shape 2549"/>
          <p:cNvSpPr/>
          <p:nvPr/>
        </p:nvSpPr>
        <p:spPr>
          <a:xfrm>
            <a:off x="10313156" y="1924686"/>
            <a:ext cx="297963" cy="781917"/>
          </a:xfrm>
          <a:custGeom>
            <a:avLst/>
            <a:gdLst/>
            <a:ahLst/>
            <a:cxnLst>
              <a:cxn ang="0">
                <a:pos x="wd2" y="hd2"/>
              </a:cxn>
              <a:cxn ang="5400000">
                <a:pos x="wd2" y="hd2"/>
              </a:cxn>
              <a:cxn ang="10800000">
                <a:pos x="wd2" y="hd2"/>
              </a:cxn>
              <a:cxn ang="16200000">
                <a:pos x="wd2" y="hd2"/>
              </a:cxn>
            </a:cxnLst>
            <a:rect l="0" t="0" r="r" b="b"/>
            <a:pathLst>
              <a:path w="21413" h="21600" extrusionOk="0">
                <a:moveTo>
                  <a:pt x="21391" y="17954"/>
                </a:moveTo>
                <a:lnTo>
                  <a:pt x="21391" y="4312"/>
                </a:lnTo>
                <a:cubicBezTo>
                  <a:pt x="21391" y="1572"/>
                  <a:pt x="18120" y="0"/>
                  <a:pt x="12416" y="0"/>
                </a:cubicBezTo>
                <a:cubicBezTo>
                  <a:pt x="6906" y="0"/>
                  <a:pt x="4637" y="1784"/>
                  <a:pt x="4208" y="2728"/>
                </a:cubicBezTo>
                <a:lnTo>
                  <a:pt x="4197" y="7089"/>
                </a:lnTo>
                <a:lnTo>
                  <a:pt x="6880" y="7089"/>
                </a:lnTo>
                <a:lnTo>
                  <a:pt x="6880" y="2868"/>
                </a:lnTo>
                <a:cubicBezTo>
                  <a:pt x="7040" y="2591"/>
                  <a:pt x="8129" y="1035"/>
                  <a:pt x="12416" y="1035"/>
                </a:cubicBezTo>
                <a:cubicBezTo>
                  <a:pt x="16584" y="1035"/>
                  <a:pt x="18699" y="2138"/>
                  <a:pt x="18699" y="4312"/>
                </a:cubicBezTo>
                <a:lnTo>
                  <a:pt x="18699" y="17977"/>
                </a:lnTo>
                <a:lnTo>
                  <a:pt x="18706" y="18032"/>
                </a:lnTo>
                <a:cubicBezTo>
                  <a:pt x="18708" y="18042"/>
                  <a:pt x="18958" y="19074"/>
                  <a:pt x="17258" y="19796"/>
                </a:cubicBezTo>
                <a:cubicBezTo>
                  <a:pt x="16060" y="20306"/>
                  <a:pt x="14128" y="20565"/>
                  <a:pt x="11518" y="20565"/>
                </a:cubicBezTo>
                <a:cubicBezTo>
                  <a:pt x="4058" y="20565"/>
                  <a:pt x="2693" y="18628"/>
                  <a:pt x="2693" y="14815"/>
                </a:cubicBezTo>
                <a:lnTo>
                  <a:pt x="2693" y="6811"/>
                </a:lnTo>
                <a:cubicBezTo>
                  <a:pt x="2693" y="6525"/>
                  <a:pt x="2091" y="6294"/>
                  <a:pt x="1346" y="6294"/>
                </a:cubicBezTo>
                <a:cubicBezTo>
                  <a:pt x="602" y="6294"/>
                  <a:pt x="0" y="6525"/>
                  <a:pt x="0" y="6811"/>
                </a:cubicBezTo>
                <a:lnTo>
                  <a:pt x="0" y="14815"/>
                </a:lnTo>
                <a:cubicBezTo>
                  <a:pt x="0" y="17353"/>
                  <a:pt x="0" y="21600"/>
                  <a:pt x="11518" y="21600"/>
                </a:cubicBezTo>
                <a:cubicBezTo>
                  <a:pt x="14939" y="21600"/>
                  <a:pt x="17550" y="21222"/>
                  <a:pt x="19281" y="20480"/>
                </a:cubicBezTo>
                <a:cubicBezTo>
                  <a:pt x="21600" y="19484"/>
                  <a:pt x="21440" y="18185"/>
                  <a:pt x="21391" y="17954"/>
                </a:cubicBezTo>
                <a:close/>
              </a:path>
            </a:pathLst>
          </a:custGeom>
          <a:solidFill>
            <a:schemeClr val="accent4">
              <a:alpha val="15000"/>
            </a:schemeClr>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4" name="Shape 2550"/>
          <p:cNvSpPr/>
          <p:nvPr/>
        </p:nvSpPr>
        <p:spPr>
          <a:xfrm>
            <a:off x="10513699" y="2115202"/>
            <a:ext cx="37465" cy="57930"/>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3133"/>
                  <a:pt x="16767" y="0"/>
                  <a:pt x="10800" y="0"/>
                </a:cubicBezTo>
                <a:cubicBezTo>
                  <a:pt x="4833" y="0"/>
                  <a:pt x="0" y="3133"/>
                  <a:pt x="0" y="6988"/>
                </a:cubicBezTo>
                <a:lnTo>
                  <a:pt x="0" y="21600"/>
                </a:lnTo>
                <a:lnTo>
                  <a:pt x="21600" y="21600"/>
                </a:lnTo>
                <a:cubicBezTo>
                  <a:pt x="21600" y="21600"/>
                  <a:pt x="21600" y="6988"/>
                  <a:pt x="21600" y="6988"/>
                </a:cubicBezTo>
                <a:close/>
              </a:path>
            </a:pathLst>
          </a:custGeom>
          <a:solidFill>
            <a:schemeClr val="accent4"/>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7965">
              <a:lnSpc>
                <a:spcPct val="15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5" name="Shape 2551"/>
          <p:cNvSpPr/>
          <p:nvPr/>
        </p:nvSpPr>
        <p:spPr>
          <a:xfrm>
            <a:off x="10293102" y="1914659"/>
            <a:ext cx="297956" cy="781917"/>
          </a:xfrm>
          <a:custGeom>
            <a:avLst/>
            <a:gdLst/>
            <a:ahLst/>
            <a:cxnLst>
              <a:cxn ang="0">
                <a:pos x="wd2" y="hd2"/>
              </a:cxn>
              <a:cxn ang="5400000">
                <a:pos x="wd2" y="hd2"/>
              </a:cxn>
              <a:cxn ang="10800000">
                <a:pos x="wd2" y="hd2"/>
              </a:cxn>
              <a:cxn ang="16200000">
                <a:pos x="wd2" y="hd2"/>
              </a:cxn>
            </a:cxnLst>
            <a:rect l="0" t="0" r="r" b="b"/>
            <a:pathLst>
              <a:path w="21414" h="21600" extrusionOk="0">
                <a:moveTo>
                  <a:pt x="21391" y="17955"/>
                </a:moveTo>
                <a:lnTo>
                  <a:pt x="21391" y="4313"/>
                </a:lnTo>
                <a:cubicBezTo>
                  <a:pt x="21391" y="1572"/>
                  <a:pt x="18120" y="0"/>
                  <a:pt x="12415" y="0"/>
                </a:cubicBezTo>
                <a:cubicBezTo>
                  <a:pt x="6905" y="0"/>
                  <a:pt x="4637" y="1785"/>
                  <a:pt x="4207" y="2729"/>
                </a:cubicBezTo>
                <a:lnTo>
                  <a:pt x="4197" y="7090"/>
                </a:lnTo>
                <a:lnTo>
                  <a:pt x="6880" y="7090"/>
                </a:lnTo>
                <a:lnTo>
                  <a:pt x="6880" y="2870"/>
                </a:lnTo>
                <a:cubicBezTo>
                  <a:pt x="7040" y="2592"/>
                  <a:pt x="8129" y="1035"/>
                  <a:pt x="12415" y="1035"/>
                </a:cubicBezTo>
                <a:cubicBezTo>
                  <a:pt x="16584" y="1035"/>
                  <a:pt x="18698" y="2138"/>
                  <a:pt x="18698" y="4313"/>
                </a:cubicBezTo>
                <a:lnTo>
                  <a:pt x="18698" y="17977"/>
                </a:lnTo>
                <a:lnTo>
                  <a:pt x="18706" y="18033"/>
                </a:lnTo>
                <a:cubicBezTo>
                  <a:pt x="18708" y="18043"/>
                  <a:pt x="18958" y="19075"/>
                  <a:pt x="17259" y="19797"/>
                </a:cubicBezTo>
                <a:cubicBezTo>
                  <a:pt x="16060" y="20307"/>
                  <a:pt x="14128" y="20565"/>
                  <a:pt x="11518" y="20565"/>
                </a:cubicBezTo>
                <a:cubicBezTo>
                  <a:pt x="4058" y="20565"/>
                  <a:pt x="2693" y="18629"/>
                  <a:pt x="2693" y="14816"/>
                </a:cubicBezTo>
                <a:lnTo>
                  <a:pt x="2693" y="6812"/>
                </a:lnTo>
                <a:cubicBezTo>
                  <a:pt x="2693" y="6526"/>
                  <a:pt x="2090" y="6294"/>
                  <a:pt x="1346" y="6294"/>
                </a:cubicBezTo>
                <a:cubicBezTo>
                  <a:pt x="602" y="6294"/>
                  <a:pt x="0" y="6526"/>
                  <a:pt x="0" y="6812"/>
                </a:cubicBezTo>
                <a:lnTo>
                  <a:pt x="0" y="14816"/>
                </a:lnTo>
                <a:cubicBezTo>
                  <a:pt x="0" y="17353"/>
                  <a:pt x="0" y="21600"/>
                  <a:pt x="11518" y="21600"/>
                </a:cubicBezTo>
                <a:cubicBezTo>
                  <a:pt x="14939" y="21600"/>
                  <a:pt x="17550" y="21224"/>
                  <a:pt x="19281" y="20480"/>
                </a:cubicBezTo>
                <a:cubicBezTo>
                  <a:pt x="21600" y="19485"/>
                  <a:pt x="21441" y="18185"/>
                  <a:pt x="21391" y="17955"/>
                </a:cubicBezTo>
                <a:close/>
              </a:path>
            </a:pathLst>
          </a:custGeom>
          <a:solidFill>
            <a:schemeClr val="accent2"/>
          </a:solidFill>
          <a:ln w="12700" cap="flat">
            <a:noFill/>
            <a:miter lim="400000"/>
          </a:ln>
          <a:effectLst/>
        </p:spPr>
        <p:txBody>
          <a:bodyPr wrap="square" lIns="50800" tIns="50800" rIns="50800" bIns="50800" numCol="1" anchor="ctr">
            <a:noAutofit/>
          </a:bodyPr>
          <a:lstStyle/>
          <a:p>
            <a:pPr defTabSz="227965">
              <a:lnSpc>
                <a:spcPct val="150000"/>
              </a:lnSpc>
            </a:pPr>
            <a:endParaRPr sz="4000" dirty="0">
              <a:solidFill>
                <a:srgbClr val="FFFFFF"/>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6" name="文本框 145"/>
          <p:cNvSpPr txBox="1"/>
          <p:nvPr/>
        </p:nvSpPr>
        <p:spPr>
          <a:xfrm>
            <a:off x="623635" y="3171487"/>
            <a:ext cx="2281262" cy="1771853"/>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7" name="文本框 146"/>
          <p:cNvSpPr txBox="1"/>
          <p:nvPr/>
        </p:nvSpPr>
        <p:spPr>
          <a:xfrm>
            <a:off x="132774" y="2840979"/>
            <a:ext cx="3262985" cy="458761"/>
          </a:xfrm>
          <a:prstGeom prst="rect">
            <a:avLst/>
          </a:prstGeom>
          <a:noFill/>
        </p:spPr>
        <p:txBody>
          <a:bodyPr wrap="none" rtlCol="0">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建立沟通关系</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8" name="文本框 147"/>
          <p:cNvSpPr txBox="1"/>
          <p:nvPr/>
        </p:nvSpPr>
        <p:spPr>
          <a:xfrm>
            <a:off x="6342456" y="3171487"/>
            <a:ext cx="2281262" cy="1771853"/>
          </a:xfrm>
          <a:prstGeom prst="rect">
            <a:avLst/>
          </a:prstGeom>
          <a:noFill/>
        </p:spPr>
        <p:txBody>
          <a:bodyPr wrap="square" rtlCol="0">
            <a:noAutofit/>
          </a:bodyPr>
          <a:lstStyle/>
          <a:p>
            <a:pPr algn="ctr">
              <a:lnSpc>
                <a:spcPct val="150000"/>
              </a:lnSpc>
            </a:pPr>
            <a:r>
              <a:rPr lang="zh-CN" altLang="en-US" sz="1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9" name="文本框 148"/>
          <p:cNvSpPr txBox="1"/>
          <p:nvPr/>
        </p:nvSpPr>
        <p:spPr>
          <a:xfrm>
            <a:off x="5851595" y="2840979"/>
            <a:ext cx="3262985" cy="458761"/>
          </a:xfrm>
          <a:prstGeom prst="rect">
            <a:avLst/>
          </a:prstGeom>
          <a:noFill/>
        </p:spPr>
        <p:txBody>
          <a:bodyPr wrap="none" rtlCol="0">
            <a:no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解决沟通疑问</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0" name="文本框 149"/>
          <p:cNvSpPr txBox="1"/>
          <p:nvPr/>
        </p:nvSpPr>
        <p:spPr>
          <a:xfrm>
            <a:off x="3514367" y="3171487"/>
            <a:ext cx="2281262" cy="1771853"/>
          </a:xfrm>
          <a:prstGeom prst="rect">
            <a:avLst/>
          </a:prstGeom>
          <a:noFill/>
        </p:spPr>
        <p:txBody>
          <a:bodyPr wrap="square" rtlCol="0">
            <a:noAutofit/>
          </a:bodyPr>
          <a:lstStyle/>
          <a:p>
            <a:pPr algn="ctr">
              <a:lnSpc>
                <a:spcPct val="150000"/>
              </a:lnSpc>
            </a:pPr>
            <a:r>
              <a:rPr lang="zh-CN" altLang="en-US" sz="11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1" name="文本框 150"/>
          <p:cNvSpPr txBox="1"/>
          <p:nvPr/>
        </p:nvSpPr>
        <p:spPr>
          <a:xfrm>
            <a:off x="3023506" y="2840979"/>
            <a:ext cx="3262985" cy="458761"/>
          </a:xfrm>
          <a:prstGeom prst="rect">
            <a:avLst/>
          </a:prstGeom>
          <a:noFill/>
        </p:spPr>
        <p:txBody>
          <a:bodyPr wrap="none" rtlCol="0">
            <a:noAutofit/>
          </a:bodyPr>
          <a:lstStyle/>
          <a:p>
            <a:pPr algn="ct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进行需求探索</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2" name="文本框 151"/>
          <p:cNvSpPr txBox="1"/>
          <p:nvPr/>
        </p:nvSpPr>
        <p:spPr>
          <a:xfrm>
            <a:off x="9245222" y="3171487"/>
            <a:ext cx="2281262" cy="1771853"/>
          </a:xfrm>
          <a:prstGeom prst="rect">
            <a:avLst/>
          </a:prstGeom>
          <a:noFill/>
        </p:spPr>
        <p:txBody>
          <a:bodyPr wrap="square" rtlCol="0">
            <a:noAutofit/>
          </a:bodyPr>
          <a:lstStyle/>
          <a:p>
            <a:pPr algn="ctr">
              <a:lnSpc>
                <a:spcPct val="150000"/>
              </a:lnSpc>
            </a:pPr>
            <a:r>
              <a:rPr lang="zh-CN" altLang="en-US" sz="11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3" name="文本框 152"/>
          <p:cNvSpPr txBox="1"/>
          <p:nvPr/>
        </p:nvSpPr>
        <p:spPr>
          <a:xfrm>
            <a:off x="8754361" y="2840979"/>
            <a:ext cx="3262985" cy="458761"/>
          </a:xfrm>
          <a:prstGeom prst="rect">
            <a:avLst/>
          </a:prstGeom>
          <a:noFill/>
        </p:spPr>
        <p:txBody>
          <a:bodyPr wrap="none" rtlCol="0">
            <a:noAutofit/>
          </a:bodyPr>
          <a:lstStyle/>
          <a:p>
            <a:pPr algn="ctr"/>
            <a:r>
              <a:rPr lang="zh-CN" altLang="en-US" sz="16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达成合作意向</a:t>
            </a:r>
            <a:endParaRPr lang="zh-CN" altLang="en-US" sz="16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73836" y="2287414"/>
            <a:ext cx="6498829" cy="923330"/>
          </a:xfrm>
          <a:prstGeom prst="rect">
            <a:avLst/>
          </a:prstGeom>
          <a:noFill/>
        </p:spPr>
        <p:txBody>
          <a:bodyPr wrap="none" rtlCol="0">
            <a:noAutofit/>
          </a:bodyPr>
          <a:lstStyle/>
          <a:p>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沟通相关技巧分享</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273836" y="1726094"/>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zh-CN" altLang="en-US" sz="2400" b="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第二部分</a:t>
            </a:r>
            <a:endParaRPr lang="zh-CN" altLang="en-US" sz="2400" b="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5273836" y="3248844"/>
            <a:ext cx="5140699" cy="1061829"/>
          </a:xfrm>
          <a:prstGeom prst="rect">
            <a:avLst/>
          </a:prstGeom>
        </p:spPr>
        <p:txBody>
          <a:bodyPr wrap="square">
            <a:noAutofit/>
          </a:bodyPr>
          <a:lstStyle/>
          <a:p>
            <a:pPr>
              <a:lnSpc>
                <a:spcPct val="150000"/>
              </a:lnSpc>
            </a:pPr>
            <a:r>
              <a:rPr lang="en-US" altLang="zh-CN" sz="1200" b="0" i="0" dirty="0" smtClean="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BLUE BUSINESS WORK REPORT TEMPLATE BLUE BUSINESS WORK REPORT TEMPLATEBLUE BUSINESS WORK REPORT TEMPLATE BLUE BUSINESS WORK REPORT TEMPLATE</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沟通相关技巧分享</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同心圆 82"/>
          <p:cNvSpPr/>
          <p:nvPr/>
        </p:nvSpPr>
        <p:spPr>
          <a:xfrm>
            <a:off x="1284725" y="2954957"/>
            <a:ext cx="1026362" cy="1026360"/>
          </a:xfrm>
          <a:prstGeom prst="donut">
            <a:avLst>
              <a:gd name="adj" fmla="val 8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a:solidFill>
                <a:schemeClr val="tx1"/>
              </a:solidFill>
              <a:cs typeface="微软雅黑" panose="020B0503020204020204" pitchFamily="34" charset="-122"/>
            </a:endParaRPr>
          </a:p>
        </p:txBody>
      </p:sp>
      <p:sp>
        <p:nvSpPr>
          <p:cNvPr id="84" name="iconfont-1192-812030"/>
          <p:cNvSpPr/>
          <p:nvPr/>
        </p:nvSpPr>
        <p:spPr>
          <a:xfrm>
            <a:off x="1529652" y="3216212"/>
            <a:ext cx="536507" cy="502294"/>
          </a:xfrm>
          <a:custGeom>
            <a:avLst/>
            <a:gdLst>
              <a:gd name="T0" fmla="*/ 2278 w 8285"/>
              <a:gd name="T1" fmla="*/ 5620 h 7767"/>
              <a:gd name="T2" fmla="*/ 2589 w 8285"/>
              <a:gd name="T3" fmla="*/ 5927 h 7767"/>
              <a:gd name="T4" fmla="*/ 5696 w 8285"/>
              <a:gd name="T5" fmla="*/ 5927 h 7767"/>
              <a:gd name="T6" fmla="*/ 6006 w 8285"/>
              <a:gd name="T7" fmla="*/ 5620 h 7767"/>
              <a:gd name="T8" fmla="*/ 5696 w 8285"/>
              <a:gd name="T9" fmla="*/ 5314 h 7767"/>
              <a:gd name="T10" fmla="*/ 2589 w 8285"/>
              <a:gd name="T11" fmla="*/ 5314 h 7767"/>
              <a:gd name="T12" fmla="*/ 2278 w 8285"/>
              <a:gd name="T13" fmla="*/ 5620 h 7767"/>
              <a:gd name="T14" fmla="*/ 2278 w 8285"/>
              <a:gd name="T15" fmla="*/ 5620 h 7767"/>
              <a:gd name="T16" fmla="*/ 2278 w 8285"/>
              <a:gd name="T17" fmla="*/ 4394 h 7767"/>
              <a:gd name="T18" fmla="*/ 2589 w 8285"/>
              <a:gd name="T19" fmla="*/ 4701 h 7767"/>
              <a:gd name="T20" fmla="*/ 5696 w 8285"/>
              <a:gd name="T21" fmla="*/ 4701 h 7767"/>
              <a:gd name="T22" fmla="*/ 6006 w 8285"/>
              <a:gd name="T23" fmla="*/ 4394 h 7767"/>
              <a:gd name="T24" fmla="*/ 5696 w 8285"/>
              <a:gd name="T25" fmla="*/ 4088 h 7767"/>
              <a:gd name="T26" fmla="*/ 2589 w 8285"/>
              <a:gd name="T27" fmla="*/ 4088 h 7767"/>
              <a:gd name="T28" fmla="*/ 2278 w 8285"/>
              <a:gd name="T29" fmla="*/ 4394 h 7767"/>
              <a:gd name="T30" fmla="*/ 2278 w 8285"/>
              <a:gd name="T31" fmla="*/ 4394 h 7767"/>
              <a:gd name="T32" fmla="*/ 3728 w 8285"/>
              <a:gd name="T33" fmla="*/ 1207 h 7767"/>
              <a:gd name="T34" fmla="*/ 4142 w 8285"/>
              <a:gd name="T35" fmla="*/ 817 h 7767"/>
              <a:gd name="T36" fmla="*/ 4556 w 8285"/>
              <a:gd name="T37" fmla="*/ 1207 h 7767"/>
              <a:gd name="T38" fmla="*/ 4556 w 8285"/>
              <a:gd name="T39" fmla="*/ 2267 h 7767"/>
              <a:gd name="T40" fmla="*/ 4142 w 8285"/>
              <a:gd name="T41" fmla="*/ 2657 h 7767"/>
              <a:gd name="T42" fmla="*/ 3728 w 8285"/>
              <a:gd name="T43" fmla="*/ 2267 h 7767"/>
              <a:gd name="T44" fmla="*/ 3728 w 8285"/>
              <a:gd name="T45" fmla="*/ 1207 h 7767"/>
              <a:gd name="T46" fmla="*/ 3106 w 8285"/>
              <a:gd name="T47" fmla="*/ 1040 h 7767"/>
              <a:gd name="T48" fmla="*/ 3106 w 8285"/>
              <a:gd name="T49" fmla="*/ 2248 h 7767"/>
              <a:gd name="T50" fmla="*/ 4142 w 8285"/>
              <a:gd name="T51" fmla="*/ 3270 h 7767"/>
              <a:gd name="T52" fmla="*/ 5178 w 8285"/>
              <a:gd name="T53" fmla="*/ 2248 h 7767"/>
              <a:gd name="T54" fmla="*/ 5178 w 8285"/>
              <a:gd name="T55" fmla="*/ 1040 h 7767"/>
              <a:gd name="T56" fmla="*/ 4142 w 8285"/>
              <a:gd name="T57" fmla="*/ 0 h 7767"/>
              <a:gd name="T58" fmla="*/ 3106 w 8285"/>
              <a:gd name="T59" fmla="*/ 1040 h 7767"/>
              <a:gd name="T60" fmla="*/ 1325 w 8285"/>
              <a:gd name="T61" fmla="*/ 2248 h 7767"/>
              <a:gd name="T62" fmla="*/ 3106 w 8285"/>
              <a:gd name="T63" fmla="*/ 2248 h 7767"/>
              <a:gd name="T64" fmla="*/ 3106 w 8285"/>
              <a:gd name="T65" fmla="*/ 1635 h 7767"/>
              <a:gd name="T66" fmla="*/ 828 w 8285"/>
              <a:gd name="T67" fmla="*/ 1635 h 7767"/>
              <a:gd name="T68" fmla="*/ 0 w 8285"/>
              <a:gd name="T69" fmla="*/ 2452 h 7767"/>
              <a:gd name="T70" fmla="*/ 0 w 8285"/>
              <a:gd name="T71" fmla="*/ 6949 h 7767"/>
              <a:gd name="T72" fmla="*/ 828 w 8285"/>
              <a:gd name="T73" fmla="*/ 7767 h 7767"/>
              <a:gd name="T74" fmla="*/ 7456 w 8285"/>
              <a:gd name="T75" fmla="*/ 7767 h 7767"/>
              <a:gd name="T76" fmla="*/ 8285 w 8285"/>
              <a:gd name="T77" fmla="*/ 6949 h 7767"/>
              <a:gd name="T78" fmla="*/ 8285 w 8285"/>
              <a:gd name="T79" fmla="*/ 2452 h 7767"/>
              <a:gd name="T80" fmla="*/ 7456 w 8285"/>
              <a:gd name="T81" fmla="*/ 1635 h 7767"/>
              <a:gd name="T82" fmla="*/ 5178 w 8285"/>
              <a:gd name="T83" fmla="*/ 1635 h 7767"/>
              <a:gd name="T84" fmla="*/ 5178 w 8285"/>
              <a:gd name="T85" fmla="*/ 2248 h 7767"/>
              <a:gd name="T86" fmla="*/ 6959 w 8285"/>
              <a:gd name="T87" fmla="*/ 2248 h 7767"/>
              <a:gd name="T88" fmla="*/ 7663 w 8285"/>
              <a:gd name="T89" fmla="*/ 2943 h 7767"/>
              <a:gd name="T90" fmla="*/ 7663 w 8285"/>
              <a:gd name="T91" fmla="*/ 6458 h 7767"/>
              <a:gd name="T92" fmla="*/ 6959 w 8285"/>
              <a:gd name="T93" fmla="*/ 7153 h 7767"/>
              <a:gd name="T94" fmla="*/ 1325 w 8285"/>
              <a:gd name="T95" fmla="*/ 7153 h 7767"/>
              <a:gd name="T96" fmla="*/ 621 w 8285"/>
              <a:gd name="T97" fmla="*/ 6458 h 7767"/>
              <a:gd name="T98" fmla="*/ 621 w 8285"/>
              <a:gd name="T99" fmla="*/ 2943 h 7767"/>
              <a:gd name="T100" fmla="*/ 1325 w 8285"/>
              <a:gd name="T101" fmla="*/ 2248 h 7767"/>
              <a:gd name="T102" fmla="*/ 1325 w 8285"/>
              <a:gd name="T103" fmla="*/ 2248 h 7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85" h="7767">
                <a:moveTo>
                  <a:pt x="2278" y="5620"/>
                </a:moveTo>
                <a:cubicBezTo>
                  <a:pt x="2278" y="5790"/>
                  <a:pt x="2417" y="5927"/>
                  <a:pt x="2589" y="5927"/>
                </a:cubicBezTo>
                <a:lnTo>
                  <a:pt x="5696" y="5927"/>
                </a:lnTo>
                <a:cubicBezTo>
                  <a:pt x="5867" y="5927"/>
                  <a:pt x="6006" y="5790"/>
                  <a:pt x="6006" y="5620"/>
                </a:cubicBezTo>
                <a:cubicBezTo>
                  <a:pt x="6006" y="5451"/>
                  <a:pt x="5867" y="5314"/>
                  <a:pt x="5696" y="5314"/>
                </a:cubicBezTo>
                <a:lnTo>
                  <a:pt x="2589" y="5314"/>
                </a:lnTo>
                <a:cubicBezTo>
                  <a:pt x="2417" y="5314"/>
                  <a:pt x="2278" y="5451"/>
                  <a:pt x="2278" y="5620"/>
                </a:cubicBezTo>
                <a:lnTo>
                  <a:pt x="2278" y="5620"/>
                </a:lnTo>
                <a:close/>
                <a:moveTo>
                  <a:pt x="2278" y="4394"/>
                </a:moveTo>
                <a:cubicBezTo>
                  <a:pt x="2278" y="4563"/>
                  <a:pt x="2417" y="4701"/>
                  <a:pt x="2589" y="4701"/>
                </a:cubicBezTo>
                <a:lnTo>
                  <a:pt x="5696" y="4701"/>
                </a:lnTo>
                <a:cubicBezTo>
                  <a:pt x="5867" y="4701"/>
                  <a:pt x="6006" y="4563"/>
                  <a:pt x="6006" y="4394"/>
                </a:cubicBezTo>
                <a:cubicBezTo>
                  <a:pt x="6006" y="4225"/>
                  <a:pt x="5867" y="4088"/>
                  <a:pt x="5696" y="4088"/>
                </a:cubicBezTo>
                <a:lnTo>
                  <a:pt x="2589" y="4088"/>
                </a:lnTo>
                <a:cubicBezTo>
                  <a:pt x="2417" y="4088"/>
                  <a:pt x="2278" y="4225"/>
                  <a:pt x="2278" y="4394"/>
                </a:cubicBezTo>
                <a:lnTo>
                  <a:pt x="2278" y="4394"/>
                </a:lnTo>
                <a:close/>
                <a:moveTo>
                  <a:pt x="3728" y="1207"/>
                </a:moveTo>
                <a:cubicBezTo>
                  <a:pt x="3728" y="992"/>
                  <a:pt x="3913" y="817"/>
                  <a:pt x="4142" y="817"/>
                </a:cubicBezTo>
                <a:cubicBezTo>
                  <a:pt x="4371" y="817"/>
                  <a:pt x="4556" y="992"/>
                  <a:pt x="4556" y="1207"/>
                </a:cubicBezTo>
                <a:lnTo>
                  <a:pt x="4556" y="2267"/>
                </a:lnTo>
                <a:cubicBezTo>
                  <a:pt x="4556" y="2482"/>
                  <a:pt x="4371" y="2657"/>
                  <a:pt x="4142" y="2657"/>
                </a:cubicBezTo>
                <a:cubicBezTo>
                  <a:pt x="3913" y="2657"/>
                  <a:pt x="3728" y="2482"/>
                  <a:pt x="3728" y="2267"/>
                </a:cubicBezTo>
                <a:lnTo>
                  <a:pt x="3728" y="1207"/>
                </a:lnTo>
                <a:close/>
                <a:moveTo>
                  <a:pt x="3106" y="1040"/>
                </a:moveTo>
                <a:lnTo>
                  <a:pt x="3106" y="2248"/>
                </a:lnTo>
                <a:cubicBezTo>
                  <a:pt x="3116" y="2814"/>
                  <a:pt x="3576" y="3270"/>
                  <a:pt x="4142" y="3270"/>
                </a:cubicBezTo>
                <a:cubicBezTo>
                  <a:pt x="4708" y="3270"/>
                  <a:pt x="5168" y="2814"/>
                  <a:pt x="5178" y="2248"/>
                </a:cubicBezTo>
                <a:lnTo>
                  <a:pt x="5178" y="1040"/>
                </a:lnTo>
                <a:cubicBezTo>
                  <a:pt x="5178" y="465"/>
                  <a:pt x="4714" y="0"/>
                  <a:pt x="4142" y="0"/>
                </a:cubicBezTo>
                <a:cubicBezTo>
                  <a:pt x="3570" y="0"/>
                  <a:pt x="3106" y="465"/>
                  <a:pt x="3106" y="1040"/>
                </a:cubicBezTo>
                <a:close/>
                <a:moveTo>
                  <a:pt x="1325" y="2248"/>
                </a:moveTo>
                <a:lnTo>
                  <a:pt x="3106" y="2248"/>
                </a:lnTo>
                <a:lnTo>
                  <a:pt x="3106" y="1635"/>
                </a:lnTo>
                <a:lnTo>
                  <a:pt x="828" y="1635"/>
                </a:lnTo>
                <a:cubicBezTo>
                  <a:pt x="371" y="1635"/>
                  <a:pt x="0" y="2001"/>
                  <a:pt x="0" y="2452"/>
                </a:cubicBezTo>
                <a:lnTo>
                  <a:pt x="0" y="6949"/>
                </a:lnTo>
                <a:cubicBezTo>
                  <a:pt x="0" y="7401"/>
                  <a:pt x="371" y="7767"/>
                  <a:pt x="828" y="7767"/>
                </a:cubicBezTo>
                <a:lnTo>
                  <a:pt x="7456" y="7767"/>
                </a:lnTo>
                <a:cubicBezTo>
                  <a:pt x="7913" y="7767"/>
                  <a:pt x="8285" y="7401"/>
                  <a:pt x="8285" y="6949"/>
                </a:cubicBezTo>
                <a:lnTo>
                  <a:pt x="8285" y="2452"/>
                </a:lnTo>
                <a:cubicBezTo>
                  <a:pt x="8285" y="2001"/>
                  <a:pt x="7913" y="1635"/>
                  <a:pt x="7456" y="1635"/>
                </a:cubicBezTo>
                <a:lnTo>
                  <a:pt x="5178" y="1635"/>
                </a:lnTo>
                <a:lnTo>
                  <a:pt x="5178" y="2248"/>
                </a:lnTo>
                <a:lnTo>
                  <a:pt x="6959" y="2248"/>
                </a:lnTo>
                <a:cubicBezTo>
                  <a:pt x="7348" y="2248"/>
                  <a:pt x="7663" y="2559"/>
                  <a:pt x="7663" y="2943"/>
                </a:cubicBezTo>
                <a:lnTo>
                  <a:pt x="7663" y="6458"/>
                </a:lnTo>
                <a:cubicBezTo>
                  <a:pt x="7663" y="6842"/>
                  <a:pt x="7348" y="7153"/>
                  <a:pt x="6959" y="7153"/>
                </a:cubicBezTo>
                <a:lnTo>
                  <a:pt x="1325" y="7153"/>
                </a:lnTo>
                <a:cubicBezTo>
                  <a:pt x="936" y="7153"/>
                  <a:pt x="621" y="6842"/>
                  <a:pt x="621" y="6458"/>
                </a:cubicBezTo>
                <a:lnTo>
                  <a:pt x="621" y="2943"/>
                </a:lnTo>
                <a:cubicBezTo>
                  <a:pt x="621" y="2559"/>
                  <a:pt x="936" y="2248"/>
                  <a:pt x="1325" y="2248"/>
                </a:cubicBezTo>
                <a:close/>
                <a:moveTo>
                  <a:pt x="1325" y="2248"/>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微软雅黑" panose="020B0503020204020204" pitchFamily="34" charset="-122"/>
              <a:cs typeface="微软雅黑" panose="020B0503020204020204" pitchFamily="34" charset="-122"/>
            </a:endParaRPr>
          </a:p>
        </p:txBody>
      </p:sp>
      <p:sp>
        <p:nvSpPr>
          <p:cNvPr id="85" name="文本框 84"/>
          <p:cNvSpPr txBox="1"/>
          <p:nvPr/>
        </p:nvSpPr>
        <p:spPr>
          <a:xfrm>
            <a:off x="531180" y="4461273"/>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6" name="文本框 85"/>
          <p:cNvSpPr txBox="1"/>
          <p:nvPr/>
        </p:nvSpPr>
        <p:spPr>
          <a:xfrm>
            <a:off x="166414" y="4130765"/>
            <a:ext cx="3262985" cy="458761"/>
          </a:xfrm>
          <a:prstGeom prst="rect">
            <a:avLst/>
          </a:prstGeom>
          <a:noFill/>
        </p:spPr>
        <p:txBody>
          <a:bodyPr wrap="none" rtlCol="0">
            <a:noAutofit/>
          </a:bodyPr>
          <a:lstStyle/>
          <a:p>
            <a:pPr algn="ct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了解沟通对象</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7" name="同心圆 56"/>
          <p:cNvSpPr/>
          <p:nvPr/>
        </p:nvSpPr>
        <p:spPr>
          <a:xfrm>
            <a:off x="5582819" y="2953687"/>
            <a:ext cx="1026362" cy="1026360"/>
          </a:xfrm>
          <a:prstGeom prst="donut">
            <a:avLst>
              <a:gd name="adj" fmla="val 8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tx1"/>
              </a:solidFill>
              <a:cs typeface="微软雅黑" panose="020B0503020204020204" pitchFamily="34" charset="-122"/>
            </a:endParaRPr>
          </a:p>
        </p:txBody>
      </p:sp>
      <p:sp>
        <p:nvSpPr>
          <p:cNvPr id="58" name="iconfont-1192-812030"/>
          <p:cNvSpPr/>
          <p:nvPr/>
        </p:nvSpPr>
        <p:spPr>
          <a:xfrm>
            <a:off x="5843297" y="3197836"/>
            <a:ext cx="503850" cy="536506"/>
          </a:xfrm>
          <a:custGeom>
            <a:avLst/>
            <a:gdLst>
              <a:gd name="T0" fmla="*/ 3198 w 7782"/>
              <a:gd name="T1" fmla="*/ 836 h 8285"/>
              <a:gd name="T2" fmla="*/ 7476 w 7782"/>
              <a:gd name="T3" fmla="*/ 836 h 8285"/>
              <a:gd name="T4" fmla="*/ 7782 w 7782"/>
              <a:gd name="T5" fmla="*/ 502 h 8285"/>
              <a:gd name="T6" fmla="*/ 7476 w 7782"/>
              <a:gd name="T7" fmla="*/ 167 h 8285"/>
              <a:gd name="T8" fmla="*/ 3198 w 7782"/>
              <a:gd name="T9" fmla="*/ 167 h 8285"/>
              <a:gd name="T10" fmla="*/ 2892 w 7782"/>
              <a:gd name="T11" fmla="*/ 502 h 8285"/>
              <a:gd name="T12" fmla="*/ 3198 w 7782"/>
              <a:gd name="T13" fmla="*/ 836 h 8285"/>
              <a:gd name="T14" fmla="*/ 7476 w 7782"/>
              <a:gd name="T15" fmla="*/ 3933 h 8285"/>
              <a:gd name="T16" fmla="*/ 3198 w 7782"/>
              <a:gd name="T17" fmla="*/ 3933 h 8285"/>
              <a:gd name="T18" fmla="*/ 2892 w 7782"/>
              <a:gd name="T19" fmla="*/ 4267 h 8285"/>
              <a:gd name="T20" fmla="*/ 3198 w 7782"/>
              <a:gd name="T21" fmla="*/ 4602 h 8285"/>
              <a:gd name="T22" fmla="*/ 7476 w 7782"/>
              <a:gd name="T23" fmla="*/ 4602 h 8285"/>
              <a:gd name="T24" fmla="*/ 7782 w 7782"/>
              <a:gd name="T25" fmla="*/ 4267 h 8285"/>
              <a:gd name="T26" fmla="*/ 7476 w 7782"/>
              <a:gd name="T27" fmla="*/ 3933 h 8285"/>
              <a:gd name="T28" fmla="*/ 7476 w 7782"/>
              <a:gd name="T29" fmla="*/ 7448 h 8285"/>
              <a:gd name="T30" fmla="*/ 3198 w 7782"/>
              <a:gd name="T31" fmla="*/ 7448 h 8285"/>
              <a:gd name="T32" fmla="*/ 2892 w 7782"/>
              <a:gd name="T33" fmla="*/ 7783 h 8285"/>
              <a:gd name="T34" fmla="*/ 3198 w 7782"/>
              <a:gd name="T35" fmla="*/ 8117 h 8285"/>
              <a:gd name="T36" fmla="*/ 7476 w 7782"/>
              <a:gd name="T37" fmla="*/ 8117 h 8285"/>
              <a:gd name="T38" fmla="*/ 7782 w 7782"/>
              <a:gd name="T39" fmla="*/ 7783 h 8285"/>
              <a:gd name="T40" fmla="*/ 7476 w 7782"/>
              <a:gd name="T41" fmla="*/ 7448 h 8285"/>
              <a:gd name="T42" fmla="*/ 458 w 7782"/>
              <a:gd name="T43" fmla="*/ 0 h 8285"/>
              <a:gd name="T44" fmla="*/ 0 w 7782"/>
              <a:gd name="T45" fmla="*/ 502 h 8285"/>
              <a:gd name="T46" fmla="*/ 458 w 7782"/>
              <a:gd name="T47" fmla="*/ 1004 h 8285"/>
              <a:gd name="T48" fmla="*/ 916 w 7782"/>
              <a:gd name="T49" fmla="*/ 502 h 8285"/>
              <a:gd name="T50" fmla="*/ 458 w 7782"/>
              <a:gd name="T51" fmla="*/ 0 h 8285"/>
              <a:gd name="T52" fmla="*/ 458 w 7782"/>
              <a:gd name="T53" fmla="*/ 3786 h 8285"/>
              <a:gd name="T54" fmla="*/ 0 w 7782"/>
              <a:gd name="T55" fmla="*/ 4288 h 8285"/>
              <a:gd name="T56" fmla="*/ 458 w 7782"/>
              <a:gd name="T57" fmla="*/ 4790 h 8285"/>
              <a:gd name="T58" fmla="*/ 916 w 7782"/>
              <a:gd name="T59" fmla="*/ 4288 h 8285"/>
              <a:gd name="T60" fmla="*/ 458 w 7782"/>
              <a:gd name="T61" fmla="*/ 3786 h 8285"/>
              <a:gd name="T62" fmla="*/ 458 w 7782"/>
              <a:gd name="T63" fmla="*/ 7280 h 8285"/>
              <a:gd name="T64" fmla="*/ 0 w 7782"/>
              <a:gd name="T65" fmla="*/ 7783 h 8285"/>
              <a:gd name="T66" fmla="*/ 458 w 7782"/>
              <a:gd name="T67" fmla="*/ 8285 h 8285"/>
              <a:gd name="T68" fmla="*/ 916 w 7782"/>
              <a:gd name="T69" fmla="*/ 7783 h 8285"/>
              <a:gd name="T70" fmla="*/ 458 w 7782"/>
              <a:gd name="T71" fmla="*/ 7280 h 8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82" h="8285">
                <a:moveTo>
                  <a:pt x="3198" y="836"/>
                </a:moveTo>
                <a:lnTo>
                  <a:pt x="7476" y="836"/>
                </a:lnTo>
                <a:cubicBezTo>
                  <a:pt x="7644" y="836"/>
                  <a:pt x="7782" y="686"/>
                  <a:pt x="7782" y="502"/>
                </a:cubicBezTo>
                <a:cubicBezTo>
                  <a:pt x="7782" y="317"/>
                  <a:pt x="7644" y="167"/>
                  <a:pt x="7476" y="167"/>
                </a:cubicBezTo>
                <a:lnTo>
                  <a:pt x="3198" y="167"/>
                </a:lnTo>
                <a:cubicBezTo>
                  <a:pt x="3030" y="167"/>
                  <a:pt x="2892" y="317"/>
                  <a:pt x="2892" y="502"/>
                </a:cubicBezTo>
                <a:cubicBezTo>
                  <a:pt x="2892" y="686"/>
                  <a:pt x="3030" y="836"/>
                  <a:pt x="3198" y="836"/>
                </a:cubicBezTo>
                <a:close/>
                <a:moveTo>
                  <a:pt x="7476" y="3933"/>
                </a:moveTo>
                <a:lnTo>
                  <a:pt x="3198" y="3933"/>
                </a:lnTo>
                <a:cubicBezTo>
                  <a:pt x="3030" y="3933"/>
                  <a:pt x="2892" y="4083"/>
                  <a:pt x="2892" y="4267"/>
                </a:cubicBezTo>
                <a:cubicBezTo>
                  <a:pt x="2892" y="4452"/>
                  <a:pt x="3030" y="4602"/>
                  <a:pt x="3198" y="4602"/>
                </a:cubicBezTo>
                <a:lnTo>
                  <a:pt x="7476" y="4602"/>
                </a:lnTo>
                <a:cubicBezTo>
                  <a:pt x="7644" y="4602"/>
                  <a:pt x="7782" y="4452"/>
                  <a:pt x="7782" y="4267"/>
                </a:cubicBezTo>
                <a:cubicBezTo>
                  <a:pt x="7782" y="4083"/>
                  <a:pt x="7644" y="3933"/>
                  <a:pt x="7476" y="3933"/>
                </a:cubicBezTo>
                <a:close/>
                <a:moveTo>
                  <a:pt x="7476" y="7448"/>
                </a:moveTo>
                <a:lnTo>
                  <a:pt x="3198" y="7448"/>
                </a:lnTo>
                <a:cubicBezTo>
                  <a:pt x="3030" y="7448"/>
                  <a:pt x="2892" y="7598"/>
                  <a:pt x="2892" y="7783"/>
                </a:cubicBezTo>
                <a:cubicBezTo>
                  <a:pt x="2892" y="7967"/>
                  <a:pt x="3030" y="8117"/>
                  <a:pt x="3198" y="8117"/>
                </a:cubicBezTo>
                <a:lnTo>
                  <a:pt x="7476" y="8117"/>
                </a:lnTo>
                <a:cubicBezTo>
                  <a:pt x="7644" y="8117"/>
                  <a:pt x="7782" y="7966"/>
                  <a:pt x="7782" y="7783"/>
                </a:cubicBezTo>
                <a:cubicBezTo>
                  <a:pt x="7782" y="7598"/>
                  <a:pt x="7644" y="7448"/>
                  <a:pt x="7476" y="7448"/>
                </a:cubicBezTo>
                <a:close/>
                <a:moveTo>
                  <a:pt x="458" y="0"/>
                </a:moveTo>
                <a:cubicBezTo>
                  <a:pt x="205" y="0"/>
                  <a:pt x="0" y="224"/>
                  <a:pt x="0" y="502"/>
                </a:cubicBezTo>
                <a:cubicBezTo>
                  <a:pt x="0" y="779"/>
                  <a:pt x="205" y="1004"/>
                  <a:pt x="458" y="1004"/>
                </a:cubicBezTo>
                <a:cubicBezTo>
                  <a:pt x="711" y="1004"/>
                  <a:pt x="916" y="779"/>
                  <a:pt x="916" y="502"/>
                </a:cubicBezTo>
                <a:cubicBezTo>
                  <a:pt x="916" y="224"/>
                  <a:pt x="711" y="0"/>
                  <a:pt x="458" y="0"/>
                </a:cubicBezTo>
                <a:close/>
                <a:moveTo>
                  <a:pt x="458" y="3786"/>
                </a:moveTo>
                <a:cubicBezTo>
                  <a:pt x="205" y="3786"/>
                  <a:pt x="0" y="4011"/>
                  <a:pt x="0" y="4288"/>
                </a:cubicBezTo>
                <a:cubicBezTo>
                  <a:pt x="0" y="4566"/>
                  <a:pt x="205" y="4790"/>
                  <a:pt x="458" y="4790"/>
                </a:cubicBezTo>
                <a:cubicBezTo>
                  <a:pt x="711" y="4790"/>
                  <a:pt x="916" y="4566"/>
                  <a:pt x="916" y="4288"/>
                </a:cubicBezTo>
                <a:cubicBezTo>
                  <a:pt x="916" y="4011"/>
                  <a:pt x="711" y="3786"/>
                  <a:pt x="458" y="3786"/>
                </a:cubicBezTo>
                <a:close/>
                <a:moveTo>
                  <a:pt x="458" y="7280"/>
                </a:moveTo>
                <a:cubicBezTo>
                  <a:pt x="205" y="7280"/>
                  <a:pt x="0" y="7505"/>
                  <a:pt x="0" y="7783"/>
                </a:cubicBezTo>
                <a:cubicBezTo>
                  <a:pt x="0" y="8060"/>
                  <a:pt x="205" y="8285"/>
                  <a:pt x="458" y="8285"/>
                </a:cubicBezTo>
                <a:cubicBezTo>
                  <a:pt x="711" y="8285"/>
                  <a:pt x="916" y="8060"/>
                  <a:pt x="916" y="7783"/>
                </a:cubicBezTo>
                <a:cubicBezTo>
                  <a:pt x="916" y="7505"/>
                  <a:pt x="711" y="7280"/>
                  <a:pt x="458" y="728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cs typeface="微软雅黑" panose="020B0503020204020204" pitchFamily="34" charset="-122"/>
            </a:endParaRPr>
          </a:p>
        </p:txBody>
      </p:sp>
      <p:sp>
        <p:nvSpPr>
          <p:cNvPr id="87" name="文本框 86"/>
          <p:cNvSpPr txBox="1"/>
          <p:nvPr/>
        </p:nvSpPr>
        <p:spPr>
          <a:xfrm>
            <a:off x="4829274" y="4461273"/>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8" name="文本框 87"/>
          <p:cNvSpPr txBox="1"/>
          <p:nvPr/>
        </p:nvSpPr>
        <p:spPr>
          <a:xfrm>
            <a:off x="4464508" y="4130765"/>
            <a:ext cx="3262985" cy="458761"/>
          </a:xfrm>
          <a:prstGeom prst="rect">
            <a:avLst/>
          </a:prstGeom>
          <a:noFill/>
        </p:spPr>
        <p:txBody>
          <a:bodyPr wrap="none" rtlCol="0">
            <a:noAutofit/>
          </a:bodyPr>
          <a:lstStyle/>
          <a:p>
            <a:pPr algn="ct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营造和谐氛围</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同心圆 46"/>
          <p:cNvSpPr/>
          <p:nvPr/>
        </p:nvSpPr>
        <p:spPr>
          <a:xfrm>
            <a:off x="9880913" y="2954957"/>
            <a:ext cx="1026362" cy="1026360"/>
          </a:xfrm>
          <a:prstGeom prst="donut">
            <a:avLst>
              <a:gd name="adj" fmla="val 8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a:solidFill>
                <a:schemeClr val="tx1"/>
              </a:solidFill>
              <a:cs typeface="微软雅黑" panose="020B0503020204020204" pitchFamily="34" charset="-122"/>
            </a:endParaRPr>
          </a:p>
        </p:txBody>
      </p:sp>
      <p:sp>
        <p:nvSpPr>
          <p:cNvPr id="48" name="iconfont-1192-812030"/>
          <p:cNvSpPr/>
          <p:nvPr/>
        </p:nvSpPr>
        <p:spPr>
          <a:xfrm>
            <a:off x="10125840" y="3199106"/>
            <a:ext cx="535730" cy="536506"/>
          </a:xfrm>
          <a:custGeom>
            <a:avLst/>
            <a:gdLst>
              <a:gd name="T0" fmla="*/ 7771 w 7777"/>
              <a:gd name="T1" fmla="*/ 330 h 7778"/>
              <a:gd name="T2" fmla="*/ 7495 w 7777"/>
              <a:gd name="T3" fmla="*/ 23 h 7778"/>
              <a:gd name="T4" fmla="*/ 7388 w 7777"/>
              <a:gd name="T5" fmla="*/ 9 h 7778"/>
              <a:gd name="T6" fmla="*/ 7387 w 7777"/>
              <a:gd name="T7" fmla="*/ 9 h 7778"/>
              <a:gd name="T8" fmla="*/ 88 w 7777"/>
              <a:gd name="T9" fmla="*/ 3432 h 7778"/>
              <a:gd name="T10" fmla="*/ 47 w 7777"/>
              <a:gd name="T11" fmla="*/ 3499 h 7778"/>
              <a:gd name="T12" fmla="*/ 15 w 7777"/>
              <a:gd name="T13" fmla="*/ 3798 h 7778"/>
              <a:gd name="T14" fmla="*/ 44 w 7777"/>
              <a:gd name="T15" fmla="*/ 3905 h 7778"/>
              <a:gd name="T16" fmla="*/ 80 w 7777"/>
              <a:gd name="T17" fmla="*/ 3954 h 7778"/>
              <a:gd name="T18" fmla="*/ 2584 w 7777"/>
              <a:gd name="T19" fmla="*/ 5208 h 7778"/>
              <a:gd name="T20" fmla="*/ 3837 w 7777"/>
              <a:gd name="T21" fmla="*/ 7719 h 7778"/>
              <a:gd name="T22" fmla="*/ 3945 w 7777"/>
              <a:gd name="T23" fmla="*/ 7759 h 7778"/>
              <a:gd name="T24" fmla="*/ 4262 w 7777"/>
              <a:gd name="T25" fmla="*/ 7753 h 7778"/>
              <a:gd name="T26" fmla="*/ 4358 w 7777"/>
              <a:gd name="T27" fmla="*/ 7712 h 7778"/>
              <a:gd name="T28" fmla="*/ 7772 w 7777"/>
              <a:gd name="T29" fmla="*/ 394 h 7778"/>
              <a:gd name="T30" fmla="*/ 7771 w 7777"/>
              <a:gd name="T31" fmla="*/ 330 h 7778"/>
              <a:gd name="T32" fmla="*/ 2685 w 7777"/>
              <a:gd name="T33" fmla="*/ 4551 h 7778"/>
              <a:gd name="T34" fmla="*/ 1204 w 7777"/>
              <a:gd name="T35" fmla="*/ 3809 h 7778"/>
              <a:gd name="T36" fmla="*/ 1151 w 7777"/>
              <a:gd name="T37" fmla="*/ 3662 h 7778"/>
              <a:gd name="T38" fmla="*/ 1207 w 7777"/>
              <a:gd name="T39" fmla="*/ 3605 h 7778"/>
              <a:gd name="T40" fmla="*/ 5962 w 7777"/>
              <a:gd name="T41" fmla="*/ 1375 h 7778"/>
              <a:gd name="T42" fmla="*/ 2815 w 7777"/>
              <a:gd name="T43" fmla="*/ 4530 h 7778"/>
              <a:gd name="T44" fmla="*/ 2685 w 7777"/>
              <a:gd name="T45" fmla="*/ 4551 h 7778"/>
              <a:gd name="T46" fmla="*/ 6409 w 7777"/>
              <a:gd name="T47" fmla="*/ 1822 h 7778"/>
              <a:gd name="T48" fmla="*/ 4184 w 7777"/>
              <a:gd name="T49" fmla="*/ 6591 h 7778"/>
              <a:gd name="T50" fmla="*/ 3980 w 7777"/>
              <a:gd name="T51" fmla="*/ 6593 h 7778"/>
              <a:gd name="T52" fmla="*/ 3240 w 7777"/>
              <a:gd name="T53" fmla="*/ 5108 h 7778"/>
              <a:gd name="T54" fmla="*/ 3239 w 7777"/>
              <a:gd name="T55" fmla="*/ 5010 h 7778"/>
              <a:gd name="T56" fmla="*/ 3257 w 7777"/>
              <a:gd name="T57" fmla="*/ 4982 h 7778"/>
              <a:gd name="T58" fmla="*/ 3261 w 7777"/>
              <a:gd name="T59" fmla="*/ 4978 h 7778"/>
              <a:gd name="T60" fmla="*/ 6409 w 7777"/>
              <a:gd name="T61" fmla="*/ 1822 h 7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77" h="7778">
                <a:moveTo>
                  <a:pt x="7771" y="330"/>
                </a:moveTo>
                <a:cubicBezTo>
                  <a:pt x="7745" y="184"/>
                  <a:pt x="7636" y="68"/>
                  <a:pt x="7495" y="23"/>
                </a:cubicBezTo>
                <a:cubicBezTo>
                  <a:pt x="7448" y="9"/>
                  <a:pt x="7406" y="0"/>
                  <a:pt x="7388" y="9"/>
                </a:cubicBezTo>
                <a:lnTo>
                  <a:pt x="7387" y="9"/>
                </a:lnTo>
                <a:lnTo>
                  <a:pt x="88" y="3432"/>
                </a:lnTo>
                <a:cubicBezTo>
                  <a:pt x="74" y="3438"/>
                  <a:pt x="59" y="3466"/>
                  <a:pt x="47" y="3499"/>
                </a:cubicBezTo>
                <a:cubicBezTo>
                  <a:pt x="10" y="3594"/>
                  <a:pt x="0" y="3697"/>
                  <a:pt x="15" y="3798"/>
                </a:cubicBezTo>
                <a:cubicBezTo>
                  <a:pt x="20" y="3838"/>
                  <a:pt x="29" y="3878"/>
                  <a:pt x="44" y="3905"/>
                </a:cubicBezTo>
                <a:cubicBezTo>
                  <a:pt x="56" y="3929"/>
                  <a:pt x="69" y="3948"/>
                  <a:pt x="80" y="3954"/>
                </a:cubicBezTo>
                <a:lnTo>
                  <a:pt x="2584" y="5208"/>
                </a:lnTo>
                <a:lnTo>
                  <a:pt x="3837" y="7719"/>
                </a:lnTo>
                <a:cubicBezTo>
                  <a:pt x="3845" y="7736"/>
                  <a:pt x="3893" y="7749"/>
                  <a:pt x="3945" y="7759"/>
                </a:cubicBezTo>
                <a:cubicBezTo>
                  <a:pt x="4050" y="7778"/>
                  <a:pt x="4158" y="7777"/>
                  <a:pt x="4262" y="7753"/>
                </a:cubicBezTo>
                <a:cubicBezTo>
                  <a:pt x="4310" y="7743"/>
                  <a:pt x="4350" y="7728"/>
                  <a:pt x="4358" y="7712"/>
                </a:cubicBezTo>
                <a:lnTo>
                  <a:pt x="7772" y="394"/>
                </a:lnTo>
                <a:cubicBezTo>
                  <a:pt x="7777" y="381"/>
                  <a:pt x="7777" y="358"/>
                  <a:pt x="7771" y="330"/>
                </a:cubicBezTo>
                <a:close/>
                <a:moveTo>
                  <a:pt x="2685" y="4551"/>
                </a:moveTo>
                <a:lnTo>
                  <a:pt x="1204" y="3809"/>
                </a:lnTo>
                <a:cubicBezTo>
                  <a:pt x="1146" y="3780"/>
                  <a:pt x="1128" y="3713"/>
                  <a:pt x="1151" y="3662"/>
                </a:cubicBezTo>
                <a:cubicBezTo>
                  <a:pt x="1161" y="3638"/>
                  <a:pt x="1180" y="3618"/>
                  <a:pt x="1207" y="3605"/>
                </a:cubicBezTo>
                <a:lnTo>
                  <a:pt x="5962" y="1375"/>
                </a:lnTo>
                <a:lnTo>
                  <a:pt x="2815" y="4530"/>
                </a:lnTo>
                <a:cubicBezTo>
                  <a:pt x="2781" y="4565"/>
                  <a:pt x="2728" y="4573"/>
                  <a:pt x="2685" y="4551"/>
                </a:cubicBezTo>
                <a:close/>
                <a:moveTo>
                  <a:pt x="6409" y="1822"/>
                </a:moveTo>
                <a:lnTo>
                  <a:pt x="4184" y="6591"/>
                </a:lnTo>
                <a:cubicBezTo>
                  <a:pt x="4144" y="6676"/>
                  <a:pt x="4023" y="6678"/>
                  <a:pt x="3980" y="6593"/>
                </a:cubicBezTo>
                <a:lnTo>
                  <a:pt x="3240" y="5108"/>
                </a:lnTo>
                <a:cubicBezTo>
                  <a:pt x="3224" y="5077"/>
                  <a:pt x="3225" y="5041"/>
                  <a:pt x="3239" y="5010"/>
                </a:cubicBezTo>
                <a:cubicBezTo>
                  <a:pt x="3243" y="5000"/>
                  <a:pt x="3250" y="4991"/>
                  <a:pt x="3257" y="4982"/>
                </a:cubicBezTo>
                <a:cubicBezTo>
                  <a:pt x="3258" y="4981"/>
                  <a:pt x="3260" y="4979"/>
                  <a:pt x="3261" y="4978"/>
                </a:cubicBezTo>
                <a:lnTo>
                  <a:pt x="6409" y="182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cs typeface="微软雅黑" panose="020B0503020204020204" pitchFamily="34" charset="-122"/>
            </a:endParaRPr>
          </a:p>
        </p:txBody>
      </p:sp>
      <p:sp>
        <p:nvSpPr>
          <p:cNvPr id="89" name="文本框 88"/>
          <p:cNvSpPr txBox="1"/>
          <p:nvPr/>
        </p:nvSpPr>
        <p:spPr>
          <a:xfrm>
            <a:off x="9127368" y="4461273"/>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0" name="文本框 89"/>
          <p:cNvSpPr txBox="1"/>
          <p:nvPr/>
        </p:nvSpPr>
        <p:spPr>
          <a:xfrm>
            <a:off x="8762602" y="4130765"/>
            <a:ext cx="3262985" cy="458761"/>
          </a:xfrm>
          <a:prstGeom prst="rect">
            <a:avLst/>
          </a:prstGeom>
          <a:noFill/>
        </p:spPr>
        <p:txBody>
          <a:bodyPr wrap="none" rtlCol="0">
            <a:noAutofit/>
          </a:bodyPr>
          <a:lstStyle/>
          <a:p>
            <a:pPr algn="ct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保持良好态度</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同心圆 51"/>
          <p:cNvSpPr/>
          <p:nvPr/>
        </p:nvSpPr>
        <p:spPr>
          <a:xfrm>
            <a:off x="7731866" y="2953687"/>
            <a:ext cx="1026362" cy="1026360"/>
          </a:xfrm>
          <a:prstGeom prst="donut">
            <a:avLst>
              <a:gd name="adj" fmla="val 85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a:solidFill>
                <a:schemeClr val="tx1"/>
              </a:solidFill>
              <a:cs typeface="微软雅黑" panose="020B0503020204020204" pitchFamily="34" charset="-122"/>
            </a:endParaRPr>
          </a:p>
        </p:txBody>
      </p:sp>
      <p:sp>
        <p:nvSpPr>
          <p:cNvPr id="53" name="iconfont-1192-812030"/>
          <p:cNvSpPr/>
          <p:nvPr/>
        </p:nvSpPr>
        <p:spPr>
          <a:xfrm>
            <a:off x="7976793" y="3230493"/>
            <a:ext cx="536507" cy="469637"/>
          </a:xfrm>
          <a:custGeom>
            <a:avLst/>
            <a:gdLst>
              <a:gd name="T0" fmla="*/ 6964 w 7768"/>
              <a:gd name="T1" fmla="*/ 3224 h 6803"/>
              <a:gd name="T2" fmla="*/ 6493 w 7768"/>
              <a:gd name="T3" fmla="*/ 3224 h 6803"/>
              <a:gd name="T4" fmla="*/ 6493 w 7768"/>
              <a:gd name="T5" fmla="*/ 2232 h 6803"/>
              <a:gd name="T6" fmla="*/ 5870 w 7768"/>
              <a:gd name="T7" fmla="*/ 1517 h 6803"/>
              <a:gd name="T8" fmla="*/ 5858 w 7768"/>
              <a:gd name="T9" fmla="*/ 1403 h 6803"/>
              <a:gd name="T10" fmla="*/ 5358 w 7768"/>
              <a:gd name="T11" fmla="*/ 148 h 6803"/>
              <a:gd name="T12" fmla="*/ 5238 w 7768"/>
              <a:gd name="T13" fmla="*/ 26 h 6803"/>
              <a:gd name="T14" fmla="*/ 5060 w 7768"/>
              <a:gd name="T15" fmla="*/ 20 h 6803"/>
              <a:gd name="T16" fmla="*/ 1045 w 7768"/>
              <a:gd name="T17" fmla="*/ 1422 h 6803"/>
              <a:gd name="T18" fmla="*/ 946 w 7768"/>
              <a:gd name="T19" fmla="*/ 1489 h 6803"/>
              <a:gd name="T20" fmla="*/ 760 w 7768"/>
              <a:gd name="T21" fmla="*/ 1489 h 6803"/>
              <a:gd name="T22" fmla="*/ 0 w 7768"/>
              <a:gd name="T23" fmla="*/ 2233 h 6803"/>
              <a:gd name="T24" fmla="*/ 0 w 7768"/>
              <a:gd name="T25" fmla="*/ 6043 h 6803"/>
              <a:gd name="T26" fmla="*/ 760 w 7768"/>
              <a:gd name="T27" fmla="*/ 6803 h 6803"/>
              <a:gd name="T28" fmla="*/ 5645 w 7768"/>
              <a:gd name="T29" fmla="*/ 6803 h 6803"/>
              <a:gd name="T30" fmla="*/ 6493 w 7768"/>
              <a:gd name="T31" fmla="*/ 6043 h 6803"/>
              <a:gd name="T32" fmla="*/ 6493 w 7768"/>
              <a:gd name="T33" fmla="*/ 5176 h 6803"/>
              <a:gd name="T34" fmla="*/ 6964 w 7768"/>
              <a:gd name="T35" fmla="*/ 5176 h 6803"/>
              <a:gd name="T36" fmla="*/ 7768 w 7768"/>
              <a:gd name="T37" fmla="*/ 4425 h 6803"/>
              <a:gd name="T38" fmla="*/ 7768 w 7768"/>
              <a:gd name="T39" fmla="*/ 3976 h 6803"/>
              <a:gd name="T40" fmla="*/ 6964 w 7768"/>
              <a:gd name="T41" fmla="*/ 3224 h 6803"/>
              <a:gd name="T42" fmla="*/ 5005 w 7768"/>
              <a:gd name="T43" fmla="*/ 502 h 6803"/>
              <a:gd name="T44" fmla="*/ 5398 w 7768"/>
              <a:gd name="T45" fmla="*/ 1489 h 6803"/>
              <a:gd name="T46" fmla="*/ 2180 w 7768"/>
              <a:gd name="T47" fmla="*/ 1489 h 6803"/>
              <a:gd name="T48" fmla="*/ 5005 w 7768"/>
              <a:gd name="T49" fmla="*/ 502 h 6803"/>
              <a:gd name="T50" fmla="*/ 6029 w 7768"/>
              <a:gd name="T51" fmla="*/ 6043 h 6803"/>
              <a:gd name="T52" fmla="*/ 5645 w 7768"/>
              <a:gd name="T53" fmla="*/ 6369 h 6803"/>
              <a:gd name="T54" fmla="*/ 761 w 7768"/>
              <a:gd name="T55" fmla="*/ 6369 h 6803"/>
              <a:gd name="T56" fmla="*/ 464 w 7768"/>
              <a:gd name="T57" fmla="*/ 6043 h 6803"/>
              <a:gd name="T58" fmla="*/ 464 w 7768"/>
              <a:gd name="T59" fmla="*/ 2232 h 6803"/>
              <a:gd name="T60" fmla="*/ 761 w 7768"/>
              <a:gd name="T61" fmla="*/ 1923 h 6803"/>
              <a:gd name="T62" fmla="*/ 5645 w 7768"/>
              <a:gd name="T63" fmla="*/ 1923 h 6803"/>
              <a:gd name="T64" fmla="*/ 6029 w 7768"/>
              <a:gd name="T65" fmla="*/ 2232 h 6803"/>
              <a:gd name="T66" fmla="*/ 6029 w 7768"/>
              <a:gd name="T67" fmla="*/ 3224 h 6803"/>
              <a:gd name="T68" fmla="*/ 5325 w 7768"/>
              <a:gd name="T69" fmla="*/ 3224 h 6803"/>
              <a:gd name="T70" fmla="*/ 4522 w 7768"/>
              <a:gd name="T71" fmla="*/ 3976 h 6803"/>
              <a:gd name="T72" fmla="*/ 4522 w 7768"/>
              <a:gd name="T73" fmla="*/ 4425 h 6803"/>
              <a:gd name="T74" fmla="*/ 5325 w 7768"/>
              <a:gd name="T75" fmla="*/ 5176 h 6803"/>
              <a:gd name="T76" fmla="*/ 6029 w 7768"/>
              <a:gd name="T77" fmla="*/ 5176 h 6803"/>
              <a:gd name="T78" fmla="*/ 6029 w 7768"/>
              <a:gd name="T79" fmla="*/ 6043 h 6803"/>
              <a:gd name="T80" fmla="*/ 7304 w 7768"/>
              <a:gd name="T81" fmla="*/ 4425 h 6803"/>
              <a:gd name="T82" fmla="*/ 6964 w 7768"/>
              <a:gd name="T83" fmla="*/ 4743 h 6803"/>
              <a:gd name="T84" fmla="*/ 5325 w 7768"/>
              <a:gd name="T85" fmla="*/ 4743 h 6803"/>
              <a:gd name="T86" fmla="*/ 4985 w 7768"/>
              <a:gd name="T87" fmla="*/ 4425 h 6803"/>
              <a:gd name="T88" fmla="*/ 4985 w 7768"/>
              <a:gd name="T89" fmla="*/ 3976 h 6803"/>
              <a:gd name="T90" fmla="*/ 5325 w 7768"/>
              <a:gd name="T91" fmla="*/ 3658 h 6803"/>
              <a:gd name="T92" fmla="*/ 6964 w 7768"/>
              <a:gd name="T93" fmla="*/ 3658 h 6803"/>
              <a:gd name="T94" fmla="*/ 7304 w 7768"/>
              <a:gd name="T95" fmla="*/ 3976 h 6803"/>
              <a:gd name="T96" fmla="*/ 7304 w 7768"/>
              <a:gd name="T97" fmla="*/ 4425 h 6803"/>
              <a:gd name="T98" fmla="*/ 5570 w 7768"/>
              <a:gd name="T99" fmla="*/ 3984 h 6803"/>
              <a:gd name="T100" fmla="*/ 5348 w 7768"/>
              <a:gd name="T101" fmla="*/ 4192 h 6803"/>
              <a:gd name="T102" fmla="*/ 5570 w 7768"/>
              <a:gd name="T103" fmla="*/ 4400 h 6803"/>
              <a:gd name="T104" fmla="*/ 5792 w 7768"/>
              <a:gd name="T105" fmla="*/ 4192 h 6803"/>
              <a:gd name="T106" fmla="*/ 5570 w 7768"/>
              <a:gd name="T107" fmla="*/ 3984 h 6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68" h="6803">
                <a:moveTo>
                  <a:pt x="6964" y="3224"/>
                </a:moveTo>
                <a:lnTo>
                  <a:pt x="6493" y="3224"/>
                </a:lnTo>
                <a:lnTo>
                  <a:pt x="6493" y="2232"/>
                </a:lnTo>
                <a:cubicBezTo>
                  <a:pt x="6493" y="1893"/>
                  <a:pt x="6216" y="1606"/>
                  <a:pt x="5870" y="1517"/>
                </a:cubicBezTo>
                <a:cubicBezTo>
                  <a:pt x="5877" y="1480"/>
                  <a:pt x="5874" y="1441"/>
                  <a:pt x="5858" y="1403"/>
                </a:cubicBezTo>
                <a:lnTo>
                  <a:pt x="5358" y="148"/>
                </a:lnTo>
                <a:cubicBezTo>
                  <a:pt x="5337" y="94"/>
                  <a:pt x="5294" y="50"/>
                  <a:pt x="5238" y="26"/>
                </a:cubicBezTo>
                <a:cubicBezTo>
                  <a:pt x="5181" y="2"/>
                  <a:pt x="5118" y="0"/>
                  <a:pt x="5060" y="20"/>
                </a:cubicBezTo>
                <a:lnTo>
                  <a:pt x="1045" y="1422"/>
                </a:lnTo>
                <a:cubicBezTo>
                  <a:pt x="1005" y="1436"/>
                  <a:pt x="971" y="1460"/>
                  <a:pt x="946" y="1489"/>
                </a:cubicBezTo>
                <a:lnTo>
                  <a:pt x="760" y="1489"/>
                </a:lnTo>
                <a:cubicBezTo>
                  <a:pt x="317" y="1489"/>
                  <a:pt x="0" y="1822"/>
                  <a:pt x="0" y="2233"/>
                </a:cubicBezTo>
                <a:lnTo>
                  <a:pt x="0" y="6043"/>
                </a:lnTo>
                <a:cubicBezTo>
                  <a:pt x="0" y="6462"/>
                  <a:pt x="317" y="6803"/>
                  <a:pt x="760" y="6803"/>
                </a:cubicBezTo>
                <a:lnTo>
                  <a:pt x="5645" y="6803"/>
                </a:lnTo>
                <a:cubicBezTo>
                  <a:pt x="6088" y="6803"/>
                  <a:pt x="6493" y="6462"/>
                  <a:pt x="6493" y="6043"/>
                </a:cubicBezTo>
                <a:lnTo>
                  <a:pt x="6493" y="5176"/>
                </a:lnTo>
                <a:lnTo>
                  <a:pt x="6964" y="5176"/>
                </a:lnTo>
                <a:cubicBezTo>
                  <a:pt x="7408" y="5176"/>
                  <a:pt x="7768" y="4840"/>
                  <a:pt x="7768" y="4425"/>
                </a:cubicBezTo>
                <a:lnTo>
                  <a:pt x="7768" y="3976"/>
                </a:lnTo>
                <a:cubicBezTo>
                  <a:pt x="7768" y="3561"/>
                  <a:pt x="7408" y="3224"/>
                  <a:pt x="6964" y="3224"/>
                </a:cubicBezTo>
                <a:close/>
                <a:moveTo>
                  <a:pt x="5005" y="502"/>
                </a:moveTo>
                <a:lnTo>
                  <a:pt x="5398" y="1489"/>
                </a:lnTo>
                <a:lnTo>
                  <a:pt x="2180" y="1489"/>
                </a:lnTo>
                <a:lnTo>
                  <a:pt x="5005" y="502"/>
                </a:lnTo>
                <a:close/>
                <a:moveTo>
                  <a:pt x="6029" y="6043"/>
                </a:moveTo>
                <a:cubicBezTo>
                  <a:pt x="6029" y="6220"/>
                  <a:pt x="5830" y="6369"/>
                  <a:pt x="5645" y="6369"/>
                </a:cubicBezTo>
                <a:lnTo>
                  <a:pt x="761" y="6369"/>
                </a:lnTo>
                <a:cubicBezTo>
                  <a:pt x="576" y="6369"/>
                  <a:pt x="464" y="6220"/>
                  <a:pt x="464" y="6043"/>
                </a:cubicBezTo>
                <a:lnTo>
                  <a:pt x="464" y="2232"/>
                </a:lnTo>
                <a:cubicBezTo>
                  <a:pt x="464" y="2059"/>
                  <a:pt x="570" y="1923"/>
                  <a:pt x="761" y="1923"/>
                </a:cubicBezTo>
                <a:lnTo>
                  <a:pt x="5645" y="1923"/>
                </a:lnTo>
                <a:cubicBezTo>
                  <a:pt x="5836" y="1923"/>
                  <a:pt x="6029" y="2059"/>
                  <a:pt x="6029" y="2232"/>
                </a:cubicBezTo>
                <a:lnTo>
                  <a:pt x="6029" y="3224"/>
                </a:lnTo>
                <a:lnTo>
                  <a:pt x="5325" y="3224"/>
                </a:lnTo>
                <a:cubicBezTo>
                  <a:pt x="4881" y="3224"/>
                  <a:pt x="4522" y="3561"/>
                  <a:pt x="4522" y="3976"/>
                </a:cubicBezTo>
                <a:lnTo>
                  <a:pt x="4522" y="4425"/>
                </a:lnTo>
                <a:cubicBezTo>
                  <a:pt x="4522" y="4840"/>
                  <a:pt x="4881" y="5176"/>
                  <a:pt x="5325" y="5176"/>
                </a:cubicBezTo>
                <a:lnTo>
                  <a:pt x="6029" y="5176"/>
                </a:lnTo>
                <a:lnTo>
                  <a:pt x="6029" y="6043"/>
                </a:lnTo>
                <a:close/>
                <a:moveTo>
                  <a:pt x="7304" y="4425"/>
                </a:moveTo>
                <a:cubicBezTo>
                  <a:pt x="7304" y="4600"/>
                  <a:pt x="7152" y="4743"/>
                  <a:pt x="6964" y="4743"/>
                </a:cubicBezTo>
                <a:lnTo>
                  <a:pt x="5325" y="4743"/>
                </a:lnTo>
                <a:cubicBezTo>
                  <a:pt x="5137" y="4743"/>
                  <a:pt x="4985" y="4600"/>
                  <a:pt x="4985" y="4425"/>
                </a:cubicBezTo>
                <a:lnTo>
                  <a:pt x="4985" y="3976"/>
                </a:lnTo>
                <a:cubicBezTo>
                  <a:pt x="4985" y="3800"/>
                  <a:pt x="5137" y="3658"/>
                  <a:pt x="5325" y="3658"/>
                </a:cubicBezTo>
                <a:lnTo>
                  <a:pt x="6964" y="3658"/>
                </a:lnTo>
                <a:cubicBezTo>
                  <a:pt x="7152" y="3658"/>
                  <a:pt x="7304" y="3800"/>
                  <a:pt x="7304" y="3976"/>
                </a:cubicBezTo>
                <a:lnTo>
                  <a:pt x="7304" y="4425"/>
                </a:lnTo>
                <a:close/>
                <a:moveTo>
                  <a:pt x="5570" y="3984"/>
                </a:moveTo>
                <a:cubicBezTo>
                  <a:pt x="5447" y="3984"/>
                  <a:pt x="5348" y="4077"/>
                  <a:pt x="5348" y="4192"/>
                </a:cubicBezTo>
                <a:cubicBezTo>
                  <a:pt x="5348" y="4307"/>
                  <a:pt x="5447" y="4400"/>
                  <a:pt x="5570" y="4400"/>
                </a:cubicBezTo>
                <a:cubicBezTo>
                  <a:pt x="5692" y="4400"/>
                  <a:pt x="5792" y="4307"/>
                  <a:pt x="5792" y="4192"/>
                </a:cubicBezTo>
                <a:cubicBezTo>
                  <a:pt x="5792" y="4077"/>
                  <a:pt x="5692" y="3984"/>
                  <a:pt x="5570" y="3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微软雅黑" panose="020B0503020204020204" pitchFamily="34" charset="-122"/>
              <a:cs typeface="微软雅黑" panose="020B0503020204020204" pitchFamily="34" charset="-122"/>
            </a:endParaRPr>
          </a:p>
        </p:txBody>
      </p:sp>
      <p:sp>
        <p:nvSpPr>
          <p:cNvPr id="91" name="文本框 90"/>
          <p:cNvSpPr txBox="1"/>
          <p:nvPr/>
        </p:nvSpPr>
        <p:spPr>
          <a:xfrm>
            <a:off x="6978321" y="1791274"/>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2" name="文本框 91"/>
          <p:cNvSpPr txBox="1"/>
          <p:nvPr/>
        </p:nvSpPr>
        <p:spPr>
          <a:xfrm>
            <a:off x="6613555" y="1460766"/>
            <a:ext cx="3262985" cy="458761"/>
          </a:xfrm>
          <a:prstGeom prst="rect">
            <a:avLst/>
          </a:prstGeom>
          <a:noFill/>
        </p:spPr>
        <p:txBody>
          <a:bodyPr wrap="none" rtlCol="0">
            <a:noAutofit/>
          </a:bodyPr>
          <a:lstStyle/>
          <a:p>
            <a:pPr algn="ct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做好相关准备</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同心圆 68"/>
          <p:cNvSpPr/>
          <p:nvPr/>
        </p:nvSpPr>
        <p:spPr>
          <a:xfrm>
            <a:off x="3433772" y="2954957"/>
            <a:ext cx="1026362" cy="1026360"/>
          </a:xfrm>
          <a:prstGeom prst="donut">
            <a:avLst>
              <a:gd name="adj" fmla="val 85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a:solidFill>
                <a:schemeClr val="tx1"/>
              </a:solidFill>
              <a:cs typeface="微软雅黑" panose="020B0503020204020204" pitchFamily="34" charset="-122"/>
            </a:endParaRPr>
          </a:p>
        </p:txBody>
      </p:sp>
      <p:sp>
        <p:nvSpPr>
          <p:cNvPr id="77" name="iconfont-1192-812030"/>
          <p:cNvSpPr/>
          <p:nvPr/>
        </p:nvSpPr>
        <p:spPr>
          <a:xfrm>
            <a:off x="3678699" y="3199106"/>
            <a:ext cx="536507" cy="536506"/>
          </a:xfrm>
          <a:custGeom>
            <a:avLst/>
            <a:gdLst>
              <a:gd name="T0" fmla="*/ 648 w 7768"/>
              <a:gd name="T1" fmla="*/ 2589 h 7768"/>
              <a:gd name="T2" fmla="*/ 0 w 7768"/>
              <a:gd name="T3" fmla="*/ 3237 h 7768"/>
              <a:gd name="T4" fmla="*/ 0 w 7768"/>
              <a:gd name="T5" fmla="*/ 7120 h 7768"/>
              <a:gd name="T6" fmla="*/ 648 w 7768"/>
              <a:gd name="T7" fmla="*/ 7768 h 7768"/>
              <a:gd name="T8" fmla="*/ 1295 w 7768"/>
              <a:gd name="T9" fmla="*/ 7120 h 7768"/>
              <a:gd name="T10" fmla="*/ 1295 w 7768"/>
              <a:gd name="T11" fmla="*/ 3237 h 7768"/>
              <a:gd name="T12" fmla="*/ 648 w 7768"/>
              <a:gd name="T13" fmla="*/ 2589 h 7768"/>
              <a:gd name="T14" fmla="*/ 2805 w 7768"/>
              <a:gd name="T15" fmla="*/ 0 h 7768"/>
              <a:gd name="T16" fmla="*/ 2158 w 7768"/>
              <a:gd name="T17" fmla="*/ 648 h 7768"/>
              <a:gd name="T18" fmla="*/ 2158 w 7768"/>
              <a:gd name="T19" fmla="*/ 7120 h 7768"/>
              <a:gd name="T20" fmla="*/ 2805 w 7768"/>
              <a:gd name="T21" fmla="*/ 7768 h 7768"/>
              <a:gd name="T22" fmla="*/ 3453 w 7768"/>
              <a:gd name="T23" fmla="*/ 7120 h 7768"/>
              <a:gd name="T24" fmla="*/ 3453 w 7768"/>
              <a:gd name="T25" fmla="*/ 648 h 7768"/>
              <a:gd name="T26" fmla="*/ 2805 w 7768"/>
              <a:gd name="T27" fmla="*/ 0 h 7768"/>
              <a:gd name="T28" fmla="*/ 4963 w 7768"/>
              <a:gd name="T29" fmla="*/ 3884 h 7768"/>
              <a:gd name="T30" fmla="*/ 4316 w 7768"/>
              <a:gd name="T31" fmla="*/ 4531 h 7768"/>
              <a:gd name="T32" fmla="*/ 4316 w 7768"/>
              <a:gd name="T33" fmla="*/ 7120 h 7768"/>
              <a:gd name="T34" fmla="*/ 4963 w 7768"/>
              <a:gd name="T35" fmla="*/ 7768 h 7768"/>
              <a:gd name="T36" fmla="*/ 5610 w 7768"/>
              <a:gd name="T37" fmla="*/ 7120 h 7768"/>
              <a:gd name="T38" fmla="*/ 5610 w 7768"/>
              <a:gd name="T39" fmla="*/ 4531 h 7768"/>
              <a:gd name="T40" fmla="*/ 4963 w 7768"/>
              <a:gd name="T41" fmla="*/ 3884 h 7768"/>
              <a:gd name="T42" fmla="*/ 7121 w 7768"/>
              <a:gd name="T43" fmla="*/ 1942 h 7768"/>
              <a:gd name="T44" fmla="*/ 6473 w 7768"/>
              <a:gd name="T45" fmla="*/ 2589 h 7768"/>
              <a:gd name="T46" fmla="*/ 6473 w 7768"/>
              <a:gd name="T47" fmla="*/ 7120 h 7768"/>
              <a:gd name="T48" fmla="*/ 7121 w 7768"/>
              <a:gd name="T49" fmla="*/ 7768 h 7768"/>
              <a:gd name="T50" fmla="*/ 7768 w 7768"/>
              <a:gd name="T51" fmla="*/ 7120 h 7768"/>
              <a:gd name="T52" fmla="*/ 7768 w 7768"/>
              <a:gd name="T53" fmla="*/ 2589 h 7768"/>
              <a:gd name="T54" fmla="*/ 7121 w 7768"/>
              <a:gd name="T55" fmla="*/ 1942 h 7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68" h="7768">
                <a:moveTo>
                  <a:pt x="648" y="2589"/>
                </a:moveTo>
                <a:cubicBezTo>
                  <a:pt x="292" y="2589"/>
                  <a:pt x="0" y="2881"/>
                  <a:pt x="0" y="3237"/>
                </a:cubicBezTo>
                <a:lnTo>
                  <a:pt x="0" y="7120"/>
                </a:lnTo>
                <a:cubicBezTo>
                  <a:pt x="0" y="7476"/>
                  <a:pt x="292" y="7768"/>
                  <a:pt x="648" y="7768"/>
                </a:cubicBezTo>
                <a:cubicBezTo>
                  <a:pt x="1004" y="7768"/>
                  <a:pt x="1295" y="7476"/>
                  <a:pt x="1295" y="7120"/>
                </a:cubicBezTo>
                <a:lnTo>
                  <a:pt x="1295" y="3237"/>
                </a:lnTo>
                <a:cubicBezTo>
                  <a:pt x="1295" y="2881"/>
                  <a:pt x="1004" y="2589"/>
                  <a:pt x="648" y="2589"/>
                </a:cubicBezTo>
                <a:close/>
                <a:moveTo>
                  <a:pt x="2805" y="0"/>
                </a:moveTo>
                <a:cubicBezTo>
                  <a:pt x="2449" y="0"/>
                  <a:pt x="2158" y="292"/>
                  <a:pt x="2158" y="648"/>
                </a:cubicBezTo>
                <a:lnTo>
                  <a:pt x="2158" y="7120"/>
                </a:lnTo>
                <a:cubicBezTo>
                  <a:pt x="2158" y="7476"/>
                  <a:pt x="2449" y="7768"/>
                  <a:pt x="2805" y="7768"/>
                </a:cubicBezTo>
                <a:cubicBezTo>
                  <a:pt x="3161" y="7768"/>
                  <a:pt x="3453" y="7476"/>
                  <a:pt x="3453" y="7120"/>
                </a:cubicBezTo>
                <a:lnTo>
                  <a:pt x="3453" y="648"/>
                </a:lnTo>
                <a:cubicBezTo>
                  <a:pt x="3453" y="292"/>
                  <a:pt x="3161" y="0"/>
                  <a:pt x="2805" y="0"/>
                </a:cubicBezTo>
                <a:close/>
                <a:moveTo>
                  <a:pt x="4963" y="3884"/>
                </a:moveTo>
                <a:cubicBezTo>
                  <a:pt x="4607" y="3884"/>
                  <a:pt x="4316" y="4175"/>
                  <a:pt x="4316" y="4531"/>
                </a:cubicBezTo>
                <a:lnTo>
                  <a:pt x="4316" y="7120"/>
                </a:lnTo>
                <a:cubicBezTo>
                  <a:pt x="4316" y="7476"/>
                  <a:pt x="4607" y="7768"/>
                  <a:pt x="4963" y="7768"/>
                </a:cubicBezTo>
                <a:cubicBezTo>
                  <a:pt x="5319" y="7768"/>
                  <a:pt x="5610" y="7476"/>
                  <a:pt x="5610" y="7120"/>
                </a:cubicBezTo>
                <a:lnTo>
                  <a:pt x="5610" y="4531"/>
                </a:lnTo>
                <a:cubicBezTo>
                  <a:pt x="5610" y="4175"/>
                  <a:pt x="5319" y="3884"/>
                  <a:pt x="4963" y="3884"/>
                </a:cubicBezTo>
                <a:close/>
                <a:moveTo>
                  <a:pt x="7121" y="1942"/>
                </a:moveTo>
                <a:cubicBezTo>
                  <a:pt x="6765" y="1942"/>
                  <a:pt x="6473" y="2234"/>
                  <a:pt x="6473" y="2589"/>
                </a:cubicBezTo>
                <a:lnTo>
                  <a:pt x="6473" y="7120"/>
                </a:lnTo>
                <a:cubicBezTo>
                  <a:pt x="6473" y="7476"/>
                  <a:pt x="6765" y="7768"/>
                  <a:pt x="7121" y="7768"/>
                </a:cubicBezTo>
                <a:cubicBezTo>
                  <a:pt x="7476" y="7768"/>
                  <a:pt x="7768" y="7476"/>
                  <a:pt x="7768" y="7120"/>
                </a:cubicBezTo>
                <a:lnTo>
                  <a:pt x="7768" y="2589"/>
                </a:lnTo>
                <a:cubicBezTo>
                  <a:pt x="7768" y="2234"/>
                  <a:pt x="7476" y="1942"/>
                  <a:pt x="7121" y="194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微软雅黑" panose="020B0503020204020204" pitchFamily="34" charset="-122"/>
              <a:cs typeface="微软雅黑" panose="020B0503020204020204" pitchFamily="34" charset="-122"/>
            </a:endParaRPr>
          </a:p>
        </p:txBody>
      </p:sp>
      <p:sp>
        <p:nvSpPr>
          <p:cNvPr id="93" name="文本框 92"/>
          <p:cNvSpPr txBox="1"/>
          <p:nvPr/>
        </p:nvSpPr>
        <p:spPr>
          <a:xfrm>
            <a:off x="2680227" y="1791274"/>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4" name="文本框 93"/>
          <p:cNvSpPr txBox="1"/>
          <p:nvPr/>
        </p:nvSpPr>
        <p:spPr>
          <a:xfrm>
            <a:off x="2315461" y="1460766"/>
            <a:ext cx="3262985" cy="458761"/>
          </a:xfrm>
          <a:prstGeom prst="rect">
            <a:avLst/>
          </a:prstGeom>
          <a:noFill/>
        </p:spPr>
        <p:txBody>
          <a:bodyPr wrap="none" rtlCol="0">
            <a:noAutofit/>
          </a:bodyPr>
          <a:lstStyle/>
          <a:p>
            <a:pPr algn="ct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创建沟通平台</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6586" y="439363"/>
            <a:ext cx="6498829" cy="92333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沟通相关技巧分享</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218" name="Picture 2" descr="坐在笔记本电脑前的男人"/>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690179" y="1751744"/>
            <a:ext cx="2501562" cy="374984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7953846" y="3826549"/>
            <a:ext cx="1472665" cy="1905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31" name="AutoShape 137"/>
          <p:cNvSpPr/>
          <p:nvPr/>
        </p:nvSpPr>
        <p:spPr bwMode="auto">
          <a:xfrm>
            <a:off x="8387006" y="4476241"/>
            <a:ext cx="606344" cy="606418"/>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04800" fontAlgn="base" hangingPunct="0">
              <a:spcBef>
                <a:spcPct val="0"/>
              </a:spcBef>
              <a:spcAft>
                <a:spcPct val="0"/>
              </a:spcAft>
            </a:pPr>
            <a:endParaRPr lang="en-US"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2" name="文本框 31"/>
          <p:cNvSpPr txBox="1"/>
          <p:nvPr/>
        </p:nvSpPr>
        <p:spPr>
          <a:xfrm>
            <a:off x="735570" y="2271772"/>
            <a:ext cx="7744287" cy="1771853"/>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内容处输入文本内容处输入文本内容处输入文本内容处输入文本内容处文本内容处输入文本内容处输入文本内容处输入</a:t>
            </a: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nvSpPr>
        <p:spPr>
          <a:xfrm>
            <a:off x="735570" y="1886307"/>
            <a:ext cx="6498829" cy="923330"/>
          </a:xfrm>
          <a:prstGeom prst="rect">
            <a:avLst/>
          </a:prstGeom>
          <a:noFill/>
        </p:spPr>
        <p:txBody>
          <a:bodyPr wrap="none" rtlCol="0">
            <a:noAutofit/>
          </a:bodyPr>
          <a:lstStyle/>
          <a:p>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相关技巧分享：</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272292" y="3810550"/>
            <a:ext cx="3262985" cy="2102361"/>
            <a:chOff x="272292" y="4147435"/>
            <a:chExt cx="3262985" cy="2102361"/>
          </a:xfrm>
        </p:grpSpPr>
        <p:sp>
          <p:nvSpPr>
            <p:cNvPr id="8" name="文本框 7"/>
            <p:cNvSpPr txBox="1"/>
            <p:nvPr/>
          </p:nvSpPr>
          <p:spPr>
            <a:xfrm>
              <a:off x="637058" y="4477943"/>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r>
                <a:rPr lang="zh-CN" altLang="en-US" sz="1100" dirty="0">
                  <a:latin typeface="微软雅黑" panose="020B0503020204020204" pitchFamily="34" charset="-122"/>
                  <a:ea typeface="微软雅黑" panose="020B0503020204020204" pitchFamily="34" charset="-122"/>
                  <a:cs typeface="微软雅黑" panose="020B0503020204020204" pitchFamily="34" charset="-122"/>
                </a:rPr>
                <a:t>处输入文本内容处输入文本内容</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272292" y="4147435"/>
              <a:ext cx="3262985" cy="458761"/>
            </a:xfrm>
            <a:prstGeom prst="rect">
              <a:avLst/>
            </a:prstGeom>
            <a:noFill/>
          </p:spPr>
          <p:txBody>
            <a:bodyPr wrap="none" rtlCol="0">
              <a:noAutofit/>
            </a:bodyPr>
            <a:lstStyle/>
            <a:p>
              <a:pPr algn="ct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和善</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的语气</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组合 10"/>
          <p:cNvGrpSpPr/>
          <p:nvPr/>
        </p:nvGrpSpPr>
        <p:grpSpPr>
          <a:xfrm>
            <a:off x="3690541" y="3810550"/>
            <a:ext cx="3262985" cy="2102361"/>
            <a:chOff x="272292" y="4147435"/>
            <a:chExt cx="3262985" cy="2102361"/>
          </a:xfrm>
        </p:grpSpPr>
        <p:sp>
          <p:nvSpPr>
            <p:cNvPr id="12" name="文本框 11"/>
            <p:cNvSpPr txBox="1"/>
            <p:nvPr/>
          </p:nvSpPr>
          <p:spPr>
            <a:xfrm>
              <a:off x="637058" y="4477943"/>
              <a:ext cx="2533452" cy="1771853"/>
            </a:xfrm>
            <a:prstGeom prst="rect">
              <a:avLst/>
            </a:prstGeom>
            <a:noFill/>
          </p:spPr>
          <p:txBody>
            <a:bodyPr wrap="square" rtlCol="0">
              <a:noAutofit/>
            </a:bodyPr>
            <a:lstStyle/>
            <a:p>
              <a:pPr algn="ct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r>
                <a:rPr lang="zh-CN" altLang="en-US" sz="1100" dirty="0">
                  <a:latin typeface="微软雅黑" panose="020B0503020204020204" pitchFamily="34" charset="-122"/>
                  <a:ea typeface="微软雅黑" panose="020B0503020204020204" pitchFamily="34" charset="-122"/>
                  <a:cs typeface="微软雅黑" panose="020B0503020204020204" pitchFamily="34" charset="-122"/>
                </a:rPr>
                <a:t>处输入文本内容处输入文本内容</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272292" y="4147435"/>
              <a:ext cx="3262985" cy="458761"/>
            </a:xfrm>
            <a:prstGeom prst="rect">
              <a:avLst/>
            </a:prstGeom>
            <a:noFill/>
          </p:spPr>
          <p:txBody>
            <a:bodyPr wrap="none" rtlCol="0">
              <a:noAutofit/>
            </a:bodyPr>
            <a:lstStyle/>
            <a:p>
              <a:pPr algn="ct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安静的氛围</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YzA3YzZlZTAxNWY3MGQzZjc3YzRhZjNhMGFlNTIxMzgifQ=="/>
</p:tagLst>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00496E"/>
      </a:accent1>
      <a:accent2>
        <a:srgbClr val="FF973F"/>
      </a:accent2>
      <a:accent3>
        <a:srgbClr val="FFFFFF"/>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4547</Words>
  <Application>WPS 演示</Application>
  <PresentationFormat>宽屏</PresentationFormat>
  <Paragraphs>338</Paragraphs>
  <Slides>19</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19</vt:i4>
      </vt:variant>
    </vt:vector>
  </HeadingPairs>
  <TitlesOfParts>
    <vt:vector size="38" baseType="lpstr">
      <vt:lpstr>Arial</vt:lpstr>
      <vt:lpstr>宋体</vt:lpstr>
      <vt:lpstr>Wingdings</vt:lpstr>
      <vt:lpstr>微软雅黑 Light</vt:lpstr>
      <vt:lpstr>Segoe UI Light</vt:lpstr>
      <vt:lpstr>微软雅黑</vt:lpstr>
      <vt:lpstr>思源宋体 CN SemiBold</vt:lpstr>
      <vt:lpstr>思源黑体 CN Normal</vt:lpstr>
      <vt:lpstr>思源黑体 CN Medium</vt:lpstr>
      <vt:lpstr>Gill Sans</vt:lpstr>
      <vt:lpstr>Gill Sans</vt:lpstr>
      <vt:lpstr>汉仪全唐诗简</vt:lpstr>
      <vt:lpstr>等线</vt:lpstr>
      <vt:lpstr>Arial Unicode MS</vt:lpstr>
      <vt:lpstr>等线 Light</vt:lpstr>
      <vt:lpstr>Calibri</vt:lpstr>
      <vt:lpstr>黑体</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WPS_375837323</cp:lastModifiedBy>
  <cp:revision>32</cp:revision>
  <dcterms:created xsi:type="dcterms:W3CDTF">2022-08-30T08:11:00Z</dcterms:created>
  <dcterms:modified xsi:type="dcterms:W3CDTF">2022-08-31T02:54:54Z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4947276AA62F4499B5BC23A66CB9C1C6</vt:lpwstr>
  </property>
  <property fmtid="{D5CDD505-2E9C-101B-9397-08002B2CF9AE}" pid="3" name="KSOProductBuildVer">
    <vt:lpwstr>2052-11.1.0.12353</vt:lpwstr>
  </property>
</Properties>
</file>