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78" r:id="rId2"/>
    <p:sldId id="279" r:id="rId3"/>
    <p:sldId id="280" r:id="rId4"/>
    <p:sldId id="258" r:id="rId5"/>
    <p:sldId id="259" r:id="rId6"/>
    <p:sldId id="281" r:id="rId7"/>
    <p:sldId id="260" r:id="rId8"/>
    <p:sldId id="284" r:id="rId9"/>
    <p:sldId id="263" r:id="rId10"/>
    <p:sldId id="264" r:id="rId11"/>
    <p:sldId id="282" r:id="rId12"/>
    <p:sldId id="265" r:id="rId13"/>
    <p:sldId id="268" r:id="rId14"/>
    <p:sldId id="269" r:id="rId15"/>
    <p:sldId id="270" r:id="rId16"/>
    <p:sldId id="271" r:id="rId17"/>
    <p:sldId id="283" r:id="rId18"/>
    <p:sldId id="272" r:id="rId19"/>
  </p:sldIdLst>
  <p:sldSz cx="12192000" cy="6858000"/>
  <p:notesSz cx="6858000" cy="9144000"/>
  <p:embeddedFontLst>
    <p:embeddedFont>
      <p:font typeface="Microsoft YaHei Light" panose="020B0502040204020203" pitchFamily="34" charset="-122"/>
      <p:regular r:id="rId21"/>
    </p:embeddedFont>
    <p:embeddedFont>
      <p:font typeface="等线" panose="02010600030101010101" pitchFamily="2" charset="-122"/>
      <p:regular r:id="rId22"/>
      <p:bold r:id="rId23"/>
    </p:embeddedFont>
    <p:embeddedFont>
      <p:font typeface="微软雅黑" panose="020B0503020204020204" pitchFamily="34" charset="-122"/>
      <p:regular r:id="rId24"/>
      <p:bold r:id="rId25"/>
    </p:embeddedFont>
    <p:embeddedFont>
      <p:font typeface="微软雅黑" panose="020B0503020204020204" pitchFamily="34" charset="-122"/>
      <p:regular r:id="rId24"/>
      <p:bold r:id="rId2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orient="horz" pos="2296" userDrawn="1">
          <p15:clr>
            <a:srgbClr val="A4A3A4"/>
          </p15:clr>
        </p15:guide>
        <p15:guide id="3" orient="horz" pos="1139" userDrawn="1">
          <p15:clr>
            <a:srgbClr val="A4A3A4"/>
          </p15:clr>
        </p15:guide>
        <p15:guide id="4" pos="1096" userDrawn="1">
          <p15:clr>
            <a:srgbClr val="A4A3A4"/>
          </p15:clr>
        </p15:guide>
        <p15:guide id="5" pos="71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CF60"/>
    <a:srgbClr val="E6E6E6"/>
    <a:srgbClr val="333333"/>
    <a:srgbClr val="515151"/>
    <a:srgbClr val="7878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5424" autoAdjust="0"/>
  </p:normalViewPr>
  <p:slideViewPr>
    <p:cSldViewPr snapToGrid="0" showGuides="1">
      <p:cViewPr varScale="1">
        <p:scale>
          <a:sx n="89" d="100"/>
          <a:sy n="89" d="100"/>
        </p:scale>
        <p:origin x="123" y="57"/>
      </p:cViewPr>
      <p:guideLst>
        <p:guide orient="horz" pos="4110"/>
        <p:guide orient="horz" pos="2296"/>
        <p:guide orient="horz" pos="1139"/>
        <p:guide pos="1096"/>
        <p:guide pos="710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政府</c:v>
                </c:pt>
              </c:strCache>
            </c:strRef>
          </c:tx>
          <c:spPr>
            <a:ln w="19050" cap="rnd">
              <a:solidFill>
                <a:schemeClr val="accent1"/>
              </a:solidFill>
              <a:round/>
            </a:ln>
            <a:effectLst/>
          </c:spPr>
          <c:marker>
            <c:symbol val="none"/>
          </c:marker>
          <c:cat>
            <c:strRef>
              <c:f>Sheet1!$A$2:$A$8</c:f>
              <c:strCache>
                <c:ptCount val="7"/>
                <c:pt idx="0">
                  <c:v>本地化概念</c:v>
                </c:pt>
                <c:pt idx="1">
                  <c:v>API接口</c:v>
                </c:pt>
                <c:pt idx="2">
                  <c:v>安全性能</c:v>
                </c:pt>
                <c:pt idx="3">
                  <c:v>业务流程自动化</c:v>
                </c:pt>
                <c:pt idx="4">
                  <c:v>非结构化数据</c:v>
                </c:pt>
                <c:pt idx="5">
                  <c:v>客户管理</c:v>
                </c:pt>
                <c:pt idx="6">
                  <c:v>响应速度</c:v>
                </c:pt>
              </c:strCache>
            </c:strRef>
          </c:cat>
          <c:val>
            <c:numRef>
              <c:f>Sheet1!$B$2:$B$8</c:f>
              <c:numCache>
                <c:formatCode>General</c:formatCode>
                <c:ptCount val="7"/>
                <c:pt idx="0">
                  <c:v>5</c:v>
                </c:pt>
                <c:pt idx="1">
                  <c:v>8</c:v>
                </c:pt>
                <c:pt idx="2">
                  <c:v>10</c:v>
                </c:pt>
                <c:pt idx="3">
                  <c:v>6</c:v>
                </c:pt>
                <c:pt idx="4">
                  <c:v>6</c:v>
                </c:pt>
                <c:pt idx="5">
                  <c:v>1</c:v>
                </c:pt>
                <c:pt idx="6">
                  <c:v>1</c:v>
                </c:pt>
              </c:numCache>
            </c:numRef>
          </c:val>
          <c:extLst>
            <c:ext xmlns:c16="http://schemas.microsoft.com/office/drawing/2014/chart" uri="{C3380CC4-5D6E-409C-BE32-E72D297353CC}">
              <c16:uniqueId val="{00000000-D958-4833-9E86-C699FCA85893}"/>
            </c:ext>
          </c:extLst>
        </c:ser>
        <c:ser>
          <c:idx val="1"/>
          <c:order val="1"/>
          <c:tx>
            <c:strRef>
              <c:f>Sheet1!$C$1</c:f>
              <c:strCache>
                <c:ptCount val="1"/>
                <c:pt idx="0">
                  <c:v>国企</c:v>
                </c:pt>
              </c:strCache>
            </c:strRef>
          </c:tx>
          <c:spPr>
            <a:ln w="19050" cap="rnd">
              <a:solidFill>
                <a:schemeClr val="accent1">
                  <a:alpha val="70000"/>
                </a:schemeClr>
              </a:solidFill>
              <a:round/>
            </a:ln>
            <a:effectLst/>
          </c:spPr>
          <c:marker>
            <c:symbol val="none"/>
          </c:marker>
          <c:cat>
            <c:strRef>
              <c:f>Sheet1!$A$2:$A$8</c:f>
              <c:strCache>
                <c:ptCount val="7"/>
                <c:pt idx="0">
                  <c:v>本地化概念</c:v>
                </c:pt>
                <c:pt idx="1">
                  <c:v>API接口</c:v>
                </c:pt>
                <c:pt idx="2">
                  <c:v>安全性能</c:v>
                </c:pt>
                <c:pt idx="3">
                  <c:v>业务流程自动化</c:v>
                </c:pt>
                <c:pt idx="4">
                  <c:v>非结构化数据</c:v>
                </c:pt>
                <c:pt idx="5">
                  <c:v>客户管理</c:v>
                </c:pt>
                <c:pt idx="6">
                  <c:v>响应速度</c:v>
                </c:pt>
              </c:strCache>
            </c:strRef>
          </c:cat>
          <c:val>
            <c:numRef>
              <c:f>Sheet1!$C$2:$C$8</c:f>
              <c:numCache>
                <c:formatCode>General</c:formatCode>
                <c:ptCount val="7"/>
                <c:pt idx="0">
                  <c:v>10</c:v>
                </c:pt>
                <c:pt idx="1">
                  <c:v>6</c:v>
                </c:pt>
                <c:pt idx="2">
                  <c:v>6</c:v>
                </c:pt>
                <c:pt idx="3">
                  <c:v>5</c:v>
                </c:pt>
                <c:pt idx="4">
                  <c:v>7</c:v>
                </c:pt>
                <c:pt idx="5">
                  <c:v>6</c:v>
                </c:pt>
                <c:pt idx="6">
                  <c:v>1</c:v>
                </c:pt>
              </c:numCache>
            </c:numRef>
          </c:val>
          <c:extLst>
            <c:ext xmlns:c16="http://schemas.microsoft.com/office/drawing/2014/chart" uri="{C3380CC4-5D6E-409C-BE32-E72D297353CC}">
              <c16:uniqueId val="{00000001-D958-4833-9E86-C699FCA85893}"/>
            </c:ext>
          </c:extLst>
        </c:ser>
        <c:ser>
          <c:idx val="2"/>
          <c:order val="2"/>
          <c:tx>
            <c:strRef>
              <c:f>Sheet1!$D$1</c:f>
              <c:strCache>
                <c:ptCount val="1"/>
                <c:pt idx="0">
                  <c:v>民企</c:v>
                </c:pt>
              </c:strCache>
            </c:strRef>
          </c:tx>
          <c:spPr>
            <a:ln w="19050" cap="rnd">
              <a:solidFill>
                <a:schemeClr val="accent1">
                  <a:alpha val="40000"/>
                </a:schemeClr>
              </a:solidFill>
              <a:round/>
            </a:ln>
            <a:effectLst/>
          </c:spPr>
          <c:marker>
            <c:symbol val="none"/>
          </c:marker>
          <c:cat>
            <c:strRef>
              <c:f>Sheet1!$A$2:$A$8</c:f>
              <c:strCache>
                <c:ptCount val="7"/>
                <c:pt idx="0">
                  <c:v>本地化概念</c:v>
                </c:pt>
                <c:pt idx="1">
                  <c:v>API接口</c:v>
                </c:pt>
                <c:pt idx="2">
                  <c:v>安全性能</c:v>
                </c:pt>
                <c:pt idx="3">
                  <c:v>业务流程自动化</c:v>
                </c:pt>
                <c:pt idx="4">
                  <c:v>非结构化数据</c:v>
                </c:pt>
                <c:pt idx="5">
                  <c:v>客户管理</c:v>
                </c:pt>
                <c:pt idx="6">
                  <c:v>响应速度</c:v>
                </c:pt>
              </c:strCache>
            </c:strRef>
          </c:cat>
          <c:val>
            <c:numRef>
              <c:f>Sheet1!$D$2:$D$8</c:f>
              <c:numCache>
                <c:formatCode>General</c:formatCode>
                <c:ptCount val="7"/>
                <c:pt idx="0">
                  <c:v>6</c:v>
                </c:pt>
                <c:pt idx="1">
                  <c:v>5</c:v>
                </c:pt>
                <c:pt idx="2">
                  <c:v>6</c:v>
                </c:pt>
                <c:pt idx="3">
                  <c:v>6</c:v>
                </c:pt>
                <c:pt idx="4">
                  <c:v>8</c:v>
                </c:pt>
                <c:pt idx="5">
                  <c:v>5</c:v>
                </c:pt>
                <c:pt idx="6">
                  <c:v>5</c:v>
                </c:pt>
              </c:numCache>
            </c:numRef>
          </c:val>
          <c:extLst>
            <c:ext xmlns:c16="http://schemas.microsoft.com/office/drawing/2014/chart" uri="{C3380CC4-5D6E-409C-BE32-E72D297353CC}">
              <c16:uniqueId val="{00000002-D958-4833-9E86-C699FCA85893}"/>
            </c:ext>
          </c:extLst>
        </c:ser>
        <c:dLbls>
          <c:showLegendKey val="0"/>
          <c:showVal val="0"/>
          <c:showCatName val="0"/>
          <c:showSerName val="0"/>
          <c:showPercent val="0"/>
          <c:showBubbleSize val="0"/>
        </c:dLbls>
        <c:axId val="1323329583"/>
        <c:axId val="1323337903"/>
      </c:radarChart>
      <c:catAx>
        <c:axId val="1323329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zh-CN"/>
          </a:p>
        </c:txPr>
        <c:crossAx val="1323337903"/>
        <c:crosses val="autoZero"/>
        <c:auto val="1"/>
        <c:lblAlgn val="ctr"/>
        <c:lblOffset val="100"/>
        <c:noMultiLvlLbl val="0"/>
      </c:catAx>
      <c:valAx>
        <c:axId val="1323337903"/>
        <c:scaling>
          <c:orientation val="minMax"/>
        </c:scaling>
        <c:delete val="1"/>
        <c:axPos val="l"/>
        <c:numFmt formatCode="General" sourceLinked="1"/>
        <c:majorTickMark val="none"/>
        <c:minorTickMark val="none"/>
        <c:tickLblPos val="nextTo"/>
        <c:crossAx val="132332958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02553137318736E-2"/>
          <c:y val="2.5781176235358153E-2"/>
          <c:w val="0.9746563730314961"/>
          <c:h val="0.80882604522477575"/>
        </c:manualLayout>
      </c:layout>
      <c:barChart>
        <c:barDir val="col"/>
        <c:grouping val="clustered"/>
        <c:varyColors val="0"/>
        <c:ser>
          <c:idx val="0"/>
          <c:order val="0"/>
          <c:tx>
            <c:strRef>
              <c:f>Sheet1!$B$1</c:f>
              <c:strCache>
                <c:ptCount val="1"/>
                <c:pt idx="0">
                  <c:v>企业服务</c:v>
                </c:pt>
              </c:strCache>
            </c:strRef>
          </c:tx>
          <c:spPr>
            <a:solidFill>
              <a:schemeClr val="accent1"/>
            </a:solidFill>
            <a:ln>
              <a:noFill/>
            </a:ln>
            <a:effectLst/>
          </c:spPr>
          <c:invertIfNegative val="0"/>
          <c:cat>
            <c:strRef>
              <c:f>Sheet1!$A$2:$A$12</c:f>
              <c:strCache>
                <c:ptCount val="11"/>
                <c:pt idx="0">
                  <c:v>企业服务</c:v>
                </c:pt>
                <c:pt idx="1">
                  <c:v>人工智能</c:v>
                </c:pt>
                <c:pt idx="2">
                  <c:v>智能制造</c:v>
                </c:pt>
                <c:pt idx="3">
                  <c:v>大数据</c:v>
                </c:pt>
                <c:pt idx="4">
                  <c:v>物联网</c:v>
                </c:pt>
                <c:pt idx="5">
                  <c:v>AR/VR技术</c:v>
                </c:pt>
                <c:pt idx="6">
                  <c:v>数字医疗</c:v>
                </c:pt>
                <c:pt idx="7">
                  <c:v>区块链</c:v>
                </c:pt>
                <c:pt idx="8">
                  <c:v>金融科技</c:v>
                </c:pt>
                <c:pt idx="9">
                  <c:v>信息通讯</c:v>
                </c:pt>
                <c:pt idx="10">
                  <c:v>教育数字化</c:v>
                </c:pt>
              </c:strCache>
            </c:strRef>
          </c:cat>
          <c:val>
            <c:numRef>
              <c:f>Sheet1!$B$2:$B$12</c:f>
              <c:numCache>
                <c:formatCode>General</c:formatCode>
                <c:ptCount val="11"/>
                <c:pt idx="0">
                  <c:v>30</c:v>
                </c:pt>
                <c:pt idx="1">
                  <c:v>16</c:v>
                </c:pt>
                <c:pt idx="2">
                  <c:v>15</c:v>
                </c:pt>
                <c:pt idx="3">
                  <c:v>10</c:v>
                </c:pt>
                <c:pt idx="4">
                  <c:v>7</c:v>
                </c:pt>
                <c:pt idx="5">
                  <c:v>6</c:v>
                </c:pt>
                <c:pt idx="6">
                  <c:v>5</c:v>
                </c:pt>
                <c:pt idx="7">
                  <c:v>3</c:v>
                </c:pt>
                <c:pt idx="8">
                  <c:v>3</c:v>
                </c:pt>
                <c:pt idx="9">
                  <c:v>3</c:v>
                </c:pt>
                <c:pt idx="10">
                  <c:v>2</c:v>
                </c:pt>
              </c:numCache>
            </c:numRef>
          </c:val>
          <c:extLst>
            <c:ext xmlns:c16="http://schemas.microsoft.com/office/drawing/2014/chart" uri="{C3380CC4-5D6E-409C-BE32-E72D297353CC}">
              <c16:uniqueId val="{00000000-65F2-4A33-8C0C-8FE6C6882299}"/>
            </c:ext>
          </c:extLst>
        </c:ser>
        <c:dLbls>
          <c:showLegendKey val="0"/>
          <c:showVal val="0"/>
          <c:showCatName val="0"/>
          <c:showSerName val="0"/>
          <c:showPercent val="0"/>
          <c:showBubbleSize val="0"/>
        </c:dLbls>
        <c:gapWidth val="347"/>
        <c:overlap val="-4"/>
        <c:axId val="1688815871"/>
        <c:axId val="1688816287"/>
      </c:barChart>
      <c:catAx>
        <c:axId val="168881587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3"/>
                </a:solidFill>
                <a:latin typeface="+mn-ea"/>
                <a:ea typeface="+mn-ea"/>
                <a:cs typeface="+mn-cs"/>
              </a:defRPr>
            </a:pPr>
            <a:endParaRPr lang="zh-CN"/>
          </a:p>
        </c:txPr>
        <c:crossAx val="1688816287"/>
        <c:crosses val="autoZero"/>
        <c:auto val="1"/>
        <c:lblAlgn val="ctr"/>
        <c:lblOffset val="100"/>
        <c:noMultiLvlLbl val="0"/>
      </c:catAx>
      <c:valAx>
        <c:axId val="1688816287"/>
        <c:scaling>
          <c:orientation val="minMax"/>
        </c:scaling>
        <c:delete val="1"/>
        <c:axPos val="l"/>
        <c:numFmt formatCode="General" sourceLinked="1"/>
        <c:majorTickMark val="out"/>
        <c:minorTickMark val="none"/>
        <c:tickLblPos val="nextTo"/>
        <c:crossAx val="16888158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5E7E4-0904-4331-9A27-DF9782F641B7}" type="datetimeFigureOut">
              <a:rPr lang="zh-CN" altLang="en-US" smtClean="0"/>
              <a:t>2022/7/17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EC472-89E1-46FB-96F7-BD1D6356D329}" type="slidenum">
              <a:rPr lang="zh-CN" altLang="en-US" smtClean="0"/>
              <a:t>‹#›</a:t>
            </a:fld>
            <a:endParaRPr lang="zh-CN" altLang="en-US"/>
          </a:p>
        </p:txBody>
      </p:sp>
    </p:spTree>
    <p:extLst>
      <p:ext uri="{BB962C8B-B14F-4D97-AF65-F5344CB8AC3E}">
        <p14:creationId xmlns:p14="http://schemas.microsoft.com/office/powerpoint/2010/main" val="1686790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FCEC472-89E1-46FB-96F7-BD1D6356D329}" type="slidenum">
              <a:rPr lang="zh-CN" altLang="en-US" smtClean="0"/>
              <a:t>4</a:t>
            </a:fld>
            <a:endParaRPr lang="zh-CN" altLang="en-US"/>
          </a:p>
        </p:txBody>
      </p:sp>
    </p:spTree>
    <p:extLst>
      <p:ext uri="{BB962C8B-B14F-4D97-AF65-F5344CB8AC3E}">
        <p14:creationId xmlns:p14="http://schemas.microsoft.com/office/powerpoint/2010/main" val="3238812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FCEC472-89E1-46FB-96F7-BD1D6356D329}" type="slidenum">
              <a:rPr lang="zh-CN" altLang="en-US" smtClean="0"/>
              <a:t>9</a:t>
            </a:fld>
            <a:endParaRPr lang="zh-CN" altLang="en-US"/>
          </a:p>
        </p:txBody>
      </p:sp>
    </p:spTree>
    <p:extLst>
      <p:ext uri="{BB962C8B-B14F-4D97-AF65-F5344CB8AC3E}">
        <p14:creationId xmlns:p14="http://schemas.microsoft.com/office/powerpoint/2010/main" val="4094471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FCEC472-89E1-46FB-96F7-BD1D6356D329}" type="slidenum">
              <a:rPr lang="zh-CN" altLang="en-US" smtClean="0"/>
              <a:t>12</a:t>
            </a:fld>
            <a:endParaRPr lang="zh-CN" altLang="en-US"/>
          </a:p>
        </p:txBody>
      </p:sp>
    </p:spTree>
    <p:extLst>
      <p:ext uri="{BB962C8B-B14F-4D97-AF65-F5344CB8AC3E}">
        <p14:creationId xmlns:p14="http://schemas.microsoft.com/office/powerpoint/2010/main" val="2141347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FCEC472-89E1-46FB-96F7-BD1D6356D329}" type="slidenum">
              <a:rPr lang="zh-CN" altLang="en-US" smtClean="0"/>
              <a:t>16</a:t>
            </a:fld>
            <a:endParaRPr lang="zh-CN" altLang="en-US"/>
          </a:p>
        </p:txBody>
      </p:sp>
    </p:spTree>
    <p:extLst>
      <p:ext uri="{BB962C8B-B14F-4D97-AF65-F5344CB8AC3E}">
        <p14:creationId xmlns:p14="http://schemas.microsoft.com/office/powerpoint/2010/main" val="341039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页">
    <p:spTree>
      <p:nvGrpSpPr>
        <p:cNvPr id="1" name=""/>
        <p:cNvGrpSpPr/>
        <p:nvPr/>
      </p:nvGrpSpPr>
      <p:grpSpPr>
        <a:xfrm>
          <a:off x="0" y="0"/>
          <a:ext cx="0" cy="0"/>
          <a:chOff x="0" y="0"/>
          <a:chExt cx="0" cy="0"/>
        </a:xfrm>
      </p:grpSpPr>
      <p:sp>
        <p:nvSpPr>
          <p:cNvPr id="8" name="任意多边形: 形状 7">
            <a:extLst>
              <a:ext uri="{FF2B5EF4-FFF2-40B4-BE49-F238E27FC236}">
                <a16:creationId xmlns:a16="http://schemas.microsoft.com/office/drawing/2014/main" id="{AC956A41-8548-5329-8D52-A1E0460CDF35}"/>
              </a:ext>
            </a:extLst>
          </p:cNvPr>
          <p:cNvSpPr/>
          <p:nvPr userDrawn="1"/>
        </p:nvSpPr>
        <p:spPr>
          <a:xfrm flipH="1">
            <a:off x="1683751" y="1115190"/>
            <a:ext cx="490542" cy="449215"/>
          </a:xfrm>
          <a:custGeom>
            <a:avLst/>
            <a:gdLst>
              <a:gd name="connsiteX0" fmla="*/ 735 w 446058"/>
              <a:gd name="connsiteY0" fmla="*/ 95180 h 408478"/>
              <a:gd name="connsiteX1" fmla="*/ 96536 w 446058"/>
              <a:gd name="connsiteY1" fmla="*/ 168858 h 408478"/>
              <a:gd name="connsiteX2" fmla="*/ 109962 w 446058"/>
              <a:gd name="connsiteY2" fmla="*/ 165931 h 408478"/>
              <a:gd name="connsiteX3" fmla="*/ 290558 w 446058"/>
              <a:gd name="connsiteY3" fmla="*/ 408342 h 408478"/>
              <a:gd name="connsiteX4" fmla="*/ 445804 w 446058"/>
              <a:gd name="connsiteY4" fmla="*/ 359981 h 408478"/>
              <a:gd name="connsiteX5" fmla="*/ 162508 w 446058"/>
              <a:gd name="connsiteY5" fmla="*/ 54655 h 408478"/>
              <a:gd name="connsiteX6" fmla="*/ 72003 w 446058"/>
              <a:gd name="connsiteY6" fmla="*/ 458 h 408478"/>
              <a:gd name="connsiteX7" fmla="*/ 417 w 446058"/>
              <a:gd name="connsiteY7" fmla="*/ 92931 h 408478"/>
              <a:gd name="connsiteX8" fmla="*/ 735 w 446058"/>
              <a:gd name="connsiteY8" fmla="*/ 95180 h 40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058" h="408478">
                <a:moveTo>
                  <a:pt x="735" y="95180"/>
                </a:moveTo>
                <a:cubicBezTo>
                  <a:pt x="7444" y="141632"/>
                  <a:pt x="49918" y="174297"/>
                  <a:pt x="96536" y="168858"/>
                </a:cubicBezTo>
                <a:cubicBezTo>
                  <a:pt x="101084" y="168254"/>
                  <a:pt x="105575" y="167275"/>
                  <a:pt x="109962" y="165931"/>
                </a:cubicBezTo>
                <a:lnTo>
                  <a:pt x="290558" y="408342"/>
                </a:lnTo>
                <a:lnTo>
                  <a:pt x="445804" y="359981"/>
                </a:lnTo>
                <a:lnTo>
                  <a:pt x="162508" y="54655"/>
                </a:lnTo>
                <a:cubicBezTo>
                  <a:pt x="148147" y="18134"/>
                  <a:pt x="110979" y="-4124"/>
                  <a:pt x="72003" y="458"/>
                </a:cubicBezTo>
                <a:cubicBezTo>
                  <a:pt x="26700" y="6226"/>
                  <a:pt x="-5351" y="47627"/>
                  <a:pt x="417" y="92931"/>
                </a:cubicBezTo>
                <a:cubicBezTo>
                  <a:pt x="513" y="93682"/>
                  <a:pt x="619" y="94432"/>
                  <a:pt x="735" y="95180"/>
                </a:cubicBezTo>
                <a:close/>
              </a:path>
            </a:pathLst>
          </a:custGeom>
          <a:solidFill>
            <a:schemeClr val="accent4"/>
          </a:solidFill>
          <a:ln w="9525" cap="flat">
            <a:noFill/>
            <a:prstDash val="solid"/>
            <a:miter/>
          </a:ln>
        </p:spPr>
        <p:txBody>
          <a:bodyPr rtlCol="0" anchor="ctr"/>
          <a:lstStyle/>
          <a:p>
            <a:endParaRPr lang="zh-CN" altLang="en-US"/>
          </a:p>
        </p:txBody>
      </p:sp>
      <p:sp>
        <p:nvSpPr>
          <p:cNvPr id="9" name="矩形: 圆角 8">
            <a:extLst>
              <a:ext uri="{FF2B5EF4-FFF2-40B4-BE49-F238E27FC236}">
                <a16:creationId xmlns:a16="http://schemas.microsoft.com/office/drawing/2014/main" id="{FFA8E10E-9CE3-13CF-8C1C-DEDCD3AB3462}"/>
              </a:ext>
            </a:extLst>
          </p:cNvPr>
          <p:cNvSpPr/>
          <p:nvPr userDrawn="1"/>
        </p:nvSpPr>
        <p:spPr>
          <a:xfrm>
            <a:off x="2036115" y="958253"/>
            <a:ext cx="9320346" cy="2086668"/>
          </a:xfrm>
          <a:prstGeom prst="roundRect">
            <a:avLst>
              <a:gd name="adj" fmla="val 588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a:extLst>
              <a:ext uri="{FF2B5EF4-FFF2-40B4-BE49-F238E27FC236}">
                <a16:creationId xmlns:a16="http://schemas.microsoft.com/office/drawing/2014/main" id="{EF206605-FD64-EF47-8D88-EA4A26369E7A}"/>
              </a:ext>
            </a:extLst>
          </p:cNvPr>
          <p:cNvSpPr/>
          <p:nvPr userDrawn="1"/>
        </p:nvSpPr>
        <p:spPr>
          <a:xfrm flipH="1">
            <a:off x="770784" y="1286661"/>
            <a:ext cx="1265331" cy="1123999"/>
          </a:xfrm>
          <a:custGeom>
            <a:avLst/>
            <a:gdLst>
              <a:gd name="connsiteX0" fmla="*/ 1150332 w 1150586"/>
              <a:gd name="connsiteY0" fmla="*/ 1021933 h 1022070"/>
              <a:gd name="connsiteX1" fmla="*/ 305409 w 1150586"/>
              <a:gd name="connsiteY1" fmla="*/ 506202 h 1022070"/>
              <a:gd name="connsiteX2" fmla="*/ -254 w 1150586"/>
              <a:gd name="connsiteY2" fmla="*/ 126682 h 1022070"/>
              <a:gd name="connsiteX3" fmla="*/ 154767 w 1150586"/>
              <a:gd name="connsiteY3" fmla="*/ -137 h 1022070"/>
              <a:gd name="connsiteX4" fmla="*/ 442079 w 1150586"/>
              <a:gd name="connsiteY4" fmla="*/ 330798 h 1022070"/>
              <a:gd name="connsiteX5" fmla="*/ 961609 w 1150586"/>
              <a:gd name="connsiteY5" fmla="*/ 572981 h 102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586" h="1022070">
                <a:moveTo>
                  <a:pt x="1150332" y="1021933"/>
                </a:moveTo>
                <a:cubicBezTo>
                  <a:pt x="1150332" y="1021933"/>
                  <a:pt x="475988" y="707218"/>
                  <a:pt x="305409" y="506202"/>
                </a:cubicBezTo>
                <a:lnTo>
                  <a:pt x="-254" y="126682"/>
                </a:lnTo>
                <a:lnTo>
                  <a:pt x="154767" y="-137"/>
                </a:lnTo>
                <a:lnTo>
                  <a:pt x="442079" y="330798"/>
                </a:lnTo>
                <a:cubicBezTo>
                  <a:pt x="439459" y="400333"/>
                  <a:pt x="779050" y="471624"/>
                  <a:pt x="961609" y="572981"/>
                </a:cubicBezTo>
                <a:close/>
              </a:path>
            </a:pathLst>
          </a:custGeom>
          <a:solidFill>
            <a:schemeClr val="accent1"/>
          </a:solidFill>
          <a:ln w="9525" cap="flat">
            <a:noFill/>
            <a:prstDash val="solid"/>
            <a:miter/>
          </a:ln>
        </p:spPr>
        <p:txBody>
          <a:bodyPr rtlCol="0" anchor="ctr"/>
          <a:lstStyle/>
          <a:p>
            <a:endParaRPr lang="zh-CN" altLang="en-US"/>
          </a:p>
        </p:txBody>
      </p:sp>
      <p:sp>
        <p:nvSpPr>
          <p:cNvPr id="11" name="任意多边形: 形状 10">
            <a:extLst>
              <a:ext uri="{FF2B5EF4-FFF2-40B4-BE49-F238E27FC236}">
                <a16:creationId xmlns:a16="http://schemas.microsoft.com/office/drawing/2014/main" id="{EF0C8D3B-2A60-6762-0755-E34D0E69FC0B}"/>
              </a:ext>
            </a:extLst>
          </p:cNvPr>
          <p:cNvSpPr/>
          <p:nvPr userDrawn="1"/>
        </p:nvSpPr>
        <p:spPr>
          <a:xfrm flipH="1">
            <a:off x="588434" y="5814935"/>
            <a:ext cx="214682" cy="561088"/>
          </a:xfrm>
          <a:custGeom>
            <a:avLst/>
            <a:gdLst>
              <a:gd name="connsiteX0" fmla="*/ 195186 w 195214"/>
              <a:gd name="connsiteY0" fmla="*/ 510207 h 510206"/>
              <a:gd name="connsiteX1" fmla="*/ 62922 w 195214"/>
              <a:gd name="connsiteY1" fmla="*/ 510197 h 510206"/>
              <a:gd name="connsiteX2" fmla="*/ 0 w 195214"/>
              <a:gd name="connsiteY2" fmla="*/ 0 h 510206"/>
              <a:gd name="connsiteX3" fmla="*/ 195215 w 195214"/>
              <a:gd name="connsiteY3" fmla="*/ 9 h 510206"/>
              <a:gd name="connsiteX4" fmla="*/ 195186 w 195214"/>
              <a:gd name="connsiteY4" fmla="*/ 510207 h 510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14" h="510206">
                <a:moveTo>
                  <a:pt x="195186" y="510207"/>
                </a:moveTo>
                <a:lnTo>
                  <a:pt x="62922" y="510197"/>
                </a:lnTo>
                <a:lnTo>
                  <a:pt x="0" y="0"/>
                </a:lnTo>
                <a:lnTo>
                  <a:pt x="195215" y="9"/>
                </a:lnTo>
                <a:lnTo>
                  <a:pt x="195186" y="510207"/>
                </a:lnTo>
                <a:close/>
              </a:path>
            </a:pathLst>
          </a:custGeom>
          <a:solidFill>
            <a:schemeClr val="accent4"/>
          </a:solidFill>
          <a:ln w="9525" cap="flat">
            <a:noFill/>
            <a:prstDash val="solid"/>
            <a:miter/>
          </a:ln>
        </p:spPr>
        <p:txBody>
          <a:bodyPr rtlCol="0" anchor="ctr"/>
          <a:lstStyle/>
          <a:p>
            <a:endParaRPr lang="zh-CN" altLang="en-US"/>
          </a:p>
        </p:txBody>
      </p:sp>
      <p:sp>
        <p:nvSpPr>
          <p:cNvPr id="12" name="任意多边形: 形状 11">
            <a:extLst>
              <a:ext uri="{FF2B5EF4-FFF2-40B4-BE49-F238E27FC236}">
                <a16:creationId xmlns:a16="http://schemas.microsoft.com/office/drawing/2014/main" id="{E60870F0-69B0-6E44-4422-72979B836067}"/>
              </a:ext>
            </a:extLst>
          </p:cNvPr>
          <p:cNvSpPr/>
          <p:nvPr userDrawn="1"/>
        </p:nvSpPr>
        <p:spPr>
          <a:xfrm flipH="1">
            <a:off x="583329" y="6285998"/>
            <a:ext cx="447320" cy="241765"/>
          </a:xfrm>
          <a:custGeom>
            <a:avLst/>
            <a:gdLst>
              <a:gd name="connsiteX0" fmla="*/ 406496 w 406755"/>
              <a:gd name="connsiteY0" fmla="*/ 219704 h 219841"/>
              <a:gd name="connsiteX1" fmla="*/ -254 w 406755"/>
              <a:gd name="connsiteY1" fmla="*/ 219689 h 219841"/>
              <a:gd name="connsiteX2" fmla="*/ -254 w 406755"/>
              <a:gd name="connsiteY2" fmla="*/ 214545 h 219841"/>
              <a:gd name="connsiteX3" fmla="*/ 158064 w 406755"/>
              <a:gd name="connsiteY3" fmla="*/ 56230 h 219841"/>
              <a:gd name="connsiteX4" fmla="*/ 158074 w 406755"/>
              <a:gd name="connsiteY4" fmla="*/ 56229 h 219841"/>
              <a:gd name="connsiteX5" fmla="*/ 232372 w 406755"/>
              <a:gd name="connsiteY5" fmla="*/ -137 h 219841"/>
              <a:gd name="connsiteX6" fmla="*/ 370995 w 406755"/>
              <a:gd name="connsiteY6" fmla="*/ 56238 h 219841"/>
              <a:gd name="connsiteX7" fmla="*/ 406502 w 406755"/>
              <a:gd name="connsiteY7" fmla="*/ 56239 h 21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755" h="219841">
                <a:moveTo>
                  <a:pt x="406496" y="219704"/>
                </a:moveTo>
                <a:lnTo>
                  <a:pt x="-254" y="219689"/>
                </a:lnTo>
                <a:lnTo>
                  <a:pt x="-254" y="214545"/>
                </a:lnTo>
                <a:cubicBezTo>
                  <a:pt x="-248" y="127112"/>
                  <a:pt x="70631" y="56235"/>
                  <a:pt x="158064" y="56230"/>
                </a:cubicBezTo>
                <a:lnTo>
                  <a:pt x="158074" y="56229"/>
                </a:lnTo>
                <a:lnTo>
                  <a:pt x="232372" y="-137"/>
                </a:lnTo>
                <a:lnTo>
                  <a:pt x="370995" y="56238"/>
                </a:lnTo>
                <a:lnTo>
                  <a:pt x="406502" y="56239"/>
                </a:lnTo>
                <a:close/>
              </a:path>
            </a:pathLst>
          </a:custGeom>
          <a:solidFill>
            <a:schemeClr val="accent3"/>
          </a:solidFill>
          <a:ln w="9525" cap="flat">
            <a:noFill/>
            <a:prstDash val="solid"/>
            <a:miter/>
          </a:ln>
        </p:spPr>
        <p:txBody>
          <a:bodyPr rtlCol="0" anchor="ctr"/>
          <a:lstStyle/>
          <a:p>
            <a:endParaRPr lang="zh-CN" altLang="en-US"/>
          </a:p>
        </p:txBody>
      </p:sp>
      <p:sp>
        <p:nvSpPr>
          <p:cNvPr id="13" name="任意多边形: 形状 12">
            <a:extLst>
              <a:ext uri="{FF2B5EF4-FFF2-40B4-BE49-F238E27FC236}">
                <a16:creationId xmlns:a16="http://schemas.microsoft.com/office/drawing/2014/main" id="{4C5DEEE8-E856-D788-18BE-C049A9123DD0}"/>
              </a:ext>
            </a:extLst>
          </p:cNvPr>
          <p:cNvSpPr/>
          <p:nvPr userDrawn="1"/>
        </p:nvSpPr>
        <p:spPr>
          <a:xfrm flipH="1">
            <a:off x="935247" y="5701282"/>
            <a:ext cx="336527" cy="579440"/>
          </a:xfrm>
          <a:custGeom>
            <a:avLst/>
            <a:gdLst>
              <a:gd name="connsiteX0" fmla="*/ 306010 w 306009"/>
              <a:gd name="connsiteY0" fmla="*/ 496853 h 526894"/>
              <a:gd name="connsiteX1" fmla="*/ 177203 w 306009"/>
              <a:gd name="connsiteY1" fmla="*/ 526895 h 526894"/>
              <a:gd name="connsiteX2" fmla="*/ 0 w 306009"/>
              <a:gd name="connsiteY2" fmla="*/ 44348 h 526894"/>
              <a:gd name="connsiteX3" fmla="*/ 190110 w 306009"/>
              <a:gd name="connsiteY3" fmla="*/ 0 h 526894"/>
              <a:gd name="connsiteX4" fmla="*/ 306010 w 306009"/>
              <a:gd name="connsiteY4" fmla="*/ 496853 h 52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09" h="526894">
                <a:moveTo>
                  <a:pt x="306010" y="496853"/>
                </a:moveTo>
                <a:lnTo>
                  <a:pt x="177203" y="526895"/>
                </a:lnTo>
                <a:lnTo>
                  <a:pt x="0" y="44348"/>
                </a:lnTo>
                <a:lnTo>
                  <a:pt x="190110" y="0"/>
                </a:lnTo>
                <a:lnTo>
                  <a:pt x="306010" y="496853"/>
                </a:lnTo>
                <a:close/>
              </a:path>
            </a:pathLst>
          </a:custGeom>
          <a:solidFill>
            <a:schemeClr val="accent4"/>
          </a:solidFill>
          <a:ln w="9525" cap="flat">
            <a:noFill/>
            <a:prstDash val="solid"/>
            <a:miter/>
          </a:ln>
        </p:spPr>
        <p:txBody>
          <a:bodyPr rtlCol="0" anchor="ctr"/>
          <a:lstStyle/>
          <a:p>
            <a:endParaRPr lang="zh-CN" altLang="en-US"/>
          </a:p>
        </p:txBody>
      </p:sp>
      <p:sp>
        <p:nvSpPr>
          <p:cNvPr id="14" name="任意多边形: 形状 13">
            <a:extLst>
              <a:ext uri="{FF2B5EF4-FFF2-40B4-BE49-F238E27FC236}">
                <a16:creationId xmlns:a16="http://schemas.microsoft.com/office/drawing/2014/main" id="{BC2FFA3B-26AB-3750-66BA-01F1AC189EFA}"/>
              </a:ext>
            </a:extLst>
          </p:cNvPr>
          <p:cNvSpPr/>
          <p:nvPr userDrawn="1"/>
        </p:nvSpPr>
        <p:spPr>
          <a:xfrm flipH="1">
            <a:off x="895770" y="6202366"/>
            <a:ext cx="441492" cy="293555"/>
          </a:xfrm>
          <a:custGeom>
            <a:avLst/>
            <a:gdLst>
              <a:gd name="connsiteX0" fmla="*/ 401202 w 401456"/>
              <a:gd name="connsiteY0" fmla="*/ 174389 h 266934"/>
              <a:gd name="connsiteX1" fmla="*/ 5089 w 401456"/>
              <a:gd name="connsiteY1" fmla="*/ 266798 h 266934"/>
              <a:gd name="connsiteX2" fmla="*/ 3920 w 401456"/>
              <a:gd name="connsiteY2" fmla="*/ 261788 h 266934"/>
              <a:gd name="connsiteX3" fmla="*/ 122124 w 401456"/>
              <a:gd name="connsiteY3" fmla="*/ 71640 h 266934"/>
              <a:gd name="connsiteX4" fmla="*/ 122133 w 401456"/>
              <a:gd name="connsiteY4" fmla="*/ 71637 h 266934"/>
              <a:gd name="connsiteX5" fmla="*/ 181680 w 401456"/>
              <a:gd name="connsiteY5" fmla="*/ -137 h 266934"/>
              <a:gd name="connsiteX6" fmla="*/ 329487 w 401456"/>
              <a:gd name="connsiteY6" fmla="*/ 23265 h 266934"/>
              <a:gd name="connsiteX7" fmla="*/ 364065 w 401456"/>
              <a:gd name="connsiteY7" fmla="*/ 15198 h 26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456" h="266934">
                <a:moveTo>
                  <a:pt x="401202" y="174389"/>
                </a:moveTo>
                <a:lnTo>
                  <a:pt x="5089" y="266798"/>
                </a:lnTo>
                <a:lnTo>
                  <a:pt x="3920" y="261788"/>
                </a:lnTo>
                <a:cubicBezTo>
                  <a:pt x="-15941" y="176640"/>
                  <a:pt x="36978" y="91512"/>
                  <a:pt x="122124" y="71640"/>
                </a:cubicBezTo>
                <a:lnTo>
                  <a:pt x="122133" y="71637"/>
                </a:lnTo>
                <a:lnTo>
                  <a:pt x="181680" y="-137"/>
                </a:lnTo>
                <a:lnTo>
                  <a:pt x="329487" y="23265"/>
                </a:lnTo>
                <a:lnTo>
                  <a:pt x="364065" y="15198"/>
                </a:lnTo>
                <a:close/>
              </a:path>
            </a:pathLst>
          </a:custGeom>
          <a:solidFill>
            <a:schemeClr val="accent3"/>
          </a:solidFill>
          <a:ln w="9525" cap="flat">
            <a:noFill/>
            <a:prstDash val="solid"/>
            <a:miter/>
          </a:ln>
        </p:spPr>
        <p:txBody>
          <a:bodyPr rtlCol="0" anchor="ctr"/>
          <a:lstStyle/>
          <a:p>
            <a:endParaRPr lang="zh-CN" altLang="en-US"/>
          </a:p>
        </p:txBody>
      </p:sp>
      <p:sp>
        <p:nvSpPr>
          <p:cNvPr id="15" name="任意多边形: 形状 14">
            <a:extLst>
              <a:ext uri="{FF2B5EF4-FFF2-40B4-BE49-F238E27FC236}">
                <a16:creationId xmlns:a16="http://schemas.microsoft.com/office/drawing/2014/main" id="{C73EF7C0-BD3F-9FAF-D1A5-BD85664DB743}"/>
              </a:ext>
            </a:extLst>
          </p:cNvPr>
          <p:cNvSpPr/>
          <p:nvPr userDrawn="1"/>
        </p:nvSpPr>
        <p:spPr>
          <a:xfrm flipH="1">
            <a:off x="9913799" y="593469"/>
            <a:ext cx="1188901" cy="944365"/>
          </a:xfrm>
          <a:custGeom>
            <a:avLst/>
            <a:gdLst>
              <a:gd name="connsiteX0" fmla="*/ 18796 w 1081087"/>
              <a:gd name="connsiteY0" fmla="*/ 858589 h 858726"/>
              <a:gd name="connsiteX1" fmla="*/ 18796 w 1081087"/>
              <a:gd name="connsiteY1" fmla="*/ 107303 h 858726"/>
              <a:gd name="connsiteX2" fmla="*/ 107283 w 1081087"/>
              <a:gd name="connsiteY2" fmla="*/ 18913 h 858726"/>
              <a:gd name="connsiteX3" fmla="*/ 1080834 w 1081087"/>
              <a:gd name="connsiteY3" fmla="*/ 18913 h 858726"/>
              <a:gd name="connsiteX4" fmla="*/ 1080834 w 1081087"/>
              <a:gd name="connsiteY4" fmla="*/ -137 h 858726"/>
              <a:gd name="connsiteX5" fmla="*/ 107283 w 1081087"/>
              <a:gd name="connsiteY5" fmla="*/ -137 h 858726"/>
              <a:gd name="connsiteX6" fmla="*/ -254 w 1081087"/>
              <a:gd name="connsiteY6" fmla="*/ 107303 h 858726"/>
              <a:gd name="connsiteX7" fmla="*/ -254 w 1081087"/>
              <a:gd name="connsiteY7" fmla="*/ 858590 h 85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1087" h="858726">
                <a:moveTo>
                  <a:pt x="18796" y="858589"/>
                </a:moveTo>
                <a:lnTo>
                  <a:pt x="18796" y="107303"/>
                </a:lnTo>
                <a:cubicBezTo>
                  <a:pt x="18879" y="58483"/>
                  <a:pt x="58463" y="18942"/>
                  <a:pt x="107283" y="18913"/>
                </a:cubicBezTo>
                <a:lnTo>
                  <a:pt x="1080834" y="18913"/>
                </a:lnTo>
                <a:lnTo>
                  <a:pt x="1080834" y="-137"/>
                </a:lnTo>
                <a:lnTo>
                  <a:pt x="107283" y="-137"/>
                </a:lnTo>
                <a:cubicBezTo>
                  <a:pt x="47946" y="-97"/>
                  <a:pt x="-161" y="47966"/>
                  <a:pt x="-254" y="107303"/>
                </a:cubicBezTo>
                <a:lnTo>
                  <a:pt x="-254" y="858590"/>
                </a:lnTo>
                <a:close/>
              </a:path>
            </a:pathLst>
          </a:custGeom>
          <a:solidFill>
            <a:schemeClr val="accent1"/>
          </a:solidFill>
          <a:ln w="9525" cap="flat">
            <a:noFill/>
            <a:prstDash val="solid"/>
            <a:miter/>
          </a:ln>
        </p:spPr>
        <p:txBody>
          <a:bodyPr rtlCol="0" anchor="ctr"/>
          <a:lstStyle/>
          <a:p>
            <a:endParaRPr lang="zh-CN" altLang="en-US"/>
          </a:p>
        </p:txBody>
      </p:sp>
      <p:sp>
        <p:nvSpPr>
          <p:cNvPr id="16" name="任意多边形: 形状 15">
            <a:extLst>
              <a:ext uri="{FF2B5EF4-FFF2-40B4-BE49-F238E27FC236}">
                <a16:creationId xmlns:a16="http://schemas.microsoft.com/office/drawing/2014/main" id="{7A7C652F-7CE1-C499-BE11-89CAC6107803}"/>
              </a:ext>
            </a:extLst>
          </p:cNvPr>
          <p:cNvSpPr/>
          <p:nvPr userDrawn="1"/>
        </p:nvSpPr>
        <p:spPr>
          <a:xfrm flipH="1">
            <a:off x="9913797" y="2606275"/>
            <a:ext cx="1188903" cy="944365"/>
          </a:xfrm>
          <a:custGeom>
            <a:avLst/>
            <a:gdLst>
              <a:gd name="connsiteX0" fmla="*/ 86374 w 1081088"/>
              <a:gd name="connsiteY0" fmla="*/ 837047 h 858726"/>
              <a:gd name="connsiteX1" fmla="*/ 18797 w 1081088"/>
              <a:gd name="connsiteY1" fmla="*/ 751052 h 858726"/>
              <a:gd name="connsiteX2" fmla="*/ 18797 w 1081088"/>
              <a:gd name="connsiteY2" fmla="*/ -137 h 858726"/>
              <a:gd name="connsiteX3" fmla="*/ -254 w 1081088"/>
              <a:gd name="connsiteY3" fmla="*/ -137 h 858726"/>
              <a:gd name="connsiteX4" fmla="*/ -254 w 1081088"/>
              <a:gd name="connsiteY4" fmla="*/ 751052 h 858726"/>
              <a:gd name="connsiteX5" fmla="*/ 81858 w 1081088"/>
              <a:gd name="connsiteY5" fmla="*/ 855548 h 858726"/>
              <a:gd name="connsiteX6" fmla="*/ 105856 w 1081088"/>
              <a:gd name="connsiteY6" fmla="*/ 858590 h 858726"/>
              <a:gd name="connsiteX7" fmla="*/ 1080834 w 1081088"/>
              <a:gd name="connsiteY7" fmla="*/ 858590 h 858726"/>
              <a:gd name="connsiteX8" fmla="*/ 1080834 w 1081088"/>
              <a:gd name="connsiteY8" fmla="*/ 839540 h 858726"/>
              <a:gd name="connsiteX9" fmla="*/ 105973 w 1081088"/>
              <a:gd name="connsiteY9" fmla="*/ 839540 h 858726"/>
              <a:gd name="connsiteX10" fmla="*/ 86374 w 1081088"/>
              <a:gd name="connsiteY10" fmla="*/ 837047 h 85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1088" h="858726">
                <a:moveTo>
                  <a:pt x="86374" y="837047"/>
                </a:moveTo>
                <a:cubicBezTo>
                  <a:pt x="46644" y="827502"/>
                  <a:pt x="18677" y="791912"/>
                  <a:pt x="18797" y="751052"/>
                </a:cubicBezTo>
                <a:lnTo>
                  <a:pt x="18797" y="-137"/>
                </a:lnTo>
                <a:lnTo>
                  <a:pt x="-254" y="-137"/>
                </a:lnTo>
                <a:lnTo>
                  <a:pt x="-254" y="751052"/>
                </a:lnTo>
                <a:cubicBezTo>
                  <a:pt x="-402" y="800702"/>
                  <a:pt x="33581" y="843949"/>
                  <a:pt x="81858" y="855548"/>
                </a:cubicBezTo>
                <a:cubicBezTo>
                  <a:pt x="89715" y="857476"/>
                  <a:pt x="97767" y="858496"/>
                  <a:pt x="105856" y="858590"/>
                </a:cubicBezTo>
                <a:lnTo>
                  <a:pt x="1080834" y="858590"/>
                </a:lnTo>
                <a:lnTo>
                  <a:pt x="1080834" y="839540"/>
                </a:lnTo>
                <a:lnTo>
                  <a:pt x="105973" y="839540"/>
                </a:lnTo>
                <a:cubicBezTo>
                  <a:pt x="99366" y="839456"/>
                  <a:pt x="92791" y="838620"/>
                  <a:pt x="86374" y="837047"/>
                </a:cubicBezTo>
                <a:close/>
              </a:path>
            </a:pathLst>
          </a:custGeom>
          <a:solidFill>
            <a:schemeClr val="accent1"/>
          </a:solidFill>
          <a:ln w="9525" cap="flat">
            <a:noFill/>
            <a:prstDash val="solid"/>
            <a:miter/>
          </a:ln>
        </p:spPr>
        <p:txBody>
          <a:bodyPr rtlCol="0" anchor="ctr"/>
          <a:lstStyle/>
          <a:p>
            <a:endParaRPr lang="zh-CN" altLang="en-US"/>
          </a:p>
        </p:txBody>
      </p:sp>
      <p:sp>
        <p:nvSpPr>
          <p:cNvPr id="17" name="任意多边形: 形状 16">
            <a:extLst>
              <a:ext uri="{FF2B5EF4-FFF2-40B4-BE49-F238E27FC236}">
                <a16:creationId xmlns:a16="http://schemas.microsoft.com/office/drawing/2014/main" id="{95C05615-FC81-A2CB-B682-3A3D35838F34}"/>
              </a:ext>
            </a:extLst>
          </p:cNvPr>
          <p:cNvSpPr/>
          <p:nvPr userDrawn="1"/>
        </p:nvSpPr>
        <p:spPr>
          <a:xfrm flipH="1">
            <a:off x="2335176" y="2606275"/>
            <a:ext cx="1188901" cy="944365"/>
          </a:xfrm>
          <a:custGeom>
            <a:avLst/>
            <a:gdLst>
              <a:gd name="connsiteX0" fmla="*/ 1061784 w 1081087"/>
              <a:gd name="connsiteY0" fmla="*/ -137 h 858726"/>
              <a:gd name="connsiteX1" fmla="*/ 1061784 w 1081087"/>
              <a:gd name="connsiteY1" fmla="*/ 751052 h 858726"/>
              <a:gd name="connsiteX2" fmla="*/ 973296 w 1081087"/>
              <a:gd name="connsiteY2" fmla="*/ 839540 h 858726"/>
              <a:gd name="connsiteX3" fmla="*/ -254 w 1081087"/>
              <a:gd name="connsiteY3" fmla="*/ 839540 h 858726"/>
              <a:gd name="connsiteX4" fmla="*/ -254 w 1081087"/>
              <a:gd name="connsiteY4" fmla="*/ 858590 h 858726"/>
              <a:gd name="connsiteX5" fmla="*/ 973296 w 1081087"/>
              <a:gd name="connsiteY5" fmla="*/ 858590 h 858726"/>
              <a:gd name="connsiteX6" fmla="*/ 1080833 w 1081087"/>
              <a:gd name="connsiteY6" fmla="*/ 751052 h 858726"/>
              <a:gd name="connsiteX7" fmla="*/ 1080834 w 1081087"/>
              <a:gd name="connsiteY7" fmla="*/ -137 h 85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1087" h="858726">
                <a:moveTo>
                  <a:pt x="1061784" y="-137"/>
                </a:moveTo>
                <a:lnTo>
                  <a:pt x="1061784" y="751052"/>
                </a:lnTo>
                <a:cubicBezTo>
                  <a:pt x="1061727" y="799899"/>
                  <a:pt x="1022143" y="839483"/>
                  <a:pt x="973296" y="839540"/>
                </a:cubicBezTo>
                <a:lnTo>
                  <a:pt x="-254" y="839540"/>
                </a:lnTo>
                <a:lnTo>
                  <a:pt x="-254" y="858590"/>
                </a:lnTo>
                <a:lnTo>
                  <a:pt x="973296" y="858590"/>
                </a:lnTo>
                <a:cubicBezTo>
                  <a:pt x="1032660" y="858524"/>
                  <a:pt x="1080767" y="810416"/>
                  <a:pt x="1080833" y="751052"/>
                </a:cubicBezTo>
                <a:lnTo>
                  <a:pt x="1080834" y="-137"/>
                </a:lnTo>
                <a:close/>
              </a:path>
            </a:pathLst>
          </a:custGeom>
          <a:solidFill>
            <a:schemeClr val="accent1"/>
          </a:solidFill>
          <a:ln w="9525"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3B641802-E4D3-065E-5759-E35FBDD5A1BB}"/>
              </a:ext>
            </a:extLst>
          </p:cNvPr>
          <p:cNvSpPr/>
          <p:nvPr userDrawn="1"/>
        </p:nvSpPr>
        <p:spPr>
          <a:xfrm flipH="1">
            <a:off x="2303751" y="593468"/>
            <a:ext cx="1188903" cy="944365"/>
          </a:xfrm>
          <a:custGeom>
            <a:avLst/>
            <a:gdLst>
              <a:gd name="connsiteX0" fmla="*/ 1014075 w 1081088"/>
              <a:gd name="connsiteY0" fmla="*/ 28899 h 858726"/>
              <a:gd name="connsiteX1" fmla="*/ 1028181 w 1081088"/>
              <a:gd name="connsiteY1" fmla="*/ 38117 h 858726"/>
              <a:gd name="connsiteX2" fmla="*/ 1061784 w 1081088"/>
              <a:gd name="connsiteY2" fmla="*/ 107303 h 858726"/>
              <a:gd name="connsiteX3" fmla="*/ 1061784 w 1081088"/>
              <a:gd name="connsiteY3" fmla="*/ 858590 h 858726"/>
              <a:gd name="connsiteX4" fmla="*/ 1080834 w 1081088"/>
              <a:gd name="connsiteY4" fmla="*/ 858590 h 858726"/>
              <a:gd name="connsiteX5" fmla="*/ 1080834 w 1081088"/>
              <a:gd name="connsiteY5" fmla="*/ 107303 h 858726"/>
              <a:gd name="connsiteX6" fmla="*/ 1040037 w 1081088"/>
              <a:gd name="connsiteY6" fmla="*/ 23206 h 858726"/>
              <a:gd name="connsiteX7" fmla="*/ 1022852 w 1081088"/>
              <a:gd name="connsiteY7" fmla="*/ 11993 h 858726"/>
              <a:gd name="connsiteX8" fmla="*/ 973296 w 1081088"/>
              <a:gd name="connsiteY8" fmla="*/ -136 h 858726"/>
              <a:gd name="connsiteX9" fmla="*/ -254 w 1081088"/>
              <a:gd name="connsiteY9" fmla="*/ -136 h 858726"/>
              <a:gd name="connsiteX10" fmla="*/ -254 w 1081088"/>
              <a:gd name="connsiteY10" fmla="*/ 18914 h 858726"/>
              <a:gd name="connsiteX11" fmla="*/ 973296 w 1081088"/>
              <a:gd name="connsiteY11" fmla="*/ 18914 h 858726"/>
              <a:gd name="connsiteX12" fmla="*/ 1014075 w 1081088"/>
              <a:gd name="connsiteY12" fmla="*/ 28899 h 85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088" h="858726">
                <a:moveTo>
                  <a:pt x="1014075" y="28899"/>
                </a:moveTo>
                <a:cubicBezTo>
                  <a:pt x="1019073" y="31493"/>
                  <a:pt x="1023799" y="34581"/>
                  <a:pt x="1028181" y="38117"/>
                </a:cubicBezTo>
                <a:cubicBezTo>
                  <a:pt x="1049463" y="54754"/>
                  <a:pt x="1061865" y="80290"/>
                  <a:pt x="1061784" y="107303"/>
                </a:cubicBezTo>
                <a:lnTo>
                  <a:pt x="1061784" y="858590"/>
                </a:lnTo>
                <a:lnTo>
                  <a:pt x="1080834" y="858590"/>
                </a:lnTo>
                <a:lnTo>
                  <a:pt x="1080834" y="107303"/>
                </a:lnTo>
                <a:cubicBezTo>
                  <a:pt x="1080943" y="74477"/>
                  <a:pt x="1065886" y="43440"/>
                  <a:pt x="1040037" y="23206"/>
                </a:cubicBezTo>
                <a:cubicBezTo>
                  <a:pt x="1034696" y="18906"/>
                  <a:pt x="1028939" y="15149"/>
                  <a:pt x="1022852" y="11993"/>
                </a:cubicBezTo>
                <a:cubicBezTo>
                  <a:pt x="1007565" y="3981"/>
                  <a:pt x="990555" y="-182"/>
                  <a:pt x="973296" y="-136"/>
                </a:cubicBezTo>
                <a:lnTo>
                  <a:pt x="-254" y="-136"/>
                </a:lnTo>
                <a:lnTo>
                  <a:pt x="-254" y="18914"/>
                </a:lnTo>
                <a:lnTo>
                  <a:pt x="973296" y="18914"/>
                </a:lnTo>
                <a:cubicBezTo>
                  <a:pt x="987499" y="18876"/>
                  <a:pt x="1001496" y="22304"/>
                  <a:pt x="1014075" y="28899"/>
                </a:cubicBezTo>
                <a:close/>
              </a:path>
            </a:pathLst>
          </a:custGeom>
          <a:solidFill>
            <a:schemeClr val="accent1"/>
          </a:solidFill>
          <a:ln w="9525"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76453E7E-73BC-101D-E5C3-75E67626B5B6}"/>
              </a:ext>
            </a:extLst>
          </p:cNvPr>
          <p:cNvSpPr/>
          <p:nvPr userDrawn="1"/>
        </p:nvSpPr>
        <p:spPr>
          <a:xfrm flipH="1">
            <a:off x="297430" y="3651721"/>
            <a:ext cx="1171462" cy="2428405"/>
          </a:xfrm>
          <a:custGeom>
            <a:avLst/>
            <a:gdLst>
              <a:gd name="connsiteX0" fmla="*/ 914949 w 1065229"/>
              <a:gd name="connsiteY0" fmla="*/ -137 h 2208187"/>
              <a:gd name="connsiteX1" fmla="*/ 91971 w 1065229"/>
              <a:gd name="connsiteY1" fmla="*/ 41113 h 2208187"/>
              <a:gd name="connsiteX2" fmla="*/ 34821 w 1065229"/>
              <a:gd name="connsiteY2" fmla="*/ 317338 h 2208187"/>
              <a:gd name="connsiteX3" fmla="*/ 34821 w 1065229"/>
              <a:gd name="connsiteY3" fmla="*/ 563374 h 2208187"/>
              <a:gd name="connsiteX4" fmla="*/ -254 w 1065229"/>
              <a:gd name="connsiteY4" fmla="*/ 1479463 h 2208187"/>
              <a:gd name="connsiteX5" fmla="*/ 244371 w 1065229"/>
              <a:gd name="connsiteY5" fmla="*/ 2193763 h 2208187"/>
              <a:gd name="connsiteX6" fmla="*/ 440496 w 1065229"/>
              <a:gd name="connsiteY6" fmla="*/ 2193763 h 2208187"/>
              <a:gd name="connsiteX7" fmla="*/ 420584 w 1065229"/>
              <a:gd name="connsiteY7" fmla="*/ 2103276 h 2208187"/>
              <a:gd name="connsiteX8" fmla="*/ 420584 w 1065229"/>
              <a:gd name="connsiteY8" fmla="*/ 2103276 h 2208187"/>
              <a:gd name="connsiteX9" fmla="*/ 423829 w 1065229"/>
              <a:gd name="connsiteY9" fmla="*/ 1998278 h 2208187"/>
              <a:gd name="connsiteX10" fmla="*/ 408097 w 1065229"/>
              <a:gd name="connsiteY10" fmla="*/ 1973125 h 2208187"/>
              <a:gd name="connsiteX11" fmla="*/ 382484 w 1065229"/>
              <a:gd name="connsiteY11" fmla="*/ 1865151 h 2208187"/>
              <a:gd name="connsiteX12" fmla="*/ 325334 w 1065229"/>
              <a:gd name="connsiteY12" fmla="*/ 1465101 h 2208187"/>
              <a:gd name="connsiteX13" fmla="*/ 570096 w 1065229"/>
              <a:gd name="connsiteY13" fmla="*/ 563374 h 2208187"/>
              <a:gd name="connsiteX14" fmla="*/ 601559 w 1065229"/>
              <a:gd name="connsiteY14" fmla="*/ 2208051 h 2208187"/>
              <a:gd name="connsiteX15" fmla="*/ 814621 w 1065229"/>
              <a:gd name="connsiteY15" fmla="*/ 2208051 h 2208187"/>
              <a:gd name="connsiteX16" fmla="*/ 845872 w 1065229"/>
              <a:gd name="connsiteY16" fmla="*/ 2172359 h 2208187"/>
              <a:gd name="connsiteX17" fmla="*/ 855321 w 1065229"/>
              <a:gd name="connsiteY17" fmla="*/ 2026944 h 2208187"/>
              <a:gd name="connsiteX18" fmla="*/ 855321 w 1065229"/>
              <a:gd name="connsiteY18" fmla="*/ 2026945 h 2208187"/>
              <a:gd name="connsiteX19" fmla="*/ 855321 w 1065229"/>
              <a:gd name="connsiteY19" fmla="*/ 1987064 h 2208187"/>
              <a:gd name="connsiteX20" fmla="*/ 830159 w 1065229"/>
              <a:gd name="connsiteY20" fmla="*/ 1846101 h 2208187"/>
              <a:gd name="connsiteX21" fmla="*/ 1064976 w 1065229"/>
              <a:gd name="connsiteY21" fmla="*/ 96276 h 22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5229" h="2208187">
                <a:moveTo>
                  <a:pt x="914949" y="-137"/>
                </a:moveTo>
                <a:lnTo>
                  <a:pt x="91971" y="41113"/>
                </a:lnTo>
                <a:lnTo>
                  <a:pt x="34821" y="317338"/>
                </a:lnTo>
                <a:lnTo>
                  <a:pt x="34821" y="563374"/>
                </a:lnTo>
                <a:lnTo>
                  <a:pt x="-254" y="1479463"/>
                </a:lnTo>
                <a:lnTo>
                  <a:pt x="244371" y="2193763"/>
                </a:lnTo>
                <a:lnTo>
                  <a:pt x="440496" y="2193763"/>
                </a:lnTo>
                <a:lnTo>
                  <a:pt x="420584" y="2103276"/>
                </a:lnTo>
                <a:lnTo>
                  <a:pt x="420584" y="2103276"/>
                </a:lnTo>
                <a:cubicBezTo>
                  <a:pt x="442831" y="2072164"/>
                  <a:pt x="444112" y="2030705"/>
                  <a:pt x="423829" y="1998278"/>
                </a:cubicBezTo>
                <a:lnTo>
                  <a:pt x="408097" y="1973125"/>
                </a:lnTo>
                <a:lnTo>
                  <a:pt x="382484" y="1865151"/>
                </a:lnTo>
                <a:lnTo>
                  <a:pt x="325334" y="1465101"/>
                </a:lnTo>
                <a:lnTo>
                  <a:pt x="570096" y="563374"/>
                </a:lnTo>
                <a:lnTo>
                  <a:pt x="601559" y="2208051"/>
                </a:lnTo>
                <a:lnTo>
                  <a:pt x="814621" y="2208051"/>
                </a:lnTo>
                <a:lnTo>
                  <a:pt x="845872" y="2172359"/>
                </a:lnTo>
                <a:cubicBezTo>
                  <a:pt x="881553" y="2131606"/>
                  <a:pt x="885429" y="2071972"/>
                  <a:pt x="855321" y="2026944"/>
                </a:cubicBezTo>
                <a:lnTo>
                  <a:pt x="855321" y="2026945"/>
                </a:lnTo>
                <a:lnTo>
                  <a:pt x="855321" y="1987064"/>
                </a:lnTo>
                <a:lnTo>
                  <a:pt x="830159" y="1846101"/>
                </a:lnTo>
                <a:lnTo>
                  <a:pt x="1064976" y="96276"/>
                </a:lnTo>
                <a:close/>
              </a:path>
            </a:pathLst>
          </a:custGeom>
          <a:solidFill>
            <a:schemeClr val="accent3"/>
          </a:solidFill>
          <a:ln w="9525" cap="flat">
            <a:noFill/>
            <a:prstDash val="solid"/>
            <a:miter/>
          </a:ln>
        </p:spPr>
        <p:txBody>
          <a:bodyPr rtlCol="0" anchor="ctr"/>
          <a:lstStyle/>
          <a:p>
            <a:endParaRPr lang="zh-CN" altLang="en-US"/>
          </a:p>
        </p:txBody>
      </p:sp>
      <p:sp>
        <p:nvSpPr>
          <p:cNvPr id="20" name="任意多边形: 形状 19">
            <a:extLst>
              <a:ext uri="{FF2B5EF4-FFF2-40B4-BE49-F238E27FC236}">
                <a16:creationId xmlns:a16="http://schemas.microsoft.com/office/drawing/2014/main" id="{65897FFC-F0E7-0486-C110-FD364C2EABB2}"/>
              </a:ext>
            </a:extLst>
          </p:cNvPr>
          <p:cNvSpPr/>
          <p:nvPr userDrawn="1"/>
        </p:nvSpPr>
        <p:spPr>
          <a:xfrm flipH="1">
            <a:off x="298919" y="1765964"/>
            <a:ext cx="1226118" cy="2243927"/>
          </a:xfrm>
          <a:custGeom>
            <a:avLst/>
            <a:gdLst>
              <a:gd name="connsiteX0" fmla="*/ 610411 w 1114929"/>
              <a:gd name="connsiteY0" fmla="*/ -137 h 2040439"/>
              <a:gd name="connsiteX1" fmla="*/ 341953 w 1114929"/>
              <a:gd name="connsiteY1" fmla="*/ 13612 h 2040439"/>
              <a:gd name="connsiteX2" fmla="*/ 311455 w 1114929"/>
              <a:gd name="connsiteY2" fmla="*/ 140851 h 2040439"/>
              <a:gd name="connsiteX3" fmla="*/ 116502 w 1114929"/>
              <a:gd name="connsiteY3" fmla="*/ 290051 h 2040439"/>
              <a:gd name="connsiteX4" fmla="*/ 5344 w 1114929"/>
              <a:gd name="connsiteY4" fmla="*/ 583818 h 2040439"/>
              <a:gd name="connsiteX5" fmla="*/ 113408 w 1114929"/>
              <a:gd name="connsiteY5" fmla="*/ 1133568 h 2040439"/>
              <a:gd name="connsiteX6" fmla="*/ 106380 w 1114929"/>
              <a:gd name="connsiteY6" fmla="*/ 1477649 h 2040439"/>
              <a:gd name="connsiteX7" fmla="*/ 121974 w 1114929"/>
              <a:gd name="connsiteY7" fmla="*/ 1618548 h 2040439"/>
              <a:gd name="connsiteX8" fmla="*/ 120795 w 1114929"/>
              <a:gd name="connsiteY8" fmla="*/ 1639879 h 2040439"/>
              <a:gd name="connsiteX9" fmla="*/ 96923 w 1114929"/>
              <a:gd name="connsiteY9" fmla="*/ 1659418 h 2040439"/>
              <a:gd name="connsiteX10" fmla="*/ 72851 w 1114929"/>
              <a:gd name="connsiteY10" fmla="*/ 1772343 h 2040439"/>
              <a:gd name="connsiteX11" fmla="*/ 72851 w 1114929"/>
              <a:gd name="connsiteY11" fmla="*/ 1772343 h 2040439"/>
              <a:gd name="connsiteX12" fmla="*/ 125430 w 1114929"/>
              <a:gd name="connsiteY12" fmla="*/ 2039624 h 2040439"/>
              <a:gd name="connsiteX13" fmla="*/ 563580 w 1114929"/>
              <a:gd name="connsiteY13" fmla="*/ 1944374 h 2040439"/>
              <a:gd name="connsiteX14" fmla="*/ 916005 w 1114929"/>
              <a:gd name="connsiteY14" fmla="*/ 1944374 h 2040439"/>
              <a:gd name="connsiteX15" fmla="*/ 1112551 w 1114929"/>
              <a:gd name="connsiteY15" fmla="*/ 1818257 h 2040439"/>
              <a:gd name="connsiteX16" fmla="*/ 1035181 w 1114929"/>
              <a:gd name="connsiteY16" fmla="*/ 1574976 h 2040439"/>
              <a:gd name="connsiteX17" fmla="*/ 995513 w 1114929"/>
              <a:gd name="connsiteY17" fmla="*/ 1008149 h 2040439"/>
              <a:gd name="connsiteX18" fmla="*/ 1075426 w 1114929"/>
              <a:gd name="connsiteY18" fmla="*/ 549928 h 2040439"/>
              <a:gd name="connsiteX19" fmla="*/ 909271 w 1114929"/>
              <a:gd name="connsiteY19" fmla="*/ 224867 h 2040439"/>
              <a:gd name="connsiteX20" fmla="*/ 653422 w 1114929"/>
              <a:gd name="connsiteY20" fmla="*/ 100304 h 204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4929" h="2040439">
                <a:moveTo>
                  <a:pt x="610411" y="-137"/>
                </a:moveTo>
                <a:lnTo>
                  <a:pt x="341953" y="13612"/>
                </a:lnTo>
                <a:lnTo>
                  <a:pt x="311455" y="140851"/>
                </a:lnTo>
                <a:lnTo>
                  <a:pt x="116502" y="290051"/>
                </a:lnTo>
                <a:cubicBezTo>
                  <a:pt x="26591" y="358860"/>
                  <a:pt x="-16493" y="472724"/>
                  <a:pt x="5344" y="583818"/>
                </a:cubicBezTo>
                <a:lnTo>
                  <a:pt x="113408" y="1133568"/>
                </a:lnTo>
                <a:lnTo>
                  <a:pt x="106380" y="1477649"/>
                </a:lnTo>
                <a:lnTo>
                  <a:pt x="121974" y="1618548"/>
                </a:lnTo>
                <a:lnTo>
                  <a:pt x="120795" y="1639879"/>
                </a:lnTo>
                <a:lnTo>
                  <a:pt x="96923" y="1659418"/>
                </a:lnTo>
                <a:cubicBezTo>
                  <a:pt x="63473" y="1686796"/>
                  <a:pt x="53475" y="1733704"/>
                  <a:pt x="72851" y="1772343"/>
                </a:cubicBezTo>
                <a:lnTo>
                  <a:pt x="72851" y="1772343"/>
                </a:lnTo>
                <a:cubicBezTo>
                  <a:pt x="72851" y="1772343"/>
                  <a:pt x="-44790" y="2026687"/>
                  <a:pt x="125430" y="2039624"/>
                </a:cubicBezTo>
                <a:cubicBezTo>
                  <a:pt x="295650" y="2052561"/>
                  <a:pt x="400938" y="1875562"/>
                  <a:pt x="563580" y="1944374"/>
                </a:cubicBezTo>
                <a:cubicBezTo>
                  <a:pt x="726222" y="2013187"/>
                  <a:pt x="871419" y="2021249"/>
                  <a:pt x="916005" y="1944374"/>
                </a:cubicBezTo>
                <a:cubicBezTo>
                  <a:pt x="960592" y="1867499"/>
                  <a:pt x="1096238" y="1885416"/>
                  <a:pt x="1112551" y="1818257"/>
                </a:cubicBezTo>
                <a:cubicBezTo>
                  <a:pt x="1128863" y="1751098"/>
                  <a:pt x="1046275" y="1675079"/>
                  <a:pt x="1035181" y="1574976"/>
                </a:cubicBezTo>
                <a:cubicBezTo>
                  <a:pt x="1024088" y="1474874"/>
                  <a:pt x="995513" y="1008149"/>
                  <a:pt x="995513" y="1008149"/>
                </a:cubicBezTo>
                <a:lnTo>
                  <a:pt x="1075426" y="549928"/>
                </a:lnTo>
                <a:cubicBezTo>
                  <a:pt x="1098669" y="416655"/>
                  <a:pt x="1030907" y="284086"/>
                  <a:pt x="909271" y="224867"/>
                </a:cubicBezTo>
                <a:lnTo>
                  <a:pt x="653422" y="100304"/>
                </a:lnTo>
                <a:close/>
              </a:path>
            </a:pathLst>
          </a:custGeom>
          <a:solidFill>
            <a:schemeClr val="accent1"/>
          </a:solidFill>
          <a:ln w="9525" cap="flat">
            <a:noFill/>
            <a:prstDash val="solid"/>
            <a:miter/>
          </a:ln>
        </p:spPr>
        <p:txBody>
          <a:bodyPr rtlCol="0" anchor="ctr"/>
          <a:lstStyle/>
          <a:p>
            <a:endParaRPr lang="zh-CN" altLang="en-US"/>
          </a:p>
        </p:txBody>
      </p:sp>
      <p:sp>
        <p:nvSpPr>
          <p:cNvPr id="21" name="任意多边形: 形状 20">
            <a:extLst>
              <a:ext uri="{FF2B5EF4-FFF2-40B4-BE49-F238E27FC236}">
                <a16:creationId xmlns:a16="http://schemas.microsoft.com/office/drawing/2014/main" id="{7BF021BD-13F9-B26F-CA65-4D79E5FA971F}"/>
              </a:ext>
            </a:extLst>
          </p:cNvPr>
          <p:cNvSpPr/>
          <p:nvPr userDrawn="1"/>
        </p:nvSpPr>
        <p:spPr>
          <a:xfrm flipH="1">
            <a:off x="1762581" y="3072125"/>
            <a:ext cx="638531" cy="419530"/>
          </a:xfrm>
          <a:custGeom>
            <a:avLst/>
            <a:gdLst>
              <a:gd name="connsiteX0" fmla="*/ 8913 w 580626"/>
              <a:gd name="connsiteY0" fmla="*/ 246813 h 381485"/>
              <a:gd name="connsiteX1" fmla="*/ 137353 w 580626"/>
              <a:gd name="connsiteY1" fmla="*/ 197711 h 381485"/>
              <a:gd name="connsiteX2" fmla="*/ 151036 w 580626"/>
              <a:gd name="connsiteY2" fmla="*/ 205276 h 381485"/>
              <a:gd name="connsiteX3" fmla="*/ 426892 w 580626"/>
              <a:gd name="connsiteY3" fmla="*/ -137 h 381485"/>
              <a:gd name="connsiteX4" fmla="*/ 580372 w 580626"/>
              <a:gd name="connsiteY4" fmla="*/ 103166 h 381485"/>
              <a:gd name="connsiteX5" fmla="*/ 172061 w 580626"/>
              <a:gd name="connsiteY5" fmla="*/ 343700 h 381485"/>
              <a:gd name="connsiteX6" fmla="*/ 55741 w 580626"/>
              <a:gd name="connsiteY6" fmla="*/ 373293 h 381485"/>
              <a:gd name="connsiteX7" fmla="*/ 7834 w 580626"/>
              <a:gd name="connsiteY7" fmla="*/ 249161 h 381485"/>
              <a:gd name="connsiteX8" fmla="*/ 8913 w 580626"/>
              <a:gd name="connsiteY8" fmla="*/ 246813 h 38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626" h="381485">
                <a:moveTo>
                  <a:pt x="8913" y="246813"/>
                </a:moveTo>
                <a:cubicBezTo>
                  <a:pt x="31363" y="198362"/>
                  <a:pt x="88307" y="176592"/>
                  <a:pt x="137353" y="197711"/>
                </a:cubicBezTo>
                <a:cubicBezTo>
                  <a:pt x="142115" y="199851"/>
                  <a:pt x="146692" y="202381"/>
                  <a:pt x="151036" y="205276"/>
                </a:cubicBezTo>
                <a:lnTo>
                  <a:pt x="426892" y="-137"/>
                </a:lnTo>
                <a:lnTo>
                  <a:pt x="580372" y="103166"/>
                </a:lnTo>
                <a:lnTo>
                  <a:pt x="172061" y="343700"/>
                </a:lnTo>
                <a:cubicBezTo>
                  <a:pt x="144506" y="378834"/>
                  <a:pt x="96735" y="390987"/>
                  <a:pt x="55741" y="373293"/>
                </a:cubicBezTo>
                <a:cubicBezTo>
                  <a:pt x="8234" y="352244"/>
                  <a:pt x="-13214" y="296668"/>
                  <a:pt x="7834" y="249161"/>
                </a:cubicBezTo>
                <a:cubicBezTo>
                  <a:pt x="8183" y="248374"/>
                  <a:pt x="8543" y="247591"/>
                  <a:pt x="8913" y="246813"/>
                </a:cubicBezTo>
                <a:close/>
              </a:path>
            </a:pathLst>
          </a:custGeom>
          <a:solidFill>
            <a:schemeClr val="accent4"/>
          </a:solidFill>
          <a:ln w="9525" cap="flat">
            <a:noFill/>
            <a:prstDash val="solid"/>
            <a:miter/>
          </a:ln>
        </p:spPr>
        <p:txBody>
          <a:bodyPr rtlCol="0" anchor="ctr"/>
          <a:lstStyle/>
          <a:p>
            <a:endParaRPr lang="zh-CN" altLang="en-US"/>
          </a:p>
        </p:txBody>
      </p:sp>
      <p:sp>
        <p:nvSpPr>
          <p:cNvPr id="22" name="任意多边形: 形状 21">
            <a:extLst>
              <a:ext uri="{FF2B5EF4-FFF2-40B4-BE49-F238E27FC236}">
                <a16:creationId xmlns:a16="http://schemas.microsoft.com/office/drawing/2014/main" id="{6ECE7E79-5A31-4699-FAD3-82284C5EF564}"/>
              </a:ext>
            </a:extLst>
          </p:cNvPr>
          <p:cNvSpPr/>
          <p:nvPr userDrawn="1"/>
        </p:nvSpPr>
        <p:spPr>
          <a:xfrm flipH="1">
            <a:off x="1334130" y="2152368"/>
            <a:ext cx="775458" cy="1312083"/>
          </a:xfrm>
          <a:custGeom>
            <a:avLst/>
            <a:gdLst>
              <a:gd name="connsiteX0" fmla="*/ 600928 w 705136"/>
              <a:gd name="connsiteY0" fmla="*/ -137 h 1193098"/>
              <a:gd name="connsiteX1" fmla="*/ 104867 w 705136"/>
              <a:gd name="connsiteY1" fmla="*/ 842488 h 1193098"/>
              <a:gd name="connsiteX2" fmla="*/ -254 w 705136"/>
              <a:gd name="connsiteY2" fmla="*/ 924593 h 1193098"/>
              <a:gd name="connsiteX3" fmla="*/ 9271 w 705136"/>
              <a:gd name="connsiteY3" fmla="*/ 1192961 h 1193098"/>
              <a:gd name="connsiteX4" fmla="*/ 244172 w 705136"/>
              <a:gd name="connsiteY4" fmla="*/ 1063338 h 1193098"/>
              <a:gd name="connsiteX5" fmla="*/ 704596 w 705136"/>
              <a:gd name="connsiteY5" fmla="*/ 554786 h 1193098"/>
              <a:gd name="connsiteX6" fmla="*/ 600928 w 705136"/>
              <a:gd name="connsiteY6" fmla="*/ -137 h 119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136" h="1193098">
                <a:moveTo>
                  <a:pt x="600928" y="-137"/>
                </a:moveTo>
                <a:cubicBezTo>
                  <a:pt x="600928" y="-137"/>
                  <a:pt x="243342" y="650982"/>
                  <a:pt x="104867" y="842488"/>
                </a:cubicBezTo>
                <a:lnTo>
                  <a:pt x="-254" y="924593"/>
                </a:lnTo>
                <a:lnTo>
                  <a:pt x="9271" y="1192961"/>
                </a:lnTo>
                <a:lnTo>
                  <a:pt x="244172" y="1063338"/>
                </a:lnTo>
                <a:cubicBezTo>
                  <a:pt x="244172" y="1063338"/>
                  <a:pt x="718187" y="704284"/>
                  <a:pt x="704596" y="554786"/>
                </a:cubicBezTo>
                <a:cubicBezTo>
                  <a:pt x="691005" y="405288"/>
                  <a:pt x="600928" y="-137"/>
                  <a:pt x="600928" y="-137"/>
                </a:cubicBezTo>
                <a:close/>
              </a:path>
            </a:pathLst>
          </a:custGeom>
          <a:solidFill>
            <a:schemeClr val="accent1"/>
          </a:solidFill>
          <a:ln w="9525" cap="flat">
            <a:noFill/>
            <a:prstDash val="solid"/>
            <a:miter/>
          </a:ln>
        </p:spPr>
        <p:txBody>
          <a:bodyPr rtlCol="0" anchor="ctr"/>
          <a:lstStyle/>
          <a:p>
            <a:endParaRPr lang="zh-CN" altLang="en-US"/>
          </a:p>
        </p:txBody>
      </p:sp>
      <p:sp>
        <p:nvSpPr>
          <p:cNvPr id="23" name="任意多边形: 形状 22">
            <a:extLst>
              <a:ext uri="{FF2B5EF4-FFF2-40B4-BE49-F238E27FC236}">
                <a16:creationId xmlns:a16="http://schemas.microsoft.com/office/drawing/2014/main" id="{9767ABA1-DCEE-9581-87F6-53E022717008}"/>
              </a:ext>
            </a:extLst>
          </p:cNvPr>
          <p:cNvSpPr/>
          <p:nvPr userDrawn="1"/>
        </p:nvSpPr>
        <p:spPr>
          <a:xfrm flipH="1">
            <a:off x="747175" y="1184394"/>
            <a:ext cx="557929" cy="557929"/>
          </a:xfrm>
          <a:custGeom>
            <a:avLst/>
            <a:gdLst>
              <a:gd name="connsiteX0" fmla="*/ 507335 w 507334"/>
              <a:gd name="connsiteY0" fmla="*/ 253667 h 507334"/>
              <a:gd name="connsiteX1" fmla="*/ 253668 w 507334"/>
              <a:gd name="connsiteY1" fmla="*/ 507334 h 507334"/>
              <a:gd name="connsiteX2" fmla="*/ 1 w 507334"/>
              <a:gd name="connsiteY2" fmla="*/ 253667 h 507334"/>
              <a:gd name="connsiteX3" fmla="*/ 253668 w 507334"/>
              <a:gd name="connsiteY3" fmla="*/ 0 h 507334"/>
              <a:gd name="connsiteX4" fmla="*/ 507335 w 507334"/>
              <a:gd name="connsiteY4" fmla="*/ 253667 h 507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334" h="507334">
                <a:moveTo>
                  <a:pt x="507335" y="253667"/>
                </a:moveTo>
                <a:cubicBezTo>
                  <a:pt x="507335" y="393764"/>
                  <a:pt x="393764" y="507334"/>
                  <a:pt x="253668" y="507334"/>
                </a:cubicBezTo>
                <a:cubicBezTo>
                  <a:pt x="113571" y="507334"/>
                  <a:pt x="1" y="393764"/>
                  <a:pt x="1" y="253667"/>
                </a:cubicBezTo>
                <a:cubicBezTo>
                  <a:pt x="1" y="113571"/>
                  <a:pt x="113572" y="0"/>
                  <a:pt x="253668" y="0"/>
                </a:cubicBezTo>
                <a:cubicBezTo>
                  <a:pt x="393764" y="0"/>
                  <a:pt x="507335" y="113571"/>
                  <a:pt x="507335" y="253667"/>
                </a:cubicBezTo>
                <a:close/>
              </a:path>
            </a:pathLst>
          </a:custGeom>
          <a:solidFill>
            <a:schemeClr val="accent4"/>
          </a:solidFill>
          <a:ln w="9525" cap="flat">
            <a:noFill/>
            <a:prstDash val="solid"/>
            <a:miter/>
          </a:ln>
        </p:spPr>
        <p:txBody>
          <a:bodyPr rtlCol="0" anchor="ctr"/>
          <a:lstStyle/>
          <a:p>
            <a:endParaRPr lang="zh-CN" altLang="en-US"/>
          </a:p>
        </p:txBody>
      </p:sp>
      <p:sp>
        <p:nvSpPr>
          <p:cNvPr id="24" name="任意多边形: 形状 23">
            <a:extLst>
              <a:ext uri="{FF2B5EF4-FFF2-40B4-BE49-F238E27FC236}">
                <a16:creationId xmlns:a16="http://schemas.microsoft.com/office/drawing/2014/main" id="{EEB52EC1-5238-73C5-F0CE-ED84A5F6BA30}"/>
              </a:ext>
            </a:extLst>
          </p:cNvPr>
          <p:cNvSpPr/>
          <p:nvPr userDrawn="1"/>
        </p:nvSpPr>
        <p:spPr>
          <a:xfrm flipH="1">
            <a:off x="712943" y="1092960"/>
            <a:ext cx="662239" cy="626497"/>
          </a:xfrm>
          <a:custGeom>
            <a:avLst/>
            <a:gdLst>
              <a:gd name="connsiteX0" fmla="*/ 415152 w 602184"/>
              <a:gd name="connsiteY0" fmla="*/ 569548 h 569684"/>
              <a:gd name="connsiteX1" fmla="*/ 262953 w 602184"/>
              <a:gd name="connsiteY1" fmla="*/ 545544 h 569684"/>
              <a:gd name="connsiteX2" fmla="*/ 201218 w 602184"/>
              <a:gd name="connsiteY2" fmla="*/ 521303 h 569684"/>
              <a:gd name="connsiteX3" fmla="*/ 203934 w 602184"/>
              <a:gd name="connsiteY3" fmla="*/ 473683 h 569684"/>
              <a:gd name="connsiteX4" fmla="*/ 226358 w 602184"/>
              <a:gd name="connsiteY4" fmla="*/ 429570 h 569684"/>
              <a:gd name="connsiteX5" fmla="*/ 177948 w 602184"/>
              <a:gd name="connsiteY5" fmla="*/ 331954 h 569684"/>
              <a:gd name="connsiteX6" fmla="*/ 150019 w 602184"/>
              <a:gd name="connsiteY6" fmla="*/ 327992 h 569684"/>
              <a:gd name="connsiteX7" fmla="*/ 84972 w 602184"/>
              <a:gd name="connsiteY7" fmla="*/ 341270 h 569684"/>
              <a:gd name="connsiteX8" fmla="*/ 1632 w 602184"/>
              <a:gd name="connsiteY8" fmla="*/ 216831 h 569684"/>
              <a:gd name="connsiteX9" fmla="*/ 46828 w 602184"/>
              <a:gd name="connsiteY9" fmla="*/ 141399 h 569684"/>
              <a:gd name="connsiteX10" fmla="*/ 40650 w 602184"/>
              <a:gd name="connsiteY10" fmla="*/ 83883 h 569684"/>
              <a:gd name="connsiteX11" fmla="*/ 98393 w 602184"/>
              <a:gd name="connsiteY11" fmla="*/ 94410 h 569684"/>
              <a:gd name="connsiteX12" fmla="*/ 423950 w 602184"/>
              <a:gd name="connsiteY12" fmla="*/ 32818 h 569684"/>
              <a:gd name="connsiteX13" fmla="*/ 506660 w 602184"/>
              <a:gd name="connsiteY13" fmla="*/ 77577 h 569684"/>
              <a:gd name="connsiteX14" fmla="*/ 587421 w 602184"/>
              <a:gd name="connsiteY14" fmla="*/ 153462 h 569684"/>
              <a:gd name="connsiteX15" fmla="*/ 601827 w 602184"/>
              <a:gd name="connsiteY15" fmla="*/ 233104 h 569684"/>
              <a:gd name="connsiteX16" fmla="*/ 480669 w 602184"/>
              <a:gd name="connsiteY16" fmla="*/ 551538 h 56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2184" h="569684">
                <a:moveTo>
                  <a:pt x="415152" y="569548"/>
                </a:moveTo>
                <a:cubicBezTo>
                  <a:pt x="342358" y="567159"/>
                  <a:pt x="335746" y="547932"/>
                  <a:pt x="262953" y="545544"/>
                </a:cubicBezTo>
                <a:cubicBezTo>
                  <a:pt x="239775" y="544783"/>
                  <a:pt x="212424" y="541607"/>
                  <a:pt x="201218" y="521303"/>
                </a:cubicBezTo>
                <a:cubicBezTo>
                  <a:pt x="193237" y="506842"/>
                  <a:pt x="196910" y="488632"/>
                  <a:pt x="203934" y="473683"/>
                </a:cubicBezTo>
                <a:cubicBezTo>
                  <a:pt x="212240" y="459416"/>
                  <a:pt x="219727" y="444688"/>
                  <a:pt x="226358" y="429570"/>
                </a:cubicBezTo>
                <a:cubicBezTo>
                  <a:pt x="239946" y="389246"/>
                  <a:pt x="218272" y="345542"/>
                  <a:pt x="177948" y="331954"/>
                </a:cubicBezTo>
                <a:cubicBezTo>
                  <a:pt x="168961" y="328926"/>
                  <a:pt x="159493" y="327583"/>
                  <a:pt x="150019" y="327992"/>
                </a:cubicBezTo>
                <a:cubicBezTo>
                  <a:pt x="127867" y="328950"/>
                  <a:pt x="107063" y="339367"/>
                  <a:pt x="84972" y="341270"/>
                </a:cubicBezTo>
                <a:cubicBezTo>
                  <a:pt x="54676" y="343881"/>
                  <a:pt x="-12316" y="243851"/>
                  <a:pt x="1632" y="216831"/>
                </a:cubicBezTo>
                <a:cubicBezTo>
                  <a:pt x="15210" y="190529"/>
                  <a:pt x="42534" y="170685"/>
                  <a:pt x="46828" y="141399"/>
                </a:cubicBezTo>
                <a:cubicBezTo>
                  <a:pt x="49637" y="122244"/>
                  <a:pt x="41730" y="103212"/>
                  <a:pt x="40650" y="83883"/>
                </a:cubicBezTo>
                <a:cubicBezTo>
                  <a:pt x="39048" y="55223"/>
                  <a:pt x="111699" y="119845"/>
                  <a:pt x="98393" y="94410"/>
                </a:cubicBezTo>
                <a:cubicBezTo>
                  <a:pt x="65755" y="32016"/>
                  <a:pt x="373315" y="-45336"/>
                  <a:pt x="423950" y="32818"/>
                </a:cubicBezTo>
                <a:cubicBezTo>
                  <a:pt x="442874" y="62027"/>
                  <a:pt x="476600" y="60035"/>
                  <a:pt x="506660" y="77577"/>
                </a:cubicBezTo>
                <a:cubicBezTo>
                  <a:pt x="526362" y="89074"/>
                  <a:pt x="576111" y="128739"/>
                  <a:pt x="587421" y="153462"/>
                </a:cubicBezTo>
                <a:cubicBezTo>
                  <a:pt x="597813" y="178688"/>
                  <a:pt x="602723" y="205836"/>
                  <a:pt x="601827" y="233104"/>
                </a:cubicBezTo>
                <a:cubicBezTo>
                  <a:pt x="602282" y="359923"/>
                  <a:pt x="582961" y="476576"/>
                  <a:pt x="480669" y="551538"/>
                </a:cubicBezTo>
              </a:path>
            </a:pathLst>
          </a:custGeom>
          <a:solidFill>
            <a:schemeClr val="accent3"/>
          </a:solidFill>
          <a:ln w="9525" cap="flat">
            <a:noFill/>
            <a:prstDash val="solid"/>
            <a:miter/>
          </a:ln>
        </p:spPr>
        <p:txBody>
          <a:bodyPr rtlCol="0" anchor="ctr"/>
          <a:lstStyle/>
          <a:p>
            <a:endParaRPr lang="zh-CN" altLang="en-US"/>
          </a:p>
        </p:txBody>
      </p:sp>
      <p:sp>
        <p:nvSpPr>
          <p:cNvPr id="27" name="矩形: 圆角 26">
            <a:extLst>
              <a:ext uri="{FF2B5EF4-FFF2-40B4-BE49-F238E27FC236}">
                <a16:creationId xmlns:a16="http://schemas.microsoft.com/office/drawing/2014/main" id="{F4FF57AD-3E54-4536-DCDB-CD1C9C2385E6}"/>
              </a:ext>
            </a:extLst>
          </p:cNvPr>
          <p:cNvSpPr/>
          <p:nvPr userDrawn="1"/>
        </p:nvSpPr>
        <p:spPr>
          <a:xfrm>
            <a:off x="9020629" y="4238463"/>
            <a:ext cx="2335832" cy="488363"/>
          </a:xfrm>
          <a:prstGeom prst="roundRect">
            <a:avLst>
              <a:gd name="adj" fmla="val 1331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a:extLst>
              <a:ext uri="{FF2B5EF4-FFF2-40B4-BE49-F238E27FC236}">
                <a16:creationId xmlns:a16="http://schemas.microsoft.com/office/drawing/2014/main" id="{8D67E181-1679-4E10-88B5-91C1B19F5A4D}"/>
              </a:ext>
            </a:extLst>
          </p:cNvPr>
          <p:cNvSpPr/>
          <p:nvPr userDrawn="1"/>
        </p:nvSpPr>
        <p:spPr>
          <a:xfrm>
            <a:off x="10363199" y="6054903"/>
            <a:ext cx="993261" cy="472860"/>
          </a:xfrm>
          <a:prstGeom prst="roundRect">
            <a:avLst>
              <a:gd name="adj" fmla="val 5000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a:extLst>
              <a:ext uri="{FF2B5EF4-FFF2-40B4-BE49-F238E27FC236}">
                <a16:creationId xmlns:a16="http://schemas.microsoft.com/office/drawing/2014/main" id="{6937EBD4-73D3-2BD3-3BAD-CDC613BF7E5F}"/>
              </a:ext>
            </a:extLst>
          </p:cNvPr>
          <p:cNvGrpSpPr/>
          <p:nvPr userDrawn="1"/>
        </p:nvGrpSpPr>
        <p:grpSpPr>
          <a:xfrm>
            <a:off x="10859829" y="6039399"/>
            <a:ext cx="496631" cy="488364"/>
            <a:chOff x="5528153" y="3974336"/>
            <a:chExt cx="498420" cy="498420"/>
          </a:xfrm>
        </p:grpSpPr>
        <p:sp>
          <p:nvSpPr>
            <p:cNvPr id="31" name="任意多边形: 形状 30">
              <a:extLst>
                <a:ext uri="{FF2B5EF4-FFF2-40B4-BE49-F238E27FC236}">
                  <a16:creationId xmlns:a16="http://schemas.microsoft.com/office/drawing/2014/main" id="{AD972460-CD9C-0DF7-BB2B-9CC2EF824EEF}"/>
                </a:ext>
              </a:extLst>
            </p:cNvPr>
            <p:cNvSpPr/>
            <p:nvPr/>
          </p:nvSpPr>
          <p:spPr>
            <a:xfrm>
              <a:off x="5528153" y="3974336"/>
              <a:ext cx="498420" cy="498420"/>
            </a:xfrm>
            <a:custGeom>
              <a:avLst/>
              <a:gdLst>
                <a:gd name="connsiteX0" fmla="*/ 248956 w 498420"/>
                <a:gd name="connsiteY0" fmla="*/ 498284 h 498420"/>
                <a:gd name="connsiteX1" fmla="*/ -254 w 498420"/>
                <a:gd name="connsiteY1" fmla="*/ 249074 h 498420"/>
                <a:gd name="connsiteX2" fmla="*/ 248956 w 498420"/>
                <a:gd name="connsiteY2" fmla="*/ -137 h 498420"/>
                <a:gd name="connsiteX3" fmla="*/ 498167 w 498420"/>
                <a:gd name="connsiteY3" fmla="*/ 249074 h 498420"/>
                <a:gd name="connsiteX4" fmla="*/ 248956 w 498420"/>
                <a:gd name="connsiteY4" fmla="*/ 498284 h 498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20" h="498420">
                  <a:moveTo>
                    <a:pt x="248956" y="498284"/>
                  </a:moveTo>
                  <a:cubicBezTo>
                    <a:pt x="111321" y="498284"/>
                    <a:pt x="-254" y="386709"/>
                    <a:pt x="-254" y="249074"/>
                  </a:cubicBezTo>
                  <a:cubicBezTo>
                    <a:pt x="-254" y="111438"/>
                    <a:pt x="111321" y="-137"/>
                    <a:pt x="248956" y="-137"/>
                  </a:cubicBezTo>
                  <a:cubicBezTo>
                    <a:pt x="386592" y="-137"/>
                    <a:pt x="498167" y="111438"/>
                    <a:pt x="498167" y="249074"/>
                  </a:cubicBezTo>
                  <a:cubicBezTo>
                    <a:pt x="498167" y="386709"/>
                    <a:pt x="386592" y="498284"/>
                    <a:pt x="248956" y="498284"/>
                  </a:cubicBezTo>
                  <a:close/>
                </a:path>
              </a:pathLst>
            </a:custGeom>
            <a:solidFill>
              <a:schemeClr val="accent4"/>
            </a:solidFill>
            <a:ln w="9525" cap="flat">
              <a:noFill/>
              <a:prstDash val="solid"/>
              <a:miter/>
            </a:ln>
          </p:spPr>
          <p:txBody>
            <a:bodyPr rtlCol="0" anchor="ctr"/>
            <a:lstStyle/>
            <a:p>
              <a:endParaRPr lang="zh-CN" altLang="en-US"/>
            </a:p>
          </p:txBody>
        </p:sp>
        <p:sp>
          <p:nvSpPr>
            <p:cNvPr id="32" name="任意多边形: 形状 31">
              <a:extLst>
                <a:ext uri="{FF2B5EF4-FFF2-40B4-BE49-F238E27FC236}">
                  <a16:creationId xmlns:a16="http://schemas.microsoft.com/office/drawing/2014/main" id="{E9B73505-B4F3-482C-C50E-9448ED5BEF7C}"/>
                </a:ext>
              </a:extLst>
            </p:cNvPr>
            <p:cNvSpPr/>
            <p:nvPr/>
          </p:nvSpPr>
          <p:spPr>
            <a:xfrm>
              <a:off x="5654448" y="4099475"/>
              <a:ext cx="266625" cy="251424"/>
            </a:xfrm>
            <a:custGeom>
              <a:avLst/>
              <a:gdLst>
                <a:gd name="connsiteX0" fmla="*/ 262862 w 266625"/>
                <a:gd name="connsiteY0" fmla="*/ 112097 h 251424"/>
                <a:gd name="connsiteX1" fmla="*/ 192212 w 266625"/>
                <a:gd name="connsiteY1" fmla="*/ 8975 h 251424"/>
                <a:gd name="connsiteX2" fmla="*/ 163085 w 266625"/>
                <a:gd name="connsiteY2" fmla="*/ 3533 h 251424"/>
                <a:gd name="connsiteX3" fmla="*/ 157642 w 266625"/>
                <a:gd name="connsiteY3" fmla="*/ 32660 h 251424"/>
                <a:gd name="connsiteX4" fmla="*/ 203334 w 266625"/>
                <a:gd name="connsiteY4" fmla="*/ 99352 h 251424"/>
                <a:gd name="connsiteX5" fmla="*/ 24329 w 266625"/>
                <a:gd name="connsiteY5" fmla="*/ 99352 h 251424"/>
                <a:gd name="connsiteX6" fmla="*/ -254 w 266625"/>
                <a:gd name="connsiteY6" fmla="*/ 123935 h 251424"/>
                <a:gd name="connsiteX7" fmla="*/ 24329 w 266625"/>
                <a:gd name="connsiteY7" fmla="*/ 148518 h 251424"/>
                <a:gd name="connsiteX8" fmla="*/ 205582 w 266625"/>
                <a:gd name="connsiteY8" fmla="*/ 148518 h 251424"/>
                <a:gd name="connsiteX9" fmla="*/ 157642 w 266625"/>
                <a:gd name="connsiteY9" fmla="*/ 218491 h 251424"/>
                <a:gd name="connsiteX10" fmla="*/ 163085 w 266625"/>
                <a:gd name="connsiteY10" fmla="*/ 247618 h 251424"/>
                <a:gd name="connsiteX11" fmla="*/ 192212 w 266625"/>
                <a:gd name="connsiteY11" fmla="*/ 242176 h 251424"/>
                <a:gd name="connsiteX12" fmla="*/ 262862 w 266625"/>
                <a:gd name="connsiteY12" fmla="*/ 139055 h 251424"/>
                <a:gd name="connsiteX13" fmla="*/ 262862 w 266625"/>
                <a:gd name="connsiteY13" fmla="*/ 112097 h 25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625" h="251424">
                  <a:moveTo>
                    <a:pt x="262862" y="112097"/>
                  </a:moveTo>
                  <a:lnTo>
                    <a:pt x="192212" y="8975"/>
                  </a:lnTo>
                  <a:cubicBezTo>
                    <a:pt x="185672" y="-571"/>
                    <a:pt x="172631" y="-3008"/>
                    <a:pt x="163085" y="3533"/>
                  </a:cubicBezTo>
                  <a:cubicBezTo>
                    <a:pt x="153538" y="10073"/>
                    <a:pt x="151102" y="23114"/>
                    <a:pt x="157642" y="32660"/>
                  </a:cubicBezTo>
                  <a:lnTo>
                    <a:pt x="203334" y="99352"/>
                  </a:lnTo>
                  <a:lnTo>
                    <a:pt x="24329" y="99352"/>
                  </a:lnTo>
                  <a:cubicBezTo>
                    <a:pt x="10752" y="99352"/>
                    <a:pt x="-254" y="110358"/>
                    <a:pt x="-254" y="123935"/>
                  </a:cubicBezTo>
                  <a:cubicBezTo>
                    <a:pt x="-254" y="137512"/>
                    <a:pt x="10752" y="148518"/>
                    <a:pt x="24329" y="148518"/>
                  </a:cubicBezTo>
                  <a:lnTo>
                    <a:pt x="205582" y="148518"/>
                  </a:lnTo>
                  <a:lnTo>
                    <a:pt x="157642" y="218491"/>
                  </a:lnTo>
                  <a:cubicBezTo>
                    <a:pt x="151102" y="228038"/>
                    <a:pt x="153538" y="241078"/>
                    <a:pt x="163085" y="247618"/>
                  </a:cubicBezTo>
                  <a:cubicBezTo>
                    <a:pt x="172631" y="254159"/>
                    <a:pt x="185672" y="251722"/>
                    <a:pt x="192212" y="242176"/>
                  </a:cubicBezTo>
                  <a:lnTo>
                    <a:pt x="262862" y="139055"/>
                  </a:lnTo>
                  <a:cubicBezTo>
                    <a:pt x="267541" y="130678"/>
                    <a:pt x="267541" y="120474"/>
                    <a:pt x="262862" y="112097"/>
                  </a:cubicBezTo>
                  <a:close/>
                </a:path>
              </a:pathLst>
            </a:custGeom>
            <a:solidFill>
              <a:schemeClr val="accent1"/>
            </a:solidFill>
            <a:ln w="9525" cap="flat">
              <a:noFill/>
              <a:prstDash val="solid"/>
              <a:miter/>
            </a:ln>
          </p:spPr>
          <p:txBody>
            <a:bodyPr rtlCol="0" anchor="ctr"/>
            <a:lstStyle/>
            <a:p>
              <a:endParaRPr lang="zh-CN" altLang="en-US"/>
            </a:p>
          </p:txBody>
        </p:sp>
      </p:grpSp>
      <p:sp>
        <p:nvSpPr>
          <p:cNvPr id="33" name="任意多边形: 形状 32">
            <a:extLst>
              <a:ext uri="{FF2B5EF4-FFF2-40B4-BE49-F238E27FC236}">
                <a16:creationId xmlns:a16="http://schemas.microsoft.com/office/drawing/2014/main" id="{2B3AF222-423C-7A32-7BB4-C0E570A2BDB6}"/>
              </a:ext>
            </a:extLst>
          </p:cNvPr>
          <p:cNvSpPr/>
          <p:nvPr userDrawn="1"/>
        </p:nvSpPr>
        <p:spPr>
          <a:xfrm>
            <a:off x="-3037" y="6507498"/>
            <a:ext cx="2692431" cy="22669"/>
          </a:xfrm>
          <a:custGeom>
            <a:avLst/>
            <a:gdLst>
              <a:gd name="connsiteX0" fmla="*/ 2692267 w 2692431"/>
              <a:gd name="connsiteY0" fmla="*/ 11210 h 22669"/>
              <a:gd name="connsiteX1" fmla="*/ 2681000 w 2692431"/>
              <a:gd name="connsiteY1" fmla="*/ 22545 h 22669"/>
              <a:gd name="connsiteX2" fmla="*/ 2680933 w 2692431"/>
              <a:gd name="connsiteY2" fmla="*/ 22545 h 22669"/>
              <a:gd name="connsiteX3" fmla="*/ 11170 w 2692431"/>
              <a:gd name="connsiteY3" fmla="*/ 22545 h 22669"/>
              <a:gd name="connsiteX4" fmla="*/ -164 w 2692431"/>
              <a:gd name="connsiteY4" fmla="*/ 11210 h 22669"/>
              <a:gd name="connsiteX5" fmla="*/ 11170 w 2692431"/>
              <a:gd name="connsiteY5" fmla="*/ -124 h 22669"/>
              <a:gd name="connsiteX6" fmla="*/ 2680933 w 2692431"/>
              <a:gd name="connsiteY6" fmla="*/ -124 h 22669"/>
              <a:gd name="connsiteX7" fmla="*/ 2692267 w 2692431"/>
              <a:gd name="connsiteY7" fmla="*/ 11144 h 22669"/>
              <a:gd name="connsiteX8" fmla="*/ 2692267 w 2692431"/>
              <a:gd name="connsiteY8" fmla="*/ 11210 h 2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2431" h="22669">
                <a:moveTo>
                  <a:pt x="2692267" y="11210"/>
                </a:moveTo>
                <a:cubicBezTo>
                  <a:pt x="2692287" y="17449"/>
                  <a:pt x="2687238" y="22526"/>
                  <a:pt x="2681000" y="22545"/>
                </a:cubicBezTo>
                <a:cubicBezTo>
                  <a:pt x="2680980" y="22545"/>
                  <a:pt x="2680952" y="22545"/>
                  <a:pt x="2680933" y="22545"/>
                </a:cubicBezTo>
                <a:lnTo>
                  <a:pt x="11170" y="22545"/>
                </a:lnTo>
                <a:cubicBezTo>
                  <a:pt x="4912" y="22545"/>
                  <a:pt x="-164" y="17468"/>
                  <a:pt x="-164" y="11210"/>
                </a:cubicBezTo>
                <a:cubicBezTo>
                  <a:pt x="-164" y="4952"/>
                  <a:pt x="4912" y="-124"/>
                  <a:pt x="11170" y="-124"/>
                </a:cubicBezTo>
                <a:lnTo>
                  <a:pt x="2680933" y="-124"/>
                </a:lnTo>
                <a:cubicBezTo>
                  <a:pt x="2687172" y="-144"/>
                  <a:pt x="2692249" y="4905"/>
                  <a:pt x="2692267" y="11144"/>
                </a:cubicBezTo>
                <a:cubicBezTo>
                  <a:pt x="2692267" y="11163"/>
                  <a:pt x="2692267" y="11191"/>
                  <a:pt x="2692267" y="11210"/>
                </a:cubicBezTo>
                <a:close/>
              </a:path>
            </a:pathLst>
          </a:custGeom>
          <a:solidFill>
            <a:schemeClr val="accent4"/>
          </a:solidFill>
          <a:ln w="9525" cap="flat">
            <a:noFill/>
            <a:prstDash val="solid"/>
            <a:miter/>
          </a:ln>
        </p:spPr>
        <p:txBody>
          <a:bodyPr rtlCol="0" anchor="ctr"/>
          <a:lstStyle/>
          <a:p>
            <a:endParaRPr lang="zh-CN" altLang="en-US"/>
          </a:p>
        </p:txBody>
      </p:sp>
      <p:sp>
        <p:nvSpPr>
          <p:cNvPr id="34" name="任意多边形: 形状 33">
            <a:extLst>
              <a:ext uri="{FF2B5EF4-FFF2-40B4-BE49-F238E27FC236}">
                <a16:creationId xmlns:a16="http://schemas.microsoft.com/office/drawing/2014/main" id="{1B94CA71-BAF2-0DCE-F9FC-3DCF81751276}"/>
              </a:ext>
            </a:extLst>
          </p:cNvPr>
          <p:cNvSpPr/>
          <p:nvPr userDrawn="1"/>
        </p:nvSpPr>
        <p:spPr>
          <a:xfrm>
            <a:off x="10092674" y="1008807"/>
            <a:ext cx="208126" cy="212765"/>
          </a:xfrm>
          <a:custGeom>
            <a:avLst/>
            <a:gdLst>
              <a:gd name="connsiteX0" fmla="*/ 208127 w 208126"/>
              <a:gd name="connsiteY0" fmla="*/ 106383 h 212765"/>
              <a:gd name="connsiteX1" fmla="*/ 104064 w 208126"/>
              <a:gd name="connsiteY1" fmla="*/ 212766 h 212765"/>
              <a:gd name="connsiteX2" fmla="*/ 0 w 208126"/>
              <a:gd name="connsiteY2" fmla="*/ 106383 h 212765"/>
              <a:gd name="connsiteX3" fmla="*/ 104064 w 208126"/>
              <a:gd name="connsiteY3" fmla="*/ 0 h 212765"/>
              <a:gd name="connsiteX4" fmla="*/ 208127 w 208126"/>
              <a:gd name="connsiteY4" fmla="*/ 106383 h 2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26" h="212765">
                <a:moveTo>
                  <a:pt x="208127" y="106383"/>
                </a:moveTo>
                <a:cubicBezTo>
                  <a:pt x="208127" y="165136"/>
                  <a:pt x="161536" y="212766"/>
                  <a:pt x="104064" y="212766"/>
                </a:cubicBezTo>
                <a:cubicBezTo>
                  <a:pt x="46591" y="212766"/>
                  <a:pt x="0" y="165136"/>
                  <a:pt x="0" y="106383"/>
                </a:cubicBezTo>
                <a:cubicBezTo>
                  <a:pt x="0" y="47629"/>
                  <a:pt x="46591" y="0"/>
                  <a:pt x="104064" y="0"/>
                </a:cubicBezTo>
                <a:cubicBezTo>
                  <a:pt x="161536" y="0"/>
                  <a:pt x="208127" y="47629"/>
                  <a:pt x="208127" y="106383"/>
                </a:cubicBezTo>
                <a:close/>
              </a:path>
            </a:pathLst>
          </a:custGeom>
          <a:solidFill>
            <a:schemeClr val="accent1"/>
          </a:solidFill>
          <a:ln w="9525" cap="flat">
            <a:noFill/>
            <a:prstDash val="solid"/>
            <a:miter/>
          </a:ln>
        </p:spPr>
        <p:txBody>
          <a:bodyPr rtlCol="0" anchor="ctr"/>
          <a:lstStyle/>
          <a:p>
            <a:endParaRPr lang="zh-CN" altLang="en-US"/>
          </a:p>
        </p:txBody>
      </p:sp>
      <p:sp>
        <p:nvSpPr>
          <p:cNvPr id="35" name="任意多边形: 形状 34">
            <a:extLst>
              <a:ext uri="{FF2B5EF4-FFF2-40B4-BE49-F238E27FC236}">
                <a16:creationId xmlns:a16="http://schemas.microsoft.com/office/drawing/2014/main" id="{8E20F0BD-3B2C-EDB6-9049-76278CF1AF4A}"/>
              </a:ext>
            </a:extLst>
          </p:cNvPr>
          <p:cNvSpPr/>
          <p:nvPr userDrawn="1"/>
        </p:nvSpPr>
        <p:spPr>
          <a:xfrm>
            <a:off x="10452167" y="1008807"/>
            <a:ext cx="208126" cy="212765"/>
          </a:xfrm>
          <a:custGeom>
            <a:avLst/>
            <a:gdLst>
              <a:gd name="connsiteX0" fmla="*/ 208127 w 208126"/>
              <a:gd name="connsiteY0" fmla="*/ 106383 h 212765"/>
              <a:gd name="connsiteX1" fmla="*/ 104064 w 208126"/>
              <a:gd name="connsiteY1" fmla="*/ 212766 h 212765"/>
              <a:gd name="connsiteX2" fmla="*/ 0 w 208126"/>
              <a:gd name="connsiteY2" fmla="*/ 106383 h 212765"/>
              <a:gd name="connsiteX3" fmla="*/ 104064 w 208126"/>
              <a:gd name="connsiteY3" fmla="*/ 0 h 212765"/>
              <a:gd name="connsiteX4" fmla="*/ 208127 w 208126"/>
              <a:gd name="connsiteY4" fmla="*/ 106383 h 2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26" h="212765">
                <a:moveTo>
                  <a:pt x="208127" y="106383"/>
                </a:moveTo>
                <a:cubicBezTo>
                  <a:pt x="208127" y="165136"/>
                  <a:pt x="161536" y="212766"/>
                  <a:pt x="104064" y="212766"/>
                </a:cubicBezTo>
                <a:cubicBezTo>
                  <a:pt x="46591" y="212766"/>
                  <a:pt x="0" y="165136"/>
                  <a:pt x="0" y="106383"/>
                </a:cubicBezTo>
                <a:cubicBezTo>
                  <a:pt x="0" y="47629"/>
                  <a:pt x="46591" y="0"/>
                  <a:pt x="104064" y="0"/>
                </a:cubicBezTo>
                <a:cubicBezTo>
                  <a:pt x="161536" y="0"/>
                  <a:pt x="208127" y="47629"/>
                  <a:pt x="208127" y="106383"/>
                </a:cubicBezTo>
                <a:close/>
              </a:path>
            </a:pathLst>
          </a:custGeom>
          <a:solidFill>
            <a:schemeClr val="accent1"/>
          </a:solidFill>
          <a:ln w="9525" cap="flat">
            <a:noFill/>
            <a:prstDash val="solid"/>
            <a:miter/>
          </a:ln>
        </p:spPr>
        <p:txBody>
          <a:bodyPr rtlCol="0" anchor="ctr"/>
          <a:lstStyle/>
          <a:p>
            <a:endParaRPr lang="zh-CN" altLang="en-US"/>
          </a:p>
        </p:txBody>
      </p:sp>
      <p:sp>
        <p:nvSpPr>
          <p:cNvPr id="36" name="任意多边形: 形状 35">
            <a:extLst>
              <a:ext uri="{FF2B5EF4-FFF2-40B4-BE49-F238E27FC236}">
                <a16:creationId xmlns:a16="http://schemas.microsoft.com/office/drawing/2014/main" id="{33C0479D-E0F7-B008-6DF0-DDD5F2EC59C0}"/>
              </a:ext>
            </a:extLst>
          </p:cNvPr>
          <p:cNvSpPr/>
          <p:nvPr userDrawn="1"/>
        </p:nvSpPr>
        <p:spPr>
          <a:xfrm>
            <a:off x="10811660" y="1008807"/>
            <a:ext cx="208126" cy="212765"/>
          </a:xfrm>
          <a:custGeom>
            <a:avLst/>
            <a:gdLst>
              <a:gd name="connsiteX0" fmla="*/ 208127 w 208126"/>
              <a:gd name="connsiteY0" fmla="*/ 106383 h 212765"/>
              <a:gd name="connsiteX1" fmla="*/ 104064 w 208126"/>
              <a:gd name="connsiteY1" fmla="*/ 212766 h 212765"/>
              <a:gd name="connsiteX2" fmla="*/ 0 w 208126"/>
              <a:gd name="connsiteY2" fmla="*/ 106383 h 212765"/>
              <a:gd name="connsiteX3" fmla="*/ 104064 w 208126"/>
              <a:gd name="connsiteY3" fmla="*/ 0 h 212765"/>
              <a:gd name="connsiteX4" fmla="*/ 208127 w 208126"/>
              <a:gd name="connsiteY4" fmla="*/ 106383 h 2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26" h="212765">
                <a:moveTo>
                  <a:pt x="208127" y="106383"/>
                </a:moveTo>
                <a:cubicBezTo>
                  <a:pt x="208127" y="165136"/>
                  <a:pt x="161536" y="212766"/>
                  <a:pt x="104064" y="212766"/>
                </a:cubicBezTo>
                <a:cubicBezTo>
                  <a:pt x="46591" y="212766"/>
                  <a:pt x="0" y="165136"/>
                  <a:pt x="0" y="106383"/>
                </a:cubicBezTo>
                <a:cubicBezTo>
                  <a:pt x="0" y="47629"/>
                  <a:pt x="46591" y="0"/>
                  <a:pt x="104064" y="0"/>
                </a:cubicBezTo>
                <a:cubicBezTo>
                  <a:pt x="161536" y="0"/>
                  <a:pt x="208127" y="47629"/>
                  <a:pt x="208127" y="106383"/>
                </a:cubicBezTo>
                <a:close/>
              </a:path>
            </a:pathLst>
          </a:custGeom>
          <a:solidFill>
            <a:schemeClr val="accent1"/>
          </a:solidFill>
          <a:ln w="9525" cap="flat">
            <a:noFill/>
            <a:prstDash val="solid"/>
            <a:miter/>
          </a:ln>
        </p:spPr>
        <p:txBody>
          <a:bodyPr rtlCol="0" anchor="ctr"/>
          <a:lstStyle/>
          <a:p>
            <a:endParaRPr lang="zh-CN" altLang="en-US"/>
          </a:p>
        </p:txBody>
      </p:sp>
    </p:spTree>
    <p:extLst>
      <p:ext uri="{BB962C8B-B14F-4D97-AF65-F5344CB8AC3E}">
        <p14:creationId xmlns:p14="http://schemas.microsoft.com/office/powerpoint/2010/main" val="3239039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098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注页">
    <p:spTree>
      <p:nvGrpSpPr>
        <p:cNvPr id="1" name=""/>
        <p:cNvGrpSpPr/>
        <p:nvPr/>
      </p:nvGrpSpPr>
      <p:grpSpPr>
        <a:xfrm>
          <a:off x="0" y="0"/>
          <a:ext cx="0" cy="0"/>
          <a:chOff x="0" y="0"/>
          <a:chExt cx="0" cy="0"/>
        </a:xfrm>
      </p:grpSpPr>
      <p:pic>
        <p:nvPicPr>
          <p:cNvPr id="3" name="图片 2" descr="形状&#10;&#10;描述已自动生成">
            <a:extLst>
              <a:ext uri="{FF2B5EF4-FFF2-40B4-BE49-F238E27FC236}">
                <a16:creationId xmlns:a16="http://schemas.microsoft.com/office/drawing/2014/main" id="{E5CCEFA7-47D5-B900-1175-AB06FF0250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文本占位符 1">
            <a:extLst>
              <a:ext uri="{FF2B5EF4-FFF2-40B4-BE49-F238E27FC236}">
                <a16:creationId xmlns:a16="http://schemas.microsoft.com/office/drawing/2014/main" id="{B7591AD8-5761-FC9C-69C8-19DE36756692}"/>
              </a:ext>
            </a:extLst>
          </p:cNvPr>
          <p:cNvSpPr txBox="1">
            <a:spLocks/>
          </p:cNvSpPr>
          <p:nvPr userDrawn="1"/>
        </p:nvSpPr>
        <p:spPr>
          <a:xfrm>
            <a:off x="440603" y="182445"/>
            <a:ext cx="1657138" cy="287259"/>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100" b="0" i="0" kern="120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sz="11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cs typeface="Segoe UI Light" charset="0"/>
              </a:rPr>
              <a:t>OfficePLUS.cn</a:t>
            </a:r>
            <a:endParaRPr kumimoji="1" lang="zh-CN" altLang="en-US" sz="11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cs typeface="Segoe UI Light" charset="0"/>
            </a:endParaRPr>
          </a:p>
        </p:txBody>
      </p:sp>
      <p:sp>
        <p:nvSpPr>
          <p:cNvPr id="5" name="文本占位符 2">
            <a:extLst>
              <a:ext uri="{FF2B5EF4-FFF2-40B4-BE49-F238E27FC236}">
                <a16:creationId xmlns:a16="http://schemas.microsoft.com/office/drawing/2014/main" id="{B73ADEDC-FE00-0E10-27E5-C25D10729B44}"/>
              </a:ext>
            </a:extLst>
          </p:cNvPr>
          <p:cNvSpPr txBox="1">
            <a:spLocks/>
          </p:cNvSpPr>
          <p:nvPr userDrawn="1"/>
        </p:nvSpPr>
        <p:spPr>
          <a:xfrm>
            <a:off x="4153012" y="759876"/>
            <a:ext cx="7074345" cy="5399189"/>
          </a:xfrm>
          <a:prstGeom prst="rect">
            <a:avLst/>
          </a:prstGeom>
        </p:spPr>
        <p:txBody>
          <a:bodyPr/>
          <a:lstStyle>
            <a:lvl1pPr marL="0" indent="0" algn="l" defTabSz="914400" rtl="0" eaLnBrk="1" latinLnBrk="0" hangingPunct="1">
              <a:lnSpc>
                <a:spcPct val="150000"/>
              </a:lnSpc>
              <a:spcBef>
                <a:spcPts val="1000"/>
              </a:spcBef>
              <a:buFont typeface="Arial" panose="020B0604020202020204" pitchFamily="34" charset="0"/>
              <a:buNone/>
              <a:defRPr sz="1200" b="0" i="0" kern="120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中文 微软雅黑</a:t>
            </a:r>
            <a:endParaRPr kumimoji="1" lang="en"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英文 </a:t>
            </a:r>
            <a:r>
              <a:rPr kumimoji="1" lang="en"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A</a:t>
            </a:r>
            <a:r>
              <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rial</a:t>
            </a:r>
            <a:endParaRPr kumimoji="1" lang="en"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标题 </a:t>
            </a:r>
            <a:r>
              <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1.0</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正文 </a:t>
            </a:r>
            <a:r>
              <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1.2</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F</a:t>
            </a:r>
            <a:r>
              <a:rPr kumimoji="1" lang="en"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reepik</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本网站所提供的任何信息内容（包括但不限于 </a:t>
            </a:r>
            <a:r>
              <a:rPr kumimoji="1" lang="en"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PPT </a:t>
            </a: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模板、</a:t>
            </a:r>
            <a:r>
              <a:rPr kumimoji="1" lang="en"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Word </a:t>
            </a: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文档、</a:t>
            </a:r>
            <a:r>
              <a:rPr kumimoji="1" lang="en"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Excel </a:t>
            </a: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图表、图片素材等）均受</a:t>
            </a:r>
            <a:r>
              <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a:t>
            </a: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中华人民共和国著作权法</a:t>
            </a:r>
            <a:r>
              <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a:t>
            </a: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a:t>
            </a:r>
            <a:r>
              <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a:t>
            </a: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信息网络传播权保护条例</a:t>
            </a:r>
            <a:r>
              <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a:t>
            </a: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及其他适用的法律法规的保护，未经权利人书面明确授权，信息内容的任何部分</a:t>
            </a:r>
            <a:r>
              <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a:t>
            </a: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包括图片或图表</a:t>
            </a:r>
            <a:r>
              <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a:t>
            </a: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不得被全部或部分的复制、传播、销售，否则将承担法律责任。</a:t>
            </a: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羽毛球</a:t>
            </a:r>
            <a:endParaRPr kumimoji="1" lang="en"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p:txBody>
      </p:sp>
      <p:sp>
        <p:nvSpPr>
          <p:cNvPr id="6" name="文本占位符 4">
            <a:extLst>
              <a:ext uri="{FF2B5EF4-FFF2-40B4-BE49-F238E27FC236}">
                <a16:creationId xmlns:a16="http://schemas.microsoft.com/office/drawing/2014/main" id="{2F58315B-43D9-260E-12B2-E53EA204AF72}"/>
              </a:ext>
            </a:extLst>
          </p:cNvPr>
          <p:cNvSpPr txBox="1">
            <a:spLocks/>
          </p:cNvSpPr>
          <p:nvPr userDrawn="1"/>
        </p:nvSpPr>
        <p:spPr>
          <a:xfrm>
            <a:off x="440603" y="759873"/>
            <a:ext cx="1657138"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kern="1200">
                <a:solidFill>
                  <a:schemeClr val="bg1"/>
                </a:solidFill>
                <a:latin typeface="Microsoft YaHei" panose="020B0503020204020204" pitchFamily="34" charset="-122"/>
                <a:ea typeface="Microsoft YaHei" panose="020B0503020204020204" pitchFamily="34" charset="-122"/>
                <a:cs typeface="Microsoft YaHei"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zh-CN" altLang="en-US" sz="1867" b="0"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rPr>
              <a:t>标注</a:t>
            </a:r>
            <a:endParaRPr kumimoji="1" lang="zh-CN" altLang="en-US" sz="1867"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endParaRPr>
          </a:p>
        </p:txBody>
      </p:sp>
      <p:sp>
        <p:nvSpPr>
          <p:cNvPr id="7" name="文本占位符 7">
            <a:extLst>
              <a:ext uri="{FF2B5EF4-FFF2-40B4-BE49-F238E27FC236}">
                <a16:creationId xmlns:a16="http://schemas.microsoft.com/office/drawing/2014/main" id="{A1FC79D7-8C5F-5BA4-CDB0-10D9CA330624}"/>
              </a:ext>
            </a:extLst>
          </p:cNvPr>
          <p:cNvSpPr txBox="1">
            <a:spLocks/>
          </p:cNvSpPr>
          <p:nvPr userDrawn="1"/>
        </p:nvSpPr>
        <p:spPr>
          <a:xfrm>
            <a:off x="2378000" y="759876"/>
            <a:ext cx="1494754" cy="5399189"/>
          </a:xfrm>
          <a:prstGeom prst="rect">
            <a:avLst/>
          </a:prstGeom>
        </p:spPr>
        <p:txBody>
          <a:bodyPr/>
          <a:lstStyle>
            <a:lvl1pPr marL="0" indent="0" algn="l" defTabSz="914400" rtl="0" eaLnBrk="1" latinLnBrk="0" hangingPunct="1">
              <a:lnSpc>
                <a:spcPct val="150000"/>
              </a:lnSpc>
              <a:spcBef>
                <a:spcPts val="1000"/>
              </a:spcBef>
              <a:buFont typeface="Arial" panose="020B0604020202020204" pitchFamily="34" charset="0"/>
              <a:buNone/>
              <a:defRPr sz="1200" b="0" i="0" kern="120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a:ln>
                  <a:noFill/>
                </a:ln>
                <a:solidFill>
                  <a:srgbClr val="FFFFFF"/>
                </a:solidFill>
                <a:effectLst/>
                <a:uLnTx/>
                <a:uFillTx/>
                <a:latin typeface="Microsoft YaHei Light" panose="020B0503020204020204" pitchFamily="34" charset="-122"/>
                <a:ea typeface="Microsoft YaHei Light" panose="020B0503020204020204" pitchFamily="34" charset="-122"/>
              </a:rPr>
              <a:t>字体使用</a:t>
            </a: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a:ln>
                  <a:noFill/>
                </a:ln>
                <a:solidFill>
                  <a:srgbClr val="FFFFFF"/>
                </a:solidFill>
                <a:effectLst/>
                <a:uLnTx/>
                <a:uFillTx/>
                <a:latin typeface="Microsoft YaHei Light" panose="020B0503020204020204" pitchFamily="34" charset="-122"/>
                <a:ea typeface="Microsoft YaHei Light" panose="020B0503020204020204" pitchFamily="34" charset="-122"/>
              </a:rPr>
              <a:t>行距</a:t>
            </a: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a:ln>
                  <a:noFill/>
                </a:ln>
                <a:solidFill>
                  <a:srgbClr val="FFFFFF"/>
                </a:solidFill>
                <a:effectLst/>
                <a:uLnTx/>
                <a:uFillTx/>
                <a:latin typeface="Microsoft YaHei Light" panose="020B0503020204020204" pitchFamily="34" charset="-122"/>
                <a:ea typeface="Microsoft YaHei Light" panose="020B0503020204020204" pitchFamily="34" charset="-122"/>
              </a:rPr>
              <a:t>素材</a:t>
            </a: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a:ln>
                  <a:noFill/>
                </a:ln>
                <a:solidFill>
                  <a:srgbClr val="FFFFFF"/>
                </a:solidFill>
                <a:effectLst/>
                <a:uLnTx/>
                <a:uFillTx/>
                <a:latin typeface="Microsoft YaHei Light" panose="020B0503020204020204" pitchFamily="34" charset="-122"/>
                <a:ea typeface="Microsoft YaHei Light" panose="020B0503020204020204" pitchFamily="34" charset="-122"/>
              </a:rPr>
              <a:t>声明</a:t>
            </a: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a:ln>
                  <a:noFill/>
                </a:ln>
                <a:solidFill>
                  <a:srgbClr val="FFFFFF"/>
                </a:solidFill>
                <a:effectLst/>
                <a:uLnTx/>
                <a:uFillTx/>
                <a:latin typeface="Microsoft YaHei Light" panose="020B0503020204020204" pitchFamily="34" charset="-122"/>
                <a:ea typeface="Microsoft YaHei Light" panose="020B0503020204020204" pitchFamily="34" charset="-122"/>
              </a:rPr>
              <a:t>作者</a:t>
            </a:r>
            <a:endPar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p:txBody>
      </p:sp>
    </p:spTree>
    <p:extLst>
      <p:ext uri="{BB962C8B-B14F-4D97-AF65-F5344CB8AC3E}">
        <p14:creationId xmlns:p14="http://schemas.microsoft.com/office/powerpoint/2010/main" val="2025737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764DD16D-8638-8C67-BEF0-A84AE89C8502}"/>
              </a:ext>
            </a:extLst>
          </p:cNvPr>
          <p:cNvSpPr/>
          <p:nvPr userDrawn="1"/>
        </p:nvSpPr>
        <p:spPr>
          <a:xfrm>
            <a:off x="562325" y="5566742"/>
            <a:ext cx="495442" cy="644194"/>
          </a:xfrm>
          <a:custGeom>
            <a:avLst/>
            <a:gdLst>
              <a:gd name="connsiteX0" fmla="*/ 0 w 495442"/>
              <a:gd name="connsiteY0" fmla="*/ 572548 h 644194"/>
              <a:gd name="connsiteX1" fmla="*/ 148438 w 495442"/>
              <a:gd name="connsiteY1" fmla="*/ 644195 h 644194"/>
              <a:gd name="connsiteX2" fmla="*/ 495443 w 495442"/>
              <a:gd name="connsiteY2" fmla="*/ 105746 h 644194"/>
              <a:gd name="connsiteX3" fmla="*/ 276358 w 495442"/>
              <a:gd name="connsiteY3" fmla="*/ 0 h 644194"/>
              <a:gd name="connsiteX4" fmla="*/ 0 w 495442"/>
              <a:gd name="connsiteY4" fmla="*/ 572548 h 644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42" h="644194">
                <a:moveTo>
                  <a:pt x="0" y="572548"/>
                </a:moveTo>
                <a:lnTo>
                  <a:pt x="148438" y="644195"/>
                </a:lnTo>
                <a:lnTo>
                  <a:pt x="495443" y="105746"/>
                </a:lnTo>
                <a:lnTo>
                  <a:pt x="276358" y="0"/>
                </a:lnTo>
                <a:lnTo>
                  <a:pt x="0" y="572548"/>
                </a:lnTo>
                <a:close/>
              </a:path>
            </a:pathLst>
          </a:custGeom>
          <a:solidFill>
            <a:schemeClr val="accent4"/>
          </a:solidFill>
          <a:ln w="9525" cap="flat">
            <a:noFill/>
            <a:prstDash val="solid"/>
            <a:miter/>
          </a:ln>
        </p:spPr>
        <p:txBody>
          <a:bodyPr rtlCol="0" anchor="ctr"/>
          <a:lstStyle/>
          <a:p>
            <a:endParaRPr lang="zh-CN" altLang="en-US"/>
          </a:p>
        </p:txBody>
      </p:sp>
      <p:sp>
        <p:nvSpPr>
          <p:cNvPr id="8" name="任意多边形: 形状 7">
            <a:extLst>
              <a:ext uri="{FF2B5EF4-FFF2-40B4-BE49-F238E27FC236}">
                <a16:creationId xmlns:a16="http://schemas.microsoft.com/office/drawing/2014/main" id="{8A13B11D-3C3F-4E30-3B1E-339FEF8D17B5}"/>
              </a:ext>
            </a:extLst>
          </p:cNvPr>
          <p:cNvSpPr/>
          <p:nvPr userDrawn="1"/>
        </p:nvSpPr>
        <p:spPr>
          <a:xfrm>
            <a:off x="482344" y="6108172"/>
            <a:ext cx="478906" cy="403774"/>
          </a:xfrm>
          <a:custGeom>
            <a:avLst/>
            <a:gdLst>
              <a:gd name="connsiteX0" fmla="*/ -164 w 478906"/>
              <a:gd name="connsiteY0" fmla="*/ 183317 h 403774"/>
              <a:gd name="connsiteX1" fmla="*/ 456292 w 478906"/>
              <a:gd name="connsiteY1" fmla="*/ 403650 h 403774"/>
              <a:gd name="connsiteX2" fmla="*/ 459083 w 478906"/>
              <a:gd name="connsiteY2" fmla="*/ 397877 h 403774"/>
              <a:gd name="connsiteX3" fmla="*/ 367186 w 478906"/>
              <a:gd name="connsiteY3" fmla="*/ 134455 h 403774"/>
              <a:gd name="connsiteX4" fmla="*/ 367177 w 478906"/>
              <a:gd name="connsiteY4" fmla="*/ 134445 h 403774"/>
              <a:gd name="connsiteX5" fmla="*/ 314332 w 478906"/>
              <a:gd name="connsiteY5" fmla="*/ 30946 h 403774"/>
              <a:gd name="connsiteX6" fmla="*/ 128233 w 478906"/>
              <a:gd name="connsiteY6" fmla="*/ 19106 h 403774"/>
              <a:gd name="connsiteX7" fmla="*/ 88389 w 478906"/>
              <a:gd name="connsiteY7" fmla="*/ -124 h 40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906" h="403774">
                <a:moveTo>
                  <a:pt x="-164" y="183317"/>
                </a:moveTo>
                <a:lnTo>
                  <a:pt x="456292" y="403650"/>
                </a:lnTo>
                <a:lnTo>
                  <a:pt x="459083" y="397877"/>
                </a:lnTo>
                <a:cubicBezTo>
                  <a:pt x="506442" y="299761"/>
                  <a:pt x="465303" y="181822"/>
                  <a:pt x="367186" y="134455"/>
                </a:cubicBezTo>
                <a:lnTo>
                  <a:pt x="367177" y="134445"/>
                </a:lnTo>
                <a:lnTo>
                  <a:pt x="314332" y="30946"/>
                </a:lnTo>
                <a:lnTo>
                  <a:pt x="128233" y="19106"/>
                </a:lnTo>
                <a:lnTo>
                  <a:pt x="88389" y="-124"/>
                </a:lnTo>
                <a:close/>
              </a:path>
            </a:pathLst>
          </a:custGeom>
          <a:solidFill>
            <a:schemeClr val="accent3"/>
          </a:solidFill>
          <a:ln w="9525" cap="flat">
            <a:noFill/>
            <a:prstDash val="solid"/>
            <a:miter/>
          </a:ln>
        </p:spPr>
        <p:txBody>
          <a:bodyPr rtlCol="0" anchor="ctr"/>
          <a:lstStyle/>
          <a:p>
            <a:endParaRPr lang="zh-CN" altLang="en-US"/>
          </a:p>
        </p:txBody>
      </p:sp>
      <p:sp>
        <p:nvSpPr>
          <p:cNvPr id="9" name="任意多边形: 形状 8">
            <a:extLst>
              <a:ext uri="{FF2B5EF4-FFF2-40B4-BE49-F238E27FC236}">
                <a16:creationId xmlns:a16="http://schemas.microsoft.com/office/drawing/2014/main" id="{3D3CB941-6EDB-6F71-A718-14507F8C15BE}"/>
              </a:ext>
            </a:extLst>
          </p:cNvPr>
          <p:cNvSpPr/>
          <p:nvPr userDrawn="1"/>
        </p:nvSpPr>
        <p:spPr>
          <a:xfrm>
            <a:off x="1667187" y="5704236"/>
            <a:ext cx="243268" cy="635765"/>
          </a:xfrm>
          <a:custGeom>
            <a:avLst/>
            <a:gdLst>
              <a:gd name="connsiteX0" fmla="*/ 38 w 243268"/>
              <a:gd name="connsiteY0" fmla="*/ 635765 h 635765"/>
              <a:gd name="connsiteX1" fmla="*/ 164859 w 243268"/>
              <a:gd name="connsiteY1" fmla="*/ 635756 h 635765"/>
              <a:gd name="connsiteX2" fmla="*/ 243268 w 243268"/>
              <a:gd name="connsiteY2" fmla="*/ 0 h 635765"/>
              <a:gd name="connsiteX3" fmla="*/ 0 w 243268"/>
              <a:gd name="connsiteY3" fmla="*/ 9 h 635765"/>
              <a:gd name="connsiteX4" fmla="*/ 38 w 243268"/>
              <a:gd name="connsiteY4" fmla="*/ 635765 h 63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68" h="635765">
                <a:moveTo>
                  <a:pt x="38" y="635765"/>
                </a:moveTo>
                <a:lnTo>
                  <a:pt x="164859" y="635756"/>
                </a:lnTo>
                <a:lnTo>
                  <a:pt x="243268" y="0"/>
                </a:lnTo>
                <a:lnTo>
                  <a:pt x="0" y="9"/>
                </a:lnTo>
                <a:lnTo>
                  <a:pt x="38" y="635765"/>
                </a:lnTo>
                <a:close/>
              </a:path>
            </a:pathLst>
          </a:custGeom>
          <a:solidFill>
            <a:schemeClr val="accent4"/>
          </a:solidFill>
          <a:ln w="9525" cap="flat">
            <a:noFill/>
            <a:prstDash val="solid"/>
            <a:miter/>
          </a:ln>
        </p:spPr>
        <p:txBody>
          <a:bodyPr rtlCol="0" anchor="ctr"/>
          <a:lstStyle/>
          <a:p>
            <a:endParaRPr lang="zh-CN" altLang="en-US"/>
          </a:p>
        </p:txBody>
      </p:sp>
      <p:sp>
        <p:nvSpPr>
          <p:cNvPr id="10" name="任意多边形: 形状 9">
            <a:extLst>
              <a:ext uri="{FF2B5EF4-FFF2-40B4-BE49-F238E27FC236}">
                <a16:creationId xmlns:a16="http://schemas.microsoft.com/office/drawing/2014/main" id="{FCD45008-2ECD-D457-1C42-1285598038B6}"/>
              </a:ext>
            </a:extLst>
          </p:cNvPr>
          <p:cNvSpPr/>
          <p:nvPr userDrawn="1"/>
        </p:nvSpPr>
        <p:spPr>
          <a:xfrm>
            <a:off x="1661415" y="6237998"/>
            <a:ext cx="506863" cy="273948"/>
          </a:xfrm>
          <a:custGeom>
            <a:avLst/>
            <a:gdLst>
              <a:gd name="connsiteX0" fmla="*/ -155 w 506863"/>
              <a:gd name="connsiteY0" fmla="*/ 273824 h 273948"/>
              <a:gd name="connsiteX1" fmla="*/ 506699 w 506863"/>
              <a:gd name="connsiteY1" fmla="*/ 273805 h 273948"/>
              <a:gd name="connsiteX2" fmla="*/ 506699 w 506863"/>
              <a:gd name="connsiteY2" fmla="*/ 267395 h 273948"/>
              <a:gd name="connsiteX3" fmla="*/ 309417 w 506863"/>
              <a:gd name="connsiteY3" fmla="*/ 70113 h 273948"/>
              <a:gd name="connsiteX4" fmla="*/ 309398 w 506863"/>
              <a:gd name="connsiteY4" fmla="*/ 70113 h 273948"/>
              <a:gd name="connsiteX5" fmla="*/ 216815 w 506863"/>
              <a:gd name="connsiteY5" fmla="*/ -124 h 273948"/>
              <a:gd name="connsiteX6" fmla="*/ 44079 w 506863"/>
              <a:gd name="connsiteY6" fmla="*/ 70132 h 273948"/>
              <a:gd name="connsiteX7" fmla="*/ -164 w 506863"/>
              <a:gd name="connsiteY7" fmla="*/ 70132 h 27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863" h="273948">
                <a:moveTo>
                  <a:pt x="-155" y="273824"/>
                </a:moveTo>
                <a:lnTo>
                  <a:pt x="506699" y="273805"/>
                </a:lnTo>
                <a:lnTo>
                  <a:pt x="506699" y="267395"/>
                </a:lnTo>
                <a:cubicBezTo>
                  <a:pt x="506689" y="158448"/>
                  <a:pt x="418364" y="70122"/>
                  <a:pt x="309417" y="70113"/>
                </a:cubicBezTo>
                <a:lnTo>
                  <a:pt x="309398" y="70113"/>
                </a:lnTo>
                <a:lnTo>
                  <a:pt x="216815" y="-124"/>
                </a:lnTo>
                <a:lnTo>
                  <a:pt x="44079" y="70132"/>
                </a:lnTo>
                <a:lnTo>
                  <a:pt x="-164" y="70132"/>
                </a:lnTo>
                <a:close/>
              </a:path>
            </a:pathLst>
          </a:custGeom>
          <a:solidFill>
            <a:schemeClr val="accent3"/>
          </a:solidFill>
          <a:ln w="9525" cap="flat">
            <a:noFill/>
            <a:prstDash val="solid"/>
            <a:miter/>
          </a:ln>
        </p:spPr>
        <p:txBody>
          <a:bodyPr rtlCol="0" anchor="ctr"/>
          <a:lstStyle/>
          <a:p>
            <a:endParaRPr lang="zh-CN" altLang="en-US"/>
          </a:p>
        </p:txBody>
      </p:sp>
      <p:sp>
        <p:nvSpPr>
          <p:cNvPr id="11" name="任意多边形: 形状 10">
            <a:extLst>
              <a:ext uri="{FF2B5EF4-FFF2-40B4-BE49-F238E27FC236}">
                <a16:creationId xmlns:a16="http://schemas.microsoft.com/office/drawing/2014/main" id="{02D11048-7534-C1F9-5E26-D24FC0103116}"/>
              </a:ext>
            </a:extLst>
          </p:cNvPr>
          <p:cNvSpPr/>
          <p:nvPr userDrawn="1"/>
        </p:nvSpPr>
        <p:spPr>
          <a:xfrm>
            <a:off x="703354" y="3312127"/>
            <a:ext cx="1332146" cy="2745923"/>
          </a:xfrm>
          <a:custGeom>
            <a:avLst/>
            <a:gdLst>
              <a:gd name="connsiteX0" fmla="*/ 1127061 w 1332146"/>
              <a:gd name="connsiteY0" fmla="*/ 79219 h 2745923"/>
              <a:gd name="connsiteX1" fmla="*/ 1315932 w 1332146"/>
              <a:gd name="connsiteY1" fmla="*/ 1381686 h 2745923"/>
              <a:gd name="connsiteX2" fmla="*/ 1264535 w 1332146"/>
              <a:gd name="connsiteY2" fmla="*/ 1553060 h 2745923"/>
              <a:gd name="connsiteX3" fmla="*/ 1331982 w 1332146"/>
              <a:gd name="connsiteY3" fmla="*/ 1674437 h 2745923"/>
              <a:gd name="connsiteX4" fmla="*/ 1232931 w 1332146"/>
              <a:gd name="connsiteY4" fmla="*/ 2587999 h 2745923"/>
              <a:gd name="connsiteX5" fmla="*/ 1273136 w 1332146"/>
              <a:gd name="connsiteY5" fmla="*/ 2676515 h 2745923"/>
              <a:gd name="connsiteX6" fmla="*/ 1160799 w 1332146"/>
              <a:gd name="connsiteY6" fmla="*/ 2745800 h 2745923"/>
              <a:gd name="connsiteX7" fmla="*/ 932208 w 1332146"/>
              <a:gd name="connsiteY7" fmla="*/ 2745800 h 2745923"/>
              <a:gd name="connsiteX8" fmla="*/ 920073 w 1332146"/>
              <a:gd name="connsiteY8" fmla="*/ 1780774 h 2745923"/>
              <a:gd name="connsiteX9" fmla="*/ 863609 w 1332146"/>
              <a:gd name="connsiteY9" fmla="*/ 1639090 h 2745923"/>
              <a:gd name="connsiteX10" fmla="*/ 863609 w 1332146"/>
              <a:gd name="connsiteY10" fmla="*/ 1561004 h 2745923"/>
              <a:gd name="connsiteX11" fmla="*/ 748661 w 1332146"/>
              <a:gd name="connsiteY11" fmla="*/ 972559 h 2745923"/>
              <a:gd name="connsiteX12" fmla="*/ 722153 w 1332146"/>
              <a:gd name="connsiteY12" fmla="*/ 1888616 h 2745923"/>
              <a:gd name="connsiteX13" fmla="*/ 685453 w 1332146"/>
              <a:gd name="connsiteY13" fmla="*/ 1959406 h 2745923"/>
              <a:gd name="connsiteX14" fmla="*/ 234425 w 1332146"/>
              <a:gd name="connsiteY14" fmla="*/ 2602925 h 2745923"/>
              <a:gd name="connsiteX15" fmla="*/ 5826 w 1332146"/>
              <a:gd name="connsiteY15" fmla="*/ 2479100 h 2745923"/>
              <a:gd name="connsiteX16" fmla="*/ 10626 w 1332146"/>
              <a:gd name="connsiteY16" fmla="*/ 2386755 h 2745923"/>
              <a:gd name="connsiteX17" fmla="*/ 90607 w 1332146"/>
              <a:gd name="connsiteY17" fmla="*/ 2245271 h 2745923"/>
              <a:gd name="connsiteX18" fmla="*/ 110600 w 1332146"/>
              <a:gd name="connsiteY18" fmla="*/ 2155250 h 2745923"/>
              <a:gd name="connsiteX19" fmla="*/ 243950 w 1332146"/>
              <a:gd name="connsiteY19" fmla="*/ 1879025 h 2745923"/>
              <a:gd name="connsiteX20" fmla="*/ 249046 w 1332146"/>
              <a:gd name="connsiteY20" fmla="*/ 1781746 h 2745923"/>
              <a:gd name="connsiteX21" fmla="*/ 212546 w 1332146"/>
              <a:gd name="connsiteY21" fmla="*/ 1120130 h 2745923"/>
              <a:gd name="connsiteX22" fmla="*/ 229720 w 1332146"/>
              <a:gd name="connsiteY22" fmla="*/ 229171 h 2745923"/>
              <a:gd name="connsiteX23" fmla="*/ 529577 w 1332146"/>
              <a:gd name="connsiteY23" fmla="*/ -124 h 274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32146" h="2745923">
                <a:moveTo>
                  <a:pt x="1127061" y="79219"/>
                </a:moveTo>
                <a:lnTo>
                  <a:pt x="1315932" y="1381686"/>
                </a:lnTo>
                <a:lnTo>
                  <a:pt x="1264535" y="1553060"/>
                </a:lnTo>
                <a:lnTo>
                  <a:pt x="1331982" y="1674437"/>
                </a:lnTo>
                <a:lnTo>
                  <a:pt x="1232931" y="2587999"/>
                </a:lnTo>
                <a:lnTo>
                  <a:pt x="1273136" y="2676515"/>
                </a:lnTo>
                <a:lnTo>
                  <a:pt x="1160799" y="2745800"/>
                </a:lnTo>
                <a:lnTo>
                  <a:pt x="932208" y="2745800"/>
                </a:lnTo>
                <a:lnTo>
                  <a:pt x="920073" y="1780774"/>
                </a:lnTo>
                <a:lnTo>
                  <a:pt x="863609" y="1639090"/>
                </a:lnTo>
                <a:lnTo>
                  <a:pt x="863609" y="1561004"/>
                </a:lnTo>
                <a:lnTo>
                  <a:pt x="748661" y="972559"/>
                </a:lnTo>
                <a:lnTo>
                  <a:pt x="722153" y="1888616"/>
                </a:lnTo>
                <a:lnTo>
                  <a:pt x="685453" y="1959406"/>
                </a:lnTo>
                <a:cubicBezTo>
                  <a:pt x="548750" y="2269550"/>
                  <a:pt x="364613" y="2371096"/>
                  <a:pt x="234425" y="2602925"/>
                </a:cubicBezTo>
                <a:lnTo>
                  <a:pt x="5826" y="2479100"/>
                </a:lnTo>
                <a:lnTo>
                  <a:pt x="10626" y="2386755"/>
                </a:lnTo>
                <a:cubicBezTo>
                  <a:pt x="-35303" y="2363504"/>
                  <a:pt x="79568" y="2295543"/>
                  <a:pt x="90607" y="2245271"/>
                </a:cubicBezTo>
                <a:lnTo>
                  <a:pt x="110600" y="2155250"/>
                </a:lnTo>
                <a:lnTo>
                  <a:pt x="243950" y="1879025"/>
                </a:lnTo>
                <a:lnTo>
                  <a:pt x="249046" y="1781746"/>
                </a:lnTo>
                <a:lnTo>
                  <a:pt x="212546" y="1120130"/>
                </a:lnTo>
                <a:lnTo>
                  <a:pt x="229720" y="229171"/>
                </a:lnTo>
                <a:lnTo>
                  <a:pt x="529577" y="-124"/>
                </a:lnTo>
                <a:close/>
              </a:path>
            </a:pathLst>
          </a:custGeom>
          <a:solidFill>
            <a:schemeClr val="accent1"/>
          </a:solidFill>
          <a:ln w="9525" cap="flat">
            <a:noFill/>
            <a:prstDash val="solid"/>
            <a:miter/>
          </a:ln>
        </p:spPr>
        <p:txBody>
          <a:bodyPr rtlCol="0" anchor="ctr"/>
          <a:lstStyle/>
          <a:p>
            <a:endParaRPr lang="zh-CN" altLang="en-US"/>
          </a:p>
        </p:txBody>
      </p:sp>
      <p:sp>
        <p:nvSpPr>
          <p:cNvPr id="14" name="任意多边形: 形状 13">
            <a:extLst>
              <a:ext uri="{FF2B5EF4-FFF2-40B4-BE49-F238E27FC236}">
                <a16:creationId xmlns:a16="http://schemas.microsoft.com/office/drawing/2014/main" id="{F60D522D-D848-1824-C4B3-33270385A731}"/>
              </a:ext>
            </a:extLst>
          </p:cNvPr>
          <p:cNvSpPr/>
          <p:nvPr userDrawn="1"/>
        </p:nvSpPr>
        <p:spPr>
          <a:xfrm>
            <a:off x="3418647" y="1602358"/>
            <a:ext cx="42305" cy="258273"/>
          </a:xfrm>
          <a:custGeom>
            <a:avLst/>
            <a:gdLst>
              <a:gd name="connsiteX0" fmla="*/ 12142 w 42305"/>
              <a:gd name="connsiteY0" fmla="*/ 249272 h 258273"/>
              <a:gd name="connsiteX1" fmla="*/ 436 w 42305"/>
              <a:gd name="connsiteY1" fmla="*/ 8490 h 258273"/>
              <a:gd name="connsiteX2" fmla="*/ 12276 w 42305"/>
              <a:gd name="connsiteY2" fmla="*/ 3632 h 258273"/>
              <a:gd name="connsiteX3" fmla="*/ 23953 w 42305"/>
              <a:gd name="connsiteY3" fmla="*/ 254216 h 258273"/>
              <a:gd name="connsiteX4" fmla="*/ 12142 w 42305"/>
              <a:gd name="connsiteY4" fmla="*/ 249272 h 258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05" h="258273">
                <a:moveTo>
                  <a:pt x="12142" y="249272"/>
                </a:moveTo>
                <a:cubicBezTo>
                  <a:pt x="38669" y="170396"/>
                  <a:pt x="34488" y="84423"/>
                  <a:pt x="436" y="8490"/>
                </a:cubicBezTo>
                <a:cubicBezTo>
                  <a:pt x="-2945" y="975"/>
                  <a:pt x="8904" y="-3874"/>
                  <a:pt x="12276" y="3632"/>
                </a:cubicBezTo>
                <a:cubicBezTo>
                  <a:pt x="47566" y="82718"/>
                  <a:pt x="51738" y="172196"/>
                  <a:pt x="23953" y="254216"/>
                </a:cubicBezTo>
                <a:cubicBezTo>
                  <a:pt x="21296" y="262036"/>
                  <a:pt x="9504" y="257045"/>
                  <a:pt x="12142" y="249272"/>
                </a:cubicBezTo>
                <a:close/>
              </a:path>
            </a:pathLst>
          </a:custGeom>
          <a:solidFill>
            <a:srgbClr val="FFFFFF"/>
          </a:solidFill>
          <a:ln w="9525" cap="flat">
            <a:noFill/>
            <a:prstDash val="solid"/>
            <a:miter/>
          </a:ln>
        </p:spPr>
        <p:txBody>
          <a:bodyPr rtlCol="0" anchor="ctr"/>
          <a:lstStyle/>
          <a:p>
            <a:endParaRPr lang="zh-CN" altLang="en-US"/>
          </a:p>
        </p:txBody>
      </p:sp>
      <p:sp>
        <p:nvSpPr>
          <p:cNvPr id="16" name="任意多边形: 形状 15">
            <a:extLst>
              <a:ext uri="{FF2B5EF4-FFF2-40B4-BE49-F238E27FC236}">
                <a16:creationId xmlns:a16="http://schemas.microsoft.com/office/drawing/2014/main" id="{F5B2ED9F-BA1C-53C0-F2EF-2DF1B1CD4E01}"/>
              </a:ext>
            </a:extLst>
          </p:cNvPr>
          <p:cNvSpPr/>
          <p:nvPr userDrawn="1"/>
        </p:nvSpPr>
        <p:spPr>
          <a:xfrm>
            <a:off x="3773739" y="2157716"/>
            <a:ext cx="101060" cy="124301"/>
          </a:xfrm>
          <a:custGeom>
            <a:avLst/>
            <a:gdLst>
              <a:gd name="connsiteX0" fmla="*/ -164 w 101060"/>
              <a:gd name="connsiteY0" fmla="*/ 124177 h 124301"/>
              <a:gd name="connsiteX1" fmla="*/ 14885 w 101060"/>
              <a:gd name="connsiteY1" fmla="*/ 124177 h 124301"/>
              <a:gd name="connsiteX2" fmla="*/ 29934 w 101060"/>
              <a:gd name="connsiteY2" fmla="*/ 101507 h 124301"/>
              <a:gd name="connsiteX3" fmla="*/ 55271 w 101060"/>
              <a:gd name="connsiteY3" fmla="*/ 67693 h 124301"/>
              <a:gd name="connsiteX4" fmla="*/ 77845 w 101060"/>
              <a:gd name="connsiteY4" fmla="*/ 39309 h 124301"/>
              <a:gd name="connsiteX5" fmla="*/ 100896 w 101060"/>
              <a:gd name="connsiteY5" fmla="*/ 9591 h 124301"/>
              <a:gd name="connsiteX6" fmla="*/ 92038 w 101060"/>
              <a:gd name="connsiteY6" fmla="*/ -124 h 124301"/>
              <a:gd name="connsiteX7" fmla="*/ 87656 w 101060"/>
              <a:gd name="connsiteY7" fmla="*/ 5591 h 124301"/>
              <a:gd name="connsiteX8" fmla="*/ 14313 w 101060"/>
              <a:gd name="connsiteY8" fmla="*/ 101507 h 124301"/>
              <a:gd name="connsiteX9" fmla="*/ -164 w 101060"/>
              <a:gd name="connsiteY9" fmla="*/ 124177 h 12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060" h="124301">
                <a:moveTo>
                  <a:pt x="-164" y="124177"/>
                </a:moveTo>
                <a:lnTo>
                  <a:pt x="14885" y="124177"/>
                </a:lnTo>
                <a:cubicBezTo>
                  <a:pt x="19647" y="116461"/>
                  <a:pt x="24800" y="108937"/>
                  <a:pt x="29934" y="101507"/>
                </a:cubicBezTo>
                <a:cubicBezTo>
                  <a:pt x="38126" y="89982"/>
                  <a:pt x="46575" y="78714"/>
                  <a:pt x="55271" y="67693"/>
                </a:cubicBezTo>
                <a:cubicBezTo>
                  <a:pt x="62796" y="58168"/>
                  <a:pt x="70320" y="48739"/>
                  <a:pt x="77845" y="39309"/>
                </a:cubicBezTo>
                <a:cubicBezTo>
                  <a:pt x="85655" y="29498"/>
                  <a:pt x="93371" y="19688"/>
                  <a:pt x="100896" y="9591"/>
                </a:cubicBezTo>
                <a:lnTo>
                  <a:pt x="92038" y="-124"/>
                </a:lnTo>
                <a:cubicBezTo>
                  <a:pt x="90609" y="1781"/>
                  <a:pt x="89189" y="3685"/>
                  <a:pt x="87656" y="5591"/>
                </a:cubicBezTo>
                <a:cubicBezTo>
                  <a:pt x="63272" y="37690"/>
                  <a:pt x="36897" y="68551"/>
                  <a:pt x="14313" y="101507"/>
                </a:cubicBezTo>
                <a:cubicBezTo>
                  <a:pt x="9265" y="108937"/>
                  <a:pt x="4407" y="116461"/>
                  <a:pt x="-164" y="124177"/>
                </a:cubicBezTo>
                <a:close/>
              </a:path>
            </a:pathLst>
          </a:custGeom>
          <a:solidFill>
            <a:srgbClr val="FFFFFF"/>
          </a:solidFill>
          <a:ln w="9525" cap="flat">
            <a:noFill/>
            <a:prstDash val="solid"/>
            <a:miter/>
          </a:ln>
        </p:spPr>
        <p:txBody>
          <a:bodyPr rtlCol="0" anchor="ctr"/>
          <a:lstStyle/>
          <a:p>
            <a:endParaRPr lang="zh-CN" altLang="en-US"/>
          </a:p>
        </p:txBody>
      </p:sp>
      <p:sp>
        <p:nvSpPr>
          <p:cNvPr id="17" name="任意多边形: 形状 16">
            <a:extLst>
              <a:ext uri="{FF2B5EF4-FFF2-40B4-BE49-F238E27FC236}">
                <a16:creationId xmlns:a16="http://schemas.microsoft.com/office/drawing/2014/main" id="{02D6D6FC-938F-5B2A-A53D-C3B48A7B3A7B}"/>
              </a:ext>
            </a:extLst>
          </p:cNvPr>
          <p:cNvSpPr/>
          <p:nvPr userDrawn="1"/>
        </p:nvSpPr>
        <p:spPr>
          <a:xfrm>
            <a:off x="3720556" y="847979"/>
            <a:ext cx="258901" cy="1041503"/>
          </a:xfrm>
          <a:custGeom>
            <a:avLst/>
            <a:gdLst>
              <a:gd name="connsiteX0" fmla="*/ 257254 w 258901"/>
              <a:gd name="connsiteY0" fmla="*/ 11155 h 1041503"/>
              <a:gd name="connsiteX1" fmla="*/ 249825 w 258901"/>
              <a:gd name="connsiteY1" fmla="*/ 20776 h 1041503"/>
              <a:gd name="connsiteX2" fmla="*/ 197151 w 258901"/>
              <a:gd name="connsiteY2" fmla="*/ 95356 h 1041503"/>
              <a:gd name="connsiteX3" fmla="*/ 118856 w 258901"/>
              <a:gd name="connsiteY3" fmla="*/ 236803 h 1041503"/>
              <a:gd name="connsiteX4" fmla="*/ 113522 w 258901"/>
              <a:gd name="connsiteY4" fmla="*/ 248423 h 1041503"/>
              <a:gd name="connsiteX5" fmla="*/ 19796 w 258901"/>
              <a:gd name="connsiteY5" fmla="*/ 585989 h 1041503"/>
              <a:gd name="connsiteX6" fmla="*/ 19415 w 258901"/>
              <a:gd name="connsiteY6" fmla="*/ 589323 h 1041503"/>
              <a:gd name="connsiteX7" fmla="*/ 13319 w 258901"/>
              <a:gd name="connsiteY7" fmla="*/ 671333 h 1041503"/>
              <a:gd name="connsiteX8" fmla="*/ 28464 w 258901"/>
              <a:gd name="connsiteY8" fmla="*/ 824876 h 1041503"/>
              <a:gd name="connsiteX9" fmla="*/ 34750 w 258901"/>
              <a:gd name="connsiteY9" fmla="*/ 844212 h 1041503"/>
              <a:gd name="connsiteX10" fmla="*/ 56181 w 258901"/>
              <a:gd name="connsiteY10" fmla="*/ 888503 h 1041503"/>
              <a:gd name="connsiteX11" fmla="*/ 76565 w 258901"/>
              <a:gd name="connsiteY11" fmla="*/ 917935 h 1041503"/>
              <a:gd name="connsiteX12" fmla="*/ 90662 w 258901"/>
              <a:gd name="connsiteY12" fmla="*/ 934699 h 1041503"/>
              <a:gd name="connsiteX13" fmla="*/ 99425 w 258901"/>
              <a:gd name="connsiteY13" fmla="*/ 944129 h 1041503"/>
              <a:gd name="connsiteX14" fmla="*/ 106759 w 258901"/>
              <a:gd name="connsiteY14" fmla="*/ 951368 h 1041503"/>
              <a:gd name="connsiteX15" fmla="*/ 184102 w 258901"/>
              <a:gd name="connsiteY15" fmla="*/ 1026997 h 1041503"/>
              <a:gd name="connsiteX16" fmla="*/ 179435 w 258901"/>
              <a:gd name="connsiteY16" fmla="*/ 1041379 h 1041503"/>
              <a:gd name="connsiteX17" fmla="*/ 102187 w 258901"/>
              <a:gd name="connsiteY17" fmla="*/ 964703 h 1041503"/>
              <a:gd name="connsiteX18" fmla="*/ 57800 w 258901"/>
              <a:gd name="connsiteY18" fmla="*/ 914411 h 1041503"/>
              <a:gd name="connsiteX19" fmla="*/ 52657 w 258901"/>
              <a:gd name="connsiteY19" fmla="*/ 906886 h 1041503"/>
              <a:gd name="connsiteX20" fmla="*/ 29892 w 258901"/>
              <a:gd name="connsiteY20" fmla="*/ 866024 h 1041503"/>
              <a:gd name="connsiteX21" fmla="*/ 21034 w 258901"/>
              <a:gd name="connsiteY21" fmla="*/ 843926 h 1041503"/>
              <a:gd name="connsiteX22" fmla="*/ 79 w 258901"/>
              <a:gd name="connsiteY22" fmla="*/ 691526 h 1041503"/>
              <a:gd name="connsiteX23" fmla="*/ 5984 w 258901"/>
              <a:gd name="connsiteY23" fmla="*/ 592561 h 1041503"/>
              <a:gd name="connsiteX24" fmla="*/ 7413 w 258901"/>
              <a:gd name="connsiteY24" fmla="*/ 579798 h 1041503"/>
              <a:gd name="connsiteX25" fmla="*/ 59991 w 258901"/>
              <a:gd name="connsiteY25" fmla="*/ 349864 h 1041503"/>
              <a:gd name="connsiteX26" fmla="*/ 191056 w 258901"/>
              <a:gd name="connsiteY26" fmla="*/ 81450 h 1041503"/>
              <a:gd name="connsiteX27" fmla="*/ 241062 w 258901"/>
              <a:gd name="connsiteY27" fmla="*/ 11441 h 1041503"/>
              <a:gd name="connsiteX28" fmla="*/ 248206 w 258901"/>
              <a:gd name="connsiteY28" fmla="*/ 2107 h 1041503"/>
              <a:gd name="connsiteX29" fmla="*/ 257254 w 258901"/>
              <a:gd name="connsiteY29" fmla="*/ 11155 h 104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8901" h="1041503">
                <a:moveTo>
                  <a:pt x="257254" y="11155"/>
                </a:moveTo>
                <a:cubicBezTo>
                  <a:pt x="254778" y="14299"/>
                  <a:pt x="252206" y="17537"/>
                  <a:pt x="249825" y="20776"/>
                </a:cubicBezTo>
                <a:cubicBezTo>
                  <a:pt x="231251" y="44874"/>
                  <a:pt x="213696" y="69734"/>
                  <a:pt x="197151" y="95356"/>
                </a:cubicBezTo>
                <a:cubicBezTo>
                  <a:pt x="167691" y="140562"/>
                  <a:pt x="141525" y="187835"/>
                  <a:pt x="118856" y="236803"/>
                </a:cubicBezTo>
                <a:cubicBezTo>
                  <a:pt x="117046" y="240613"/>
                  <a:pt x="115236" y="244518"/>
                  <a:pt x="113522" y="248423"/>
                </a:cubicBezTo>
                <a:cubicBezTo>
                  <a:pt x="65020" y="355418"/>
                  <a:pt x="33398" y="469298"/>
                  <a:pt x="19796" y="585989"/>
                </a:cubicBezTo>
                <a:cubicBezTo>
                  <a:pt x="19606" y="587132"/>
                  <a:pt x="19510" y="588180"/>
                  <a:pt x="19415" y="589323"/>
                </a:cubicBezTo>
                <a:cubicBezTo>
                  <a:pt x="16271" y="616564"/>
                  <a:pt x="14243" y="643901"/>
                  <a:pt x="13319" y="671333"/>
                </a:cubicBezTo>
                <a:cubicBezTo>
                  <a:pt x="10281" y="722987"/>
                  <a:pt x="15395" y="774803"/>
                  <a:pt x="28464" y="824876"/>
                </a:cubicBezTo>
                <a:cubicBezTo>
                  <a:pt x="30368" y="831448"/>
                  <a:pt x="32464" y="837925"/>
                  <a:pt x="34750" y="844212"/>
                </a:cubicBezTo>
                <a:cubicBezTo>
                  <a:pt x="40484" y="859614"/>
                  <a:pt x="47656" y="874444"/>
                  <a:pt x="56181" y="888503"/>
                </a:cubicBezTo>
                <a:cubicBezTo>
                  <a:pt x="62306" y="898762"/>
                  <a:pt x="69117" y="908591"/>
                  <a:pt x="76565" y="917935"/>
                </a:cubicBezTo>
                <a:cubicBezTo>
                  <a:pt x="81041" y="923650"/>
                  <a:pt x="85709" y="929270"/>
                  <a:pt x="90662" y="934699"/>
                </a:cubicBezTo>
                <a:cubicBezTo>
                  <a:pt x="93519" y="937843"/>
                  <a:pt x="96472" y="940986"/>
                  <a:pt x="99425" y="944129"/>
                </a:cubicBezTo>
                <a:cubicBezTo>
                  <a:pt x="101901" y="946510"/>
                  <a:pt x="104282" y="948987"/>
                  <a:pt x="106759" y="951368"/>
                </a:cubicBezTo>
                <a:cubicBezTo>
                  <a:pt x="132477" y="976324"/>
                  <a:pt x="160861" y="999469"/>
                  <a:pt x="184102" y="1026997"/>
                </a:cubicBezTo>
                <a:lnTo>
                  <a:pt x="179435" y="1041379"/>
                </a:lnTo>
                <a:cubicBezTo>
                  <a:pt x="157051" y="1012995"/>
                  <a:pt x="128190" y="989468"/>
                  <a:pt x="102187" y="964703"/>
                </a:cubicBezTo>
                <a:cubicBezTo>
                  <a:pt x="85871" y="949349"/>
                  <a:pt x="71002" y="932518"/>
                  <a:pt x="57800" y="914411"/>
                </a:cubicBezTo>
                <a:cubicBezTo>
                  <a:pt x="56086" y="911935"/>
                  <a:pt x="54276" y="909458"/>
                  <a:pt x="52657" y="906886"/>
                </a:cubicBezTo>
                <a:cubicBezTo>
                  <a:pt x="43837" y="893989"/>
                  <a:pt x="36217" y="880312"/>
                  <a:pt x="29892" y="866024"/>
                </a:cubicBezTo>
                <a:cubicBezTo>
                  <a:pt x="26654" y="858881"/>
                  <a:pt x="23701" y="851546"/>
                  <a:pt x="21034" y="843926"/>
                </a:cubicBezTo>
                <a:cubicBezTo>
                  <a:pt x="5480" y="794672"/>
                  <a:pt x="-1607" y="743142"/>
                  <a:pt x="79" y="691526"/>
                </a:cubicBezTo>
                <a:cubicBezTo>
                  <a:pt x="393" y="658455"/>
                  <a:pt x="2355" y="625423"/>
                  <a:pt x="5984" y="592561"/>
                </a:cubicBezTo>
                <a:cubicBezTo>
                  <a:pt x="6366" y="588275"/>
                  <a:pt x="6842" y="584084"/>
                  <a:pt x="7413" y="579798"/>
                </a:cubicBezTo>
                <a:cubicBezTo>
                  <a:pt x="17071" y="501560"/>
                  <a:pt x="34693" y="424521"/>
                  <a:pt x="59991" y="349864"/>
                </a:cubicBezTo>
                <a:cubicBezTo>
                  <a:pt x="92024" y="255148"/>
                  <a:pt x="136068" y="164946"/>
                  <a:pt x="191056" y="81450"/>
                </a:cubicBezTo>
                <a:cubicBezTo>
                  <a:pt x="206771" y="57542"/>
                  <a:pt x="223440" y="34206"/>
                  <a:pt x="241062" y="11441"/>
                </a:cubicBezTo>
                <a:cubicBezTo>
                  <a:pt x="243348" y="8298"/>
                  <a:pt x="245729" y="5250"/>
                  <a:pt x="248206" y="2107"/>
                </a:cubicBezTo>
                <a:cubicBezTo>
                  <a:pt x="253254" y="-4370"/>
                  <a:pt x="262302" y="4678"/>
                  <a:pt x="257254" y="11155"/>
                </a:cubicBezTo>
                <a:close/>
              </a:path>
            </a:pathLst>
          </a:custGeom>
          <a:solidFill>
            <a:srgbClr val="FFFFFF"/>
          </a:solidFill>
          <a:ln w="9525"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2590A69B-7CBC-ED5C-54E9-BBBBB9B3C6FC}"/>
              </a:ext>
            </a:extLst>
          </p:cNvPr>
          <p:cNvSpPr/>
          <p:nvPr userDrawn="1"/>
        </p:nvSpPr>
        <p:spPr>
          <a:xfrm>
            <a:off x="3591119" y="1264270"/>
            <a:ext cx="149491" cy="177705"/>
          </a:xfrm>
          <a:custGeom>
            <a:avLst/>
            <a:gdLst>
              <a:gd name="connsiteX0" fmla="*/ 141384 w 149491"/>
              <a:gd name="connsiteY0" fmla="*/ 177471 h 177705"/>
              <a:gd name="connsiteX1" fmla="*/ -148 w 149491"/>
              <a:gd name="connsiteY1" fmla="*/ 6135 h 177705"/>
              <a:gd name="connsiteX2" fmla="*/ 6405 w 149491"/>
              <a:gd name="connsiteY2" fmla="*/ -123 h 177705"/>
              <a:gd name="connsiteX3" fmla="*/ 12654 w 149491"/>
              <a:gd name="connsiteY3" fmla="*/ 5983 h 177705"/>
              <a:gd name="connsiteX4" fmla="*/ 144642 w 149491"/>
              <a:gd name="connsiteY4" fmla="*/ 165088 h 177705"/>
              <a:gd name="connsiteX5" fmla="*/ 141384 w 149491"/>
              <a:gd name="connsiteY5" fmla="*/ 177471 h 17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491" h="177705">
                <a:moveTo>
                  <a:pt x="141384" y="177471"/>
                </a:moveTo>
                <a:cubicBezTo>
                  <a:pt x="58612" y="162745"/>
                  <a:pt x="-1310" y="90212"/>
                  <a:pt x="-148" y="6135"/>
                </a:cubicBezTo>
                <a:cubicBezTo>
                  <a:pt x="-62" y="2601"/>
                  <a:pt x="2871" y="-199"/>
                  <a:pt x="6405" y="-123"/>
                </a:cubicBezTo>
                <a:cubicBezTo>
                  <a:pt x="9768" y="-37"/>
                  <a:pt x="12501" y="2620"/>
                  <a:pt x="12654" y="5983"/>
                </a:cubicBezTo>
                <a:cubicBezTo>
                  <a:pt x="11435" y="84297"/>
                  <a:pt x="67451" y="151820"/>
                  <a:pt x="144642" y="165088"/>
                </a:cubicBezTo>
                <a:cubicBezTo>
                  <a:pt x="152757" y="166498"/>
                  <a:pt x="149461" y="178871"/>
                  <a:pt x="141384" y="177471"/>
                </a:cubicBezTo>
                <a:close/>
              </a:path>
            </a:pathLst>
          </a:custGeom>
          <a:solidFill>
            <a:srgbClr val="FFFFFF"/>
          </a:solidFill>
          <a:ln w="9525"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8DB43BC7-0D1F-AF32-5B30-2612CC8BC3C5}"/>
              </a:ext>
            </a:extLst>
          </p:cNvPr>
          <p:cNvSpPr/>
          <p:nvPr userDrawn="1"/>
        </p:nvSpPr>
        <p:spPr>
          <a:xfrm>
            <a:off x="3805253" y="1581130"/>
            <a:ext cx="151073" cy="216114"/>
          </a:xfrm>
          <a:custGeom>
            <a:avLst/>
            <a:gdLst>
              <a:gd name="connsiteX0" fmla="*/ 2726 w 151073"/>
              <a:gd name="connsiteY0" fmla="*/ 203825 h 216114"/>
              <a:gd name="connsiteX1" fmla="*/ 138343 w 151073"/>
              <a:gd name="connsiteY1" fmla="*/ 4514 h 216114"/>
              <a:gd name="connsiteX2" fmla="*/ 150726 w 151073"/>
              <a:gd name="connsiteY2" fmla="*/ 7772 h 216114"/>
              <a:gd name="connsiteX3" fmla="*/ 9184 w 151073"/>
              <a:gd name="connsiteY3" fmla="*/ 214874 h 216114"/>
              <a:gd name="connsiteX4" fmla="*/ 2726 w 151073"/>
              <a:gd name="connsiteY4" fmla="*/ 203825 h 216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73" h="216114">
                <a:moveTo>
                  <a:pt x="2726" y="203825"/>
                </a:moveTo>
                <a:cubicBezTo>
                  <a:pt x="71392" y="156810"/>
                  <a:pt x="119817" y="85648"/>
                  <a:pt x="138343" y="4514"/>
                </a:cubicBezTo>
                <a:cubicBezTo>
                  <a:pt x="140172" y="-3525"/>
                  <a:pt x="152555" y="-258"/>
                  <a:pt x="150726" y="7772"/>
                </a:cubicBezTo>
                <a:cubicBezTo>
                  <a:pt x="131295" y="92163"/>
                  <a:pt x="80746" y="166116"/>
                  <a:pt x="9184" y="214874"/>
                </a:cubicBezTo>
                <a:cubicBezTo>
                  <a:pt x="2355" y="219522"/>
                  <a:pt x="-4065" y="208445"/>
                  <a:pt x="2726" y="203825"/>
                </a:cubicBezTo>
                <a:close/>
              </a:path>
            </a:pathLst>
          </a:custGeom>
          <a:solidFill>
            <a:srgbClr val="FFFFFF"/>
          </a:solidFill>
          <a:ln w="9525" cap="flat">
            <a:noFill/>
            <a:prstDash val="solid"/>
            <a:miter/>
          </a:ln>
        </p:spPr>
        <p:txBody>
          <a:bodyPr rtlCol="0" anchor="ctr"/>
          <a:lstStyle/>
          <a:p>
            <a:endParaRPr lang="zh-CN" altLang="en-US"/>
          </a:p>
        </p:txBody>
      </p:sp>
      <p:sp>
        <p:nvSpPr>
          <p:cNvPr id="20" name="任意多边形: 形状 19">
            <a:extLst>
              <a:ext uri="{FF2B5EF4-FFF2-40B4-BE49-F238E27FC236}">
                <a16:creationId xmlns:a16="http://schemas.microsoft.com/office/drawing/2014/main" id="{5CD76A19-1072-EA74-46B0-1774EC8A7FBF}"/>
              </a:ext>
            </a:extLst>
          </p:cNvPr>
          <p:cNvSpPr/>
          <p:nvPr userDrawn="1"/>
        </p:nvSpPr>
        <p:spPr>
          <a:xfrm>
            <a:off x="3827796" y="1072000"/>
            <a:ext cx="108883" cy="31371"/>
          </a:xfrm>
          <a:custGeom>
            <a:avLst/>
            <a:gdLst>
              <a:gd name="connsiteX0" fmla="*/ 7824 w 108883"/>
              <a:gd name="connsiteY0" fmla="*/ 11400 h 31371"/>
              <a:gd name="connsiteX1" fmla="*/ 99417 w 108883"/>
              <a:gd name="connsiteY1" fmla="*/ 1027 h 31371"/>
              <a:gd name="connsiteX2" fmla="*/ 105875 w 108883"/>
              <a:gd name="connsiteY2" fmla="*/ 12076 h 31371"/>
              <a:gd name="connsiteX3" fmla="*/ 4567 w 108883"/>
              <a:gd name="connsiteY3" fmla="*/ 23782 h 31371"/>
              <a:gd name="connsiteX4" fmla="*/ 4 w 108883"/>
              <a:gd name="connsiteY4" fmla="*/ 15962 h 31371"/>
              <a:gd name="connsiteX5" fmla="*/ 7824 w 108883"/>
              <a:gd name="connsiteY5" fmla="*/ 11400 h 3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83" h="31371">
                <a:moveTo>
                  <a:pt x="7824" y="11400"/>
                </a:moveTo>
                <a:cubicBezTo>
                  <a:pt x="38152" y="23563"/>
                  <a:pt x="72575" y="19668"/>
                  <a:pt x="99417" y="1027"/>
                </a:cubicBezTo>
                <a:cubicBezTo>
                  <a:pt x="106179" y="-3707"/>
                  <a:pt x="112590" y="7380"/>
                  <a:pt x="105875" y="12076"/>
                </a:cubicBezTo>
                <a:cubicBezTo>
                  <a:pt x="76138" y="32536"/>
                  <a:pt x="38190" y="36917"/>
                  <a:pt x="4567" y="23782"/>
                </a:cubicBezTo>
                <a:cubicBezTo>
                  <a:pt x="1224" y="22782"/>
                  <a:pt x="-777" y="19363"/>
                  <a:pt x="4" y="15962"/>
                </a:cubicBezTo>
                <a:cubicBezTo>
                  <a:pt x="919" y="12552"/>
                  <a:pt x="4405" y="10514"/>
                  <a:pt x="7824" y="11400"/>
                </a:cubicBezTo>
                <a:close/>
              </a:path>
            </a:pathLst>
          </a:custGeom>
          <a:solidFill>
            <a:srgbClr val="FFFFFF"/>
          </a:solidFill>
          <a:ln w="9525" cap="flat">
            <a:noFill/>
            <a:prstDash val="solid"/>
            <a:miter/>
          </a:ln>
        </p:spPr>
        <p:txBody>
          <a:bodyPr rtlCol="0" anchor="ctr"/>
          <a:lstStyle/>
          <a:p>
            <a:endParaRPr lang="zh-CN" altLang="en-US"/>
          </a:p>
        </p:txBody>
      </p:sp>
      <p:sp>
        <p:nvSpPr>
          <p:cNvPr id="21" name="任意多边形: 形状 20">
            <a:extLst>
              <a:ext uri="{FF2B5EF4-FFF2-40B4-BE49-F238E27FC236}">
                <a16:creationId xmlns:a16="http://schemas.microsoft.com/office/drawing/2014/main" id="{FF3DCCB4-9413-8ACB-F2B3-B7FE7BEBF402}"/>
              </a:ext>
            </a:extLst>
          </p:cNvPr>
          <p:cNvSpPr/>
          <p:nvPr userDrawn="1"/>
        </p:nvSpPr>
        <p:spPr>
          <a:xfrm>
            <a:off x="3423597" y="1303307"/>
            <a:ext cx="707865" cy="707865"/>
          </a:xfrm>
          <a:custGeom>
            <a:avLst/>
            <a:gdLst>
              <a:gd name="connsiteX0" fmla="*/ 707866 w 707865"/>
              <a:gd name="connsiteY0" fmla="*/ 353933 h 707865"/>
              <a:gd name="connsiteX1" fmla="*/ 353933 w 707865"/>
              <a:gd name="connsiteY1" fmla="*/ 707866 h 707865"/>
              <a:gd name="connsiteX2" fmla="*/ 0 w 707865"/>
              <a:gd name="connsiteY2" fmla="*/ 353933 h 707865"/>
              <a:gd name="connsiteX3" fmla="*/ 353933 w 707865"/>
              <a:gd name="connsiteY3" fmla="*/ 0 h 707865"/>
              <a:gd name="connsiteX4" fmla="*/ 707866 w 707865"/>
              <a:gd name="connsiteY4" fmla="*/ 353933 h 707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865" h="707865">
                <a:moveTo>
                  <a:pt x="707866" y="353933"/>
                </a:moveTo>
                <a:cubicBezTo>
                  <a:pt x="707866" y="549404"/>
                  <a:pt x="549404" y="707866"/>
                  <a:pt x="353933" y="707866"/>
                </a:cubicBezTo>
                <a:cubicBezTo>
                  <a:pt x="158461" y="707866"/>
                  <a:pt x="0" y="549404"/>
                  <a:pt x="0" y="353933"/>
                </a:cubicBezTo>
                <a:cubicBezTo>
                  <a:pt x="0" y="158461"/>
                  <a:pt x="158461" y="0"/>
                  <a:pt x="353933" y="0"/>
                </a:cubicBezTo>
                <a:cubicBezTo>
                  <a:pt x="549405" y="0"/>
                  <a:pt x="707866" y="158461"/>
                  <a:pt x="707866" y="353933"/>
                </a:cubicBezTo>
                <a:close/>
              </a:path>
            </a:pathLst>
          </a:custGeom>
          <a:solidFill>
            <a:schemeClr val="accent1"/>
          </a:solidFill>
          <a:ln w="9525" cap="flat">
            <a:noFill/>
            <a:prstDash val="solid"/>
            <a:miter/>
          </a:ln>
        </p:spPr>
        <p:txBody>
          <a:bodyPr rtlCol="0" anchor="ctr"/>
          <a:lstStyle/>
          <a:p>
            <a:endParaRPr lang="zh-CN" altLang="en-US"/>
          </a:p>
        </p:txBody>
      </p:sp>
      <p:sp>
        <p:nvSpPr>
          <p:cNvPr id="22" name="任意多边形: 形状 21">
            <a:extLst>
              <a:ext uri="{FF2B5EF4-FFF2-40B4-BE49-F238E27FC236}">
                <a16:creationId xmlns:a16="http://schemas.microsoft.com/office/drawing/2014/main" id="{D67BEC47-7660-EDB2-C035-D690B6486BA6}"/>
              </a:ext>
            </a:extLst>
          </p:cNvPr>
          <p:cNvSpPr/>
          <p:nvPr userDrawn="1"/>
        </p:nvSpPr>
        <p:spPr>
          <a:xfrm>
            <a:off x="3423597" y="2911770"/>
            <a:ext cx="707865" cy="707865"/>
          </a:xfrm>
          <a:custGeom>
            <a:avLst/>
            <a:gdLst>
              <a:gd name="connsiteX0" fmla="*/ 707866 w 707865"/>
              <a:gd name="connsiteY0" fmla="*/ 353933 h 707865"/>
              <a:gd name="connsiteX1" fmla="*/ 353933 w 707865"/>
              <a:gd name="connsiteY1" fmla="*/ 707865 h 707865"/>
              <a:gd name="connsiteX2" fmla="*/ 0 w 707865"/>
              <a:gd name="connsiteY2" fmla="*/ 353933 h 707865"/>
              <a:gd name="connsiteX3" fmla="*/ 353933 w 707865"/>
              <a:gd name="connsiteY3" fmla="*/ 0 h 707865"/>
              <a:gd name="connsiteX4" fmla="*/ 707866 w 707865"/>
              <a:gd name="connsiteY4" fmla="*/ 353933 h 707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865" h="707865">
                <a:moveTo>
                  <a:pt x="707866" y="353933"/>
                </a:moveTo>
                <a:cubicBezTo>
                  <a:pt x="707866" y="549405"/>
                  <a:pt x="549404" y="707865"/>
                  <a:pt x="353933" y="707865"/>
                </a:cubicBezTo>
                <a:cubicBezTo>
                  <a:pt x="158461" y="707865"/>
                  <a:pt x="0" y="549404"/>
                  <a:pt x="0" y="353933"/>
                </a:cubicBezTo>
                <a:cubicBezTo>
                  <a:pt x="0" y="158461"/>
                  <a:pt x="158461" y="0"/>
                  <a:pt x="353933" y="0"/>
                </a:cubicBezTo>
                <a:cubicBezTo>
                  <a:pt x="549405" y="0"/>
                  <a:pt x="707866" y="158461"/>
                  <a:pt x="707866" y="353933"/>
                </a:cubicBezTo>
                <a:close/>
              </a:path>
            </a:pathLst>
          </a:custGeom>
          <a:solidFill>
            <a:schemeClr val="accent1"/>
          </a:solidFill>
          <a:ln w="9525" cap="flat">
            <a:noFill/>
            <a:prstDash val="solid"/>
            <a:miter/>
          </a:ln>
        </p:spPr>
        <p:txBody>
          <a:bodyPr rtlCol="0" anchor="ctr"/>
          <a:lstStyle/>
          <a:p>
            <a:endParaRPr lang="zh-CN" altLang="en-US"/>
          </a:p>
        </p:txBody>
      </p:sp>
      <p:sp>
        <p:nvSpPr>
          <p:cNvPr id="23" name="任意多边形: 形状 22">
            <a:extLst>
              <a:ext uri="{FF2B5EF4-FFF2-40B4-BE49-F238E27FC236}">
                <a16:creationId xmlns:a16="http://schemas.microsoft.com/office/drawing/2014/main" id="{CDFEB900-FF19-CDA8-8343-DD446A6F264A}"/>
              </a:ext>
            </a:extLst>
          </p:cNvPr>
          <p:cNvSpPr/>
          <p:nvPr userDrawn="1"/>
        </p:nvSpPr>
        <p:spPr>
          <a:xfrm>
            <a:off x="3423597" y="4520233"/>
            <a:ext cx="707865" cy="707865"/>
          </a:xfrm>
          <a:custGeom>
            <a:avLst/>
            <a:gdLst>
              <a:gd name="connsiteX0" fmla="*/ 707866 w 707865"/>
              <a:gd name="connsiteY0" fmla="*/ 353933 h 707865"/>
              <a:gd name="connsiteX1" fmla="*/ 353933 w 707865"/>
              <a:gd name="connsiteY1" fmla="*/ 707865 h 707865"/>
              <a:gd name="connsiteX2" fmla="*/ 0 w 707865"/>
              <a:gd name="connsiteY2" fmla="*/ 353933 h 707865"/>
              <a:gd name="connsiteX3" fmla="*/ 353933 w 707865"/>
              <a:gd name="connsiteY3" fmla="*/ 0 h 707865"/>
              <a:gd name="connsiteX4" fmla="*/ 707866 w 707865"/>
              <a:gd name="connsiteY4" fmla="*/ 353933 h 707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865" h="707865">
                <a:moveTo>
                  <a:pt x="707866" y="353933"/>
                </a:moveTo>
                <a:cubicBezTo>
                  <a:pt x="707866" y="549405"/>
                  <a:pt x="549404" y="707865"/>
                  <a:pt x="353933" y="707865"/>
                </a:cubicBezTo>
                <a:cubicBezTo>
                  <a:pt x="158461" y="707865"/>
                  <a:pt x="0" y="549404"/>
                  <a:pt x="0" y="353933"/>
                </a:cubicBezTo>
                <a:cubicBezTo>
                  <a:pt x="0" y="158461"/>
                  <a:pt x="158461" y="0"/>
                  <a:pt x="353933" y="0"/>
                </a:cubicBezTo>
                <a:cubicBezTo>
                  <a:pt x="549405" y="0"/>
                  <a:pt x="707866" y="158461"/>
                  <a:pt x="707866" y="353933"/>
                </a:cubicBezTo>
                <a:close/>
              </a:path>
            </a:pathLst>
          </a:custGeom>
          <a:solidFill>
            <a:schemeClr val="accent1"/>
          </a:solidFill>
          <a:ln w="9525" cap="flat">
            <a:noFill/>
            <a:prstDash val="solid"/>
            <a:miter/>
          </a:ln>
        </p:spPr>
        <p:txBody>
          <a:bodyPr rtlCol="0" anchor="ctr"/>
          <a:lstStyle/>
          <a:p>
            <a:endParaRPr lang="zh-CN" altLang="en-US"/>
          </a:p>
        </p:txBody>
      </p:sp>
      <p:sp>
        <p:nvSpPr>
          <p:cNvPr id="24" name="任意多边形: 形状 23">
            <a:extLst>
              <a:ext uri="{FF2B5EF4-FFF2-40B4-BE49-F238E27FC236}">
                <a16:creationId xmlns:a16="http://schemas.microsoft.com/office/drawing/2014/main" id="{972CFEA4-06B8-08B4-AEEE-C9FF9282D4AC}"/>
              </a:ext>
            </a:extLst>
          </p:cNvPr>
          <p:cNvSpPr/>
          <p:nvPr userDrawn="1"/>
        </p:nvSpPr>
        <p:spPr>
          <a:xfrm>
            <a:off x="1851468" y="2242432"/>
            <a:ext cx="369571" cy="1433856"/>
          </a:xfrm>
          <a:custGeom>
            <a:avLst/>
            <a:gdLst>
              <a:gd name="connsiteX0" fmla="*/ 327934 w 369571"/>
              <a:gd name="connsiteY0" fmla="*/ 1406194 h 1433856"/>
              <a:gd name="connsiteX1" fmla="*/ 342497 w 369571"/>
              <a:gd name="connsiteY1" fmla="*/ 1243326 h 1433856"/>
              <a:gd name="connsiteX2" fmla="*/ 328096 w 369571"/>
              <a:gd name="connsiteY2" fmla="*/ 1228896 h 1433856"/>
              <a:gd name="connsiteX3" fmla="*/ 287624 w 369571"/>
              <a:gd name="connsiteY3" fmla="*/ 290664 h 1433856"/>
              <a:gd name="connsiteX4" fmla="*/ 148768 w 369571"/>
              <a:gd name="connsiteY4" fmla="*/ 28898 h 1433856"/>
              <a:gd name="connsiteX5" fmla="*/ -164 w 369571"/>
              <a:gd name="connsiteY5" fmla="*/ -124 h 1433856"/>
              <a:gd name="connsiteX6" fmla="*/ 34078 w 369571"/>
              <a:gd name="connsiteY6" fmla="*/ 430015 h 1433856"/>
              <a:gd name="connsiteX7" fmla="*/ 158998 w 369571"/>
              <a:gd name="connsiteY7" fmla="*/ 1248812 h 1433856"/>
              <a:gd name="connsiteX8" fmla="*/ 184144 w 369571"/>
              <a:gd name="connsiteY8" fmla="*/ 1411290 h 1433856"/>
              <a:gd name="connsiteX9" fmla="*/ 327934 w 369571"/>
              <a:gd name="connsiteY9" fmla="*/ 1406194 h 14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571" h="1433856">
                <a:moveTo>
                  <a:pt x="327934" y="1406194"/>
                </a:moveTo>
                <a:cubicBezTo>
                  <a:pt x="376930" y="1365237"/>
                  <a:pt x="383445" y="1292323"/>
                  <a:pt x="342497" y="1243326"/>
                </a:cubicBezTo>
                <a:cubicBezTo>
                  <a:pt x="338135" y="1238106"/>
                  <a:pt x="333315" y="1233277"/>
                  <a:pt x="328096" y="1228896"/>
                </a:cubicBezTo>
                <a:lnTo>
                  <a:pt x="287624" y="290664"/>
                </a:lnTo>
                <a:lnTo>
                  <a:pt x="148768" y="28898"/>
                </a:lnTo>
                <a:lnTo>
                  <a:pt x="-164" y="-124"/>
                </a:lnTo>
                <a:lnTo>
                  <a:pt x="34078" y="430015"/>
                </a:lnTo>
                <a:lnTo>
                  <a:pt x="158998" y="1248812"/>
                </a:lnTo>
                <a:cubicBezTo>
                  <a:pt x="121079" y="1300628"/>
                  <a:pt x="132338" y="1373362"/>
                  <a:pt x="184144" y="1411290"/>
                </a:cubicBezTo>
                <a:cubicBezTo>
                  <a:pt x="227493" y="1443018"/>
                  <a:pt x="286938" y="1440913"/>
                  <a:pt x="327934" y="1406194"/>
                </a:cubicBezTo>
                <a:close/>
              </a:path>
            </a:pathLst>
          </a:custGeom>
          <a:solidFill>
            <a:schemeClr val="accent4"/>
          </a:solidFill>
          <a:ln w="9525" cap="flat">
            <a:noFill/>
            <a:prstDash val="solid"/>
            <a:miter/>
          </a:ln>
        </p:spPr>
        <p:txBody>
          <a:bodyPr rtlCol="0" anchor="ctr"/>
          <a:lstStyle/>
          <a:p>
            <a:endParaRPr lang="zh-CN" altLang="en-US"/>
          </a:p>
        </p:txBody>
      </p:sp>
      <p:sp>
        <p:nvSpPr>
          <p:cNvPr id="25" name="任意多边形: 形状 24">
            <a:extLst>
              <a:ext uri="{FF2B5EF4-FFF2-40B4-BE49-F238E27FC236}">
                <a16:creationId xmlns:a16="http://schemas.microsoft.com/office/drawing/2014/main" id="{38F5ACB9-C1BF-120E-A8BC-E5C79146D6CA}"/>
              </a:ext>
            </a:extLst>
          </p:cNvPr>
          <p:cNvSpPr/>
          <p:nvPr userDrawn="1"/>
        </p:nvSpPr>
        <p:spPr>
          <a:xfrm>
            <a:off x="1246334" y="950984"/>
            <a:ext cx="593980" cy="593980"/>
          </a:xfrm>
          <a:custGeom>
            <a:avLst/>
            <a:gdLst>
              <a:gd name="connsiteX0" fmla="*/ 593981 w 593980"/>
              <a:gd name="connsiteY0" fmla="*/ 296991 h 593980"/>
              <a:gd name="connsiteX1" fmla="*/ 296990 w 593980"/>
              <a:gd name="connsiteY1" fmla="*/ 593981 h 593980"/>
              <a:gd name="connsiteX2" fmla="*/ 0 w 593980"/>
              <a:gd name="connsiteY2" fmla="*/ 296991 h 593980"/>
              <a:gd name="connsiteX3" fmla="*/ 296990 w 593980"/>
              <a:gd name="connsiteY3" fmla="*/ 0 h 593980"/>
              <a:gd name="connsiteX4" fmla="*/ 593981 w 593980"/>
              <a:gd name="connsiteY4" fmla="*/ 296991 h 593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980" h="593980">
                <a:moveTo>
                  <a:pt x="593981" y="296991"/>
                </a:moveTo>
                <a:cubicBezTo>
                  <a:pt x="593981" y="461014"/>
                  <a:pt x="461014" y="593981"/>
                  <a:pt x="296990" y="593981"/>
                </a:cubicBezTo>
                <a:cubicBezTo>
                  <a:pt x="132967" y="593981"/>
                  <a:pt x="0" y="461014"/>
                  <a:pt x="0" y="296991"/>
                </a:cubicBezTo>
                <a:cubicBezTo>
                  <a:pt x="0" y="132967"/>
                  <a:pt x="132967" y="0"/>
                  <a:pt x="296990" y="0"/>
                </a:cubicBezTo>
                <a:cubicBezTo>
                  <a:pt x="461014" y="0"/>
                  <a:pt x="593981" y="132967"/>
                  <a:pt x="593981" y="296991"/>
                </a:cubicBezTo>
                <a:close/>
              </a:path>
            </a:pathLst>
          </a:custGeom>
          <a:solidFill>
            <a:schemeClr val="accent4"/>
          </a:solidFill>
          <a:ln w="9525" cap="flat">
            <a:noFill/>
            <a:prstDash val="solid"/>
            <a:miter/>
          </a:ln>
        </p:spPr>
        <p:txBody>
          <a:bodyPr rtlCol="0" anchor="ctr"/>
          <a:lstStyle/>
          <a:p>
            <a:endParaRPr lang="zh-CN" altLang="en-US"/>
          </a:p>
        </p:txBody>
      </p:sp>
      <p:sp>
        <p:nvSpPr>
          <p:cNvPr id="26" name="任意多边形: 形状 25">
            <a:extLst>
              <a:ext uri="{FF2B5EF4-FFF2-40B4-BE49-F238E27FC236}">
                <a16:creationId xmlns:a16="http://schemas.microsoft.com/office/drawing/2014/main" id="{84134C62-FBF2-5E19-A5DD-57955CE246C2}"/>
              </a:ext>
            </a:extLst>
          </p:cNvPr>
          <p:cNvSpPr/>
          <p:nvPr userDrawn="1"/>
        </p:nvSpPr>
        <p:spPr>
          <a:xfrm>
            <a:off x="887204" y="1605434"/>
            <a:ext cx="1175480" cy="2026412"/>
          </a:xfrm>
          <a:custGeom>
            <a:avLst/>
            <a:gdLst>
              <a:gd name="connsiteX0" fmla="*/ 696818 w 1175480"/>
              <a:gd name="connsiteY0" fmla="*/ 2026276 h 2026412"/>
              <a:gd name="connsiteX1" fmla="*/ 7570 w 1175480"/>
              <a:gd name="connsiteY1" fmla="*/ 1876762 h 2026412"/>
              <a:gd name="connsiteX2" fmla="*/ 4084 w 1175480"/>
              <a:gd name="connsiteY2" fmla="*/ 1874971 h 2026412"/>
              <a:gd name="connsiteX3" fmla="*/ 5160 w 1175480"/>
              <a:gd name="connsiteY3" fmla="*/ 1871218 h 2026412"/>
              <a:gd name="connsiteX4" fmla="*/ 7608 w 1175480"/>
              <a:gd name="connsiteY4" fmla="*/ 1763643 h 2026412"/>
              <a:gd name="connsiteX5" fmla="*/ -69 w 1175480"/>
              <a:gd name="connsiteY5" fmla="*/ 1754585 h 2026412"/>
              <a:gd name="connsiteX6" fmla="*/ 16562 w 1175480"/>
              <a:gd name="connsiteY6" fmla="*/ 1731048 h 2026412"/>
              <a:gd name="connsiteX7" fmla="*/ 47737 w 1175480"/>
              <a:gd name="connsiteY7" fmla="*/ 1648009 h 2026412"/>
              <a:gd name="connsiteX8" fmla="*/ 103935 w 1175480"/>
              <a:gd name="connsiteY8" fmla="*/ 1193305 h 2026412"/>
              <a:gd name="connsiteX9" fmla="*/ 70083 w 1175480"/>
              <a:gd name="connsiteY9" fmla="*/ 617719 h 2026412"/>
              <a:gd name="connsiteX10" fmla="*/ 424137 w 1175480"/>
              <a:gd name="connsiteY10" fmla="*/ 128400 h 2026412"/>
              <a:gd name="connsiteX11" fmla="*/ 424889 w 1175480"/>
              <a:gd name="connsiteY11" fmla="*/ 128200 h 2026412"/>
              <a:gd name="connsiteX12" fmla="*/ 425670 w 1175480"/>
              <a:gd name="connsiteY12" fmla="*/ 128257 h 2026412"/>
              <a:gd name="connsiteX13" fmla="*/ 457169 w 1175480"/>
              <a:gd name="connsiteY13" fmla="*/ 64135 h 2026412"/>
              <a:gd name="connsiteX14" fmla="*/ 493564 w 1175480"/>
              <a:gd name="connsiteY14" fmla="*/ -92 h 2026412"/>
              <a:gd name="connsiteX15" fmla="*/ 733908 w 1175480"/>
              <a:gd name="connsiteY15" fmla="*/ 15196 h 2026412"/>
              <a:gd name="connsiteX16" fmla="*/ 848656 w 1175480"/>
              <a:gd name="connsiteY16" fmla="*/ 156394 h 2026412"/>
              <a:gd name="connsiteX17" fmla="*/ 1108698 w 1175480"/>
              <a:gd name="connsiteY17" fmla="*/ 777138 h 2026412"/>
              <a:gd name="connsiteX18" fmla="*/ 1060911 w 1175480"/>
              <a:gd name="connsiteY18" fmla="*/ 982631 h 2026412"/>
              <a:gd name="connsiteX19" fmla="*/ 1018687 w 1175480"/>
              <a:gd name="connsiteY19" fmla="*/ 1081367 h 2026412"/>
              <a:gd name="connsiteX20" fmla="*/ 1032593 w 1175480"/>
              <a:gd name="connsiteY20" fmla="*/ 1276153 h 2026412"/>
              <a:gd name="connsiteX21" fmla="*/ 1075599 w 1175480"/>
              <a:gd name="connsiteY21" fmla="*/ 1460872 h 2026412"/>
              <a:gd name="connsiteX22" fmla="*/ 1090391 w 1175480"/>
              <a:gd name="connsiteY22" fmla="*/ 1617520 h 2026412"/>
              <a:gd name="connsiteX23" fmla="*/ 1117833 w 1175480"/>
              <a:gd name="connsiteY23" fmla="*/ 1759404 h 2026412"/>
              <a:gd name="connsiteX24" fmla="*/ 1175316 w 1175480"/>
              <a:gd name="connsiteY24" fmla="*/ 1946218 h 2026412"/>
              <a:gd name="connsiteX25" fmla="*/ 1170982 w 1175480"/>
              <a:gd name="connsiteY25" fmla="*/ 1947732 h 2026412"/>
              <a:gd name="connsiteX26" fmla="*/ 696818 w 1175480"/>
              <a:gd name="connsiteY26" fmla="*/ 2026276 h 202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5480" h="2026412">
                <a:moveTo>
                  <a:pt x="696818" y="2026276"/>
                </a:moveTo>
                <a:cubicBezTo>
                  <a:pt x="305293" y="2026285"/>
                  <a:pt x="11590" y="1878819"/>
                  <a:pt x="7570" y="1876762"/>
                </a:cubicBezTo>
                <a:lnTo>
                  <a:pt x="4084" y="1874971"/>
                </a:lnTo>
                <a:lnTo>
                  <a:pt x="5160" y="1871218"/>
                </a:lnTo>
                <a:cubicBezTo>
                  <a:pt x="15666" y="1834404"/>
                  <a:pt x="25629" y="1772654"/>
                  <a:pt x="7608" y="1763643"/>
                </a:cubicBezTo>
                <a:cubicBezTo>
                  <a:pt x="3665" y="1762138"/>
                  <a:pt x="769" y="1758718"/>
                  <a:pt x="-69" y="1754585"/>
                </a:cubicBezTo>
                <a:cubicBezTo>
                  <a:pt x="-1098" y="1747184"/>
                  <a:pt x="6303" y="1740421"/>
                  <a:pt x="16562" y="1731048"/>
                </a:cubicBezTo>
                <a:cubicBezTo>
                  <a:pt x="36469" y="1712875"/>
                  <a:pt x="63729" y="1687976"/>
                  <a:pt x="47737" y="1648009"/>
                </a:cubicBezTo>
                <a:cubicBezTo>
                  <a:pt x="19553" y="1577543"/>
                  <a:pt x="98810" y="1216451"/>
                  <a:pt x="103935" y="1193305"/>
                </a:cubicBezTo>
                <a:lnTo>
                  <a:pt x="70083" y="617719"/>
                </a:lnTo>
                <a:cubicBezTo>
                  <a:pt x="57367" y="391366"/>
                  <a:pt x="205157" y="187112"/>
                  <a:pt x="424137" y="128400"/>
                </a:cubicBezTo>
                <a:lnTo>
                  <a:pt x="424889" y="128200"/>
                </a:lnTo>
                <a:lnTo>
                  <a:pt x="425670" y="128257"/>
                </a:lnTo>
                <a:cubicBezTo>
                  <a:pt x="436671" y="128867"/>
                  <a:pt x="448330" y="91491"/>
                  <a:pt x="457169" y="64135"/>
                </a:cubicBezTo>
                <a:cubicBezTo>
                  <a:pt x="470228" y="23692"/>
                  <a:pt x="478858" y="-1149"/>
                  <a:pt x="493564" y="-92"/>
                </a:cubicBezTo>
                <a:cubicBezTo>
                  <a:pt x="607454" y="7252"/>
                  <a:pt x="683340" y="12052"/>
                  <a:pt x="733908" y="15196"/>
                </a:cubicBezTo>
                <a:cubicBezTo>
                  <a:pt x="829787" y="21149"/>
                  <a:pt x="846589" y="137773"/>
                  <a:pt x="848656" y="156394"/>
                </a:cubicBezTo>
                <a:cubicBezTo>
                  <a:pt x="1060349" y="285391"/>
                  <a:pt x="1165239" y="535775"/>
                  <a:pt x="1108698" y="777138"/>
                </a:cubicBezTo>
                <a:lnTo>
                  <a:pt x="1060911" y="982631"/>
                </a:lnTo>
                <a:lnTo>
                  <a:pt x="1018687" y="1081367"/>
                </a:lnTo>
                <a:lnTo>
                  <a:pt x="1032593" y="1276153"/>
                </a:lnTo>
                <a:cubicBezTo>
                  <a:pt x="1098097" y="1330617"/>
                  <a:pt x="1079333" y="1442041"/>
                  <a:pt x="1075599" y="1460872"/>
                </a:cubicBezTo>
                <a:cubicBezTo>
                  <a:pt x="1138016" y="1525442"/>
                  <a:pt x="1099688" y="1601432"/>
                  <a:pt x="1090391" y="1617520"/>
                </a:cubicBezTo>
                <a:cubicBezTo>
                  <a:pt x="1122843" y="1657172"/>
                  <a:pt x="1133158" y="1710503"/>
                  <a:pt x="1117833" y="1759404"/>
                </a:cubicBezTo>
                <a:lnTo>
                  <a:pt x="1175316" y="1946218"/>
                </a:lnTo>
                <a:lnTo>
                  <a:pt x="1170982" y="1947732"/>
                </a:lnTo>
                <a:cubicBezTo>
                  <a:pt x="1018468" y="2000387"/>
                  <a:pt x="858162" y="2026942"/>
                  <a:pt x="696818" y="2026276"/>
                </a:cubicBezTo>
                <a:close/>
              </a:path>
            </a:pathLst>
          </a:custGeom>
          <a:solidFill>
            <a:schemeClr val="accent3"/>
          </a:solidFill>
          <a:ln w="9525" cap="flat">
            <a:noFill/>
            <a:prstDash val="solid"/>
            <a:miter/>
          </a:ln>
        </p:spPr>
        <p:txBody>
          <a:bodyPr rtlCol="0" anchor="ctr"/>
          <a:lstStyle/>
          <a:p>
            <a:endParaRPr lang="zh-CN" altLang="en-US"/>
          </a:p>
        </p:txBody>
      </p:sp>
      <p:sp>
        <p:nvSpPr>
          <p:cNvPr id="27" name="任意多边形: 形状 26">
            <a:extLst>
              <a:ext uri="{FF2B5EF4-FFF2-40B4-BE49-F238E27FC236}">
                <a16:creationId xmlns:a16="http://schemas.microsoft.com/office/drawing/2014/main" id="{2B68AD70-7F10-A3DB-77A5-347A7899366F}"/>
              </a:ext>
            </a:extLst>
          </p:cNvPr>
          <p:cNvSpPr/>
          <p:nvPr userDrawn="1"/>
        </p:nvSpPr>
        <p:spPr>
          <a:xfrm>
            <a:off x="1644613" y="1899281"/>
            <a:ext cx="534609" cy="706634"/>
          </a:xfrm>
          <a:custGeom>
            <a:avLst/>
            <a:gdLst>
              <a:gd name="connsiteX0" fmla="*/ 186402 w 534609"/>
              <a:gd name="connsiteY0" fmla="*/ 706510 h 706634"/>
              <a:gd name="connsiteX1" fmla="*/ -164 w 534609"/>
              <a:gd name="connsiteY1" fmla="*/ 347732 h 706634"/>
              <a:gd name="connsiteX2" fmla="*/ 128842 w 534609"/>
              <a:gd name="connsiteY2" fmla="*/ 3737 h 706634"/>
              <a:gd name="connsiteX3" fmla="*/ 131566 w 534609"/>
              <a:gd name="connsiteY3" fmla="*/ 3289 h 706634"/>
              <a:gd name="connsiteX4" fmla="*/ 389037 w 534609"/>
              <a:gd name="connsiteY4" fmla="*/ 121837 h 706634"/>
              <a:gd name="connsiteX5" fmla="*/ 476409 w 534609"/>
              <a:gd name="connsiteY5" fmla="*/ 346484 h 706634"/>
              <a:gd name="connsiteX6" fmla="*/ 532836 w 534609"/>
              <a:gd name="connsiteY6" fmla="*/ 614622 h 706634"/>
              <a:gd name="connsiteX7" fmla="*/ 534445 w 534609"/>
              <a:gd name="connsiteY7" fmla="*/ 619490 h 70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609" h="706634">
                <a:moveTo>
                  <a:pt x="186402" y="706510"/>
                </a:moveTo>
                <a:lnTo>
                  <a:pt x="-164" y="347732"/>
                </a:lnTo>
                <a:lnTo>
                  <a:pt x="128842" y="3737"/>
                </a:lnTo>
                <a:lnTo>
                  <a:pt x="131566" y="3289"/>
                </a:lnTo>
                <a:cubicBezTo>
                  <a:pt x="233560" y="-13628"/>
                  <a:pt x="335573" y="33340"/>
                  <a:pt x="389037" y="121837"/>
                </a:cubicBezTo>
                <a:cubicBezTo>
                  <a:pt x="431090" y="191027"/>
                  <a:pt x="460665" y="267065"/>
                  <a:pt x="476409" y="346484"/>
                </a:cubicBezTo>
                <a:cubicBezTo>
                  <a:pt x="518177" y="569245"/>
                  <a:pt x="532693" y="614194"/>
                  <a:pt x="532836" y="614622"/>
                </a:cubicBezTo>
                <a:lnTo>
                  <a:pt x="534445" y="619490"/>
                </a:lnTo>
                <a:close/>
              </a:path>
            </a:pathLst>
          </a:custGeom>
          <a:solidFill>
            <a:schemeClr val="accent3"/>
          </a:solidFill>
          <a:ln w="9525" cap="flat">
            <a:noFill/>
            <a:prstDash val="solid"/>
            <a:miter/>
          </a:ln>
        </p:spPr>
        <p:txBody>
          <a:bodyPr rtlCol="0" anchor="ctr"/>
          <a:lstStyle/>
          <a:p>
            <a:endParaRPr lang="zh-CN" altLang="en-US"/>
          </a:p>
        </p:txBody>
      </p:sp>
      <p:sp>
        <p:nvSpPr>
          <p:cNvPr id="28" name="任意多边形: 形状 27">
            <a:extLst>
              <a:ext uri="{FF2B5EF4-FFF2-40B4-BE49-F238E27FC236}">
                <a16:creationId xmlns:a16="http://schemas.microsoft.com/office/drawing/2014/main" id="{52639207-2CC7-33B8-27AC-EA8914DC991E}"/>
              </a:ext>
            </a:extLst>
          </p:cNvPr>
          <p:cNvSpPr/>
          <p:nvPr userDrawn="1"/>
        </p:nvSpPr>
        <p:spPr>
          <a:xfrm>
            <a:off x="1649935" y="2952479"/>
            <a:ext cx="707865" cy="707865"/>
          </a:xfrm>
          <a:custGeom>
            <a:avLst/>
            <a:gdLst>
              <a:gd name="connsiteX0" fmla="*/ 707866 w 707865"/>
              <a:gd name="connsiteY0" fmla="*/ 353933 h 707865"/>
              <a:gd name="connsiteX1" fmla="*/ 353933 w 707865"/>
              <a:gd name="connsiteY1" fmla="*/ 707866 h 707865"/>
              <a:gd name="connsiteX2" fmla="*/ 0 w 707865"/>
              <a:gd name="connsiteY2" fmla="*/ 353933 h 707865"/>
              <a:gd name="connsiteX3" fmla="*/ 353933 w 707865"/>
              <a:gd name="connsiteY3" fmla="*/ 0 h 707865"/>
              <a:gd name="connsiteX4" fmla="*/ 707866 w 707865"/>
              <a:gd name="connsiteY4" fmla="*/ 353933 h 707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865" h="707865">
                <a:moveTo>
                  <a:pt x="707866" y="353933"/>
                </a:moveTo>
                <a:cubicBezTo>
                  <a:pt x="707866" y="549405"/>
                  <a:pt x="549404" y="707866"/>
                  <a:pt x="353933" y="707866"/>
                </a:cubicBezTo>
                <a:cubicBezTo>
                  <a:pt x="158461" y="707866"/>
                  <a:pt x="0" y="549404"/>
                  <a:pt x="0" y="353933"/>
                </a:cubicBezTo>
                <a:cubicBezTo>
                  <a:pt x="0" y="158461"/>
                  <a:pt x="158461" y="0"/>
                  <a:pt x="353933" y="0"/>
                </a:cubicBezTo>
                <a:cubicBezTo>
                  <a:pt x="549404" y="0"/>
                  <a:pt x="707866" y="158461"/>
                  <a:pt x="707866" y="353933"/>
                </a:cubicBezTo>
                <a:close/>
              </a:path>
            </a:pathLst>
          </a:custGeom>
          <a:solidFill>
            <a:schemeClr val="accent1"/>
          </a:solidFill>
          <a:ln w="9525" cap="flat">
            <a:noFill/>
            <a:prstDash val="solid"/>
            <a:miter/>
          </a:ln>
        </p:spPr>
        <p:txBody>
          <a:bodyPr rtlCol="0" anchor="ctr"/>
          <a:lstStyle/>
          <a:p>
            <a:endParaRPr lang="zh-CN" altLang="en-US"/>
          </a:p>
        </p:txBody>
      </p:sp>
      <p:sp>
        <p:nvSpPr>
          <p:cNvPr id="29" name="任意多边形: 形状 28">
            <a:extLst>
              <a:ext uri="{FF2B5EF4-FFF2-40B4-BE49-F238E27FC236}">
                <a16:creationId xmlns:a16="http://schemas.microsoft.com/office/drawing/2014/main" id="{1C63A354-0C8E-FBB3-0F95-DAAAFF509518}"/>
              </a:ext>
            </a:extLst>
          </p:cNvPr>
          <p:cNvSpPr/>
          <p:nvPr userDrawn="1"/>
        </p:nvSpPr>
        <p:spPr>
          <a:xfrm>
            <a:off x="1287149" y="2246927"/>
            <a:ext cx="531365" cy="1433192"/>
          </a:xfrm>
          <a:custGeom>
            <a:avLst/>
            <a:gdLst>
              <a:gd name="connsiteX0" fmla="*/ 378292 w 531365"/>
              <a:gd name="connsiteY0" fmla="*/ 1427130 h 1433192"/>
              <a:gd name="connsiteX1" fmla="*/ 304064 w 531365"/>
              <a:gd name="connsiteY1" fmla="*/ 1281436 h 1433192"/>
              <a:gd name="connsiteX2" fmla="*/ 312046 w 531365"/>
              <a:gd name="connsiteY2" fmla="*/ 1262681 h 1433192"/>
              <a:gd name="connsiteX3" fmla="*/ -164 w 531365"/>
              <a:gd name="connsiteY3" fmla="*/ 376989 h 1433192"/>
              <a:gd name="connsiteX4" fmla="*/ 31096 w 531365"/>
              <a:gd name="connsiteY4" fmla="*/ 82324 h 1433192"/>
              <a:gd name="connsiteX5" fmla="*/ 158474 w 531365"/>
              <a:gd name="connsiteY5" fmla="*/ -124 h 1433192"/>
              <a:gd name="connsiteX6" fmla="*/ 287052 w 531365"/>
              <a:gd name="connsiteY6" fmla="*/ 411784 h 1433192"/>
              <a:gd name="connsiteX7" fmla="*/ 476381 w 531365"/>
              <a:gd name="connsiteY7" fmla="*/ 1218123 h 1433192"/>
              <a:gd name="connsiteX8" fmla="*/ 513623 w 531365"/>
              <a:gd name="connsiteY8" fmla="*/ 1378257 h 1433192"/>
              <a:gd name="connsiteX9" fmla="*/ 378292 w 531365"/>
              <a:gd name="connsiteY9" fmla="*/ 1427130 h 143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365" h="1433192">
                <a:moveTo>
                  <a:pt x="378292" y="1427130"/>
                </a:moveTo>
                <a:cubicBezTo>
                  <a:pt x="317561" y="1407404"/>
                  <a:pt x="284328" y="1342167"/>
                  <a:pt x="304064" y="1281436"/>
                </a:cubicBezTo>
                <a:cubicBezTo>
                  <a:pt x="306169" y="1274959"/>
                  <a:pt x="308836" y="1268682"/>
                  <a:pt x="312046" y="1262681"/>
                </a:cubicBezTo>
                <a:lnTo>
                  <a:pt x="-164" y="376989"/>
                </a:lnTo>
                <a:lnTo>
                  <a:pt x="31096" y="82324"/>
                </a:lnTo>
                <a:lnTo>
                  <a:pt x="158474" y="-124"/>
                </a:lnTo>
                <a:lnTo>
                  <a:pt x="287052" y="411784"/>
                </a:lnTo>
                <a:lnTo>
                  <a:pt x="476381" y="1218123"/>
                </a:lnTo>
                <a:cubicBezTo>
                  <a:pt x="530883" y="1252061"/>
                  <a:pt x="547552" y="1323755"/>
                  <a:pt x="513623" y="1378257"/>
                </a:cubicBezTo>
                <a:cubicBezTo>
                  <a:pt x="485220" y="1423854"/>
                  <a:pt x="429280" y="1444066"/>
                  <a:pt x="378292" y="1427130"/>
                </a:cubicBezTo>
                <a:close/>
              </a:path>
            </a:pathLst>
          </a:custGeom>
          <a:solidFill>
            <a:schemeClr val="accent4"/>
          </a:solidFill>
          <a:ln w="9525" cap="flat">
            <a:noFill/>
            <a:prstDash val="solid"/>
            <a:miter/>
          </a:ln>
        </p:spPr>
        <p:txBody>
          <a:bodyPr rtlCol="0" anchor="ctr"/>
          <a:lstStyle/>
          <a:p>
            <a:endParaRPr lang="zh-CN" altLang="en-US"/>
          </a:p>
        </p:txBody>
      </p:sp>
      <p:sp>
        <p:nvSpPr>
          <p:cNvPr id="30" name="任意多边形: 形状 29">
            <a:extLst>
              <a:ext uri="{FF2B5EF4-FFF2-40B4-BE49-F238E27FC236}">
                <a16:creationId xmlns:a16="http://schemas.microsoft.com/office/drawing/2014/main" id="{12CCB479-5E37-9645-F82A-0B2BAE4968C9}"/>
              </a:ext>
            </a:extLst>
          </p:cNvPr>
          <p:cNvSpPr/>
          <p:nvPr userDrawn="1"/>
        </p:nvSpPr>
        <p:spPr>
          <a:xfrm>
            <a:off x="1118919" y="1905151"/>
            <a:ext cx="466724" cy="696896"/>
          </a:xfrm>
          <a:custGeom>
            <a:avLst/>
            <a:gdLst>
              <a:gd name="connsiteX0" fmla="*/ 0 w 466724"/>
              <a:gd name="connsiteY0" fmla="*/ 114300 h 696896"/>
              <a:gd name="connsiteX1" fmla="*/ 295275 w 466724"/>
              <a:gd name="connsiteY1" fmla="*/ 0 h 696896"/>
              <a:gd name="connsiteX2" fmla="*/ 466725 w 466724"/>
              <a:gd name="connsiteY2" fmla="*/ 571500 h 696896"/>
              <a:gd name="connsiteX3" fmla="*/ 70990 w 466724"/>
              <a:gd name="connsiteY3" fmla="*/ 696897 h 696896"/>
              <a:gd name="connsiteX4" fmla="*/ 0 w 466724"/>
              <a:gd name="connsiteY4" fmla="*/ 114300 h 696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24" h="696896">
                <a:moveTo>
                  <a:pt x="0" y="114300"/>
                </a:moveTo>
                <a:lnTo>
                  <a:pt x="295275" y="0"/>
                </a:lnTo>
                <a:lnTo>
                  <a:pt x="466725" y="571500"/>
                </a:lnTo>
                <a:lnTo>
                  <a:pt x="70990" y="696897"/>
                </a:lnTo>
                <a:lnTo>
                  <a:pt x="0" y="114300"/>
                </a:lnTo>
                <a:close/>
              </a:path>
            </a:pathLst>
          </a:custGeom>
          <a:solidFill>
            <a:schemeClr val="accent3"/>
          </a:solidFill>
          <a:ln w="9525" cap="flat">
            <a:noFill/>
            <a:prstDash val="solid"/>
            <a:miter/>
          </a:ln>
        </p:spPr>
        <p:txBody>
          <a:bodyPr rtlCol="0" anchor="ctr"/>
          <a:lstStyle/>
          <a:p>
            <a:endParaRPr lang="zh-CN" altLang="en-US"/>
          </a:p>
        </p:txBody>
      </p:sp>
      <p:sp>
        <p:nvSpPr>
          <p:cNvPr id="31" name="任意多边形: 形状 30">
            <a:extLst>
              <a:ext uri="{FF2B5EF4-FFF2-40B4-BE49-F238E27FC236}">
                <a16:creationId xmlns:a16="http://schemas.microsoft.com/office/drawing/2014/main" id="{F3308A14-C617-6F1F-A6E5-E17515D54C76}"/>
              </a:ext>
            </a:extLst>
          </p:cNvPr>
          <p:cNvSpPr/>
          <p:nvPr userDrawn="1"/>
        </p:nvSpPr>
        <p:spPr>
          <a:xfrm>
            <a:off x="1172421" y="787045"/>
            <a:ext cx="763324" cy="647609"/>
          </a:xfrm>
          <a:custGeom>
            <a:avLst/>
            <a:gdLst>
              <a:gd name="connsiteX0" fmla="*/ 118917 w 763324"/>
              <a:gd name="connsiteY0" fmla="*/ 647485 h 647609"/>
              <a:gd name="connsiteX1" fmla="*/ 108134 w 763324"/>
              <a:gd name="connsiteY1" fmla="*/ 645742 h 647609"/>
              <a:gd name="connsiteX2" fmla="*/ 75540 w 763324"/>
              <a:gd name="connsiteY2" fmla="*/ 616776 h 647609"/>
              <a:gd name="connsiteX3" fmla="*/ 7 w 763324"/>
              <a:gd name="connsiteY3" fmla="*/ 316758 h 647609"/>
              <a:gd name="connsiteX4" fmla="*/ 43526 w 763324"/>
              <a:gd name="connsiteY4" fmla="*/ 144641 h 647609"/>
              <a:gd name="connsiteX5" fmla="*/ 194384 w 763324"/>
              <a:gd name="connsiteY5" fmla="*/ 82243 h 647609"/>
              <a:gd name="connsiteX6" fmla="*/ 225635 w 763324"/>
              <a:gd name="connsiteY6" fmla="*/ 24417 h 647609"/>
              <a:gd name="connsiteX7" fmla="*/ 297311 w 763324"/>
              <a:gd name="connsiteY7" fmla="*/ 6310 h 647609"/>
              <a:gd name="connsiteX8" fmla="*/ 476590 w 763324"/>
              <a:gd name="connsiteY8" fmla="*/ 6386 h 647609"/>
              <a:gd name="connsiteX9" fmla="*/ 626485 w 763324"/>
              <a:gd name="connsiteY9" fmla="*/ 100874 h 647609"/>
              <a:gd name="connsiteX10" fmla="*/ 627066 w 763324"/>
              <a:gd name="connsiteY10" fmla="*/ 102360 h 647609"/>
              <a:gd name="connsiteX11" fmla="*/ 632848 w 763324"/>
              <a:gd name="connsiteY11" fmla="*/ 130430 h 647609"/>
              <a:gd name="connsiteX12" fmla="*/ 664328 w 763324"/>
              <a:gd name="connsiteY12" fmla="*/ 151175 h 647609"/>
              <a:gd name="connsiteX13" fmla="*/ 668347 w 763324"/>
              <a:gd name="connsiteY13" fmla="*/ 150013 h 647609"/>
              <a:gd name="connsiteX14" fmla="*/ 699504 w 763324"/>
              <a:gd name="connsiteY14" fmla="*/ 164129 h 647609"/>
              <a:gd name="connsiteX15" fmla="*/ 700799 w 763324"/>
              <a:gd name="connsiteY15" fmla="*/ 176121 h 647609"/>
              <a:gd name="connsiteX16" fmla="*/ 699189 w 763324"/>
              <a:gd name="connsiteY16" fmla="*/ 187285 h 647609"/>
              <a:gd name="connsiteX17" fmla="*/ 715992 w 763324"/>
              <a:gd name="connsiteY17" fmla="*/ 184141 h 647609"/>
              <a:gd name="connsiteX18" fmla="*/ 744224 w 763324"/>
              <a:gd name="connsiteY18" fmla="*/ 203496 h 647609"/>
              <a:gd name="connsiteX19" fmla="*/ 743138 w 763324"/>
              <a:gd name="connsiteY19" fmla="*/ 216317 h 647609"/>
              <a:gd name="connsiteX20" fmla="*/ 738385 w 763324"/>
              <a:gd name="connsiteY20" fmla="*/ 229156 h 647609"/>
              <a:gd name="connsiteX21" fmla="*/ 756892 w 763324"/>
              <a:gd name="connsiteY21" fmla="*/ 237300 h 647609"/>
              <a:gd name="connsiteX22" fmla="*/ 760064 w 763324"/>
              <a:gd name="connsiteY22" fmla="*/ 264866 h 647609"/>
              <a:gd name="connsiteX23" fmla="*/ 682635 w 763324"/>
              <a:gd name="connsiteY23" fmla="*/ 342780 h 647609"/>
              <a:gd name="connsiteX24" fmla="*/ 626047 w 763324"/>
              <a:gd name="connsiteY24" fmla="*/ 365031 h 647609"/>
              <a:gd name="connsiteX25" fmla="*/ 231769 w 763324"/>
              <a:gd name="connsiteY25" fmla="*/ 376889 h 647609"/>
              <a:gd name="connsiteX26" fmla="*/ 240580 w 763324"/>
              <a:gd name="connsiteY26" fmla="*/ 456699 h 647609"/>
              <a:gd name="connsiteX27" fmla="*/ 190231 w 763324"/>
              <a:gd name="connsiteY27" fmla="*/ 527451 h 647609"/>
              <a:gd name="connsiteX28" fmla="*/ 171838 w 763324"/>
              <a:gd name="connsiteY28" fmla="*/ 531889 h 647609"/>
              <a:gd name="connsiteX29" fmla="*/ 154264 w 763324"/>
              <a:gd name="connsiteY29" fmla="*/ 536157 h 647609"/>
              <a:gd name="connsiteX30" fmla="*/ 123736 w 763324"/>
              <a:gd name="connsiteY30" fmla="*/ 602136 h 647609"/>
              <a:gd name="connsiteX31" fmla="*/ 139215 w 763324"/>
              <a:gd name="connsiteY31" fmla="*/ 624015 h 647609"/>
              <a:gd name="connsiteX32" fmla="*/ 152226 w 763324"/>
              <a:gd name="connsiteY32" fmla="*/ 610461 h 647609"/>
              <a:gd name="connsiteX33" fmla="*/ 147997 w 763324"/>
              <a:gd name="connsiteY33" fmla="*/ 627702 h 647609"/>
              <a:gd name="connsiteX34" fmla="*/ 135386 w 763324"/>
              <a:gd name="connsiteY34" fmla="*/ 643408 h 647609"/>
              <a:gd name="connsiteX35" fmla="*/ 118917 w 763324"/>
              <a:gd name="connsiteY35" fmla="*/ 647485 h 64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63324" h="647609">
                <a:moveTo>
                  <a:pt x="118917" y="647485"/>
                </a:moveTo>
                <a:cubicBezTo>
                  <a:pt x="115250" y="647494"/>
                  <a:pt x="111602" y="646913"/>
                  <a:pt x="108134" y="645742"/>
                </a:cubicBezTo>
                <a:cubicBezTo>
                  <a:pt x="94485" y="639760"/>
                  <a:pt x="83074" y="629626"/>
                  <a:pt x="75540" y="616776"/>
                </a:cubicBezTo>
                <a:cubicBezTo>
                  <a:pt x="22895" y="541062"/>
                  <a:pt x="-2518" y="440126"/>
                  <a:pt x="7" y="316758"/>
                </a:cubicBezTo>
                <a:cubicBezTo>
                  <a:pt x="1064" y="264570"/>
                  <a:pt x="6969" y="197838"/>
                  <a:pt x="43526" y="144641"/>
                </a:cubicBezTo>
                <a:cubicBezTo>
                  <a:pt x="74264" y="99921"/>
                  <a:pt x="136443" y="64422"/>
                  <a:pt x="194384" y="82243"/>
                </a:cubicBezTo>
                <a:cubicBezTo>
                  <a:pt x="191221" y="58973"/>
                  <a:pt x="206956" y="35856"/>
                  <a:pt x="225635" y="24417"/>
                </a:cubicBezTo>
                <a:cubicBezTo>
                  <a:pt x="247581" y="10977"/>
                  <a:pt x="274003" y="8500"/>
                  <a:pt x="297311" y="6310"/>
                </a:cubicBezTo>
                <a:cubicBezTo>
                  <a:pt x="356166" y="795"/>
                  <a:pt x="417002" y="-4911"/>
                  <a:pt x="476590" y="6386"/>
                </a:cubicBezTo>
                <a:cubicBezTo>
                  <a:pt x="543408" y="19054"/>
                  <a:pt x="598043" y="53496"/>
                  <a:pt x="626485" y="100874"/>
                </a:cubicBezTo>
                <a:lnTo>
                  <a:pt x="627066" y="102360"/>
                </a:lnTo>
                <a:lnTo>
                  <a:pt x="632848" y="130430"/>
                </a:lnTo>
                <a:cubicBezTo>
                  <a:pt x="635810" y="144851"/>
                  <a:pt x="649907" y="154138"/>
                  <a:pt x="664328" y="151175"/>
                </a:cubicBezTo>
                <a:cubicBezTo>
                  <a:pt x="665700" y="150889"/>
                  <a:pt x="667042" y="150499"/>
                  <a:pt x="668347" y="150013"/>
                </a:cubicBezTo>
                <a:cubicBezTo>
                  <a:pt x="680844" y="145308"/>
                  <a:pt x="694798" y="151623"/>
                  <a:pt x="699504" y="164129"/>
                </a:cubicBezTo>
                <a:cubicBezTo>
                  <a:pt x="700942" y="167949"/>
                  <a:pt x="701390" y="172073"/>
                  <a:pt x="700799" y="176121"/>
                </a:cubicBezTo>
                <a:lnTo>
                  <a:pt x="699189" y="187285"/>
                </a:lnTo>
                <a:lnTo>
                  <a:pt x="715992" y="184141"/>
                </a:lnTo>
                <a:cubicBezTo>
                  <a:pt x="729136" y="181693"/>
                  <a:pt x="741766" y="190361"/>
                  <a:pt x="744224" y="203496"/>
                </a:cubicBezTo>
                <a:cubicBezTo>
                  <a:pt x="745024" y="207792"/>
                  <a:pt x="744643" y="212221"/>
                  <a:pt x="743138" y="216317"/>
                </a:cubicBezTo>
                <a:lnTo>
                  <a:pt x="738385" y="229156"/>
                </a:lnTo>
                <a:cubicBezTo>
                  <a:pt x="745414" y="229204"/>
                  <a:pt x="752110" y="232147"/>
                  <a:pt x="756892" y="237300"/>
                </a:cubicBezTo>
                <a:cubicBezTo>
                  <a:pt x="763874" y="244806"/>
                  <a:pt x="765159" y="255979"/>
                  <a:pt x="760064" y="264866"/>
                </a:cubicBezTo>
                <a:cubicBezTo>
                  <a:pt x="741280" y="296993"/>
                  <a:pt x="714639" y="323797"/>
                  <a:pt x="682635" y="342780"/>
                </a:cubicBezTo>
                <a:cubicBezTo>
                  <a:pt x="665137" y="353296"/>
                  <a:pt x="646011" y="360821"/>
                  <a:pt x="626047" y="365031"/>
                </a:cubicBezTo>
                <a:cubicBezTo>
                  <a:pt x="496440" y="392996"/>
                  <a:pt x="362814" y="397016"/>
                  <a:pt x="231769" y="376889"/>
                </a:cubicBezTo>
                <a:cubicBezTo>
                  <a:pt x="239522" y="402730"/>
                  <a:pt x="242513" y="429782"/>
                  <a:pt x="240580" y="456699"/>
                </a:cubicBezTo>
                <a:cubicBezTo>
                  <a:pt x="236379" y="490351"/>
                  <a:pt x="216624" y="518126"/>
                  <a:pt x="190231" y="527451"/>
                </a:cubicBezTo>
                <a:cubicBezTo>
                  <a:pt x="184220" y="529404"/>
                  <a:pt x="178077" y="530889"/>
                  <a:pt x="171838" y="531889"/>
                </a:cubicBezTo>
                <a:cubicBezTo>
                  <a:pt x="165865" y="532823"/>
                  <a:pt x="159989" y="534252"/>
                  <a:pt x="154264" y="536157"/>
                </a:cubicBezTo>
                <a:cubicBezTo>
                  <a:pt x="127613" y="545949"/>
                  <a:pt x="113945" y="575486"/>
                  <a:pt x="123736" y="602136"/>
                </a:cubicBezTo>
                <a:cubicBezTo>
                  <a:pt x="126870" y="610671"/>
                  <a:pt x="132214" y="618224"/>
                  <a:pt x="139215" y="624015"/>
                </a:cubicBezTo>
                <a:lnTo>
                  <a:pt x="152226" y="610461"/>
                </a:lnTo>
                <a:lnTo>
                  <a:pt x="147997" y="627702"/>
                </a:lnTo>
                <a:cubicBezTo>
                  <a:pt x="146216" y="634483"/>
                  <a:pt x="141625" y="640198"/>
                  <a:pt x="135386" y="643408"/>
                </a:cubicBezTo>
                <a:cubicBezTo>
                  <a:pt x="130318" y="646104"/>
                  <a:pt x="124660" y="647514"/>
                  <a:pt x="118917" y="647485"/>
                </a:cubicBezTo>
                <a:close/>
              </a:path>
            </a:pathLst>
          </a:custGeom>
          <a:solidFill>
            <a:schemeClr val="accent3"/>
          </a:solidFill>
          <a:ln w="9525" cap="flat">
            <a:noFill/>
            <a:prstDash val="solid"/>
            <a:miter/>
          </a:ln>
        </p:spPr>
        <p:txBody>
          <a:bodyPr rtlCol="0" anchor="ctr"/>
          <a:lstStyle/>
          <a:p>
            <a:endParaRPr lang="zh-CN" altLang="en-US"/>
          </a:p>
        </p:txBody>
      </p:sp>
      <p:sp>
        <p:nvSpPr>
          <p:cNvPr id="32" name="任意多边形: 形状 31">
            <a:extLst>
              <a:ext uri="{FF2B5EF4-FFF2-40B4-BE49-F238E27FC236}">
                <a16:creationId xmlns:a16="http://schemas.microsoft.com/office/drawing/2014/main" id="{0BC7CEF9-793A-544C-98B4-2AE5AF07AC56}"/>
              </a:ext>
            </a:extLst>
          </p:cNvPr>
          <p:cNvSpPr/>
          <p:nvPr userDrawn="1"/>
        </p:nvSpPr>
        <p:spPr>
          <a:xfrm>
            <a:off x="-3037" y="6507498"/>
            <a:ext cx="2692431" cy="22669"/>
          </a:xfrm>
          <a:custGeom>
            <a:avLst/>
            <a:gdLst>
              <a:gd name="connsiteX0" fmla="*/ 2692267 w 2692431"/>
              <a:gd name="connsiteY0" fmla="*/ 11210 h 22669"/>
              <a:gd name="connsiteX1" fmla="*/ 2681000 w 2692431"/>
              <a:gd name="connsiteY1" fmla="*/ 22545 h 22669"/>
              <a:gd name="connsiteX2" fmla="*/ 2680933 w 2692431"/>
              <a:gd name="connsiteY2" fmla="*/ 22545 h 22669"/>
              <a:gd name="connsiteX3" fmla="*/ 11170 w 2692431"/>
              <a:gd name="connsiteY3" fmla="*/ 22545 h 22669"/>
              <a:gd name="connsiteX4" fmla="*/ -164 w 2692431"/>
              <a:gd name="connsiteY4" fmla="*/ 11210 h 22669"/>
              <a:gd name="connsiteX5" fmla="*/ 11170 w 2692431"/>
              <a:gd name="connsiteY5" fmla="*/ -124 h 22669"/>
              <a:gd name="connsiteX6" fmla="*/ 2680933 w 2692431"/>
              <a:gd name="connsiteY6" fmla="*/ -124 h 22669"/>
              <a:gd name="connsiteX7" fmla="*/ 2692267 w 2692431"/>
              <a:gd name="connsiteY7" fmla="*/ 11144 h 22669"/>
              <a:gd name="connsiteX8" fmla="*/ 2692267 w 2692431"/>
              <a:gd name="connsiteY8" fmla="*/ 11210 h 2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2431" h="22669">
                <a:moveTo>
                  <a:pt x="2692267" y="11210"/>
                </a:moveTo>
                <a:cubicBezTo>
                  <a:pt x="2692287" y="17449"/>
                  <a:pt x="2687238" y="22526"/>
                  <a:pt x="2681000" y="22545"/>
                </a:cubicBezTo>
                <a:cubicBezTo>
                  <a:pt x="2680980" y="22545"/>
                  <a:pt x="2680952" y="22545"/>
                  <a:pt x="2680933" y="22545"/>
                </a:cubicBezTo>
                <a:lnTo>
                  <a:pt x="11170" y="22545"/>
                </a:lnTo>
                <a:cubicBezTo>
                  <a:pt x="4912" y="22545"/>
                  <a:pt x="-164" y="17468"/>
                  <a:pt x="-164" y="11210"/>
                </a:cubicBezTo>
                <a:cubicBezTo>
                  <a:pt x="-164" y="4952"/>
                  <a:pt x="4912" y="-124"/>
                  <a:pt x="11170" y="-124"/>
                </a:cubicBezTo>
                <a:lnTo>
                  <a:pt x="2680933" y="-124"/>
                </a:lnTo>
                <a:cubicBezTo>
                  <a:pt x="2687172" y="-144"/>
                  <a:pt x="2692249" y="4905"/>
                  <a:pt x="2692267" y="11144"/>
                </a:cubicBezTo>
                <a:cubicBezTo>
                  <a:pt x="2692267" y="11163"/>
                  <a:pt x="2692267" y="11191"/>
                  <a:pt x="2692267" y="11210"/>
                </a:cubicBezTo>
                <a:close/>
              </a:path>
            </a:pathLst>
          </a:custGeom>
          <a:solidFill>
            <a:schemeClr val="accent4"/>
          </a:solidFill>
          <a:ln w="9525" cap="flat">
            <a:noFill/>
            <a:prstDash val="solid"/>
            <a:miter/>
          </a:ln>
        </p:spPr>
        <p:txBody>
          <a:bodyPr rtlCol="0" anchor="ctr"/>
          <a:lstStyle/>
          <a:p>
            <a:endParaRPr lang="zh-CN" altLang="en-US"/>
          </a:p>
        </p:txBody>
      </p:sp>
      <p:sp>
        <p:nvSpPr>
          <p:cNvPr id="33" name="任意多边形: 形状 32">
            <a:extLst>
              <a:ext uri="{FF2B5EF4-FFF2-40B4-BE49-F238E27FC236}">
                <a16:creationId xmlns:a16="http://schemas.microsoft.com/office/drawing/2014/main" id="{309511B7-EEA7-13D6-B483-6B519841E5D7}"/>
              </a:ext>
            </a:extLst>
          </p:cNvPr>
          <p:cNvSpPr/>
          <p:nvPr userDrawn="1"/>
        </p:nvSpPr>
        <p:spPr>
          <a:xfrm>
            <a:off x="3426360" y="657434"/>
            <a:ext cx="5251240" cy="19345"/>
          </a:xfrm>
          <a:custGeom>
            <a:avLst/>
            <a:gdLst>
              <a:gd name="connsiteX0" fmla="*/ 5241645 w 5251240"/>
              <a:gd name="connsiteY0" fmla="*/ 19221 h 19345"/>
              <a:gd name="connsiteX1" fmla="*/ 9296 w 5251240"/>
              <a:gd name="connsiteY1" fmla="*/ 19221 h 19345"/>
              <a:gd name="connsiteX2" fmla="*/ -162 w 5251240"/>
              <a:gd name="connsiteY2" fmla="*/ 9334 h 19345"/>
              <a:gd name="connsiteX3" fmla="*/ 9296 w 5251240"/>
              <a:gd name="connsiteY3" fmla="*/ -124 h 19345"/>
              <a:gd name="connsiteX4" fmla="*/ 5241645 w 5251240"/>
              <a:gd name="connsiteY4" fmla="*/ -124 h 19345"/>
              <a:gd name="connsiteX5" fmla="*/ 5251075 w 5251240"/>
              <a:gd name="connsiteY5" fmla="*/ 9762 h 19345"/>
              <a:gd name="connsiteX6" fmla="*/ 5241645 w 5251240"/>
              <a:gd name="connsiteY6" fmla="*/ 19221 h 1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51240" h="19345">
                <a:moveTo>
                  <a:pt x="5241645" y="19221"/>
                </a:moveTo>
                <a:lnTo>
                  <a:pt x="9296" y="19221"/>
                </a:lnTo>
                <a:cubicBezTo>
                  <a:pt x="3962" y="19097"/>
                  <a:pt x="-276" y="14668"/>
                  <a:pt x="-162" y="9334"/>
                </a:cubicBezTo>
                <a:cubicBezTo>
                  <a:pt x="-38" y="4152"/>
                  <a:pt x="4124" y="-10"/>
                  <a:pt x="9296" y="-124"/>
                </a:cubicBezTo>
                <a:lnTo>
                  <a:pt x="5241645" y="-124"/>
                </a:lnTo>
                <a:cubicBezTo>
                  <a:pt x="5246980" y="-10"/>
                  <a:pt x="5251170" y="4419"/>
                  <a:pt x="5251075" y="9762"/>
                </a:cubicBezTo>
                <a:cubicBezTo>
                  <a:pt x="5250980" y="14935"/>
                  <a:pt x="5246789" y="19097"/>
                  <a:pt x="5241645" y="19221"/>
                </a:cubicBezTo>
                <a:close/>
              </a:path>
            </a:pathLst>
          </a:custGeom>
          <a:solidFill>
            <a:schemeClr val="accent4"/>
          </a:solidFill>
          <a:ln w="9525" cap="flat">
            <a:noFill/>
            <a:prstDash val="solid"/>
            <a:miter/>
          </a:ln>
        </p:spPr>
        <p:txBody>
          <a:bodyPr rtlCol="0" anchor="ctr"/>
          <a:lstStyle/>
          <a:p>
            <a:endParaRPr lang="zh-CN" altLang="en-US"/>
          </a:p>
        </p:txBody>
      </p:sp>
      <p:sp>
        <p:nvSpPr>
          <p:cNvPr id="34" name="任意多边形: 形状 33">
            <a:extLst>
              <a:ext uri="{FF2B5EF4-FFF2-40B4-BE49-F238E27FC236}">
                <a16:creationId xmlns:a16="http://schemas.microsoft.com/office/drawing/2014/main" id="{A4C32C76-4F00-7E1B-65F5-3CADD3F678DE}"/>
              </a:ext>
            </a:extLst>
          </p:cNvPr>
          <p:cNvSpPr/>
          <p:nvPr userDrawn="1"/>
        </p:nvSpPr>
        <p:spPr>
          <a:xfrm>
            <a:off x="3544688" y="328612"/>
            <a:ext cx="208126" cy="212765"/>
          </a:xfrm>
          <a:custGeom>
            <a:avLst/>
            <a:gdLst>
              <a:gd name="connsiteX0" fmla="*/ 208127 w 208126"/>
              <a:gd name="connsiteY0" fmla="*/ 106383 h 212765"/>
              <a:gd name="connsiteX1" fmla="*/ 104064 w 208126"/>
              <a:gd name="connsiteY1" fmla="*/ 212766 h 212765"/>
              <a:gd name="connsiteX2" fmla="*/ 0 w 208126"/>
              <a:gd name="connsiteY2" fmla="*/ 106383 h 212765"/>
              <a:gd name="connsiteX3" fmla="*/ 104064 w 208126"/>
              <a:gd name="connsiteY3" fmla="*/ 0 h 212765"/>
              <a:gd name="connsiteX4" fmla="*/ 208127 w 208126"/>
              <a:gd name="connsiteY4" fmla="*/ 106383 h 2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26" h="212765">
                <a:moveTo>
                  <a:pt x="208127" y="106383"/>
                </a:moveTo>
                <a:cubicBezTo>
                  <a:pt x="208127" y="165136"/>
                  <a:pt x="161536" y="212766"/>
                  <a:pt x="104064" y="212766"/>
                </a:cubicBezTo>
                <a:cubicBezTo>
                  <a:pt x="46591" y="212766"/>
                  <a:pt x="0" y="165136"/>
                  <a:pt x="0" y="106383"/>
                </a:cubicBezTo>
                <a:cubicBezTo>
                  <a:pt x="0" y="47629"/>
                  <a:pt x="46591" y="0"/>
                  <a:pt x="104064" y="0"/>
                </a:cubicBezTo>
                <a:cubicBezTo>
                  <a:pt x="161536" y="0"/>
                  <a:pt x="208127" y="47629"/>
                  <a:pt x="208127" y="106383"/>
                </a:cubicBezTo>
                <a:close/>
              </a:path>
            </a:pathLst>
          </a:custGeom>
          <a:solidFill>
            <a:schemeClr val="accent1"/>
          </a:solidFill>
          <a:ln w="9525" cap="flat">
            <a:noFill/>
            <a:prstDash val="solid"/>
            <a:miter/>
          </a:ln>
        </p:spPr>
        <p:txBody>
          <a:bodyPr rtlCol="0" anchor="ctr"/>
          <a:lstStyle/>
          <a:p>
            <a:endParaRPr lang="zh-CN" altLang="en-US"/>
          </a:p>
        </p:txBody>
      </p:sp>
      <p:sp>
        <p:nvSpPr>
          <p:cNvPr id="35" name="任意多边形: 形状 34">
            <a:extLst>
              <a:ext uri="{FF2B5EF4-FFF2-40B4-BE49-F238E27FC236}">
                <a16:creationId xmlns:a16="http://schemas.microsoft.com/office/drawing/2014/main" id="{418B4A32-35BC-FB3D-5FAC-F29C6E0BE4E5}"/>
              </a:ext>
            </a:extLst>
          </p:cNvPr>
          <p:cNvSpPr/>
          <p:nvPr userDrawn="1"/>
        </p:nvSpPr>
        <p:spPr>
          <a:xfrm>
            <a:off x="3904181" y="328612"/>
            <a:ext cx="208126" cy="212765"/>
          </a:xfrm>
          <a:custGeom>
            <a:avLst/>
            <a:gdLst>
              <a:gd name="connsiteX0" fmla="*/ 208127 w 208126"/>
              <a:gd name="connsiteY0" fmla="*/ 106383 h 212765"/>
              <a:gd name="connsiteX1" fmla="*/ 104064 w 208126"/>
              <a:gd name="connsiteY1" fmla="*/ 212766 h 212765"/>
              <a:gd name="connsiteX2" fmla="*/ 0 w 208126"/>
              <a:gd name="connsiteY2" fmla="*/ 106383 h 212765"/>
              <a:gd name="connsiteX3" fmla="*/ 104064 w 208126"/>
              <a:gd name="connsiteY3" fmla="*/ 0 h 212765"/>
              <a:gd name="connsiteX4" fmla="*/ 208127 w 208126"/>
              <a:gd name="connsiteY4" fmla="*/ 106383 h 2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26" h="212765">
                <a:moveTo>
                  <a:pt x="208127" y="106383"/>
                </a:moveTo>
                <a:cubicBezTo>
                  <a:pt x="208127" y="165136"/>
                  <a:pt x="161536" y="212766"/>
                  <a:pt x="104064" y="212766"/>
                </a:cubicBezTo>
                <a:cubicBezTo>
                  <a:pt x="46591" y="212766"/>
                  <a:pt x="0" y="165136"/>
                  <a:pt x="0" y="106383"/>
                </a:cubicBezTo>
                <a:cubicBezTo>
                  <a:pt x="0" y="47629"/>
                  <a:pt x="46591" y="0"/>
                  <a:pt x="104064" y="0"/>
                </a:cubicBezTo>
                <a:cubicBezTo>
                  <a:pt x="161536" y="0"/>
                  <a:pt x="208127" y="47629"/>
                  <a:pt x="208127" y="106383"/>
                </a:cubicBezTo>
                <a:close/>
              </a:path>
            </a:pathLst>
          </a:custGeom>
          <a:solidFill>
            <a:schemeClr val="accent1"/>
          </a:solidFill>
          <a:ln w="9525" cap="flat">
            <a:noFill/>
            <a:prstDash val="solid"/>
            <a:miter/>
          </a:ln>
        </p:spPr>
        <p:txBody>
          <a:bodyPr rtlCol="0" anchor="ctr"/>
          <a:lstStyle/>
          <a:p>
            <a:endParaRPr lang="zh-CN" altLang="en-US"/>
          </a:p>
        </p:txBody>
      </p:sp>
      <p:sp>
        <p:nvSpPr>
          <p:cNvPr id="36" name="任意多边形: 形状 35">
            <a:extLst>
              <a:ext uri="{FF2B5EF4-FFF2-40B4-BE49-F238E27FC236}">
                <a16:creationId xmlns:a16="http://schemas.microsoft.com/office/drawing/2014/main" id="{53B5FF9A-D3F5-72D9-53DE-813FA27C8DCE}"/>
              </a:ext>
            </a:extLst>
          </p:cNvPr>
          <p:cNvSpPr/>
          <p:nvPr userDrawn="1"/>
        </p:nvSpPr>
        <p:spPr>
          <a:xfrm>
            <a:off x="4263674" y="328612"/>
            <a:ext cx="208126" cy="212765"/>
          </a:xfrm>
          <a:custGeom>
            <a:avLst/>
            <a:gdLst>
              <a:gd name="connsiteX0" fmla="*/ 208127 w 208126"/>
              <a:gd name="connsiteY0" fmla="*/ 106383 h 212765"/>
              <a:gd name="connsiteX1" fmla="*/ 104064 w 208126"/>
              <a:gd name="connsiteY1" fmla="*/ 212766 h 212765"/>
              <a:gd name="connsiteX2" fmla="*/ 0 w 208126"/>
              <a:gd name="connsiteY2" fmla="*/ 106383 h 212765"/>
              <a:gd name="connsiteX3" fmla="*/ 104064 w 208126"/>
              <a:gd name="connsiteY3" fmla="*/ 0 h 212765"/>
              <a:gd name="connsiteX4" fmla="*/ 208127 w 208126"/>
              <a:gd name="connsiteY4" fmla="*/ 106383 h 2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26" h="212765">
                <a:moveTo>
                  <a:pt x="208127" y="106383"/>
                </a:moveTo>
                <a:cubicBezTo>
                  <a:pt x="208127" y="165136"/>
                  <a:pt x="161536" y="212766"/>
                  <a:pt x="104064" y="212766"/>
                </a:cubicBezTo>
                <a:cubicBezTo>
                  <a:pt x="46591" y="212766"/>
                  <a:pt x="0" y="165136"/>
                  <a:pt x="0" y="106383"/>
                </a:cubicBezTo>
                <a:cubicBezTo>
                  <a:pt x="0" y="47629"/>
                  <a:pt x="46591" y="0"/>
                  <a:pt x="104064" y="0"/>
                </a:cubicBezTo>
                <a:cubicBezTo>
                  <a:pt x="161536" y="0"/>
                  <a:pt x="208127" y="47629"/>
                  <a:pt x="208127" y="106383"/>
                </a:cubicBezTo>
                <a:close/>
              </a:path>
            </a:pathLst>
          </a:custGeom>
          <a:solidFill>
            <a:schemeClr val="accent1"/>
          </a:solidFill>
          <a:ln w="9525" cap="flat">
            <a:noFill/>
            <a:prstDash val="solid"/>
            <a:miter/>
          </a:ln>
        </p:spPr>
        <p:txBody>
          <a:bodyPr rtlCol="0" anchor="ctr"/>
          <a:lstStyle/>
          <a:p>
            <a:endParaRPr lang="zh-CN" altLang="en-US"/>
          </a:p>
        </p:txBody>
      </p:sp>
      <p:sp>
        <p:nvSpPr>
          <p:cNvPr id="37" name="任意多边形: 形状 36">
            <a:extLst>
              <a:ext uri="{FF2B5EF4-FFF2-40B4-BE49-F238E27FC236}">
                <a16:creationId xmlns:a16="http://schemas.microsoft.com/office/drawing/2014/main" id="{3C98465D-E8E9-ADDE-DF27-9FDBBBE04351}"/>
              </a:ext>
            </a:extLst>
          </p:cNvPr>
          <p:cNvSpPr/>
          <p:nvPr userDrawn="1"/>
        </p:nvSpPr>
        <p:spPr>
          <a:xfrm>
            <a:off x="8178389" y="354996"/>
            <a:ext cx="293282" cy="38690"/>
          </a:xfrm>
          <a:custGeom>
            <a:avLst/>
            <a:gdLst>
              <a:gd name="connsiteX0" fmla="*/ 274160 w 293282"/>
              <a:gd name="connsiteY0" fmla="*/ 38566 h 38690"/>
              <a:gd name="connsiteX1" fmla="*/ 18757 w 293282"/>
              <a:gd name="connsiteY1" fmla="*/ 38566 h 38690"/>
              <a:gd name="connsiteX2" fmla="*/ -160 w 293282"/>
              <a:gd name="connsiteY2" fmla="*/ 18792 h 38690"/>
              <a:gd name="connsiteX3" fmla="*/ 18757 w 293282"/>
              <a:gd name="connsiteY3" fmla="*/ -124 h 38690"/>
              <a:gd name="connsiteX4" fmla="*/ 274160 w 293282"/>
              <a:gd name="connsiteY4" fmla="*/ -124 h 38690"/>
              <a:gd name="connsiteX5" fmla="*/ 293115 w 293282"/>
              <a:gd name="connsiteY5" fmla="*/ 19649 h 38690"/>
              <a:gd name="connsiteX6" fmla="*/ 274160 w 293282"/>
              <a:gd name="connsiteY6" fmla="*/ 38566 h 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282" h="38690">
                <a:moveTo>
                  <a:pt x="274160" y="38566"/>
                </a:moveTo>
                <a:lnTo>
                  <a:pt x="18757" y="38566"/>
                </a:lnTo>
                <a:cubicBezTo>
                  <a:pt x="8070" y="38328"/>
                  <a:pt x="-397" y="29479"/>
                  <a:pt x="-160" y="18792"/>
                </a:cubicBezTo>
                <a:cubicBezTo>
                  <a:pt x="69" y="8439"/>
                  <a:pt x="8403" y="104"/>
                  <a:pt x="18757" y="-124"/>
                </a:cubicBezTo>
                <a:lnTo>
                  <a:pt x="274160" y="-124"/>
                </a:lnTo>
                <a:cubicBezTo>
                  <a:pt x="284828" y="114"/>
                  <a:pt x="293306" y="8962"/>
                  <a:pt x="293115" y="19649"/>
                </a:cubicBezTo>
                <a:cubicBezTo>
                  <a:pt x="292830" y="29994"/>
                  <a:pt x="284543" y="38338"/>
                  <a:pt x="274160" y="38566"/>
                </a:cubicBezTo>
                <a:close/>
              </a:path>
            </a:pathLst>
          </a:custGeom>
          <a:solidFill>
            <a:schemeClr val="accent1"/>
          </a:solidFill>
          <a:ln w="9525" cap="flat">
            <a:noFill/>
            <a:prstDash val="solid"/>
            <a:miter/>
          </a:ln>
        </p:spPr>
        <p:txBody>
          <a:bodyPr rtlCol="0" anchor="ctr"/>
          <a:lstStyle/>
          <a:p>
            <a:endParaRPr lang="zh-CN" altLang="en-US"/>
          </a:p>
        </p:txBody>
      </p:sp>
      <p:sp>
        <p:nvSpPr>
          <p:cNvPr id="38" name="任意多边形: 形状 37">
            <a:extLst>
              <a:ext uri="{FF2B5EF4-FFF2-40B4-BE49-F238E27FC236}">
                <a16:creationId xmlns:a16="http://schemas.microsoft.com/office/drawing/2014/main" id="{1C968A8E-3FBA-2D5E-3B5F-162E563F5679}"/>
              </a:ext>
            </a:extLst>
          </p:cNvPr>
          <p:cNvSpPr/>
          <p:nvPr userDrawn="1"/>
        </p:nvSpPr>
        <p:spPr>
          <a:xfrm>
            <a:off x="8178389" y="427529"/>
            <a:ext cx="293282" cy="38690"/>
          </a:xfrm>
          <a:custGeom>
            <a:avLst/>
            <a:gdLst>
              <a:gd name="connsiteX0" fmla="*/ 274160 w 293282"/>
              <a:gd name="connsiteY0" fmla="*/ 38566 h 38690"/>
              <a:gd name="connsiteX1" fmla="*/ 18757 w 293282"/>
              <a:gd name="connsiteY1" fmla="*/ 38566 h 38690"/>
              <a:gd name="connsiteX2" fmla="*/ -160 w 293282"/>
              <a:gd name="connsiteY2" fmla="*/ 18792 h 38690"/>
              <a:gd name="connsiteX3" fmla="*/ 18757 w 293282"/>
              <a:gd name="connsiteY3" fmla="*/ -124 h 38690"/>
              <a:gd name="connsiteX4" fmla="*/ 274160 w 293282"/>
              <a:gd name="connsiteY4" fmla="*/ -124 h 38690"/>
              <a:gd name="connsiteX5" fmla="*/ 293115 w 293282"/>
              <a:gd name="connsiteY5" fmla="*/ 19649 h 38690"/>
              <a:gd name="connsiteX6" fmla="*/ 274160 w 293282"/>
              <a:gd name="connsiteY6" fmla="*/ 38566 h 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282" h="38690">
                <a:moveTo>
                  <a:pt x="274160" y="38566"/>
                </a:moveTo>
                <a:lnTo>
                  <a:pt x="18757" y="38566"/>
                </a:lnTo>
                <a:cubicBezTo>
                  <a:pt x="8070" y="38328"/>
                  <a:pt x="-397" y="29479"/>
                  <a:pt x="-160" y="18792"/>
                </a:cubicBezTo>
                <a:cubicBezTo>
                  <a:pt x="69" y="8448"/>
                  <a:pt x="8403" y="104"/>
                  <a:pt x="18757" y="-124"/>
                </a:cubicBezTo>
                <a:lnTo>
                  <a:pt x="274160" y="-124"/>
                </a:lnTo>
                <a:cubicBezTo>
                  <a:pt x="284828" y="114"/>
                  <a:pt x="293306" y="8962"/>
                  <a:pt x="293115" y="19649"/>
                </a:cubicBezTo>
                <a:cubicBezTo>
                  <a:pt x="292830" y="30003"/>
                  <a:pt x="284543" y="38338"/>
                  <a:pt x="274160" y="38566"/>
                </a:cubicBezTo>
                <a:close/>
              </a:path>
            </a:pathLst>
          </a:custGeom>
          <a:solidFill>
            <a:schemeClr val="accent1"/>
          </a:solidFill>
          <a:ln w="9525" cap="flat">
            <a:noFill/>
            <a:prstDash val="solid"/>
            <a:miter/>
          </a:ln>
        </p:spPr>
        <p:txBody>
          <a:bodyPr rtlCol="0" anchor="ctr"/>
          <a:lstStyle/>
          <a:p>
            <a:endParaRPr lang="zh-CN" altLang="en-US"/>
          </a:p>
        </p:txBody>
      </p:sp>
      <p:sp>
        <p:nvSpPr>
          <p:cNvPr id="39" name="任意多边形: 形状 38">
            <a:extLst>
              <a:ext uri="{FF2B5EF4-FFF2-40B4-BE49-F238E27FC236}">
                <a16:creationId xmlns:a16="http://schemas.microsoft.com/office/drawing/2014/main" id="{5FBDE543-CA4A-1507-3DFD-56DDA83218F4}"/>
              </a:ext>
            </a:extLst>
          </p:cNvPr>
          <p:cNvSpPr/>
          <p:nvPr userDrawn="1"/>
        </p:nvSpPr>
        <p:spPr>
          <a:xfrm>
            <a:off x="8178389" y="500061"/>
            <a:ext cx="293282" cy="38690"/>
          </a:xfrm>
          <a:custGeom>
            <a:avLst/>
            <a:gdLst>
              <a:gd name="connsiteX0" fmla="*/ 274160 w 293282"/>
              <a:gd name="connsiteY0" fmla="*/ 38566 h 38690"/>
              <a:gd name="connsiteX1" fmla="*/ 18757 w 293282"/>
              <a:gd name="connsiteY1" fmla="*/ 38566 h 38690"/>
              <a:gd name="connsiteX2" fmla="*/ -160 w 293282"/>
              <a:gd name="connsiteY2" fmla="*/ 18792 h 38690"/>
              <a:gd name="connsiteX3" fmla="*/ 18757 w 293282"/>
              <a:gd name="connsiteY3" fmla="*/ -124 h 38690"/>
              <a:gd name="connsiteX4" fmla="*/ 274160 w 293282"/>
              <a:gd name="connsiteY4" fmla="*/ -124 h 38690"/>
              <a:gd name="connsiteX5" fmla="*/ 293115 w 293282"/>
              <a:gd name="connsiteY5" fmla="*/ 19649 h 38690"/>
              <a:gd name="connsiteX6" fmla="*/ 274160 w 293282"/>
              <a:gd name="connsiteY6" fmla="*/ 38566 h 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282" h="38690">
                <a:moveTo>
                  <a:pt x="274160" y="38566"/>
                </a:moveTo>
                <a:lnTo>
                  <a:pt x="18757" y="38566"/>
                </a:lnTo>
                <a:cubicBezTo>
                  <a:pt x="8070" y="38328"/>
                  <a:pt x="-397" y="29479"/>
                  <a:pt x="-160" y="18792"/>
                </a:cubicBezTo>
                <a:cubicBezTo>
                  <a:pt x="69" y="8448"/>
                  <a:pt x="8403" y="104"/>
                  <a:pt x="18757" y="-124"/>
                </a:cubicBezTo>
                <a:lnTo>
                  <a:pt x="274160" y="-124"/>
                </a:lnTo>
                <a:cubicBezTo>
                  <a:pt x="284828" y="114"/>
                  <a:pt x="293306" y="8962"/>
                  <a:pt x="293115" y="19649"/>
                </a:cubicBezTo>
                <a:cubicBezTo>
                  <a:pt x="292830" y="30003"/>
                  <a:pt x="284543" y="38337"/>
                  <a:pt x="274160" y="38566"/>
                </a:cubicBezTo>
                <a:close/>
              </a:path>
            </a:pathLst>
          </a:custGeom>
          <a:solidFill>
            <a:schemeClr val="accent1"/>
          </a:solidFill>
          <a:ln w="9525" cap="flat">
            <a:no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id="{5CE5FA40-CD10-29A0-28B6-3C23C0D5D0CA}"/>
              </a:ext>
            </a:extLst>
          </p:cNvPr>
          <p:cNvSpPr/>
          <p:nvPr userDrawn="1"/>
        </p:nvSpPr>
        <p:spPr>
          <a:xfrm>
            <a:off x="5388772" y="574535"/>
            <a:ext cx="275482" cy="275458"/>
          </a:xfrm>
          <a:custGeom>
            <a:avLst/>
            <a:gdLst>
              <a:gd name="connsiteX0" fmla="*/ 101398 w 275482"/>
              <a:gd name="connsiteY0" fmla="*/ 275322 h 275458"/>
              <a:gd name="connsiteX1" fmla="*/ 77854 w 275482"/>
              <a:gd name="connsiteY1" fmla="*/ 263546 h 275458"/>
              <a:gd name="connsiteX2" fmla="*/ 5666 w 275482"/>
              <a:gd name="connsiteY2" fmla="*/ 167294 h 275458"/>
              <a:gd name="connsiteX3" fmla="*/ 11479 w 275482"/>
              <a:gd name="connsiteY3" fmla="*/ 126077 h 275458"/>
              <a:gd name="connsiteX4" fmla="*/ 52696 w 275482"/>
              <a:gd name="connsiteY4" fmla="*/ 131891 h 275458"/>
              <a:gd name="connsiteX5" fmla="*/ 52760 w 275482"/>
              <a:gd name="connsiteY5" fmla="*/ 131976 h 275458"/>
              <a:gd name="connsiteX6" fmla="*/ 99987 w 275482"/>
              <a:gd name="connsiteY6" fmla="*/ 194941 h 275458"/>
              <a:gd name="connsiteX7" fmla="*/ 221286 w 275482"/>
              <a:gd name="connsiteY7" fmla="*/ 12995 h 275458"/>
              <a:gd name="connsiteX8" fmla="*/ 262097 w 275482"/>
              <a:gd name="connsiteY8" fmla="*/ 4795 h 275458"/>
              <a:gd name="connsiteX9" fmla="*/ 270297 w 275482"/>
              <a:gd name="connsiteY9" fmla="*/ 45606 h 275458"/>
              <a:gd name="connsiteX10" fmla="*/ 270267 w 275482"/>
              <a:gd name="connsiteY10" fmla="*/ 45650 h 275458"/>
              <a:gd name="connsiteX11" fmla="*/ 125891 w 275482"/>
              <a:gd name="connsiteY11" fmla="*/ 262215 h 275458"/>
              <a:gd name="connsiteX12" fmla="*/ 102217 w 275482"/>
              <a:gd name="connsiteY12" fmla="*/ 275313 h 275458"/>
              <a:gd name="connsiteX13" fmla="*/ 101398 w 275482"/>
              <a:gd name="connsiteY13" fmla="*/ 275322 h 27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482" h="275458">
                <a:moveTo>
                  <a:pt x="101398" y="275322"/>
                </a:moveTo>
                <a:cubicBezTo>
                  <a:pt x="92134" y="275322"/>
                  <a:pt x="83410" y="270959"/>
                  <a:pt x="77854" y="263546"/>
                </a:cubicBezTo>
                <a:lnTo>
                  <a:pt x="5666" y="167294"/>
                </a:lnTo>
                <a:cubicBezTo>
                  <a:pt x="-4111" y="154306"/>
                  <a:pt x="-1508" y="135853"/>
                  <a:pt x="11479" y="126077"/>
                </a:cubicBezTo>
                <a:cubicBezTo>
                  <a:pt x="24466" y="116301"/>
                  <a:pt x="42920" y="118904"/>
                  <a:pt x="52696" y="131891"/>
                </a:cubicBezTo>
                <a:cubicBezTo>
                  <a:pt x="52717" y="131919"/>
                  <a:pt x="52739" y="131947"/>
                  <a:pt x="52760" y="131976"/>
                </a:cubicBezTo>
                <a:lnTo>
                  <a:pt x="99987" y="194941"/>
                </a:lnTo>
                <a:lnTo>
                  <a:pt x="221286" y="12995"/>
                </a:lnTo>
                <a:cubicBezTo>
                  <a:pt x="230291" y="-538"/>
                  <a:pt x="248563" y="-4210"/>
                  <a:pt x="262097" y="4795"/>
                </a:cubicBezTo>
                <a:cubicBezTo>
                  <a:pt x="275631" y="13800"/>
                  <a:pt x="279302" y="32071"/>
                  <a:pt x="270297" y="45606"/>
                </a:cubicBezTo>
                <a:cubicBezTo>
                  <a:pt x="270287" y="45620"/>
                  <a:pt x="270277" y="45635"/>
                  <a:pt x="270267" y="45650"/>
                </a:cubicBezTo>
                <a:lnTo>
                  <a:pt x="125891" y="262215"/>
                </a:lnTo>
                <a:cubicBezTo>
                  <a:pt x="120592" y="270162"/>
                  <a:pt x="111766" y="275045"/>
                  <a:pt x="102217" y="275313"/>
                </a:cubicBezTo>
                <a:cubicBezTo>
                  <a:pt x="101945" y="275317"/>
                  <a:pt x="101671" y="275322"/>
                  <a:pt x="101398" y="275322"/>
                </a:cubicBezTo>
                <a:close/>
              </a:path>
            </a:pathLst>
          </a:custGeom>
          <a:solidFill>
            <a:schemeClr val="accent2"/>
          </a:solidFill>
          <a:ln w="9525" cap="flat">
            <a:noFill/>
            <a:prstDash val="solid"/>
            <a:miter/>
          </a:ln>
        </p:spPr>
        <p:txBody>
          <a:bodyPr rtlCol="0" anchor="ctr"/>
          <a:lstStyle/>
          <a:p>
            <a:endParaRPr lang="zh-CN" altLang="en-US"/>
          </a:p>
        </p:txBody>
      </p:sp>
      <p:sp>
        <p:nvSpPr>
          <p:cNvPr id="51" name="矩形: 圆角 50">
            <a:extLst>
              <a:ext uri="{FF2B5EF4-FFF2-40B4-BE49-F238E27FC236}">
                <a16:creationId xmlns:a16="http://schemas.microsoft.com/office/drawing/2014/main" id="{0347BED2-C7DD-C6FC-E91C-D209789B8769}"/>
              </a:ext>
            </a:extLst>
          </p:cNvPr>
          <p:cNvSpPr/>
          <p:nvPr userDrawn="1"/>
        </p:nvSpPr>
        <p:spPr>
          <a:xfrm>
            <a:off x="10631714" y="6054903"/>
            <a:ext cx="993261" cy="472860"/>
          </a:xfrm>
          <a:prstGeom prst="roundRect">
            <a:avLst>
              <a:gd name="adj" fmla="val 5000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a:extLst>
              <a:ext uri="{FF2B5EF4-FFF2-40B4-BE49-F238E27FC236}">
                <a16:creationId xmlns:a16="http://schemas.microsoft.com/office/drawing/2014/main" id="{4311C588-F47B-054F-C0F3-2AACAB9F6F70}"/>
              </a:ext>
            </a:extLst>
          </p:cNvPr>
          <p:cNvGrpSpPr/>
          <p:nvPr userDrawn="1"/>
        </p:nvGrpSpPr>
        <p:grpSpPr>
          <a:xfrm>
            <a:off x="11128344" y="6039399"/>
            <a:ext cx="496631" cy="488364"/>
            <a:chOff x="5528153" y="3974336"/>
            <a:chExt cx="498420" cy="498420"/>
          </a:xfrm>
        </p:grpSpPr>
        <p:sp>
          <p:nvSpPr>
            <p:cNvPr id="53" name="任意多边形: 形状 52">
              <a:extLst>
                <a:ext uri="{FF2B5EF4-FFF2-40B4-BE49-F238E27FC236}">
                  <a16:creationId xmlns:a16="http://schemas.microsoft.com/office/drawing/2014/main" id="{0ACED910-3FD4-DF08-E435-FBD3525E6316}"/>
                </a:ext>
              </a:extLst>
            </p:cNvPr>
            <p:cNvSpPr/>
            <p:nvPr/>
          </p:nvSpPr>
          <p:spPr>
            <a:xfrm>
              <a:off x="5528153" y="3974336"/>
              <a:ext cx="498420" cy="498420"/>
            </a:xfrm>
            <a:custGeom>
              <a:avLst/>
              <a:gdLst>
                <a:gd name="connsiteX0" fmla="*/ 248956 w 498420"/>
                <a:gd name="connsiteY0" fmla="*/ 498284 h 498420"/>
                <a:gd name="connsiteX1" fmla="*/ -254 w 498420"/>
                <a:gd name="connsiteY1" fmla="*/ 249074 h 498420"/>
                <a:gd name="connsiteX2" fmla="*/ 248956 w 498420"/>
                <a:gd name="connsiteY2" fmla="*/ -137 h 498420"/>
                <a:gd name="connsiteX3" fmla="*/ 498167 w 498420"/>
                <a:gd name="connsiteY3" fmla="*/ 249074 h 498420"/>
                <a:gd name="connsiteX4" fmla="*/ 248956 w 498420"/>
                <a:gd name="connsiteY4" fmla="*/ 498284 h 498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20" h="498420">
                  <a:moveTo>
                    <a:pt x="248956" y="498284"/>
                  </a:moveTo>
                  <a:cubicBezTo>
                    <a:pt x="111321" y="498284"/>
                    <a:pt x="-254" y="386709"/>
                    <a:pt x="-254" y="249074"/>
                  </a:cubicBezTo>
                  <a:cubicBezTo>
                    <a:pt x="-254" y="111438"/>
                    <a:pt x="111321" y="-137"/>
                    <a:pt x="248956" y="-137"/>
                  </a:cubicBezTo>
                  <a:cubicBezTo>
                    <a:pt x="386592" y="-137"/>
                    <a:pt x="498167" y="111438"/>
                    <a:pt x="498167" y="249074"/>
                  </a:cubicBezTo>
                  <a:cubicBezTo>
                    <a:pt x="498167" y="386709"/>
                    <a:pt x="386592" y="498284"/>
                    <a:pt x="248956" y="498284"/>
                  </a:cubicBezTo>
                  <a:close/>
                </a:path>
              </a:pathLst>
            </a:custGeom>
            <a:solidFill>
              <a:schemeClr val="accent4"/>
            </a:solidFill>
            <a:ln w="9525" cap="flat">
              <a:noFill/>
              <a:prstDash val="solid"/>
              <a:miter/>
            </a:ln>
          </p:spPr>
          <p:txBody>
            <a:bodyPr rtlCol="0" anchor="ctr"/>
            <a:lstStyle/>
            <a:p>
              <a:endParaRPr lang="zh-CN" altLang="en-US"/>
            </a:p>
          </p:txBody>
        </p:sp>
        <p:sp>
          <p:nvSpPr>
            <p:cNvPr id="54" name="任意多边形: 形状 53">
              <a:extLst>
                <a:ext uri="{FF2B5EF4-FFF2-40B4-BE49-F238E27FC236}">
                  <a16:creationId xmlns:a16="http://schemas.microsoft.com/office/drawing/2014/main" id="{6A96DB8A-8110-5302-30AD-8E4BEC8F3403}"/>
                </a:ext>
              </a:extLst>
            </p:cNvPr>
            <p:cNvSpPr/>
            <p:nvPr/>
          </p:nvSpPr>
          <p:spPr>
            <a:xfrm>
              <a:off x="5654448" y="4099475"/>
              <a:ext cx="266625" cy="251424"/>
            </a:xfrm>
            <a:custGeom>
              <a:avLst/>
              <a:gdLst>
                <a:gd name="connsiteX0" fmla="*/ 262862 w 266625"/>
                <a:gd name="connsiteY0" fmla="*/ 112097 h 251424"/>
                <a:gd name="connsiteX1" fmla="*/ 192212 w 266625"/>
                <a:gd name="connsiteY1" fmla="*/ 8975 h 251424"/>
                <a:gd name="connsiteX2" fmla="*/ 163085 w 266625"/>
                <a:gd name="connsiteY2" fmla="*/ 3533 h 251424"/>
                <a:gd name="connsiteX3" fmla="*/ 157642 w 266625"/>
                <a:gd name="connsiteY3" fmla="*/ 32660 h 251424"/>
                <a:gd name="connsiteX4" fmla="*/ 203334 w 266625"/>
                <a:gd name="connsiteY4" fmla="*/ 99352 h 251424"/>
                <a:gd name="connsiteX5" fmla="*/ 24329 w 266625"/>
                <a:gd name="connsiteY5" fmla="*/ 99352 h 251424"/>
                <a:gd name="connsiteX6" fmla="*/ -254 w 266625"/>
                <a:gd name="connsiteY6" fmla="*/ 123935 h 251424"/>
                <a:gd name="connsiteX7" fmla="*/ 24329 w 266625"/>
                <a:gd name="connsiteY7" fmla="*/ 148518 h 251424"/>
                <a:gd name="connsiteX8" fmla="*/ 205582 w 266625"/>
                <a:gd name="connsiteY8" fmla="*/ 148518 h 251424"/>
                <a:gd name="connsiteX9" fmla="*/ 157642 w 266625"/>
                <a:gd name="connsiteY9" fmla="*/ 218491 h 251424"/>
                <a:gd name="connsiteX10" fmla="*/ 163085 w 266625"/>
                <a:gd name="connsiteY10" fmla="*/ 247618 h 251424"/>
                <a:gd name="connsiteX11" fmla="*/ 192212 w 266625"/>
                <a:gd name="connsiteY11" fmla="*/ 242176 h 251424"/>
                <a:gd name="connsiteX12" fmla="*/ 262862 w 266625"/>
                <a:gd name="connsiteY12" fmla="*/ 139055 h 251424"/>
                <a:gd name="connsiteX13" fmla="*/ 262862 w 266625"/>
                <a:gd name="connsiteY13" fmla="*/ 112097 h 25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625" h="251424">
                  <a:moveTo>
                    <a:pt x="262862" y="112097"/>
                  </a:moveTo>
                  <a:lnTo>
                    <a:pt x="192212" y="8975"/>
                  </a:lnTo>
                  <a:cubicBezTo>
                    <a:pt x="185672" y="-571"/>
                    <a:pt x="172631" y="-3008"/>
                    <a:pt x="163085" y="3533"/>
                  </a:cubicBezTo>
                  <a:cubicBezTo>
                    <a:pt x="153538" y="10073"/>
                    <a:pt x="151102" y="23114"/>
                    <a:pt x="157642" y="32660"/>
                  </a:cubicBezTo>
                  <a:lnTo>
                    <a:pt x="203334" y="99352"/>
                  </a:lnTo>
                  <a:lnTo>
                    <a:pt x="24329" y="99352"/>
                  </a:lnTo>
                  <a:cubicBezTo>
                    <a:pt x="10752" y="99352"/>
                    <a:pt x="-254" y="110358"/>
                    <a:pt x="-254" y="123935"/>
                  </a:cubicBezTo>
                  <a:cubicBezTo>
                    <a:pt x="-254" y="137512"/>
                    <a:pt x="10752" y="148518"/>
                    <a:pt x="24329" y="148518"/>
                  </a:cubicBezTo>
                  <a:lnTo>
                    <a:pt x="205582" y="148518"/>
                  </a:lnTo>
                  <a:lnTo>
                    <a:pt x="157642" y="218491"/>
                  </a:lnTo>
                  <a:cubicBezTo>
                    <a:pt x="151102" y="228038"/>
                    <a:pt x="153538" y="241078"/>
                    <a:pt x="163085" y="247618"/>
                  </a:cubicBezTo>
                  <a:cubicBezTo>
                    <a:pt x="172631" y="254159"/>
                    <a:pt x="185672" y="251722"/>
                    <a:pt x="192212" y="242176"/>
                  </a:cubicBezTo>
                  <a:lnTo>
                    <a:pt x="262862" y="139055"/>
                  </a:lnTo>
                  <a:cubicBezTo>
                    <a:pt x="267541" y="130678"/>
                    <a:pt x="267541" y="120474"/>
                    <a:pt x="262862" y="112097"/>
                  </a:cubicBezTo>
                  <a:close/>
                </a:path>
              </a:pathLst>
            </a:custGeom>
            <a:solidFill>
              <a:schemeClr val="accent1"/>
            </a:solidFill>
            <a:ln w="9525" cap="flat">
              <a:noFill/>
              <a:prstDash val="solid"/>
              <a:miter/>
            </a:ln>
          </p:spPr>
          <p:txBody>
            <a:bodyPr rtlCol="0" anchor="ctr"/>
            <a:lstStyle/>
            <a:p>
              <a:endParaRPr lang="zh-CN" altLang="en-US"/>
            </a:p>
          </p:txBody>
        </p:sp>
      </p:grpSp>
    </p:spTree>
    <p:extLst>
      <p:ext uri="{BB962C8B-B14F-4D97-AF65-F5344CB8AC3E}">
        <p14:creationId xmlns:p14="http://schemas.microsoft.com/office/powerpoint/2010/main" val="1291601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7CFD2F2C-F96F-320C-322D-57F39778831D}"/>
              </a:ext>
            </a:extLst>
          </p:cNvPr>
          <p:cNvSpPr/>
          <p:nvPr userDrawn="1"/>
        </p:nvSpPr>
        <p:spPr>
          <a:xfrm>
            <a:off x="562325" y="5566742"/>
            <a:ext cx="495442" cy="644194"/>
          </a:xfrm>
          <a:custGeom>
            <a:avLst/>
            <a:gdLst>
              <a:gd name="connsiteX0" fmla="*/ 0 w 495442"/>
              <a:gd name="connsiteY0" fmla="*/ 572548 h 644194"/>
              <a:gd name="connsiteX1" fmla="*/ 148438 w 495442"/>
              <a:gd name="connsiteY1" fmla="*/ 644195 h 644194"/>
              <a:gd name="connsiteX2" fmla="*/ 495443 w 495442"/>
              <a:gd name="connsiteY2" fmla="*/ 105746 h 644194"/>
              <a:gd name="connsiteX3" fmla="*/ 276358 w 495442"/>
              <a:gd name="connsiteY3" fmla="*/ 0 h 644194"/>
              <a:gd name="connsiteX4" fmla="*/ 0 w 495442"/>
              <a:gd name="connsiteY4" fmla="*/ 572548 h 644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42" h="644194">
                <a:moveTo>
                  <a:pt x="0" y="572548"/>
                </a:moveTo>
                <a:lnTo>
                  <a:pt x="148438" y="644195"/>
                </a:lnTo>
                <a:lnTo>
                  <a:pt x="495443" y="105746"/>
                </a:lnTo>
                <a:lnTo>
                  <a:pt x="276358" y="0"/>
                </a:lnTo>
                <a:lnTo>
                  <a:pt x="0" y="572548"/>
                </a:lnTo>
                <a:close/>
              </a:path>
            </a:pathLst>
          </a:custGeom>
          <a:solidFill>
            <a:schemeClr val="accent4"/>
          </a:solidFill>
          <a:ln w="9525" cap="flat">
            <a:noFill/>
            <a:prstDash val="solid"/>
            <a:miter/>
          </a:ln>
        </p:spPr>
        <p:txBody>
          <a:bodyPr rtlCol="0" anchor="ctr"/>
          <a:lstStyle/>
          <a:p>
            <a:endParaRPr lang="zh-CN" altLang="en-US"/>
          </a:p>
        </p:txBody>
      </p:sp>
      <p:sp>
        <p:nvSpPr>
          <p:cNvPr id="8" name="任意多边形: 形状 7">
            <a:extLst>
              <a:ext uri="{FF2B5EF4-FFF2-40B4-BE49-F238E27FC236}">
                <a16:creationId xmlns:a16="http://schemas.microsoft.com/office/drawing/2014/main" id="{D9212CE9-D0DC-FB1E-869F-9D2C7F8D744E}"/>
              </a:ext>
            </a:extLst>
          </p:cNvPr>
          <p:cNvSpPr/>
          <p:nvPr userDrawn="1"/>
        </p:nvSpPr>
        <p:spPr>
          <a:xfrm>
            <a:off x="482344" y="6108172"/>
            <a:ext cx="478906" cy="403774"/>
          </a:xfrm>
          <a:custGeom>
            <a:avLst/>
            <a:gdLst>
              <a:gd name="connsiteX0" fmla="*/ -164 w 478906"/>
              <a:gd name="connsiteY0" fmla="*/ 183317 h 403774"/>
              <a:gd name="connsiteX1" fmla="*/ 456292 w 478906"/>
              <a:gd name="connsiteY1" fmla="*/ 403650 h 403774"/>
              <a:gd name="connsiteX2" fmla="*/ 459083 w 478906"/>
              <a:gd name="connsiteY2" fmla="*/ 397877 h 403774"/>
              <a:gd name="connsiteX3" fmla="*/ 367186 w 478906"/>
              <a:gd name="connsiteY3" fmla="*/ 134455 h 403774"/>
              <a:gd name="connsiteX4" fmla="*/ 367177 w 478906"/>
              <a:gd name="connsiteY4" fmla="*/ 134445 h 403774"/>
              <a:gd name="connsiteX5" fmla="*/ 314332 w 478906"/>
              <a:gd name="connsiteY5" fmla="*/ 30946 h 403774"/>
              <a:gd name="connsiteX6" fmla="*/ 128233 w 478906"/>
              <a:gd name="connsiteY6" fmla="*/ 19106 h 403774"/>
              <a:gd name="connsiteX7" fmla="*/ 88389 w 478906"/>
              <a:gd name="connsiteY7" fmla="*/ -124 h 40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906" h="403774">
                <a:moveTo>
                  <a:pt x="-164" y="183317"/>
                </a:moveTo>
                <a:lnTo>
                  <a:pt x="456292" y="403650"/>
                </a:lnTo>
                <a:lnTo>
                  <a:pt x="459083" y="397877"/>
                </a:lnTo>
                <a:cubicBezTo>
                  <a:pt x="506442" y="299761"/>
                  <a:pt x="465303" y="181822"/>
                  <a:pt x="367186" y="134455"/>
                </a:cubicBezTo>
                <a:lnTo>
                  <a:pt x="367177" y="134445"/>
                </a:lnTo>
                <a:lnTo>
                  <a:pt x="314332" y="30946"/>
                </a:lnTo>
                <a:lnTo>
                  <a:pt x="128233" y="19106"/>
                </a:lnTo>
                <a:lnTo>
                  <a:pt x="88389" y="-124"/>
                </a:lnTo>
                <a:close/>
              </a:path>
            </a:pathLst>
          </a:custGeom>
          <a:solidFill>
            <a:schemeClr val="accent3"/>
          </a:solidFill>
          <a:ln w="9525" cap="flat">
            <a:noFill/>
            <a:prstDash val="solid"/>
            <a:miter/>
          </a:ln>
        </p:spPr>
        <p:txBody>
          <a:bodyPr rtlCol="0" anchor="ctr"/>
          <a:lstStyle/>
          <a:p>
            <a:endParaRPr lang="zh-CN" altLang="en-US"/>
          </a:p>
        </p:txBody>
      </p:sp>
      <p:sp>
        <p:nvSpPr>
          <p:cNvPr id="9" name="任意多边形: 形状 8">
            <a:extLst>
              <a:ext uri="{FF2B5EF4-FFF2-40B4-BE49-F238E27FC236}">
                <a16:creationId xmlns:a16="http://schemas.microsoft.com/office/drawing/2014/main" id="{B13CED67-C071-DDF7-1AD1-A6C36D0EA7D5}"/>
              </a:ext>
            </a:extLst>
          </p:cNvPr>
          <p:cNvSpPr/>
          <p:nvPr userDrawn="1"/>
        </p:nvSpPr>
        <p:spPr>
          <a:xfrm>
            <a:off x="1667187" y="5704236"/>
            <a:ext cx="243268" cy="635765"/>
          </a:xfrm>
          <a:custGeom>
            <a:avLst/>
            <a:gdLst>
              <a:gd name="connsiteX0" fmla="*/ 38 w 243268"/>
              <a:gd name="connsiteY0" fmla="*/ 635765 h 635765"/>
              <a:gd name="connsiteX1" fmla="*/ 164859 w 243268"/>
              <a:gd name="connsiteY1" fmla="*/ 635756 h 635765"/>
              <a:gd name="connsiteX2" fmla="*/ 243268 w 243268"/>
              <a:gd name="connsiteY2" fmla="*/ 0 h 635765"/>
              <a:gd name="connsiteX3" fmla="*/ 0 w 243268"/>
              <a:gd name="connsiteY3" fmla="*/ 9 h 635765"/>
              <a:gd name="connsiteX4" fmla="*/ 38 w 243268"/>
              <a:gd name="connsiteY4" fmla="*/ 635765 h 63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68" h="635765">
                <a:moveTo>
                  <a:pt x="38" y="635765"/>
                </a:moveTo>
                <a:lnTo>
                  <a:pt x="164859" y="635756"/>
                </a:lnTo>
                <a:lnTo>
                  <a:pt x="243268" y="0"/>
                </a:lnTo>
                <a:lnTo>
                  <a:pt x="0" y="9"/>
                </a:lnTo>
                <a:lnTo>
                  <a:pt x="38" y="635765"/>
                </a:lnTo>
                <a:close/>
              </a:path>
            </a:pathLst>
          </a:custGeom>
          <a:solidFill>
            <a:schemeClr val="accent4"/>
          </a:solidFill>
          <a:ln w="9525" cap="flat">
            <a:noFill/>
            <a:prstDash val="solid"/>
            <a:miter/>
          </a:ln>
        </p:spPr>
        <p:txBody>
          <a:bodyPr rtlCol="0" anchor="ctr"/>
          <a:lstStyle/>
          <a:p>
            <a:endParaRPr lang="zh-CN" altLang="en-US"/>
          </a:p>
        </p:txBody>
      </p:sp>
      <p:sp>
        <p:nvSpPr>
          <p:cNvPr id="10" name="任意多边形: 形状 9">
            <a:extLst>
              <a:ext uri="{FF2B5EF4-FFF2-40B4-BE49-F238E27FC236}">
                <a16:creationId xmlns:a16="http://schemas.microsoft.com/office/drawing/2014/main" id="{5B43EE6B-958B-DB74-BD93-DB2801D9E42E}"/>
              </a:ext>
            </a:extLst>
          </p:cNvPr>
          <p:cNvSpPr/>
          <p:nvPr userDrawn="1"/>
        </p:nvSpPr>
        <p:spPr>
          <a:xfrm>
            <a:off x="1661415" y="6237998"/>
            <a:ext cx="506863" cy="273948"/>
          </a:xfrm>
          <a:custGeom>
            <a:avLst/>
            <a:gdLst>
              <a:gd name="connsiteX0" fmla="*/ -155 w 506863"/>
              <a:gd name="connsiteY0" fmla="*/ 273824 h 273948"/>
              <a:gd name="connsiteX1" fmla="*/ 506699 w 506863"/>
              <a:gd name="connsiteY1" fmla="*/ 273805 h 273948"/>
              <a:gd name="connsiteX2" fmla="*/ 506699 w 506863"/>
              <a:gd name="connsiteY2" fmla="*/ 267395 h 273948"/>
              <a:gd name="connsiteX3" fmla="*/ 309417 w 506863"/>
              <a:gd name="connsiteY3" fmla="*/ 70113 h 273948"/>
              <a:gd name="connsiteX4" fmla="*/ 309398 w 506863"/>
              <a:gd name="connsiteY4" fmla="*/ 70113 h 273948"/>
              <a:gd name="connsiteX5" fmla="*/ 216815 w 506863"/>
              <a:gd name="connsiteY5" fmla="*/ -124 h 273948"/>
              <a:gd name="connsiteX6" fmla="*/ 44079 w 506863"/>
              <a:gd name="connsiteY6" fmla="*/ 70132 h 273948"/>
              <a:gd name="connsiteX7" fmla="*/ -164 w 506863"/>
              <a:gd name="connsiteY7" fmla="*/ 70132 h 27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863" h="273948">
                <a:moveTo>
                  <a:pt x="-155" y="273824"/>
                </a:moveTo>
                <a:lnTo>
                  <a:pt x="506699" y="273805"/>
                </a:lnTo>
                <a:lnTo>
                  <a:pt x="506699" y="267395"/>
                </a:lnTo>
                <a:cubicBezTo>
                  <a:pt x="506689" y="158448"/>
                  <a:pt x="418364" y="70122"/>
                  <a:pt x="309417" y="70113"/>
                </a:cubicBezTo>
                <a:lnTo>
                  <a:pt x="309398" y="70113"/>
                </a:lnTo>
                <a:lnTo>
                  <a:pt x="216815" y="-124"/>
                </a:lnTo>
                <a:lnTo>
                  <a:pt x="44079" y="70132"/>
                </a:lnTo>
                <a:lnTo>
                  <a:pt x="-164" y="70132"/>
                </a:lnTo>
                <a:close/>
              </a:path>
            </a:pathLst>
          </a:custGeom>
          <a:solidFill>
            <a:schemeClr val="accent3"/>
          </a:solidFill>
          <a:ln w="9525" cap="flat">
            <a:noFill/>
            <a:prstDash val="solid"/>
            <a:miter/>
          </a:ln>
        </p:spPr>
        <p:txBody>
          <a:bodyPr rtlCol="0" anchor="ctr"/>
          <a:lstStyle/>
          <a:p>
            <a:endParaRPr lang="zh-CN" altLang="en-US"/>
          </a:p>
        </p:txBody>
      </p:sp>
      <p:sp>
        <p:nvSpPr>
          <p:cNvPr id="11" name="任意多边形: 形状 10">
            <a:extLst>
              <a:ext uri="{FF2B5EF4-FFF2-40B4-BE49-F238E27FC236}">
                <a16:creationId xmlns:a16="http://schemas.microsoft.com/office/drawing/2014/main" id="{00FB47E9-4F5A-3E63-0378-A94F70BCF8B8}"/>
              </a:ext>
            </a:extLst>
          </p:cNvPr>
          <p:cNvSpPr/>
          <p:nvPr userDrawn="1"/>
        </p:nvSpPr>
        <p:spPr>
          <a:xfrm>
            <a:off x="703354" y="3312127"/>
            <a:ext cx="1332146" cy="2745923"/>
          </a:xfrm>
          <a:custGeom>
            <a:avLst/>
            <a:gdLst>
              <a:gd name="connsiteX0" fmla="*/ 1127061 w 1332146"/>
              <a:gd name="connsiteY0" fmla="*/ 79219 h 2745923"/>
              <a:gd name="connsiteX1" fmla="*/ 1315932 w 1332146"/>
              <a:gd name="connsiteY1" fmla="*/ 1381686 h 2745923"/>
              <a:gd name="connsiteX2" fmla="*/ 1264535 w 1332146"/>
              <a:gd name="connsiteY2" fmla="*/ 1553060 h 2745923"/>
              <a:gd name="connsiteX3" fmla="*/ 1331982 w 1332146"/>
              <a:gd name="connsiteY3" fmla="*/ 1674437 h 2745923"/>
              <a:gd name="connsiteX4" fmla="*/ 1232931 w 1332146"/>
              <a:gd name="connsiteY4" fmla="*/ 2587999 h 2745923"/>
              <a:gd name="connsiteX5" fmla="*/ 1273136 w 1332146"/>
              <a:gd name="connsiteY5" fmla="*/ 2676515 h 2745923"/>
              <a:gd name="connsiteX6" fmla="*/ 1160799 w 1332146"/>
              <a:gd name="connsiteY6" fmla="*/ 2745800 h 2745923"/>
              <a:gd name="connsiteX7" fmla="*/ 932208 w 1332146"/>
              <a:gd name="connsiteY7" fmla="*/ 2745800 h 2745923"/>
              <a:gd name="connsiteX8" fmla="*/ 920073 w 1332146"/>
              <a:gd name="connsiteY8" fmla="*/ 1780774 h 2745923"/>
              <a:gd name="connsiteX9" fmla="*/ 863609 w 1332146"/>
              <a:gd name="connsiteY9" fmla="*/ 1639090 h 2745923"/>
              <a:gd name="connsiteX10" fmla="*/ 863609 w 1332146"/>
              <a:gd name="connsiteY10" fmla="*/ 1561004 h 2745923"/>
              <a:gd name="connsiteX11" fmla="*/ 748661 w 1332146"/>
              <a:gd name="connsiteY11" fmla="*/ 972559 h 2745923"/>
              <a:gd name="connsiteX12" fmla="*/ 722153 w 1332146"/>
              <a:gd name="connsiteY12" fmla="*/ 1888616 h 2745923"/>
              <a:gd name="connsiteX13" fmla="*/ 685453 w 1332146"/>
              <a:gd name="connsiteY13" fmla="*/ 1959406 h 2745923"/>
              <a:gd name="connsiteX14" fmla="*/ 234425 w 1332146"/>
              <a:gd name="connsiteY14" fmla="*/ 2602925 h 2745923"/>
              <a:gd name="connsiteX15" fmla="*/ 5826 w 1332146"/>
              <a:gd name="connsiteY15" fmla="*/ 2479100 h 2745923"/>
              <a:gd name="connsiteX16" fmla="*/ 10626 w 1332146"/>
              <a:gd name="connsiteY16" fmla="*/ 2386755 h 2745923"/>
              <a:gd name="connsiteX17" fmla="*/ 90607 w 1332146"/>
              <a:gd name="connsiteY17" fmla="*/ 2245271 h 2745923"/>
              <a:gd name="connsiteX18" fmla="*/ 110600 w 1332146"/>
              <a:gd name="connsiteY18" fmla="*/ 2155250 h 2745923"/>
              <a:gd name="connsiteX19" fmla="*/ 243950 w 1332146"/>
              <a:gd name="connsiteY19" fmla="*/ 1879025 h 2745923"/>
              <a:gd name="connsiteX20" fmla="*/ 249046 w 1332146"/>
              <a:gd name="connsiteY20" fmla="*/ 1781746 h 2745923"/>
              <a:gd name="connsiteX21" fmla="*/ 212546 w 1332146"/>
              <a:gd name="connsiteY21" fmla="*/ 1120130 h 2745923"/>
              <a:gd name="connsiteX22" fmla="*/ 229720 w 1332146"/>
              <a:gd name="connsiteY22" fmla="*/ 229171 h 2745923"/>
              <a:gd name="connsiteX23" fmla="*/ 529577 w 1332146"/>
              <a:gd name="connsiteY23" fmla="*/ -124 h 274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32146" h="2745923">
                <a:moveTo>
                  <a:pt x="1127061" y="79219"/>
                </a:moveTo>
                <a:lnTo>
                  <a:pt x="1315932" y="1381686"/>
                </a:lnTo>
                <a:lnTo>
                  <a:pt x="1264535" y="1553060"/>
                </a:lnTo>
                <a:lnTo>
                  <a:pt x="1331982" y="1674437"/>
                </a:lnTo>
                <a:lnTo>
                  <a:pt x="1232931" y="2587999"/>
                </a:lnTo>
                <a:lnTo>
                  <a:pt x="1273136" y="2676515"/>
                </a:lnTo>
                <a:lnTo>
                  <a:pt x="1160799" y="2745800"/>
                </a:lnTo>
                <a:lnTo>
                  <a:pt x="932208" y="2745800"/>
                </a:lnTo>
                <a:lnTo>
                  <a:pt x="920073" y="1780774"/>
                </a:lnTo>
                <a:lnTo>
                  <a:pt x="863609" y="1639090"/>
                </a:lnTo>
                <a:lnTo>
                  <a:pt x="863609" y="1561004"/>
                </a:lnTo>
                <a:lnTo>
                  <a:pt x="748661" y="972559"/>
                </a:lnTo>
                <a:lnTo>
                  <a:pt x="722153" y="1888616"/>
                </a:lnTo>
                <a:lnTo>
                  <a:pt x="685453" y="1959406"/>
                </a:lnTo>
                <a:cubicBezTo>
                  <a:pt x="548750" y="2269550"/>
                  <a:pt x="364613" y="2371096"/>
                  <a:pt x="234425" y="2602925"/>
                </a:cubicBezTo>
                <a:lnTo>
                  <a:pt x="5826" y="2479100"/>
                </a:lnTo>
                <a:lnTo>
                  <a:pt x="10626" y="2386755"/>
                </a:lnTo>
                <a:cubicBezTo>
                  <a:pt x="-35303" y="2363504"/>
                  <a:pt x="79568" y="2295543"/>
                  <a:pt x="90607" y="2245271"/>
                </a:cubicBezTo>
                <a:lnTo>
                  <a:pt x="110600" y="2155250"/>
                </a:lnTo>
                <a:lnTo>
                  <a:pt x="243950" y="1879025"/>
                </a:lnTo>
                <a:lnTo>
                  <a:pt x="249046" y="1781746"/>
                </a:lnTo>
                <a:lnTo>
                  <a:pt x="212546" y="1120130"/>
                </a:lnTo>
                <a:lnTo>
                  <a:pt x="229720" y="229171"/>
                </a:lnTo>
                <a:lnTo>
                  <a:pt x="529577" y="-124"/>
                </a:lnTo>
                <a:close/>
              </a:path>
            </a:pathLst>
          </a:custGeom>
          <a:solidFill>
            <a:schemeClr val="accent1"/>
          </a:solidFill>
          <a:ln w="9525" cap="flat">
            <a:noFill/>
            <a:prstDash val="solid"/>
            <a:miter/>
          </a:ln>
        </p:spPr>
        <p:txBody>
          <a:bodyPr rtlCol="0" anchor="ctr"/>
          <a:lstStyle/>
          <a:p>
            <a:endParaRPr lang="zh-CN" altLang="en-US"/>
          </a:p>
        </p:txBody>
      </p:sp>
      <p:sp>
        <p:nvSpPr>
          <p:cNvPr id="14" name="任意多边形: 形状 13">
            <a:extLst>
              <a:ext uri="{FF2B5EF4-FFF2-40B4-BE49-F238E27FC236}">
                <a16:creationId xmlns:a16="http://schemas.microsoft.com/office/drawing/2014/main" id="{4F8991AE-22A7-93E4-DA91-144D4205DD78}"/>
              </a:ext>
            </a:extLst>
          </p:cNvPr>
          <p:cNvSpPr/>
          <p:nvPr userDrawn="1"/>
        </p:nvSpPr>
        <p:spPr>
          <a:xfrm>
            <a:off x="3418647" y="1602358"/>
            <a:ext cx="42305" cy="258273"/>
          </a:xfrm>
          <a:custGeom>
            <a:avLst/>
            <a:gdLst>
              <a:gd name="connsiteX0" fmla="*/ 12142 w 42305"/>
              <a:gd name="connsiteY0" fmla="*/ 249272 h 258273"/>
              <a:gd name="connsiteX1" fmla="*/ 436 w 42305"/>
              <a:gd name="connsiteY1" fmla="*/ 8490 h 258273"/>
              <a:gd name="connsiteX2" fmla="*/ 12276 w 42305"/>
              <a:gd name="connsiteY2" fmla="*/ 3632 h 258273"/>
              <a:gd name="connsiteX3" fmla="*/ 23953 w 42305"/>
              <a:gd name="connsiteY3" fmla="*/ 254216 h 258273"/>
              <a:gd name="connsiteX4" fmla="*/ 12142 w 42305"/>
              <a:gd name="connsiteY4" fmla="*/ 249272 h 258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05" h="258273">
                <a:moveTo>
                  <a:pt x="12142" y="249272"/>
                </a:moveTo>
                <a:cubicBezTo>
                  <a:pt x="38669" y="170396"/>
                  <a:pt x="34488" y="84423"/>
                  <a:pt x="436" y="8490"/>
                </a:cubicBezTo>
                <a:cubicBezTo>
                  <a:pt x="-2945" y="975"/>
                  <a:pt x="8904" y="-3874"/>
                  <a:pt x="12276" y="3632"/>
                </a:cubicBezTo>
                <a:cubicBezTo>
                  <a:pt x="47566" y="82718"/>
                  <a:pt x="51738" y="172196"/>
                  <a:pt x="23953" y="254216"/>
                </a:cubicBezTo>
                <a:cubicBezTo>
                  <a:pt x="21296" y="262036"/>
                  <a:pt x="9504" y="257045"/>
                  <a:pt x="12142" y="249272"/>
                </a:cubicBezTo>
                <a:close/>
              </a:path>
            </a:pathLst>
          </a:custGeom>
          <a:solidFill>
            <a:srgbClr val="FFFFFF"/>
          </a:solidFill>
          <a:ln w="9525" cap="flat">
            <a:noFill/>
            <a:prstDash val="solid"/>
            <a:miter/>
          </a:ln>
        </p:spPr>
        <p:txBody>
          <a:bodyPr rtlCol="0" anchor="ctr"/>
          <a:lstStyle/>
          <a:p>
            <a:endParaRPr lang="zh-CN" altLang="en-US"/>
          </a:p>
        </p:txBody>
      </p:sp>
      <p:sp>
        <p:nvSpPr>
          <p:cNvPr id="16" name="任意多边形: 形状 15">
            <a:extLst>
              <a:ext uri="{FF2B5EF4-FFF2-40B4-BE49-F238E27FC236}">
                <a16:creationId xmlns:a16="http://schemas.microsoft.com/office/drawing/2014/main" id="{0C210CA4-768F-79E6-C72F-C445BAC71D3D}"/>
              </a:ext>
            </a:extLst>
          </p:cNvPr>
          <p:cNvSpPr/>
          <p:nvPr userDrawn="1"/>
        </p:nvSpPr>
        <p:spPr>
          <a:xfrm>
            <a:off x="3773739" y="2157716"/>
            <a:ext cx="101060" cy="124301"/>
          </a:xfrm>
          <a:custGeom>
            <a:avLst/>
            <a:gdLst>
              <a:gd name="connsiteX0" fmla="*/ -164 w 101060"/>
              <a:gd name="connsiteY0" fmla="*/ 124177 h 124301"/>
              <a:gd name="connsiteX1" fmla="*/ 14885 w 101060"/>
              <a:gd name="connsiteY1" fmla="*/ 124177 h 124301"/>
              <a:gd name="connsiteX2" fmla="*/ 29934 w 101060"/>
              <a:gd name="connsiteY2" fmla="*/ 101507 h 124301"/>
              <a:gd name="connsiteX3" fmla="*/ 55271 w 101060"/>
              <a:gd name="connsiteY3" fmla="*/ 67693 h 124301"/>
              <a:gd name="connsiteX4" fmla="*/ 77845 w 101060"/>
              <a:gd name="connsiteY4" fmla="*/ 39309 h 124301"/>
              <a:gd name="connsiteX5" fmla="*/ 100896 w 101060"/>
              <a:gd name="connsiteY5" fmla="*/ 9591 h 124301"/>
              <a:gd name="connsiteX6" fmla="*/ 92038 w 101060"/>
              <a:gd name="connsiteY6" fmla="*/ -124 h 124301"/>
              <a:gd name="connsiteX7" fmla="*/ 87656 w 101060"/>
              <a:gd name="connsiteY7" fmla="*/ 5591 h 124301"/>
              <a:gd name="connsiteX8" fmla="*/ 14313 w 101060"/>
              <a:gd name="connsiteY8" fmla="*/ 101507 h 124301"/>
              <a:gd name="connsiteX9" fmla="*/ -164 w 101060"/>
              <a:gd name="connsiteY9" fmla="*/ 124177 h 12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060" h="124301">
                <a:moveTo>
                  <a:pt x="-164" y="124177"/>
                </a:moveTo>
                <a:lnTo>
                  <a:pt x="14885" y="124177"/>
                </a:lnTo>
                <a:cubicBezTo>
                  <a:pt x="19647" y="116461"/>
                  <a:pt x="24800" y="108937"/>
                  <a:pt x="29934" y="101507"/>
                </a:cubicBezTo>
                <a:cubicBezTo>
                  <a:pt x="38126" y="89982"/>
                  <a:pt x="46575" y="78714"/>
                  <a:pt x="55271" y="67693"/>
                </a:cubicBezTo>
                <a:cubicBezTo>
                  <a:pt x="62796" y="58168"/>
                  <a:pt x="70320" y="48739"/>
                  <a:pt x="77845" y="39309"/>
                </a:cubicBezTo>
                <a:cubicBezTo>
                  <a:pt x="85655" y="29498"/>
                  <a:pt x="93371" y="19688"/>
                  <a:pt x="100896" y="9591"/>
                </a:cubicBezTo>
                <a:lnTo>
                  <a:pt x="92038" y="-124"/>
                </a:lnTo>
                <a:cubicBezTo>
                  <a:pt x="90609" y="1781"/>
                  <a:pt x="89189" y="3685"/>
                  <a:pt x="87656" y="5591"/>
                </a:cubicBezTo>
                <a:cubicBezTo>
                  <a:pt x="63272" y="37690"/>
                  <a:pt x="36897" y="68551"/>
                  <a:pt x="14313" y="101507"/>
                </a:cubicBezTo>
                <a:cubicBezTo>
                  <a:pt x="9265" y="108937"/>
                  <a:pt x="4407" y="116461"/>
                  <a:pt x="-164" y="124177"/>
                </a:cubicBezTo>
                <a:close/>
              </a:path>
            </a:pathLst>
          </a:custGeom>
          <a:solidFill>
            <a:srgbClr val="FFFFFF"/>
          </a:solidFill>
          <a:ln w="9525" cap="flat">
            <a:noFill/>
            <a:prstDash val="solid"/>
            <a:miter/>
          </a:ln>
        </p:spPr>
        <p:txBody>
          <a:bodyPr rtlCol="0" anchor="ctr"/>
          <a:lstStyle/>
          <a:p>
            <a:endParaRPr lang="zh-CN" altLang="en-US"/>
          </a:p>
        </p:txBody>
      </p:sp>
      <p:sp>
        <p:nvSpPr>
          <p:cNvPr id="17" name="任意多边形: 形状 16">
            <a:extLst>
              <a:ext uri="{FF2B5EF4-FFF2-40B4-BE49-F238E27FC236}">
                <a16:creationId xmlns:a16="http://schemas.microsoft.com/office/drawing/2014/main" id="{5535E3C1-9073-1F41-4BBF-4033C9AC71E3}"/>
              </a:ext>
            </a:extLst>
          </p:cNvPr>
          <p:cNvSpPr/>
          <p:nvPr userDrawn="1"/>
        </p:nvSpPr>
        <p:spPr>
          <a:xfrm>
            <a:off x="3720556" y="847979"/>
            <a:ext cx="258901" cy="1041503"/>
          </a:xfrm>
          <a:custGeom>
            <a:avLst/>
            <a:gdLst>
              <a:gd name="connsiteX0" fmla="*/ 257254 w 258901"/>
              <a:gd name="connsiteY0" fmla="*/ 11155 h 1041503"/>
              <a:gd name="connsiteX1" fmla="*/ 249825 w 258901"/>
              <a:gd name="connsiteY1" fmla="*/ 20776 h 1041503"/>
              <a:gd name="connsiteX2" fmla="*/ 197151 w 258901"/>
              <a:gd name="connsiteY2" fmla="*/ 95356 h 1041503"/>
              <a:gd name="connsiteX3" fmla="*/ 118856 w 258901"/>
              <a:gd name="connsiteY3" fmla="*/ 236803 h 1041503"/>
              <a:gd name="connsiteX4" fmla="*/ 113522 w 258901"/>
              <a:gd name="connsiteY4" fmla="*/ 248423 h 1041503"/>
              <a:gd name="connsiteX5" fmla="*/ 19796 w 258901"/>
              <a:gd name="connsiteY5" fmla="*/ 585989 h 1041503"/>
              <a:gd name="connsiteX6" fmla="*/ 19415 w 258901"/>
              <a:gd name="connsiteY6" fmla="*/ 589323 h 1041503"/>
              <a:gd name="connsiteX7" fmla="*/ 13319 w 258901"/>
              <a:gd name="connsiteY7" fmla="*/ 671333 h 1041503"/>
              <a:gd name="connsiteX8" fmla="*/ 28464 w 258901"/>
              <a:gd name="connsiteY8" fmla="*/ 824876 h 1041503"/>
              <a:gd name="connsiteX9" fmla="*/ 34750 w 258901"/>
              <a:gd name="connsiteY9" fmla="*/ 844212 h 1041503"/>
              <a:gd name="connsiteX10" fmla="*/ 56181 w 258901"/>
              <a:gd name="connsiteY10" fmla="*/ 888503 h 1041503"/>
              <a:gd name="connsiteX11" fmla="*/ 76565 w 258901"/>
              <a:gd name="connsiteY11" fmla="*/ 917935 h 1041503"/>
              <a:gd name="connsiteX12" fmla="*/ 90662 w 258901"/>
              <a:gd name="connsiteY12" fmla="*/ 934699 h 1041503"/>
              <a:gd name="connsiteX13" fmla="*/ 99425 w 258901"/>
              <a:gd name="connsiteY13" fmla="*/ 944129 h 1041503"/>
              <a:gd name="connsiteX14" fmla="*/ 106759 w 258901"/>
              <a:gd name="connsiteY14" fmla="*/ 951368 h 1041503"/>
              <a:gd name="connsiteX15" fmla="*/ 184102 w 258901"/>
              <a:gd name="connsiteY15" fmla="*/ 1026997 h 1041503"/>
              <a:gd name="connsiteX16" fmla="*/ 179435 w 258901"/>
              <a:gd name="connsiteY16" fmla="*/ 1041379 h 1041503"/>
              <a:gd name="connsiteX17" fmla="*/ 102187 w 258901"/>
              <a:gd name="connsiteY17" fmla="*/ 964703 h 1041503"/>
              <a:gd name="connsiteX18" fmla="*/ 57800 w 258901"/>
              <a:gd name="connsiteY18" fmla="*/ 914411 h 1041503"/>
              <a:gd name="connsiteX19" fmla="*/ 52657 w 258901"/>
              <a:gd name="connsiteY19" fmla="*/ 906886 h 1041503"/>
              <a:gd name="connsiteX20" fmla="*/ 29892 w 258901"/>
              <a:gd name="connsiteY20" fmla="*/ 866024 h 1041503"/>
              <a:gd name="connsiteX21" fmla="*/ 21034 w 258901"/>
              <a:gd name="connsiteY21" fmla="*/ 843926 h 1041503"/>
              <a:gd name="connsiteX22" fmla="*/ 79 w 258901"/>
              <a:gd name="connsiteY22" fmla="*/ 691526 h 1041503"/>
              <a:gd name="connsiteX23" fmla="*/ 5984 w 258901"/>
              <a:gd name="connsiteY23" fmla="*/ 592561 h 1041503"/>
              <a:gd name="connsiteX24" fmla="*/ 7413 w 258901"/>
              <a:gd name="connsiteY24" fmla="*/ 579798 h 1041503"/>
              <a:gd name="connsiteX25" fmla="*/ 59991 w 258901"/>
              <a:gd name="connsiteY25" fmla="*/ 349864 h 1041503"/>
              <a:gd name="connsiteX26" fmla="*/ 191056 w 258901"/>
              <a:gd name="connsiteY26" fmla="*/ 81450 h 1041503"/>
              <a:gd name="connsiteX27" fmla="*/ 241062 w 258901"/>
              <a:gd name="connsiteY27" fmla="*/ 11441 h 1041503"/>
              <a:gd name="connsiteX28" fmla="*/ 248206 w 258901"/>
              <a:gd name="connsiteY28" fmla="*/ 2107 h 1041503"/>
              <a:gd name="connsiteX29" fmla="*/ 257254 w 258901"/>
              <a:gd name="connsiteY29" fmla="*/ 11155 h 104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8901" h="1041503">
                <a:moveTo>
                  <a:pt x="257254" y="11155"/>
                </a:moveTo>
                <a:cubicBezTo>
                  <a:pt x="254778" y="14299"/>
                  <a:pt x="252206" y="17537"/>
                  <a:pt x="249825" y="20776"/>
                </a:cubicBezTo>
                <a:cubicBezTo>
                  <a:pt x="231251" y="44874"/>
                  <a:pt x="213696" y="69734"/>
                  <a:pt x="197151" y="95356"/>
                </a:cubicBezTo>
                <a:cubicBezTo>
                  <a:pt x="167691" y="140562"/>
                  <a:pt x="141525" y="187835"/>
                  <a:pt x="118856" y="236803"/>
                </a:cubicBezTo>
                <a:cubicBezTo>
                  <a:pt x="117046" y="240613"/>
                  <a:pt x="115236" y="244518"/>
                  <a:pt x="113522" y="248423"/>
                </a:cubicBezTo>
                <a:cubicBezTo>
                  <a:pt x="65020" y="355418"/>
                  <a:pt x="33398" y="469298"/>
                  <a:pt x="19796" y="585989"/>
                </a:cubicBezTo>
                <a:cubicBezTo>
                  <a:pt x="19606" y="587132"/>
                  <a:pt x="19510" y="588180"/>
                  <a:pt x="19415" y="589323"/>
                </a:cubicBezTo>
                <a:cubicBezTo>
                  <a:pt x="16271" y="616564"/>
                  <a:pt x="14243" y="643901"/>
                  <a:pt x="13319" y="671333"/>
                </a:cubicBezTo>
                <a:cubicBezTo>
                  <a:pt x="10281" y="722987"/>
                  <a:pt x="15395" y="774803"/>
                  <a:pt x="28464" y="824876"/>
                </a:cubicBezTo>
                <a:cubicBezTo>
                  <a:pt x="30368" y="831448"/>
                  <a:pt x="32464" y="837925"/>
                  <a:pt x="34750" y="844212"/>
                </a:cubicBezTo>
                <a:cubicBezTo>
                  <a:pt x="40484" y="859614"/>
                  <a:pt x="47656" y="874444"/>
                  <a:pt x="56181" y="888503"/>
                </a:cubicBezTo>
                <a:cubicBezTo>
                  <a:pt x="62306" y="898762"/>
                  <a:pt x="69117" y="908591"/>
                  <a:pt x="76565" y="917935"/>
                </a:cubicBezTo>
                <a:cubicBezTo>
                  <a:pt x="81041" y="923650"/>
                  <a:pt x="85709" y="929270"/>
                  <a:pt x="90662" y="934699"/>
                </a:cubicBezTo>
                <a:cubicBezTo>
                  <a:pt x="93519" y="937843"/>
                  <a:pt x="96472" y="940986"/>
                  <a:pt x="99425" y="944129"/>
                </a:cubicBezTo>
                <a:cubicBezTo>
                  <a:pt x="101901" y="946510"/>
                  <a:pt x="104282" y="948987"/>
                  <a:pt x="106759" y="951368"/>
                </a:cubicBezTo>
                <a:cubicBezTo>
                  <a:pt x="132477" y="976324"/>
                  <a:pt x="160861" y="999469"/>
                  <a:pt x="184102" y="1026997"/>
                </a:cubicBezTo>
                <a:lnTo>
                  <a:pt x="179435" y="1041379"/>
                </a:lnTo>
                <a:cubicBezTo>
                  <a:pt x="157051" y="1012995"/>
                  <a:pt x="128190" y="989468"/>
                  <a:pt x="102187" y="964703"/>
                </a:cubicBezTo>
                <a:cubicBezTo>
                  <a:pt x="85871" y="949349"/>
                  <a:pt x="71002" y="932518"/>
                  <a:pt x="57800" y="914411"/>
                </a:cubicBezTo>
                <a:cubicBezTo>
                  <a:pt x="56086" y="911935"/>
                  <a:pt x="54276" y="909458"/>
                  <a:pt x="52657" y="906886"/>
                </a:cubicBezTo>
                <a:cubicBezTo>
                  <a:pt x="43837" y="893989"/>
                  <a:pt x="36217" y="880312"/>
                  <a:pt x="29892" y="866024"/>
                </a:cubicBezTo>
                <a:cubicBezTo>
                  <a:pt x="26654" y="858881"/>
                  <a:pt x="23701" y="851546"/>
                  <a:pt x="21034" y="843926"/>
                </a:cubicBezTo>
                <a:cubicBezTo>
                  <a:pt x="5480" y="794672"/>
                  <a:pt x="-1607" y="743142"/>
                  <a:pt x="79" y="691526"/>
                </a:cubicBezTo>
                <a:cubicBezTo>
                  <a:pt x="393" y="658455"/>
                  <a:pt x="2355" y="625423"/>
                  <a:pt x="5984" y="592561"/>
                </a:cubicBezTo>
                <a:cubicBezTo>
                  <a:pt x="6366" y="588275"/>
                  <a:pt x="6842" y="584084"/>
                  <a:pt x="7413" y="579798"/>
                </a:cubicBezTo>
                <a:cubicBezTo>
                  <a:pt x="17071" y="501560"/>
                  <a:pt x="34693" y="424521"/>
                  <a:pt x="59991" y="349864"/>
                </a:cubicBezTo>
                <a:cubicBezTo>
                  <a:pt x="92024" y="255148"/>
                  <a:pt x="136068" y="164946"/>
                  <a:pt x="191056" y="81450"/>
                </a:cubicBezTo>
                <a:cubicBezTo>
                  <a:pt x="206771" y="57542"/>
                  <a:pt x="223440" y="34206"/>
                  <a:pt x="241062" y="11441"/>
                </a:cubicBezTo>
                <a:cubicBezTo>
                  <a:pt x="243348" y="8298"/>
                  <a:pt x="245729" y="5250"/>
                  <a:pt x="248206" y="2107"/>
                </a:cubicBezTo>
                <a:cubicBezTo>
                  <a:pt x="253254" y="-4370"/>
                  <a:pt x="262302" y="4678"/>
                  <a:pt x="257254" y="11155"/>
                </a:cubicBezTo>
                <a:close/>
              </a:path>
            </a:pathLst>
          </a:custGeom>
          <a:solidFill>
            <a:srgbClr val="FFFFFF"/>
          </a:solidFill>
          <a:ln w="9525"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0FD47472-B75B-4B79-C9D1-71F21A44A519}"/>
              </a:ext>
            </a:extLst>
          </p:cNvPr>
          <p:cNvSpPr/>
          <p:nvPr userDrawn="1"/>
        </p:nvSpPr>
        <p:spPr>
          <a:xfrm>
            <a:off x="3591119" y="1264270"/>
            <a:ext cx="149491" cy="177705"/>
          </a:xfrm>
          <a:custGeom>
            <a:avLst/>
            <a:gdLst>
              <a:gd name="connsiteX0" fmla="*/ 141384 w 149491"/>
              <a:gd name="connsiteY0" fmla="*/ 177471 h 177705"/>
              <a:gd name="connsiteX1" fmla="*/ -148 w 149491"/>
              <a:gd name="connsiteY1" fmla="*/ 6135 h 177705"/>
              <a:gd name="connsiteX2" fmla="*/ 6405 w 149491"/>
              <a:gd name="connsiteY2" fmla="*/ -123 h 177705"/>
              <a:gd name="connsiteX3" fmla="*/ 12654 w 149491"/>
              <a:gd name="connsiteY3" fmla="*/ 5983 h 177705"/>
              <a:gd name="connsiteX4" fmla="*/ 144642 w 149491"/>
              <a:gd name="connsiteY4" fmla="*/ 165088 h 177705"/>
              <a:gd name="connsiteX5" fmla="*/ 141384 w 149491"/>
              <a:gd name="connsiteY5" fmla="*/ 177471 h 17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491" h="177705">
                <a:moveTo>
                  <a:pt x="141384" y="177471"/>
                </a:moveTo>
                <a:cubicBezTo>
                  <a:pt x="58612" y="162745"/>
                  <a:pt x="-1310" y="90212"/>
                  <a:pt x="-148" y="6135"/>
                </a:cubicBezTo>
                <a:cubicBezTo>
                  <a:pt x="-62" y="2601"/>
                  <a:pt x="2871" y="-199"/>
                  <a:pt x="6405" y="-123"/>
                </a:cubicBezTo>
                <a:cubicBezTo>
                  <a:pt x="9768" y="-37"/>
                  <a:pt x="12501" y="2620"/>
                  <a:pt x="12654" y="5983"/>
                </a:cubicBezTo>
                <a:cubicBezTo>
                  <a:pt x="11435" y="84297"/>
                  <a:pt x="67451" y="151820"/>
                  <a:pt x="144642" y="165088"/>
                </a:cubicBezTo>
                <a:cubicBezTo>
                  <a:pt x="152757" y="166498"/>
                  <a:pt x="149461" y="178871"/>
                  <a:pt x="141384" y="177471"/>
                </a:cubicBezTo>
                <a:close/>
              </a:path>
            </a:pathLst>
          </a:custGeom>
          <a:solidFill>
            <a:srgbClr val="FFFFFF"/>
          </a:solidFill>
          <a:ln w="9525"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6334321A-2B6A-0A1C-EB19-86E832EC0E3D}"/>
              </a:ext>
            </a:extLst>
          </p:cNvPr>
          <p:cNvSpPr/>
          <p:nvPr userDrawn="1"/>
        </p:nvSpPr>
        <p:spPr>
          <a:xfrm>
            <a:off x="3805253" y="1581130"/>
            <a:ext cx="151073" cy="216114"/>
          </a:xfrm>
          <a:custGeom>
            <a:avLst/>
            <a:gdLst>
              <a:gd name="connsiteX0" fmla="*/ 2726 w 151073"/>
              <a:gd name="connsiteY0" fmla="*/ 203825 h 216114"/>
              <a:gd name="connsiteX1" fmla="*/ 138343 w 151073"/>
              <a:gd name="connsiteY1" fmla="*/ 4514 h 216114"/>
              <a:gd name="connsiteX2" fmla="*/ 150726 w 151073"/>
              <a:gd name="connsiteY2" fmla="*/ 7772 h 216114"/>
              <a:gd name="connsiteX3" fmla="*/ 9184 w 151073"/>
              <a:gd name="connsiteY3" fmla="*/ 214874 h 216114"/>
              <a:gd name="connsiteX4" fmla="*/ 2726 w 151073"/>
              <a:gd name="connsiteY4" fmla="*/ 203825 h 216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73" h="216114">
                <a:moveTo>
                  <a:pt x="2726" y="203825"/>
                </a:moveTo>
                <a:cubicBezTo>
                  <a:pt x="71392" y="156810"/>
                  <a:pt x="119817" y="85648"/>
                  <a:pt x="138343" y="4514"/>
                </a:cubicBezTo>
                <a:cubicBezTo>
                  <a:pt x="140172" y="-3525"/>
                  <a:pt x="152555" y="-258"/>
                  <a:pt x="150726" y="7772"/>
                </a:cubicBezTo>
                <a:cubicBezTo>
                  <a:pt x="131295" y="92163"/>
                  <a:pt x="80746" y="166116"/>
                  <a:pt x="9184" y="214874"/>
                </a:cubicBezTo>
                <a:cubicBezTo>
                  <a:pt x="2355" y="219522"/>
                  <a:pt x="-4065" y="208445"/>
                  <a:pt x="2726" y="203825"/>
                </a:cubicBezTo>
                <a:close/>
              </a:path>
            </a:pathLst>
          </a:custGeom>
          <a:solidFill>
            <a:srgbClr val="FFFFFF"/>
          </a:solidFill>
          <a:ln w="9525" cap="flat">
            <a:noFill/>
            <a:prstDash val="solid"/>
            <a:miter/>
          </a:ln>
        </p:spPr>
        <p:txBody>
          <a:bodyPr rtlCol="0" anchor="ctr"/>
          <a:lstStyle/>
          <a:p>
            <a:endParaRPr lang="zh-CN" altLang="en-US"/>
          </a:p>
        </p:txBody>
      </p:sp>
      <p:sp>
        <p:nvSpPr>
          <p:cNvPr id="20" name="任意多边形: 形状 19">
            <a:extLst>
              <a:ext uri="{FF2B5EF4-FFF2-40B4-BE49-F238E27FC236}">
                <a16:creationId xmlns:a16="http://schemas.microsoft.com/office/drawing/2014/main" id="{EF86D183-C345-9C76-2427-3B8B0DDFAEDC}"/>
              </a:ext>
            </a:extLst>
          </p:cNvPr>
          <p:cNvSpPr/>
          <p:nvPr userDrawn="1"/>
        </p:nvSpPr>
        <p:spPr>
          <a:xfrm>
            <a:off x="3827796" y="1072000"/>
            <a:ext cx="108883" cy="31371"/>
          </a:xfrm>
          <a:custGeom>
            <a:avLst/>
            <a:gdLst>
              <a:gd name="connsiteX0" fmla="*/ 7824 w 108883"/>
              <a:gd name="connsiteY0" fmla="*/ 11400 h 31371"/>
              <a:gd name="connsiteX1" fmla="*/ 99417 w 108883"/>
              <a:gd name="connsiteY1" fmla="*/ 1027 h 31371"/>
              <a:gd name="connsiteX2" fmla="*/ 105875 w 108883"/>
              <a:gd name="connsiteY2" fmla="*/ 12076 h 31371"/>
              <a:gd name="connsiteX3" fmla="*/ 4567 w 108883"/>
              <a:gd name="connsiteY3" fmla="*/ 23782 h 31371"/>
              <a:gd name="connsiteX4" fmla="*/ 4 w 108883"/>
              <a:gd name="connsiteY4" fmla="*/ 15962 h 31371"/>
              <a:gd name="connsiteX5" fmla="*/ 7824 w 108883"/>
              <a:gd name="connsiteY5" fmla="*/ 11400 h 3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83" h="31371">
                <a:moveTo>
                  <a:pt x="7824" y="11400"/>
                </a:moveTo>
                <a:cubicBezTo>
                  <a:pt x="38152" y="23563"/>
                  <a:pt x="72575" y="19668"/>
                  <a:pt x="99417" y="1027"/>
                </a:cubicBezTo>
                <a:cubicBezTo>
                  <a:pt x="106179" y="-3707"/>
                  <a:pt x="112590" y="7380"/>
                  <a:pt x="105875" y="12076"/>
                </a:cubicBezTo>
                <a:cubicBezTo>
                  <a:pt x="76138" y="32536"/>
                  <a:pt x="38190" y="36917"/>
                  <a:pt x="4567" y="23782"/>
                </a:cubicBezTo>
                <a:cubicBezTo>
                  <a:pt x="1224" y="22782"/>
                  <a:pt x="-777" y="19363"/>
                  <a:pt x="4" y="15962"/>
                </a:cubicBezTo>
                <a:cubicBezTo>
                  <a:pt x="919" y="12552"/>
                  <a:pt x="4405" y="10514"/>
                  <a:pt x="7824" y="11400"/>
                </a:cubicBezTo>
                <a:close/>
              </a:path>
            </a:pathLst>
          </a:custGeom>
          <a:solidFill>
            <a:srgbClr val="FFFFFF"/>
          </a:solidFill>
          <a:ln w="9525" cap="flat">
            <a:noFill/>
            <a:prstDash val="solid"/>
            <a:miter/>
          </a:ln>
        </p:spPr>
        <p:txBody>
          <a:bodyPr rtlCol="0" anchor="ctr"/>
          <a:lstStyle/>
          <a:p>
            <a:endParaRPr lang="zh-CN" altLang="en-US"/>
          </a:p>
        </p:txBody>
      </p:sp>
      <p:sp>
        <p:nvSpPr>
          <p:cNvPr id="21" name="任意多边形: 形状 20">
            <a:extLst>
              <a:ext uri="{FF2B5EF4-FFF2-40B4-BE49-F238E27FC236}">
                <a16:creationId xmlns:a16="http://schemas.microsoft.com/office/drawing/2014/main" id="{CC2616AA-E42B-40E2-4D24-6CC25EDE1300}"/>
              </a:ext>
            </a:extLst>
          </p:cNvPr>
          <p:cNvSpPr/>
          <p:nvPr userDrawn="1"/>
        </p:nvSpPr>
        <p:spPr>
          <a:xfrm>
            <a:off x="3423597" y="1303307"/>
            <a:ext cx="707865" cy="707865"/>
          </a:xfrm>
          <a:custGeom>
            <a:avLst/>
            <a:gdLst>
              <a:gd name="connsiteX0" fmla="*/ 707866 w 707865"/>
              <a:gd name="connsiteY0" fmla="*/ 353933 h 707865"/>
              <a:gd name="connsiteX1" fmla="*/ 353933 w 707865"/>
              <a:gd name="connsiteY1" fmla="*/ 707866 h 707865"/>
              <a:gd name="connsiteX2" fmla="*/ 0 w 707865"/>
              <a:gd name="connsiteY2" fmla="*/ 353933 h 707865"/>
              <a:gd name="connsiteX3" fmla="*/ 353933 w 707865"/>
              <a:gd name="connsiteY3" fmla="*/ 0 h 707865"/>
              <a:gd name="connsiteX4" fmla="*/ 707866 w 707865"/>
              <a:gd name="connsiteY4" fmla="*/ 353933 h 707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865" h="707865">
                <a:moveTo>
                  <a:pt x="707866" y="353933"/>
                </a:moveTo>
                <a:cubicBezTo>
                  <a:pt x="707866" y="549404"/>
                  <a:pt x="549404" y="707866"/>
                  <a:pt x="353933" y="707866"/>
                </a:cubicBezTo>
                <a:cubicBezTo>
                  <a:pt x="158461" y="707866"/>
                  <a:pt x="0" y="549404"/>
                  <a:pt x="0" y="353933"/>
                </a:cubicBezTo>
                <a:cubicBezTo>
                  <a:pt x="0" y="158461"/>
                  <a:pt x="158461" y="0"/>
                  <a:pt x="353933" y="0"/>
                </a:cubicBezTo>
                <a:cubicBezTo>
                  <a:pt x="549405" y="0"/>
                  <a:pt x="707866" y="158461"/>
                  <a:pt x="707866" y="353933"/>
                </a:cubicBezTo>
                <a:close/>
              </a:path>
            </a:pathLst>
          </a:custGeom>
          <a:solidFill>
            <a:schemeClr val="accent1"/>
          </a:solidFill>
          <a:ln w="9525" cap="flat">
            <a:noFill/>
            <a:prstDash val="solid"/>
            <a:miter/>
          </a:ln>
        </p:spPr>
        <p:txBody>
          <a:bodyPr rtlCol="0" anchor="ctr"/>
          <a:lstStyle/>
          <a:p>
            <a:endParaRPr lang="zh-CN" altLang="en-US"/>
          </a:p>
        </p:txBody>
      </p:sp>
      <p:sp>
        <p:nvSpPr>
          <p:cNvPr id="22" name="任意多边形: 形状 21">
            <a:extLst>
              <a:ext uri="{FF2B5EF4-FFF2-40B4-BE49-F238E27FC236}">
                <a16:creationId xmlns:a16="http://schemas.microsoft.com/office/drawing/2014/main" id="{74FDECA7-39CF-F31B-EE7C-E2231BD7B7DC}"/>
              </a:ext>
            </a:extLst>
          </p:cNvPr>
          <p:cNvSpPr/>
          <p:nvPr userDrawn="1"/>
        </p:nvSpPr>
        <p:spPr>
          <a:xfrm>
            <a:off x="3423597" y="2911770"/>
            <a:ext cx="707865" cy="707865"/>
          </a:xfrm>
          <a:custGeom>
            <a:avLst/>
            <a:gdLst>
              <a:gd name="connsiteX0" fmla="*/ 707866 w 707865"/>
              <a:gd name="connsiteY0" fmla="*/ 353933 h 707865"/>
              <a:gd name="connsiteX1" fmla="*/ 353933 w 707865"/>
              <a:gd name="connsiteY1" fmla="*/ 707865 h 707865"/>
              <a:gd name="connsiteX2" fmla="*/ 0 w 707865"/>
              <a:gd name="connsiteY2" fmla="*/ 353933 h 707865"/>
              <a:gd name="connsiteX3" fmla="*/ 353933 w 707865"/>
              <a:gd name="connsiteY3" fmla="*/ 0 h 707865"/>
              <a:gd name="connsiteX4" fmla="*/ 707866 w 707865"/>
              <a:gd name="connsiteY4" fmla="*/ 353933 h 707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865" h="707865">
                <a:moveTo>
                  <a:pt x="707866" y="353933"/>
                </a:moveTo>
                <a:cubicBezTo>
                  <a:pt x="707866" y="549405"/>
                  <a:pt x="549404" y="707865"/>
                  <a:pt x="353933" y="707865"/>
                </a:cubicBezTo>
                <a:cubicBezTo>
                  <a:pt x="158461" y="707865"/>
                  <a:pt x="0" y="549404"/>
                  <a:pt x="0" y="353933"/>
                </a:cubicBezTo>
                <a:cubicBezTo>
                  <a:pt x="0" y="158461"/>
                  <a:pt x="158461" y="0"/>
                  <a:pt x="353933" y="0"/>
                </a:cubicBezTo>
                <a:cubicBezTo>
                  <a:pt x="549405" y="0"/>
                  <a:pt x="707866" y="158461"/>
                  <a:pt x="707866" y="353933"/>
                </a:cubicBezTo>
                <a:close/>
              </a:path>
            </a:pathLst>
          </a:custGeom>
          <a:solidFill>
            <a:schemeClr val="accent4"/>
          </a:solidFill>
          <a:ln w="9525" cap="flat">
            <a:noFill/>
            <a:prstDash val="solid"/>
            <a:miter/>
          </a:ln>
        </p:spPr>
        <p:txBody>
          <a:bodyPr rtlCol="0" anchor="ctr"/>
          <a:lstStyle/>
          <a:p>
            <a:endParaRPr lang="zh-CN" altLang="en-US" dirty="0"/>
          </a:p>
        </p:txBody>
      </p:sp>
      <p:sp>
        <p:nvSpPr>
          <p:cNvPr id="23" name="任意多边形: 形状 22">
            <a:extLst>
              <a:ext uri="{FF2B5EF4-FFF2-40B4-BE49-F238E27FC236}">
                <a16:creationId xmlns:a16="http://schemas.microsoft.com/office/drawing/2014/main" id="{424E3BDE-A975-5A8C-3170-D579F31A4249}"/>
              </a:ext>
            </a:extLst>
          </p:cNvPr>
          <p:cNvSpPr/>
          <p:nvPr userDrawn="1"/>
        </p:nvSpPr>
        <p:spPr>
          <a:xfrm>
            <a:off x="3423597" y="4520233"/>
            <a:ext cx="707865" cy="707865"/>
          </a:xfrm>
          <a:custGeom>
            <a:avLst/>
            <a:gdLst>
              <a:gd name="connsiteX0" fmla="*/ 707866 w 707865"/>
              <a:gd name="connsiteY0" fmla="*/ 353933 h 707865"/>
              <a:gd name="connsiteX1" fmla="*/ 353933 w 707865"/>
              <a:gd name="connsiteY1" fmla="*/ 707865 h 707865"/>
              <a:gd name="connsiteX2" fmla="*/ 0 w 707865"/>
              <a:gd name="connsiteY2" fmla="*/ 353933 h 707865"/>
              <a:gd name="connsiteX3" fmla="*/ 353933 w 707865"/>
              <a:gd name="connsiteY3" fmla="*/ 0 h 707865"/>
              <a:gd name="connsiteX4" fmla="*/ 707866 w 707865"/>
              <a:gd name="connsiteY4" fmla="*/ 353933 h 707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865" h="707865">
                <a:moveTo>
                  <a:pt x="707866" y="353933"/>
                </a:moveTo>
                <a:cubicBezTo>
                  <a:pt x="707866" y="549405"/>
                  <a:pt x="549404" y="707865"/>
                  <a:pt x="353933" y="707865"/>
                </a:cubicBezTo>
                <a:cubicBezTo>
                  <a:pt x="158461" y="707865"/>
                  <a:pt x="0" y="549404"/>
                  <a:pt x="0" y="353933"/>
                </a:cubicBezTo>
                <a:cubicBezTo>
                  <a:pt x="0" y="158461"/>
                  <a:pt x="158461" y="0"/>
                  <a:pt x="353933" y="0"/>
                </a:cubicBezTo>
                <a:cubicBezTo>
                  <a:pt x="549405" y="0"/>
                  <a:pt x="707866" y="158461"/>
                  <a:pt x="707866" y="353933"/>
                </a:cubicBezTo>
                <a:close/>
              </a:path>
            </a:pathLst>
          </a:custGeom>
          <a:solidFill>
            <a:schemeClr val="accent4"/>
          </a:solidFill>
          <a:ln w="9525" cap="flat">
            <a:noFill/>
            <a:prstDash val="solid"/>
            <a:miter/>
          </a:ln>
        </p:spPr>
        <p:txBody>
          <a:bodyPr rtlCol="0" anchor="ctr"/>
          <a:lstStyle/>
          <a:p>
            <a:endParaRPr lang="zh-CN" altLang="en-US" dirty="0"/>
          </a:p>
        </p:txBody>
      </p:sp>
      <p:sp>
        <p:nvSpPr>
          <p:cNvPr id="24" name="任意多边形: 形状 23">
            <a:extLst>
              <a:ext uri="{FF2B5EF4-FFF2-40B4-BE49-F238E27FC236}">
                <a16:creationId xmlns:a16="http://schemas.microsoft.com/office/drawing/2014/main" id="{F4B701ED-4F30-2746-4916-1BF06A46F0ED}"/>
              </a:ext>
            </a:extLst>
          </p:cNvPr>
          <p:cNvSpPr/>
          <p:nvPr userDrawn="1"/>
        </p:nvSpPr>
        <p:spPr>
          <a:xfrm>
            <a:off x="1851468" y="2242432"/>
            <a:ext cx="369571" cy="1433856"/>
          </a:xfrm>
          <a:custGeom>
            <a:avLst/>
            <a:gdLst>
              <a:gd name="connsiteX0" fmla="*/ 327934 w 369571"/>
              <a:gd name="connsiteY0" fmla="*/ 1406194 h 1433856"/>
              <a:gd name="connsiteX1" fmla="*/ 342497 w 369571"/>
              <a:gd name="connsiteY1" fmla="*/ 1243326 h 1433856"/>
              <a:gd name="connsiteX2" fmla="*/ 328096 w 369571"/>
              <a:gd name="connsiteY2" fmla="*/ 1228896 h 1433856"/>
              <a:gd name="connsiteX3" fmla="*/ 287624 w 369571"/>
              <a:gd name="connsiteY3" fmla="*/ 290664 h 1433856"/>
              <a:gd name="connsiteX4" fmla="*/ 148768 w 369571"/>
              <a:gd name="connsiteY4" fmla="*/ 28898 h 1433856"/>
              <a:gd name="connsiteX5" fmla="*/ -164 w 369571"/>
              <a:gd name="connsiteY5" fmla="*/ -124 h 1433856"/>
              <a:gd name="connsiteX6" fmla="*/ 34078 w 369571"/>
              <a:gd name="connsiteY6" fmla="*/ 430015 h 1433856"/>
              <a:gd name="connsiteX7" fmla="*/ 158998 w 369571"/>
              <a:gd name="connsiteY7" fmla="*/ 1248812 h 1433856"/>
              <a:gd name="connsiteX8" fmla="*/ 184144 w 369571"/>
              <a:gd name="connsiteY8" fmla="*/ 1411290 h 1433856"/>
              <a:gd name="connsiteX9" fmla="*/ 327934 w 369571"/>
              <a:gd name="connsiteY9" fmla="*/ 1406194 h 14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571" h="1433856">
                <a:moveTo>
                  <a:pt x="327934" y="1406194"/>
                </a:moveTo>
                <a:cubicBezTo>
                  <a:pt x="376930" y="1365237"/>
                  <a:pt x="383445" y="1292323"/>
                  <a:pt x="342497" y="1243326"/>
                </a:cubicBezTo>
                <a:cubicBezTo>
                  <a:pt x="338135" y="1238106"/>
                  <a:pt x="333315" y="1233277"/>
                  <a:pt x="328096" y="1228896"/>
                </a:cubicBezTo>
                <a:lnTo>
                  <a:pt x="287624" y="290664"/>
                </a:lnTo>
                <a:lnTo>
                  <a:pt x="148768" y="28898"/>
                </a:lnTo>
                <a:lnTo>
                  <a:pt x="-164" y="-124"/>
                </a:lnTo>
                <a:lnTo>
                  <a:pt x="34078" y="430015"/>
                </a:lnTo>
                <a:lnTo>
                  <a:pt x="158998" y="1248812"/>
                </a:lnTo>
                <a:cubicBezTo>
                  <a:pt x="121079" y="1300628"/>
                  <a:pt x="132338" y="1373362"/>
                  <a:pt x="184144" y="1411290"/>
                </a:cubicBezTo>
                <a:cubicBezTo>
                  <a:pt x="227493" y="1443018"/>
                  <a:pt x="286938" y="1440913"/>
                  <a:pt x="327934" y="1406194"/>
                </a:cubicBezTo>
                <a:close/>
              </a:path>
            </a:pathLst>
          </a:custGeom>
          <a:solidFill>
            <a:schemeClr val="accent4"/>
          </a:solidFill>
          <a:ln w="9525" cap="flat">
            <a:noFill/>
            <a:prstDash val="solid"/>
            <a:miter/>
          </a:ln>
        </p:spPr>
        <p:txBody>
          <a:bodyPr rtlCol="0" anchor="ctr"/>
          <a:lstStyle/>
          <a:p>
            <a:endParaRPr lang="zh-CN" altLang="en-US"/>
          </a:p>
        </p:txBody>
      </p:sp>
      <p:sp>
        <p:nvSpPr>
          <p:cNvPr id="25" name="任意多边形: 形状 24">
            <a:extLst>
              <a:ext uri="{FF2B5EF4-FFF2-40B4-BE49-F238E27FC236}">
                <a16:creationId xmlns:a16="http://schemas.microsoft.com/office/drawing/2014/main" id="{EA92345F-1570-103C-B60F-CF0C1267EF08}"/>
              </a:ext>
            </a:extLst>
          </p:cNvPr>
          <p:cNvSpPr/>
          <p:nvPr userDrawn="1"/>
        </p:nvSpPr>
        <p:spPr>
          <a:xfrm>
            <a:off x="1246334" y="950984"/>
            <a:ext cx="593980" cy="593980"/>
          </a:xfrm>
          <a:custGeom>
            <a:avLst/>
            <a:gdLst>
              <a:gd name="connsiteX0" fmla="*/ 593981 w 593980"/>
              <a:gd name="connsiteY0" fmla="*/ 296991 h 593980"/>
              <a:gd name="connsiteX1" fmla="*/ 296990 w 593980"/>
              <a:gd name="connsiteY1" fmla="*/ 593981 h 593980"/>
              <a:gd name="connsiteX2" fmla="*/ 0 w 593980"/>
              <a:gd name="connsiteY2" fmla="*/ 296991 h 593980"/>
              <a:gd name="connsiteX3" fmla="*/ 296990 w 593980"/>
              <a:gd name="connsiteY3" fmla="*/ 0 h 593980"/>
              <a:gd name="connsiteX4" fmla="*/ 593981 w 593980"/>
              <a:gd name="connsiteY4" fmla="*/ 296991 h 593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980" h="593980">
                <a:moveTo>
                  <a:pt x="593981" y="296991"/>
                </a:moveTo>
                <a:cubicBezTo>
                  <a:pt x="593981" y="461014"/>
                  <a:pt x="461014" y="593981"/>
                  <a:pt x="296990" y="593981"/>
                </a:cubicBezTo>
                <a:cubicBezTo>
                  <a:pt x="132967" y="593981"/>
                  <a:pt x="0" y="461014"/>
                  <a:pt x="0" y="296991"/>
                </a:cubicBezTo>
                <a:cubicBezTo>
                  <a:pt x="0" y="132967"/>
                  <a:pt x="132967" y="0"/>
                  <a:pt x="296990" y="0"/>
                </a:cubicBezTo>
                <a:cubicBezTo>
                  <a:pt x="461014" y="0"/>
                  <a:pt x="593981" y="132967"/>
                  <a:pt x="593981" y="296991"/>
                </a:cubicBezTo>
                <a:close/>
              </a:path>
            </a:pathLst>
          </a:custGeom>
          <a:solidFill>
            <a:schemeClr val="accent4"/>
          </a:solidFill>
          <a:ln w="9525" cap="flat">
            <a:noFill/>
            <a:prstDash val="solid"/>
            <a:miter/>
          </a:ln>
        </p:spPr>
        <p:txBody>
          <a:bodyPr rtlCol="0" anchor="ctr"/>
          <a:lstStyle/>
          <a:p>
            <a:endParaRPr lang="zh-CN" altLang="en-US"/>
          </a:p>
        </p:txBody>
      </p:sp>
      <p:sp>
        <p:nvSpPr>
          <p:cNvPr id="26" name="任意多边形: 形状 25">
            <a:extLst>
              <a:ext uri="{FF2B5EF4-FFF2-40B4-BE49-F238E27FC236}">
                <a16:creationId xmlns:a16="http://schemas.microsoft.com/office/drawing/2014/main" id="{93A09DCF-57D4-3ED5-1389-DF9E9FB10D47}"/>
              </a:ext>
            </a:extLst>
          </p:cNvPr>
          <p:cNvSpPr/>
          <p:nvPr userDrawn="1"/>
        </p:nvSpPr>
        <p:spPr>
          <a:xfrm>
            <a:off x="887204" y="1605434"/>
            <a:ext cx="1175480" cy="2026412"/>
          </a:xfrm>
          <a:custGeom>
            <a:avLst/>
            <a:gdLst>
              <a:gd name="connsiteX0" fmla="*/ 696818 w 1175480"/>
              <a:gd name="connsiteY0" fmla="*/ 2026276 h 2026412"/>
              <a:gd name="connsiteX1" fmla="*/ 7570 w 1175480"/>
              <a:gd name="connsiteY1" fmla="*/ 1876762 h 2026412"/>
              <a:gd name="connsiteX2" fmla="*/ 4084 w 1175480"/>
              <a:gd name="connsiteY2" fmla="*/ 1874971 h 2026412"/>
              <a:gd name="connsiteX3" fmla="*/ 5160 w 1175480"/>
              <a:gd name="connsiteY3" fmla="*/ 1871218 h 2026412"/>
              <a:gd name="connsiteX4" fmla="*/ 7608 w 1175480"/>
              <a:gd name="connsiteY4" fmla="*/ 1763643 h 2026412"/>
              <a:gd name="connsiteX5" fmla="*/ -69 w 1175480"/>
              <a:gd name="connsiteY5" fmla="*/ 1754585 h 2026412"/>
              <a:gd name="connsiteX6" fmla="*/ 16562 w 1175480"/>
              <a:gd name="connsiteY6" fmla="*/ 1731048 h 2026412"/>
              <a:gd name="connsiteX7" fmla="*/ 47737 w 1175480"/>
              <a:gd name="connsiteY7" fmla="*/ 1648009 h 2026412"/>
              <a:gd name="connsiteX8" fmla="*/ 103935 w 1175480"/>
              <a:gd name="connsiteY8" fmla="*/ 1193305 h 2026412"/>
              <a:gd name="connsiteX9" fmla="*/ 70083 w 1175480"/>
              <a:gd name="connsiteY9" fmla="*/ 617719 h 2026412"/>
              <a:gd name="connsiteX10" fmla="*/ 424137 w 1175480"/>
              <a:gd name="connsiteY10" fmla="*/ 128400 h 2026412"/>
              <a:gd name="connsiteX11" fmla="*/ 424889 w 1175480"/>
              <a:gd name="connsiteY11" fmla="*/ 128200 h 2026412"/>
              <a:gd name="connsiteX12" fmla="*/ 425670 w 1175480"/>
              <a:gd name="connsiteY12" fmla="*/ 128257 h 2026412"/>
              <a:gd name="connsiteX13" fmla="*/ 457169 w 1175480"/>
              <a:gd name="connsiteY13" fmla="*/ 64135 h 2026412"/>
              <a:gd name="connsiteX14" fmla="*/ 493564 w 1175480"/>
              <a:gd name="connsiteY14" fmla="*/ -92 h 2026412"/>
              <a:gd name="connsiteX15" fmla="*/ 733908 w 1175480"/>
              <a:gd name="connsiteY15" fmla="*/ 15196 h 2026412"/>
              <a:gd name="connsiteX16" fmla="*/ 848656 w 1175480"/>
              <a:gd name="connsiteY16" fmla="*/ 156394 h 2026412"/>
              <a:gd name="connsiteX17" fmla="*/ 1108698 w 1175480"/>
              <a:gd name="connsiteY17" fmla="*/ 777138 h 2026412"/>
              <a:gd name="connsiteX18" fmla="*/ 1060911 w 1175480"/>
              <a:gd name="connsiteY18" fmla="*/ 982631 h 2026412"/>
              <a:gd name="connsiteX19" fmla="*/ 1018687 w 1175480"/>
              <a:gd name="connsiteY19" fmla="*/ 1081367 h 2026412"/>
              <a:gd name="connsiteX20" fmla="*/ 1032593 w 1175480"/>
              <a:gd name="connsiteY20" fmla="*/ 1276153 h 2026412"/>
              <a:gd name="connsiteX21" fmla="*/ 1075599 w 1175480"/>
              <a:gd name="connsiteY21" fmla="*/ 1460872 h 2026412"/>
              <a:gd name="connsiteX22" fmla="*/ 1090391 w 1175480"/>
              <a:gd name="connsiteY22" fmla="*/ 1617520 h 2026412"/>
              <a:gd name="connsiteX23" fmla="*/ 1117833 w 1175480"/>
              <a:gd name="connsiteY23" fmla="*/ 1759404 h 2026412"/>
              <a:gd name="connsiteX24" fmla="*/ 1175316 w 1175480"/>
              <a:gd name="connsiteY24" fmla="*/ 1946218 h 2026412"/>
              <a:gd name="connsiteX25" fmla="*/ 1170982 w 1175480"/>
              <a:gd name="connsiteY25" fmla="*/ 1947732 h 2026412"/>
              <a:gd name="connsiteX26" fmla="*/ 696818 w 1175480"/>
              <a:gd name="connsiteY26" fmla="*/ 2026276 h 202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5480" h="2026412">
                <a:moveTo>
                  <a:pt x="696818" y="2026276"/>
                </a:moveTo>
                <a:cubicBezTo>
                  <a:pt x="305293" y="2026285"/>
                  <a:pt x="11590" y="1878819"/>
                  <a:pt x="7570" y="1876762"/>
                </a:cubicBezTo>
                <a:lnTo>
                  <a:pt x="4084" y="1874971"/>
                </a:lnTo>
                <a:lnTo>
                  <a:pt x="5160" y="1871218"/>
                </a:lnTo>
                <a:cubicBezTo>
                  <a:pt x="15666" y="1834404"/>
                  <a:pt x="25629" y="1772654"/>
                  <a:pt x="7608" y="1763643"/>
                </a:cubicBezTo>
                <a:cubicBezTo>
                  <a:pt x="3665" y="1762138"/>
                  <a:pt x="769" y="1758718"/>
                  <a:pt x="-69" y="1754585"/>
                </a:cubicBezTo>
                <a:cubicBezTo>
                  <a:pt x="-1098" y="1747184"/>
                  <a:pt x="6303" y="1740421"/>
                  <a:pt x="16562" y="1731048"/>
                </a:cubicBezTo>
                <a:cubicBezTo>
                  <a:pt x="36469" y="1712875"/>
                  <a:pt x="63729" y="1687976"/>
                  <a:pt x="47737" y="1648009"/>
                </a:cubicBezTo>
                <a:cubicBezTo>
                  <a:pt x="19553" y="1577543"/>
                  <a:pt x="98810" y="1216451"/>
                  <a:pt x="103935" y="1193305"/>
                </a:cubicBezTo>
                <a:lnTo>
                  <a:pt x="70083" y="617719"/>
                </a:lnTo>
                <a:cubicBezTo>
                  <a:pt x="57367" y="391366"/>
                  <a:pt x="205157" y="187112"/>
                  <a:pt x="424137" y="128400"/>
                </a:cubicBezTo>
                <a:lnTo>
                  <a:pt x="424889" y="128200"/>
                </a:lnTo>
                <a:lnTo>
                  <a:pt x="425670" y="128257"/>
                </a:lnTo>
                <a:cubicBezTo>
                  <a:pt x="436671" y="128867"/>
                  <a:pt x="448330" y="91491"/>
                  <a:pt x="457169" y="64135"/>
                </a:cubicBezTo>
                <a:cubicBezTo>
                  <a:pt x="470228" y="23692"/>
                  <a:pt x="478858" y="-1149"/>
                  <a:pt x="493564" y="-92"/>
                </a:cubicBezTo>
                <a:cubicBezTo>
                  <a:pt x="607454" y="7252"/>
                  <a:pt x="683340" y="12052"/>
                  <a:pt x="733908" y="15196"/>
                </a:cubicBezTo>
                <a:cubicBezTo>
                  <a:pt x="829787" y="21149"/>
                  <a:pt x="846589" y="137773"/>
                  <a:pt x="848656" y="156394"/>
                </a:cubicBezTo>
                <a:cubicBezTo>
                  <a:pt x="1060349" y="285391"/>
                  <a:pt x="1165239" y="535775"/>
                  <a:pt x="1108698" y="777138"/>
                </a:cubicBezTo>
                <a:lnTo>
                  <a:pt x="1060911" y="982631"/>
                </a:lnTo>
                <a:lnTo>
                  <a:pt x="1018687" y="1081367"/>
                </a:lnTo>
                <a:lnTo>
                  <a:pt x="1032593" y="1276153"/>
                </a:lnTo>
                <a:cubicBezTo>
                  <a:pt x="1098097" y="1330617"/>
                  <a:pt x="1079333" y="1442041"/>
                  <a:pt x="1075599" y="1460872"/>
                </a:cubicBezTo>
                <a:cubicBezTo>
                  <a:pt x="1138016" y="1525442"/>
                  <a:pt x="1099688" y="1601432"/>
                  <a:pt x="1090391" y="1617520"/>
                </a:cubicBezTo>
                <a:cubicBezTo>
                  <a:pt x="1122843" y="1657172"/>
                  <a:pt x="1133158" y="1710503"/>
                  <a:pt x="1117833" y="1759404"/>
                </a:cubicBezTo>
                <a:lnTo>
                  <a:pt x="1175316" y="1946218"/>
                </a:lnTo>
                <a:lnTo>
                  <a:pt x="1170982" y="1947732"/>
                </a:lnTo>
                <a:cubicBezTo>
                  <a:pt x="1018468" y="2000387"/>
                  <a:pt x="858162" y="2026942"/>
                  <a:pt x="696818" y="2026276"/>
                </a:cubicBezTo>
                <a:close/>
              </a:path>
            </a:pathLst>
          </a:custGeom>
          <a:solidFill>
            <a:schemeClr val="accent3"/>
          </a:solidFill>
          <a:ln w="9525" cap="flat">
            <a:noFill/>
            <a:prstDash val="solid"/>
            <a:miter/>
          </a:ln>
        </p:spPr>
        <p:txBody>
          <a:bodyPr rtlCol="0" anchor="ctr"/>
          <a:lstStyle/>
          <a:p>
            <a:endParaRPr lang="zh-CN" altLang="en-US"/>
          </a:p>
        </p:txBody>
      </p:sp>
      <p:sp>
        <p:nvSpPr>
          <p:cNvPr id="27" name="任意多边形: 形状 26">
            <a:extLst>
              <a:ext uri="{FF2B5EF4-FFF2-40B4-BE49-F238E27FC236}">
                <a16:creationId xmlns:a16="http://schemas.microsoft.com/office/drawing/2014/main" id="{6AEE1D2C-01AF-837E-EDE4-C9FE74EEF721}"/>
              </a:ext>
            </a:extLst>
          </p:cNvPr>
          <p:cNvSpPr/>
          <p:nvPr userDrawn="1"/>
        </p:nvSpPr>
        <p:spPr>
          <a:xfrm>
            <a:off x="1644613" y="1899281"/>
            <a:ext cx="534609" cy="706634"/>
          </a:xfrm>
          <a:custGeom>
            <a:avLst/>
            <a:gdLst>
              <a:gd name="connsiteX0" fmla="*/ 186402 w 534609"/>
              <a:gd name="connsiteY0" fmla="*/ 706510 h 706634"/>
              <a:gd name="connsiteX1" fmla="*/ -164 w 534609"/>
              <a:gd name="connsiteY1" fmla="*/ 347732 h 706634"/>
              <a:gd name="connsiteX2" fmla="*/ 128842 w 534609"/>
              <a:gd name="connsiteY2" fmla="*/ 3737 h 706634"/>
              <a:gd name="connsiteX3" fmla="*/ 131566 w 534609"/>
              <a:gd name="connsiteY3" fmla="*/ 3289 h 706634"/>
              <a:gd name="connsiteX4" fmla="*/ 389037 w 534609"/>
              <a:gd name="connsiteY4" fmla="*/ 121837 h 706634"/>
              <a:gd name="connsiteX5" fmla="*/ 476409 w 534609"/>
              <a:gd name="connsiteY5" fmla="*/ 346484 h 706634"/>
              <a:gd name="connsiteX6" fmla="*/ 532836 w 534609"/>
              <a:gd name="connsiteY6" fmla="*/ 614622 h 706634"/>
              <a:gd name="connsiteX7" fmla="*/ 534445 w 534609"/>
              <a:gd name="connsiteY7" fmla="*/ 619490 h 70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609" h="706634">
                <a:moveTo>
                  <a:pt x="186402" y="706510"/>
                </a:moveTo>
                <a:lnTo>
                  <a:pt x="-164" y="347732"/>
                </a:lnTo>
                <a:lnTo>
                  <a:pt x="128842" y="3737"/>
                </a:lnTo>
                <a:lnTo>
                  <a:pt x="131566" y="3289"/>
                </a:lnTo>
                <a:cubicBezTo>
                  <a:pt x="233560" y="-13628"/>
                  <a:pt x="335573" y="33340"/>
                  <a:pt x="389037" y="121837"/>
                </a:cubicBezTo>
                <a:cubicBezTo>
                  <a:pt x="431090" y="191027"/>
                  <a:pt x="460665" y="267065"/>
                  <a:pt x="476409" y="346484"/>
                </a:cubicBezTo>
                <a:cubicBezTo>
                  <a:pt x="518177" y="569245"/>
                  <a:pt x="532693" y="614194"/>
                  <a:pt x="532836" y="614622"/>
                </a:cubicBezTo>
                <a:lnTo>
                  <a:pt x="534445" y="619490"/>
                </a:lnTo>
                <a:close/>
              </a:path>
            </a:pathLst>
          </a:custGeom>
          <a:solidFill>
            <a:schemeClr val="accent3"/>
          </a:solidFill>
          <a:ln w="9525" cap="flat">
            <a:noFill/>
            <a:prstDash val="solid"/>
            <a:miter/>
          </a:ln>
        </p:spPr>
        <p:txBody>
          <a:bodyPr rtlCol="0" anchor="ctr"/>
          <a:lstStyle/>
          <a:p>
            <a:endParaRPr lang="zh-CN" altLang="en-US"/>
          </a:p>
        </p:txBody>
      </p:sp>
      <p:sp>
        <p:nvSpPr>
          <p:cNvPr id="28" name="任意多边形: 形状 27">
            <a:extLst>
              <a:ext uri="{FF2B5EF4-FFF2-40B4-BE49-F238E27FC236}">
                <a16:creationId xmlns:a16="http://schemas.microsoft.com/office/drawing/2014/main" id="{67191267-483A-F27E-1284-46C685114CD7}"/>
              </a:ext>
            </a:extLst>
          </p:cNvPr>
          <p:cNvSpPr/>
          <p:nvPr userDrawn="1"/>
        </p:nvSpPr>
        <p:spPr>
          <a:xfrm>
            <a:off x="1649935" y="2952479"/>
            <a:ext cx="707865" cy="707865"/>
          </a:xfrm>
          <a:custGeom>
            <a:avLst/>
            <a:gdLst>
              <a:gd name="connsiteX0" fmla="*/ 707866 w 707865"/>
              <a:gd name="connsiteY0" fmla="*/ 353933 h 707865"/>
              <a:gd name="connsiteX1" fmla="*/ 353933 w 707865"/>
              <a:gd name="connsiteY1" fmla="*/ 707866 h 707865"/>
              <a:gd name="connsiteX2" fmla="*/ 0 w 707865"/>
              <a:gd name="connsiteY2" fmla="*/ 353933 h 707865"/>
              <a:gd name="connsiteX3" fmla="*/ 353933 w 707865"/>
              <a:gd name="connsiteY3" fmla="*/ 0 h 707865"/>
              <a:gd name="connsiteX4" fmla="*/ 707866 w 707865"/>
              <a:gd name="connsiteY4" fmla="*/ 353933 h 707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865" h="707865">
                <a:moveTo>
                  <a:pt x="707866" y="353933"/>
                </a:moveTo>
                <a:cubicBezTo>
                  <a:pt x="707866" y="549405"/>
                  <a:pt x="549404" y="707866"/>
                  <a:pt x="353933" y="707866"/>
                </a:cubicBezTo>
                <a:cubicBezTo>
                  <a:pt x="158461" y="707866"/>
                  <a:pt x="0" y="549404"/>
                  <a:pt x="0" y="353933"/>
                </a:cubicBezTo>
                <a:cubicBezTo>
                  <a:pt x="0" y="158461"/>
                  <a:pt x="158461" y="0"/>
                  <a:pt x="353933" y="0"/>
                </a:cubicBezTo>
                <a:cubicBezTo>
                  <a:pt x="549404" y="0"/>
                  <a:pt x="707866" y="158461"/>
                  <a:pt x="707866" y="353933"/>
                </a:cubicBezTo>
                <a:close/>
              </a:path>
            </a:pathLst>
          </a:custGeom>
          <a:solidFill>
            <a:schemeClr val="accent1"/>
          </a:solidFill>
          <a:ln w="9525" cap="flat">
            <a:noFill/>
            <a:prstDash val="solid"/>
            <a:miter/>
          </a:ln>
        </p:spPr>
        <p:txBody>
          <a:bodyPr rtlCol="0" anchor="ctr"/>
          <a:lstStyle/>
          <a:p>
            <a:endParaRPr lang="zh-CN" altLang="en-US"/>
          </a:p>
        </p:txBody>
      </p:sp>
      <p:sp>
        <p:nvSpPr>
          <p:cNvPr id="29" name="任意多边形: 形状 28">
            <a:extLst>
              <a:ext uri="{FF2B5EF4-FFF2-40B4-BE49-F238E27FC236}">
                <a16:creationId xmlns:a16="http://schemas.microsoft.com/office/drawing/2014/main" id="{2A20BC00-694A-1262-5D65-454780CE3AAB}"/>
              </a:ext>
            </a:extLst>
          </p:cNvPr>
          <p:cNvSpPr/>
          <p:nvPr userDrawn="1"/>
        </p:nvSpPr>
        <p:spPr>
          <a:xfrm>
            <a:off x="1287149" y="2246927"/>
            <a:ext cx="531365" cy="1433192"/>
          </a:xfrm>
          <a:custGeom>
            <a:avLst/>
            <a:gdLst>
              <a:gd name="connsiteX0" fmla="*/ 378292 w 531365"/>
              <a:gd name="connsiteY0" fmla="*/ 1427130 h 1433192"/>
              <a:gd name="connsiteX1" fmla="*/ 304064 w 531365"/>
              <a:gd name="connsiteY1" fmla="*/ 1281436 h 1433192"/>
              <a:gd name="connsiteX2" fmla="*/ 312046 w 531365"/>
              <a:gd name="connsiteY2" fmla="*/ 1262681 h 1433192"/>
              <a:gd name="connsiteX3" fmla="*/ -164 w 531365"/>
              <a:gd name="connsiteY3" fmla="*/ 376989 h 1433192"/>
              <a:gd name="connsiteX4" fmla="*/ 31096 w 531365"/>
              <a:gd name="connsiteY4" fmla="*/ 82324 h 1433192"/>
              <a:gd name="connsiteX5" fmla="*/ 158474 w 531365"/>
              <a:gd name="connsiteY5" fmla="*/ -124 h 1433192"/>
              <a:gd name="connsiteX6" fmla="*/ 287052 w 531365"/>
              <a:gd name="connsiteY6" fmla="*/ 411784 h 1433192"/>
              <a:gd name="connsiteX7" fmla="*/ 476381 w 531365"/>
              <a:gd name="connsiteY7" fmla="*/ 1218123 h 1433192"/>
              <a:gd name="connsiteX8" fmla="*/ 513623 w 531365"/>
              <a:gd name="connsiteY8" fmla="*/ 1378257 h 1433192"/>
              <a:gd name="connsiteX9" fmla="*/ 378292 w 531365"/>
              <a:gd name="connsiteY9" fmla="*/ 1427130 h 143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365" h="1433192">
                <a:moveTo>
                  <a:pt x="378292" y="1427130"/>
                </a:moveTo>
                <a:cubicBezTo>
                  <a:pt x="317561" y="1407404"/>
                  <a:pt x="284328" y="1342167"/>
                  <a:pt x="304064" y="1281436"/>
                </a:cubicBezTo>
                <a:cubicBezTo>
                  <a:pt x="306169" y="1274959"/>
                  <a:pt x="308836" y="1268682"/>
                  <a:pt x="312046" y="1262681"/>
                </a:cubicBezTo>
                <a:lnTo>
                  <a:pt x="-164" y="376989"/>
                </a:lnTo>
                <a:lnTo>
                  <a:pt x="31096" y="82324"/>
                </a:lnTo>
                <a:lnTo>
                  <a:pt x="158474" y="-124"/>
                </a:lnTo>
                <a:lnTo>
                  <a:pt x="287052" y="411784"/>
                </a:lnTo>
                <a:lnTo>
                  <a:pt x="476381" y="1218123"/>
                </a:lnTo>
                <a:cubicBezTo>
                  <a:pt x="530883" y="1252061"/>
                  <a:pt x="547552" y="1323755"/>
                  <a:pt x="513623" y="1378257"/>
                </a:cubicBezTo>
                <a:cubicBezTo>
                  <a:pt x="485220" y="1423854"/>
                  <a:pt x="429280" y="1444066"/>
                  <a:pt x="378292" y="1427130"/>
                </a:cubicBezTo>
                <a:close/>
              </a:path>
            </a:pathLst>
          </a:custGeom>
          <a:solidFill>
            <a:schemeClr val="accent4"/>
          </a:solidFill>
          <a:ln w="9525" cap="flat">
            <a:noFill/>
            <a:prstDash val="solid"/>
            <a:miter/>
          </a:ln>
        </p:spPr>
        <p:txBody>
          <a:bodyPr rtlCol="0" anchor="ctr"/>
          <a:lstStyle/>
          <a:p>
            <a:endParaRPr lang="zh-CN" altLang="en-US"/>
          </a:p>
        </p:txBody>
      </p:sp>
      <p:sp>
        <p:nvSpPr>
          <p:cNvPr id="30" name="任意多边形: 形状 29">
            <a:extLst>
              <a:ext uri="{FF2B5EF4-FFF2-40B4-BE49-F238E27FC236}">
                <a16:creationId xmlns:a16="http://schemas.microsoft.com/office/drawing/2014/main" id="{7AE27E21-3399-CC3A-7F18-2C7FBAB55070}"/>
              </a:ext>
            </a:extLst>
          </p:cNvPr>
          <p:cNvSpPr/>
          <p:nvPr userDrawn="1"/>
        </p:nvSpPr>
        <p:spPr>
          <a:xfrm>
            <a:off x="1118919" y="1905151"/>
            <a:ext cx="466724" cy="696896"/>
          </a:xfrm>
          <a:custGeom>
            <a:avLst/>
            <a:gdLst>
              <a:gd name="connsiteX0" fmla="*/ 0 w 466724"/>
              <a:gd name="connsiteY0" fmla="*/ 114300 h 696896"/>
              <a:gd name="connsiteX1" fmla="*/ 295275 w 466724"/>
              <a:gd name="connsiteY1" fmla="*/ 0 h 696896"/>
              <a:gd name="connsiteX2" fmla="*/ 466725 w 466724"/>
              <a:gd name="connsiteY2" fmla="*/ 571500 h 696896"/>
              <a:gd name="connsiteX3" fmla="*/ 70990 w 466724"/>
              <a:gd name="connsiteY3" fmla="*/ 696897 h 696896"/>
              <a:gd name="connsiteX4" fmla="*/ 0 w 466724"/>
              <a:gd name="connsiteY4" fmla="*/ 114300 h 696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24" h="696896">
                <a:moveTo>
                  <a:pt x="0" y="114300"/>
                </a:moveTo>
                <a:lnTo>
                  <a:pt x="295275" y="0"/>
                </a:lnTo>
                <a:lnTo>
                  <a:pt x="466725" y="571500"/>
                </a:lnTo>
                <a:lnTo>
                  <a:pt x="70990" y="696897"/>
                </a:lnTo>
                <a:lnTo>
                  <a:pt x="0" y="114300"/>
                </a:lnTo>
                <a:close/>
              </a:path>
            </a:pathLst>
          </a:custGeom>
          <a:solidFill>
            <a:schemeClr val="accent3"/>
          </a:solidFill>
          <a:ln w="9525" cap="flat">
            <a:noFill/>
            <a:prstDash val="solid"/>
            <a:miter/>
          </a:ln>
        </p:spPr>
        <p:txBody>
          <a:bodyPr rtlCol="0" anchor="ctr"/>
          <a:lstStyle/>
          <a:p>
            <a:endParaRPr lang="zh-CN" altLang="en-US"/>
          </a:p>
        </p:txBody>
      </p:sp>
      <p:sp>
        <p:nvSpPr>
          <p:cNvPr id="31" name="任意多边形: 形状 30">
            <a:extLst>
              <a:ext uri="{FF2B5EF4-FFF2-40B4-BE49-F238E27FC236}">
                <a16:creationId xmlns:a16="http://schemas.microsoft.com/office/drawing/2014/main" id="{53CAE7E9-8AC3-BC9F-33DB-BEAB79430560}"/>
              </a:ext>
            </a:extLst>
          </p:cNvPr>
          <p:cNvSpPr/>
          <p:nvPr userDrawn="1"/>
        </p:nvSpPr>
        <p:spPr>
          <a:xfrm>
            <a:off x="1172421" y="787045"/>
            <a:ext cx="763324" cy="647609"/>
          </a:xfrm>
          <a:custGeom>
            <a:avLst/>
            <a:gdLst>
              <a:gd name="connsiteX0" fmla="*/ 118917 w 763324"/>
              <a:gd name="connsiteY0" fmla="*/ 647485 h 647609"/>
              <a:gd name="connsiteX1" fmla="*/ 108134 w 763324"/>
              <a:gd name="connsiteY1" fmla="*/ 645742 h 647609"/>
              <a:gd name="connsiteX2" fmla="*/ 75540 w 763324"/>
              <a:gd name="connsiteY2" fmla="*/ 616776 h 647609"/>
              <a:gd name="connsiteX3" fmla="*/ 7 w 763324"/>
              <a:gd name="connsiteY3" fmla="*/ 316758 h 647609"/>
              <a:gd name="connsiteX4" fmla="*/ 43526 w 763324"/>
              <a:gd name="connsiteY4" fmla="*/ 144641 h 647609"/>
              <a:gd name="connsiteX5" fmla="*/ 194384 w 763324"/>
              <a:gd name="connsiteY5" fmla="*/ 82243 h 647609"/>
              <a:gd name="connsiteX6" fmla="*/ 225635 w 763324"/>
              <a:gd name="connsiteY6" fmla="*/ 24417 h 647609"/>
              <a:gd name="connsiteX7" fmla="*/ 297311 w 763324"/>
              <a:gd name="connsiteY7" fmla="*/ 6310 h 647609"/>
              <a:gd name="connsiteX8" fmla="*/ 476590 w 763324"/>
              <a:gd name="connsiteY8" fmla="*/ 6386 h 647609"/>
              <a:gd name="connsiteX9" fmla="*/ 626485 w 763324"/>
              <a:gd name="connsiteY9" fmla="*/ 100874 h 647609"/>
              <a:gd name="connsiteX10" fmla="*/ 627066 w 763324"/>
              <a:gd name="connsiteY10" fmla="*/ 102360 h 647609"/>
              <a:gd name="connsiteX11" fmla="*/ 632848 w 763324"/>
              <a:gd name="connsiteY11" fmla="*/ 130430 h 647609"/>
              <a:gd name="connsiteX12" fmla="*/ 664328 w 763324"/>
              <a:gd name="connsiteY12" fmla="*/ 151175 h 647609"/>
              <a:gd name="connsiteX13" fmla="*/ 668347 w 763324"/>
              <a:gd name="connsiteY13" fmla="*/ 150013 h 647609"/>
              <a:gd name="connsiteX14" fmla="*/ 699504 w 763324"/>
              <a:gd name="connsiteY14" fmla="*/ 164129 h 647609"/>
              <a:gd name="connsiteX15" fmla="*/ 700799 w 763324"/>
              <a:gd name="connsiteY15" fmla="*/ 176121 h 647609"/>
              <a:gd name="connsiteX16" fmla="*/ 699189 w 763324"/>
              <a:gd name="connsiteY16" fmla="*/ 187285 h 647609"/>
              <a:gd name="connsiteX17" fmla="*/ 715992 w 763324"/>
              <a:gd name="connsiteY17" fmla="*/ 184141 h 647609"/>
              <a:gd name="connsiteX18" fmla="*/ 744224 w 763324"/>
              <a:gd name="connsiteY18" fmla="*/ 203496 h 647609"/>
              <a:gd name="connsiteX19" fmla="*/ 743138 w 763324"/>
              <a:gd name="connsiteY19" fmla="*/ 216317 h 647609"/>
              <a:gd name="connsiteX20" fmla="*/ 738385 w 763324"/>
              <a:gd name="connsiteY20" fmla="*/ 229156 h 647609"/>
              <a:gd name="connsiteX21" fmla="*/ 756892 w 763324"/>
              <a:gd name="connsiteY21" fmla="*/ 237300 h 647609"/>
              <a:gd name="connsiteX22" fmla="*/ 760064 w 763324"/>
              <a:gd name="connsiteY22" fmla="*/ 264866 h 647609"/>
              <a:gd name="connsiteX23" fmla="*/ 682635 w 763324"/>
              <a:gd name="connsiteY23" fmla="*/ 342780 h 647609"/>
              <a:gd name="connsiteX24" fmla="*/ 626047 w 763324"/>
              <a:gd name="connsiteY24" fmla="*/ 365031 h 647609"/>
              <a:gd name="connsiteX25" fmla="*/ 231769 w 763324"/>
              <a:gd name="connsiteY25" fmla="*/ 376889 h 647609"/>
              <a:gd name="connsiteX26" fmla="*/ 240580 w 763324"/>
              <a:gd name="connsiteY26" fmla="*/ 456699 h 647609"/>
              <a:gd name="connsiteX27" fmla="*/ 190231 w 763324"/>
              <a:gd name="connsiteY27" fmla="*/ 527451 h 647609"/>
              <a:gd name="connsiteX28" fmla="*/ 171838 w 763324"/>
              <a:gd name="connsiteY28" fmla="*/ 531889 h 647609"/>
              <a:gd name="connsiteX29" fmla="*/ 154264 w 763324"/>
              <a:gd name="connsiteY29" fmla="*/ 536157 h 647609"/>
              <a:gd name="connsiteX30" fmla="*/ 123736 w 763324"/>
              <a:gd name="connsiteY30" fmla="*/ 602136 h 647609"/>
              <a:gd name="connsiteX31" fmla="*/ 139215 w 763324"/>
              <a:gd name="connsiteY31" fmla="*/ 624015 h 647609"/>
              <a:gd name="connsiteX32" fmla="*/ 152226 w 763324"/>
              <a:gd name="connsiteY32" fmla="*/ 610461 h 647609"/>
              <a:gd name="connsiteX33" fmla="*/ 147997 w 763324"/>
              <a:gd name="connsiteY33" fmla="*/ 627702 h 647609"/>
              <a:gd name="connsiteX34" fmla="*/ 135386 w 763324"/>
              <a:gd name="connsiteY34" fmla="*/ 643408 h 647609"/>
              <a:gd name="connsiteX35" fmla="*/ 118917 w 763324"/>
              <a:gd name="connsiteY35" fmla="*/ 647485 h 64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63324" h="647609">
                <a:moveTo>
                  <a:pt x="118917" y="647485"/>
                </a:moveTo>
                <a:cubicBezTo>
                  <a:pt x="115250" y="647494"/>
                  <a:pt x="111602" y="646913"/>
                  <a:pt x="108134" y="645742"/>
                </a:cubicBezTo>
                <a:cubicBezTo>
                  <a:pt x="94485" y="639760"/>
                  <a:pt x="83074" y="629626"/>
                  <a:pt x="75540" y="616776"/>
                </a:cubicBezTo>
                <a:cubicBezTo>
                  <a:pt x="22895" y="541062"/>
                  <a:pt x="-2518" y="440126"/>
                  <a:pt x="7" y="316758"/>
                </a:cubicBezTo>
                <a:cubicBezTo>
                  <a:pt x="1064" y="264570"/>
                  <a:pt x="6969" y="197838"/>
                  <a:pt x="43526" y="144641"/>
                </a:cubicBezTo>
                <a:cubicBezTo>
                  <a:pt x="74264" y="99921"/>
                  <a:pt x="136443" y="64422"/>
                  <a:pt x="194384" y="82243"/>
                </a:cubicBezTo>
                <a:cubicBezTo>
                  <a:pt x="191221" y="58973"/>
                  <a:pt x="206956" y="35856"/>
                  <a:pt x="225635" y="24417"/>
                </a:cubicBezTo>
                <a:cubicBezTo>
                  <a:pt x="247581" y="10977"/>
                  <a:pt x="274003" y="8500"/>
                  <a:pt x="297311" y="6310"/>
                </a:cubicBezTo>
                <a:cubicBezTo>
                  <a:pt x="356166" y="795"/>
                  <a:pt x="417002" y="-4911"/>
                  <a:pt x="476590" y="6386"/>
                </a:cubicBezTo>
                <a:cubicBezTo>
                  <a:pt x="543408" y="19054"/>
                  <a:pt x="598043" y="53496"/>
                  <a:pt x="626485" y="100874"/>
                </a:cubicBezTo>
                <a:lnTo>
                  <a:pt x="627066" y="102360"/>
                </a:lnTo>
                <a:lnTo>
                  <a:pt x="632848" y="130430"/>
                </a:lnTo>
                <a:cubicBezTo>
                  <a:pt x="635810" y="144851"/>
                  <a:pt x="649907" y="154138"/>
                  <a:pt x="664328" y="151175"/>
                </a:cubicBezTo>
                <a:cubicBezTo>
                  <a:pt x="665700" y="150889"/>
                  <a:pt x="667042" y="150499"/>
                  <a:pt x="668347" y="150013"/>
                </a:cubicBezTo>
                <a:cubicBezTo>
                  <a:pt x="680844" y="145308"/>
                  <a:pt x="694798" y="151623"/>
                  <a:pt x="699504" y="164129"/>
                </a:cubicBezTo>
                <a:cubicBezTo>
                  <a:pt x="700942" y="167949"/>
                  <a:pt x="701390" y="172073"/>
                  <a:pt x="700799" y="176121"/>
                </a:cubicBezTo>
                <a:lnTo>
                  <a:pt x="699189" y="187285"/>
                </a:lnTo>
                <a:lnTo>
                  <a:pt x="715992" y="184141"/>
                </a:lnTo>
                <a:cubicBezTo>
                  <a:pt x="729136" y="181693"/>
                  <a:pt x="741766" y="190361"/>
                  <a:pt x="744224" y="203496"/>
                </a:cubicBezTo>
                <a:cubicBezTo>
                  <a:pt x="745024" y="207792"/>
                  <a:pt x="744643" y="212221"/>
                  <a:pt x="743138" y="216317"/>
                </a:cubicBezTo>
                <a:lnTo>
                  <a:pt x="738385" y="229156"/>
                </a:lnTo>
                <a:cubicBezTo>
                  <a:pt x="745414" y="229204"/>
                  <a:pt x="752110" y="232147"/>
                  <a:pt x="756892" y="237300"/>
                </a:cubicBezTo>
                <a:cubicBezTo>
                  <a:pt x="763874" y="244806"/>
                  <a:pt x="765159" y="255979"/>
                  <a:pt x="760064" y="264866"/>
                </a:cubicBezTo>
                <a:cubicBezTo>
                  <a:pt x="741280" y="296993"/>
                  <a:pt x="714639" y="323797"/>
                  <a:pt x="682635" y="342780"/>
                </a:cubicBezTo>
                <a:cubicBezTo>
                  <a:pt x="665137" y="353296"/>
                  <a:pt x="646011" y="360821"/>
                  <a:pt x="626047" y="365031"/>
                </a:cubicBezTo>
                <a:cubicBezTo>
                  <a:pt x="496440" y="392996"/>
                  <a:pt x="362814" y="397016"/>
                  <a:pt x="231769" y="376889"/>
                </a:cubicBezTo>
                <a:cubicBezTo>
                  <a:pt x="239522" y="402730"/>
                  <a:pt x="242513" y="429782"/>
                  <a:pt x="240580" y="456699"/>
                </a:cubicBezTo>
                <a:cubicBezTo>
                  <a:pt x="236379" y="490351"/>
                  <a:pt x="216624" y="518126"/>
                  <a:pt x="190231" y="527451"/>
                </a:cubicBezTo>
                <a:cubicBezTo>
                  <a:pt x="184220" y="529404"/>
                  <a:pt x="178077" y="530889"/>
                  <a:pt x="171838" y="531889"/>
                </a:cubicBezTo>
                <a:cubicBezTo>
                  <a:pt x="165865" y="532823"/>
                  <a:pt x="159989" y="534252"/>
                  <a:pt x="154264" y="536157"/>
                </a:cubicBezTo>
                <a:cubicBezTo>
                  <a:pt x="127613" y="545949"/>
                  <a:pt x="113945" y="575486"/>
                  <a:pt x="123736" y="602136"/>
                </a:cubicBezTo>
                <a:cubicBezTo>
                  <a:pt x="126870" y="610671"/>
                  <a:pt x="132214" y="618224"/>
                  <a:pt x="139215" y="624015"/>
                </a:cubicBezTo>
                <a:lnTo>
                  <a:pt x="152226" y="610461"/>
                </a:lnTo>
                <a:lnTo>
                  <a:pt x="147997" y="627702"/>
                </a:lnTo>
                <a:cubicBezTo>
                  <a:pt x="146216" y="634483"/>
                  <a:pt x="141625" y="640198"/>
                  <a:pt x="135386" y="643408"/>
                </a:cubicBezTo>
                <a:cubicBezTo>
                  <a:pt x="130318" y="646104"/>
                  <a:pt x="124660" y="647514"/>
                  <a:pt x="118917" y="647485"/>
                </a:cubicBezTo>
                <a:close/>
              </a:path>
            </a:pathLst>
          </a:custGeom>
          <a:solidFill>
            <a:schemeClr val="accent3"/>
          </a:solidFill>
          <a:ln w="9525" cap="flat">
            <a:noFill/>
            <a:prstDash val="solid"/>
            <a:miter/>
          </a:ln>
        </p:spPr>
        <p:txBody>
          <a:bodyPr rtlCol="0" anchor="ctr"/>
          <a:lstStyle/>
          <a:p>
            <a:endParaRPr lang="zh-CN" altLang="en-US"/>
          </a:p>
        </p:txBody>
      </p:sp>
      <p:sp>
        <p:nvSpPr>
          <p:cNvPr id="32" name="任意多边形: 形状 31">
            <a:extLst>
              <a:ext uri="{FF2B5EF4-FFF2-40B4-BE49-F238E27FC236}">
                <a16:creationId xmlns:a16="http://schemas.microsoft.com/office/drawing/2014/main" id="{20F78CDA-CC4B-9328-8DDA-F93DB0FA43D2}"/>
              </a:ext>
            </a:extLst>
          </p:cNvPr>
          <p:cNvSpPr/>
          <p:nvPr userDrawn="1"/>
        </p:nvSpPr>
        <p:spPr>
          <a:xfrm>
            <a:off x="-3037" y="6507498"/>
            <a:ext cx="2692431" cy="22669"/>
          </a:xfrm>
          <a:custGeom>
            <a:avLst/>
            <a:gdLst>
              <a:gd name="connsiteX0" fmla="*/ 2692267 w 2692431"/>
              <a:gd name="connsiteY0" fmla="*/ 11210 h 22669"/>
              <a:gd name="connsiteX1" fmla="*/ 2681000 w 2692431"/>
              <a:gd name="connsiteY1" fmla="*/ 22545 h 22669"/>
              <a:gd name="connsiteX2" fmla="*/ 2680933 w 2692431"/>
              <a:gd name="connsiteY2" fmla="*/ 22545 h 22669"/>
              <a:gd name="connsiteX3" fmla="*/ 11170 w 2692431"/>
              <a:gd name="connsiteY3" fmla="*/ 22545 h 22669"/>
              <a:gd name="connsiteX4" fmla="*/ -164 w 2692431"/>
              <a:gd name="connsiteY4" fmla="*/ 11210 h 22669"/>
              <a:gd name="connsiteX5" fmla="*/ 11170 w 2692431"/>
              <a:gd name="connsiteY5" fmla="*/ -124 h 22669"/>
              <a:gd name="connsiteX6" fmla="*/ 2680933 w 2692431"/>
              <a:gd name="connsiteY6" fmla="*/ -124 h 22669"/>
              <a:gd name="connsiteX7" fmla="*/ 2692267 w 2692431"/>
              <a:gd name="connsiteY7" fmla="*/ 11144 h 22669"/>
              <a:gd name="connsiteX8" fmla="*/ 2692267 w 2692431"/>
              <a:gd name="connsiteY8" fmla="*/ 11210 h 2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2431" h="22669">
                <a:moveTo>
                  <a:pt x="2692267" y="11210"/>
                </a:moveTo>
                <a:cubicBezTo>
                  <a:pt x="2692287" y="17449"/>
                  <a:pt x="2687238" y="22526"/>
                  <a:pt x="2681000" y="22545"/>
                </a:cubicBezTo>
                <a:cubicBezTo>
                  <a:pt x="2680980" y="22545"/>
                  <a:pt x="2680952" y="22545"/>
                  <a:pt x="2680933" y="22545"/>
                </a:cubicBezTo>
                <a:lnTo>
                  <a:pt x="11170" y="22545"/>
                </a:lnTo>
                <a:cubicBezTo>
                  <a:pt x="4912" y="22545"/>
                  <a:pt x="-164" y="17468"/>
                  <a:pt x="-164" y="11210"/>
                </a:cubicBezTo>
                <a:cubicBezTo>
                  <a:pt x="-164" y="4952"/>
                  <a:pt x="4912" y="-124"/>
                  <a:pt x="11170" y="-124"/>
                </a:cubicBezTo>
                <a:lnTo>
                  <a:pt x="2680933" y="-124"/>
                </a:lnTo>
                <a:cubicBezTo>
                  <a:pt x="2687172" y="-144"/>
                  <a:pt x="2692249" y="4905"/>
                  <a:pt x="2692267" y="11144"/>
                </a:cubicBezTo>
                <a:cubicBezTo>
                  <a:pt x="2692267" y="11163"/>
                  <a:pt x="2692267" y="11191"/>
                  <a:pt x="2692267" y="11210"/>
                </a:cubicBezTo>
                <a:close/>
              </a:path>
            </a:pathLst>
          </a:custGeom>
          <a:solidFill>
            <a:schemeClr val="accent4"/>
          </a:solidFill>
          <a:ln w="9525" cap="flat">
            <a:noFill/>
            <a:prstDash val="solid"/>
            <a:miter/>
          </a:ln>
        </p:spPr>
        <p:txBody>
          <a:bodyPr rtlCol="0" anchor="ctr"/>
          <a:lstStyle/>
          <a:p>
            <a:endParaRPr lang="zh-CN" altLang="en-US"/>
          </a:p>
        </p:txBody>
      </p:sp>
      <p:sp>
        <p:nvSpPr>
          <p:cNvPr id="33" name="任意多边形: 形状 32">
            <a:extLst>
              <a:ext uri="{FF2B5EF4-FFF2-40B4-BE49-F238E27FC236}">
                <a16:creationId xmlns:a16="http://schemas.microsoft.com/office/drawing/2014/main" id="{EFE1E13A-69B5-CA37-84A8-FFF455BF06B8}"/>
              </a:ext>
            </a:extLst>
          </p:cNvPr>
          <p:cNvSpPr/>
          <p:nvPr userDrawn="1"/>
        </p:nvSpPr>
        <p:spPr>
          <a:xfrm>
            <a:off x="3426360" y="657434"/>
            <a:ext cx="5251240" cy="19345"/>
          </a:xfrm>
          <a:custGeom>
            <a:avLst/>
            <a:gdLst>
              <a:gd name="connsiteX0" fmla="*/ 5241645 w 5251240"/>
              <a:gd name="connsiteY0" fmla="*/ 19221 h 19345"/>
              <a:gd name="connsiteX1" fmla="*/ 9296 w 5251240"/>
              <a:gd name="connsiteY1" fmla="*/ 19221 h 19345"/>
              <a:gd name="connsiteX2" fmla="*/ -162 w 5251240"/>
              <a:gd name="connsiteY2" fmla="*/ 9334 h 19345"/>
              <a:gd name="connsiteX3" fmla="*/ 9296 w 5251240"/>
              <a:gd name="connsiteY3" fmla="*/ -124 h 19345"/>
              <a:gd name="connsiteX4" fmla="*/ 5241645 w 5251240"/>
              <a:gd name="connsiteY4" fmla="*/ -124 h 19345"/>
              <a:gd name="connsiteX5" fmla="*/ 5251075 w 5251240"/>
              <a:gd name="connsiteY5" fmla="*/ 9762 h 19345"/>
              <a:gd name="connsiteX6" fmla="*/ 5241645 w 5251240"/>
              <a:gd name="connsiteY6" fmla="*/ 19221 h 1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51240" h="19345">
                <a:moveTo>
                  <a:pt x="5241645" y="19221"/>
                </a:moveTo>
                <a:lnTo>
                  <a:pt x="9296" y="19221"/>
                </a:lnTo>
                <a:cubicBezTo>
                  <a:pt x="3962" y="19097"/>
                  <a:pt x="-276" y="14668"/>
                  <a:pt x="-162" y="9334"/>
                </a:cubicBezTo>
                <a:cubicBezTo>
                  <a:pt x="-38" y="4152"/>
                  <a:pt x="4124" y="-10"/>
                  <a:pt x="9296" y="-124"/>
                </a:cubicBezTo>
                <a:lnTo>
                  <a:pt x="5241645" y="-124"/>
                </a:lnTo>
                <a:cubicBezTo>
                  <a:pt x="5246980" y="-10"/>
                  <a:pt x="5251170" y="4419"/>
                  <a:pt x="5251075" y="9762"/>
                </a:cubicBezTo>
                <a:cubicBezTo>
                  <a:pt x="5250980" y="14935"/>
                  <a:pt x="5246789" y="19097"/>
                  <a:pt x="5241645" y="19221"/>
                </a:cubicBezTo>
                <a:close/>
              </a:path>
            </a:pathLst>
          </a:custGeom>
          <a:solidFill>
            <a:schemeClr val="accent4"/>
          </a:solidFill>
          <a:ln w="9525" cap="flat">
            <a:noFill/>
            <a:prstDash val="solid"/>
            <a:miter/>
          </a:ln>
        </p:spPr>
        <p:txBody>
          <a:bodyPr rtlCol="0" anchor="ctr"/>
          <a:lstStyle/>
          <a:p>
            <a:endParaRPr lang="zh-CN" altLang="en-US"/>
          </a:p>
        </p:txBody>
      </p:sp>
      <p:sp>
        <p:nvSpPr>
          <p:cNvPr id="34" name="任意多边形: 形状 33">
            <a:extLst>
              <a:ext uri="{FF2B5EF4-FFF2-40B4-BE49-F238E27FC236}">
                <a16:creationId xmlns:a16="http://schemas.microsoft.com/office/drawing/2014/main" id="{2E5C0197-9A81-3AAB-8596-7BCD2DC23523}"/>
              </a:ext>
            </a:extLst>
          </p:cNvPr>
          <p:cNvSpPr/>
          <p:nvPr userDrawn="1"/>
        </p:nvSpPr>
        <p:spPr>
          <a:xfrm>
            <a:off x="3544688" y="328612"/>
            <a:ext cx="208126" cy="212765"/>
          </a:xfrm>
          <a:custGeom>
            <a:avLst/>
            <a:gdLst>
              <a:gd name="connsiteX0" fmla="*/ 208127 w 208126"/>
              <a:gd name="connsiteY0" fmla="*/ 106383 h 212765"/>
              <a:gd name="connsiteX1" fmla="*/ 104064 w 208126"/>
              <a:gd name="connsiteY1" fmla="*/ 212766 h 212765"/>
              <a:gd name="connsiteX2" fmla="*/ 0 w 208126"/>
              <a:gd name="connsiteY2" fmla="*/ 106383 h 212765"/>
              <a:gd name="connsiteX3" fmla="*/ 104064 w 208126"/>
              <a:gd name="connsiteY3" fmla="*/ 0 h 212765"/>
              <a:gd name="connsiteX4" fmla="*/ 208127 w 208126"/>
              <a:gd name="connsiteY4" fmla="*/ 106383 h 2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26" h="212765">
                <a:moveTo>
                  <a:pt x="208127" y="106383"/>
                </a:moveTo>
                <a:cubicBezTo>
                  <a:pt x="208127" y="165136"/>
                  <a:pt x="161536" y="212766"/>
                  <a:pt x="104064" y="212766"/>
                </a:cubicBezTo>
                <a:cubicBezTo>
                  <a:pt x="46591" y="212766"/>
                  <a:pt x="0" y="165136"/>
                  <a:pt x="0" y="106383"/>
                </a:cubicBezTo>
                <a:cubicBezTo>
                  <a:pt x="0" y="47629"/>
                  <a:pt x="46591" y="0"/>
                  <a:pt x="104064" y="0"/>
                </a:cubicBezTo>
                <a:cubicBezTo>
                  <a:pt x="161536" y="0"/>
                  <a:pt x="208127" y="47629"/>
                  <a:pt x="208127" y="106383"/>
                </a:cubicBezTo>
                <a:close/>
              </a:path>
            </a:pathLst>
          </a:custGeom>
          <a:solidFill>
            <a:schemeClr val="accent1"/>
          </a:solidFill>
          <a:ln w="9525" cap="flat">
            <a:noFill/>
            <a:prstDash val="solid"/>
            <a:miter/>
          </a:ln>
        </p:spPr>
        <p:txBody>
          <a:bodyPr rtlCol="0" anchor="ctr"/>
          <a:lstStyle/>
          <a:p>
            <a:endParaRPr lang="zh-CN" altLang="en-US"/>
          </a:p>
        </p:txBody>
      </p:sp>
      <p:sp>
        <p:nvSpPr>
          <p:cNvPr id="35" name="任意多边形: 形状 34">
            <a:extLst>
              <a:ext uri="{FF2B5EF4-FFF2-40B4-BE49-F238E27FC236}">
                <a16:creationId xmlns:a16="http://schemas.microsoft.com/office/drawing/2014/main" id="{B11698B4-4CE4-6506-1227-855E489EAA71}"/>
              </a:ext>
            </a:extLst>
          </p:cNvPr>
          <p:cNvSpPr/>
          <p:nvPr userDrawn="1"/>
        </p:nvSpPr>
        <p:spPr>
          <a:xfrm>
            <a:off x="3904181" y="328612"/>
            <a:ext cx="208126" cy="212765"/>
          </a:xfrm>
          <a:custGeom>
            <a:avLst/>
            <a:gdLst>
              <a:gd name="connsiteX0" fmla="*/ 208127 w 208126"/>
              <a:gd name="connsiteY0" fmla="*/ 106383 h 212765"/>
              <a:gd name="connsiteX1" fmla="*/ 104064 w 208126"/>
              <a:gd name="connsiteY1" fmla="*/ 212766 h 212765"/>
              <a:gd name="connsiteX2" fmla="*/ 0 w 208126"/>
              <a:gd name="connsiteY2" fmla="*/ 106383 h 212765"/>
              <a:gd name="connsiteX3" fmla="*/ 104064 w 208126"/>
              <a:gd name="connsiteY3" fmla="*/ 0 h 212765"/>
              <a:gd name="connsiteX4" fmla="*/ 208127 w 208126"/>
              <a:gd name="connsiteY4" fmla="*/ 106383 h 2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26" h="212765">
                <a:moveTo>
                  <a:pt x="208127" y="106383"/>
                </a:moveTo>
                <a:cubicBezTo>
                  <a:pt x="208127" y="165136"/>
                  <a:pt x="161536" y="212766"/>
                  <a:pt x="104064" y="212766"/>
                </a:cubicBezTo>
                <a:cubicBezTo>
                  <a:pt x="46591" y="212766"/>
                  <a:pt x="0" y="165136"/>
                  <a:pt x="0" y="106383"/>
                </a:cubicBezTo>
                <a:cubicBezTo>
                  <a:pt x="0" y="47629"/>
                  <a:pt x="46591" y="0"/>
                  <a:pt x="104064" y="0"/>
                </a:cubicBezTo>
                <a:cubicBezTo>
                  <a:pt x="161536" y="0"/>
                  <a:pt x="208127" y="47629"/>
                  <a:pt x="208127" y="106383"/>
                </a:cubicBezTo>
                <a:close/>
              </a:path>
            </a:pathLst>
          </a:custGeom>
          <a:solidFill>
            <a:schemeClr val="accent4"/>
          </a:solidFill>
          <a:ln w="9525" cap="flat">
            <a:noFill/>
            <a:prstDash val="solid"/>
            <a:miter/>
          </a:ln>
        </p:spPr>
        <p:txBody>
          <a:bodyPr rtlCol="0" anchor="ctr"/>
          <a:lstStyle/>
          <a:p>
            <a:endParaRPr lang="zh-CN" altLang="en-US"/>
          </a:p>
        </p:txBody>
      </p:sp>
      <p:sp>
        <p:nvSpPr>
          <p:cNvPr id="36" name="任意多边形: 形状 35">
            <a:extLst>
              <a:ext uri="{FF2B5EF4-FFF2-40B4-BE49-F238E27FC236}">
                <a16:creationId xmlns:a16="http://schemas.microsoft.com/office/drawing/2014/main" id="{06D19AFF-4CEF-08D0-812C-786835D13D64}"/>
              </a:ext>
            </a:extLst>
          </p:cNvPr>
          <p:cNvSpPr/>
          <p:nvPr userDrawn="1"/>
        </p:nvSpPr>
        <p:spPr>
          <a:xfrm>
            <a:off x="4263674" y="328612"/>
            <a:ext cx="208126" cy="212765"/>
          </a:xfrm>
          <a:custGeom>
            <a:avLst/>
            <a:gdLst>
              <a:gd name="connsiteX0" fmla="*/ 208127 w 208126"/>
              <a:gd name="connsiteY0" fmla="*/ 106383 h 212765"/>
              <a:gd name="connsiteX1" fmla="*/ 104064 w 208126"/>
              <a:gd name="connsiteY1" fmla="*/ 212766 h 212765"/>
              <a:gd name="connsiteX2" fmla="*/ 0 w 208126"/>
              <a:gd name="connsiteY2" fmla="*/ 106383 h 212765"/>
              <a:gd name="connsiteX3" fmla="*/ 104064 w 208126"/>
              <a:gd name="connsiteY3" fmla="*/ 0 h 212765"/>
              <a:gd name="connsiteX4" fmla="*/ 208127 w 208126"/>
              <a:gd name="connsiteY4" fmla="*/ 106383 h 2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26" h="212765">
                <a:moveTo>
                  <a:pt x="208127" y="106383"/>
                </a:moveTo>
                <a:cubicBezTo>
                  <a:pt x="208127" y="165136"/>
                  <a:pt x="161536" y="212766"/>
                  <a:pt x="104064" y="212766"/>
                </a:cubicBezTo>
                <a:cubicBezTo>
                  <a:pt x="46591" y="212766"/>
                  <a:pt x="0" y="165136"/>
                  <a:pt x="0" y="106383"/>
                </a:cubicBezTo>
                <a:cubicBezTo>
                  <a:pt x="0" y="47629"/>
                  <a:pt x="46591" y="0"/>
                  <a:pt x="104064" y="0"/>
                </a:cubicBezTo>
                <a:cubicBezTo>
                  <a:pt x="161536" y="0"/>
                  <a:pt x="208127" y="47629"/>
                  <a:pt x="208127" y="106383"/>
                </a:cubicBezTo>
                <a:close/>
              </a:path>
            </a:pathLst>
          </a:custGeom>
          <a:solidFill>
            <a:schemeClr val="accent4"/>
          </a:solidFill>
          <a:ln w="9525" cap="flat">
            <a:noFill/>
            <a:prstDash val="solid"/>
            <a:miter/>
          </a:ln>
        </p:spPr>
        <p:txBody>
          <a:bodyPr rtlCol="0" anchor="ctr"/>
          <a:lstStyle/>
          <a:p>
            <a:endParaRPr lang="zh-CN" altLang="en-US"/>
          </a:p>
        </p:txBody>
      </p:sp>
      <p:sp>
        <p:nvSpPr>
          <p:cNvPr id="37" name="任意多边形: 形状 36">
            <a:extLst>
              <a:ext uri="{FF2B5EF4-FFF2-40B4-BE49-F238E27FC236}">
                <a16:creationId xmlns:a16="http://schemas.microsoft.com/office/drawing/2014/main" id="{76B11D9B-EC69-709A-88BC-33A63FC7399F}"/>
              </a:ext>
            </a:extLst>
          </p:cNvPr>
          <p:cNvSpPr/>
          <p:nvPr userDrawn="1"/>
        </p:nvSpPr>
        <p:spPr>
          <a:xfrm>
            <a:off x="8178389" y="354996"/>
            <a:ext cx="293282" cy="38690"/>
          </a:xfrm>
          <a:custGeom>
            <a:avLst/>
            <a:gdLst>
              <a:gd name="connsiteX0" fmla="*/ 274160 w 293282"/>
              <a:gd name="connsiteY0" fmla="*/ 38566 h 38690"/>
              <a:gd name="connsiteX1" fmla="*/ 18757 w 293282"/>
              <a:gd name="connsiteY1" fmla="*/ 38566 h 38690"/>
              <a:gd name="connsiteX2" fmla="*/ -160 w 293282"/>
              <a:gd name="connsiteY2" fmla="*/ 18792 h 38690"/>
              <a:gd name="connsiteX3" fmla="*/ 18757 w 293282"/>
              <a:gd name="connsiteY3" fmla="*/ -124 h 38690"/>
              <a:gd name="connsiteX4" fmla="*/ 274160 w 293282"/>
              <a:gd name="connsiteY4" fmla="*/ -124 h 38690"/>
              <a:gd name="connsiteX5" fmla="*/ 293115 w 293282"/>
              <a:gd name="connsiteY5" fmla="*/ 19649 h 38690"/>
              <a:gd name="connsiteX6" fmla="*/ 274160 w 293282"/>
              <a:gd name="connsiteY6" fmla="*/ 38566 h 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282" h="38690">
                <a:moveTo>
                  <a:pt x="274160" y="38566"/>
                </a:moveTo>
                <a:lnTo>
                  <a:pt x="18757" y="38566"/>
                </a:lnTo>
                <a:cubicBezTo>
                  <a:pt x="8070" y="38328"/>
                  <a:pt x="-397" y="29479"/>
                  <a:pt x="-160" y="18792"/>
                </a:cubicBezTo>
                <a:cubicBezTo>
                  <a:pt x="69" y="8439"/>
                  <a:pt x="8403" y="104"/>
                  <a:pt x="18757" y="-124"/>
                </a:cubicBezTo>
                <a:lnTo>
                  <a:pt x="274160" y="-124"/>
                </a:lnTo>
                <a:cubicBezTo>
                  <a:pt x="284828" y="114"/>
                  <a:pt x="293306" y="8962"/>
                  <a:pt x="293115" y="19649"/>
                </a:cubicBezTo>
                <a:cubicBezTo>
                  <a:pt x="292830" y="29994"/>
                  <a:pt x="284543" y="38338"/>
                  <a:pt x="274160" y="38566"/>
                </a:cubicBezTo>
                <a:close/>
              </a:path>
            </a:pathLst>
          </a:custGeom>
          <a:solidFill>
            <a:schemeClr val="accent1"/>
          </a:solidFill>
          <a:ln w="9525" cap="flat">
            <a:noFill/>
            <a:prstDash val="solid"/>
            <a:miter/>
          </a:ln>
        </p:spPr>
        <p:txBody>
          <a:bodyPr rtlCol="0" anchor="ctr"/>
          <a:lstStyle/>
          <a:p>
            <a:endParaRPr lang="zh-CN" altLang="en-US"/>
          </a:p>
        </p:txBody>
      </p:sp>
      <p:sp>
        <p:nvSpPr>
          <p:cNvPr id="38" name="任意多边形: 形状 37">
            <a:extLst>
              <a:ext uri="{FF2B5EF4-FFF2-40B4-BE49-F238E27FC236}">
                <a16:creationId xmlns:a16="http://schemas.microsoft.com/office/drawing/2014/main" id="{E1611CA1-3A41-5533-2A0E-A6D3CD5CDDA2}"/>
              </a:ext>
            </a:extLst>
          </p:cNvPr>
          <p:cNvSpPr/>
          <p:nvPr userDrawn="1"/>
        </p:nvSpPr>
        <p:spPr>
          <a:xfrm>
            <a:off x="8178389" y="427529"/>
            <a:ext cx="293282" cy="38690"/>
          </a:xfrm>
          <a:custGeom>
            <a:avLst/>
            <a:gdLst>
              <a:gd name="connsiteX0" fmla="*/ 274160 w 293282"/>
              <a:gd name="connsiteY0" fmla="*/ 38566 h 38690"/>
              <a:gd name="connsiteX1" fmla="*/ 18757 w 293282"/>
              <a:gd name="connsiteY1" fmla="*/ 38566 h 38690"/>
              <a:gd name="connsiteX2" fmla="*/ -160 w 293282"/>
              <a:gd name="connsiteY2" fmla="*/ 18792 h 38690"/>
              <a:gd name="connsiteX3" fmla="*/ 18757 w 293282"/>
              <a:gd name="connsiteY3" fmla="*/ -124 h 38690"/>
              <a:gd name="connsiteX4" fmla="*/ 274160 w 293282"/>
              <a:gd name="connsiteY4" fmla="*/ -124 h 38690"/>
              <a:gd name="connsiteX5" fmla="*/ 293115 w 293282"/>
              <a:gd name="connsiteY5" fmla="*/ 19649 h 38690"/>
              <a:gd name="connsiteX6" fmla="*/ 274160 w 293282"/>
              <a:gd name="connsiteY6" fmla="*/ 38566 h 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282" h="38690">
                <a:moveTo>
                  <a:pt x="274160" y="38566"/>
                </a:moveTo>
                <a:lnTo>
                  <a:pt x="18757" y="38566"/>
                </a:lnTo>
                <a:cubicBezTo>
                  <a:pt x="8070" y="38328"/>
                  <a:pt x="-397" y="29479"/>
                  <a:pt x="-160" y="18792"/>
                </a:cubicBezTo>
                <a:cubicBezTo>
                  <a:pt x="69" y="8448"/>
                  <a:pt x="8403" y="104"/>
                  <a:pt x="18757" y="-124"/>
                </a:cubicBezTo>
                <a:lnTo>
                  <a:pt x="274160" y="-124"/>
                </a:lnTo>
                <a:cubicBezTo>
                  <a:pt x="284828" y="114"/>
                  <a:pt x="293306" y="8962"/>
                  <a:pt x="293115" y="19649"/>
                </a:cubicBezTo>
                <a:cubicBezTo>
                  <a:pt x="292830" y="30003"/>
                  <a:pt x="284543" y="38338"/>
                  <a:pt x="274160" y="38566"/>
                </a:cubicBezTo>
                <a:close/>
              </a:path>
            </a:pathLst>
          </a:custGeom>
          <a:solidFill>
            <a:schemeClr val="accent1"/>
          </a:solidFill>
          <a:ln w="9525" cap="flat">
            <a:noFill/>
            <a:prstDash val="solid"/>
            <a:miter/>
          </a:ln>
        </p:spPr>
        <p:txBody>
          <a:bodyPr rtlCol="0" anchor="ctr"/>
          <a:lstStyle/>
          <a:p>
            <a:endParaRPr lang="zh-CN" altLang="en-US"/>
          </a:p>
        </p:txBody>
      </p:sp>
      <p:sp>
        <p:nvSpPr>
          <p:cNvPr id="39" name="任意多边形: 形状 38">
            <a:extLst>
              <a:ext uri="{FF2B5EF4-FFF2-40B4-BE49-F238E27FC236}">
                <a16:creationId xmlns:a16="http://schemas.microsoft.com/office/drawing/2014/main" id="{6E3BD26C-1DED-7963-C611-6F28341F5FD8}"/>
              </a:ext>
            </a:extLst>
          </p:cNvPr>
          <p:cNvSpPr/>
          <p:nvPr userDrawn="1"/>
        </p:nvSpPr>
        <p:spPr>
          <a:xfrm>
            <a:off x="8178389" y="500061"/>
            <a:ext cx="293282" cy="38690"/>
          </a:xfrm>
          <a:custGeom>
            <a:avLst/>
            <a:gdLst>
              <a:gd name="connsiteX0" fmla="*/ 274160 w 293282"/>
              <a:gd name="connsiteY0" fmla="*/ 38566 h 38690"/>
              <a:gd name="connsiteX1" fmla="*/ 18757 w 293282"/>
              <a:gd name="connsiteY1" fmla="*/ 38566 h 38690"/>
              <a:gd name="connsiteX2" fmla="*/ -160 w 293282"/>
              <a:gd name="connsiteY2" fmla="*/ 18792 h 38690"/>
              <a:gd name="connsiteX3" fmla="*/ 18757 w 293282"/>
              <a:gd name="connsiteY3" fmla="*/ -124 h 38690"/>
              <a:gd name="connsiteX4" fmla="*/ 274160 w 293282"/>
              <a:gd name="connsiteY4" fmla="*/ -124 h 38690"/>
              <a:gd name="connsiteX5" fmla="*/ 293115 w 293282"/>
              <a:gd name="connsiteY5" fmla="*/ 19649 h 38690"/>
              <a:gd name="connsiteX6" fmla="*/ 274160 w 293282"/>
              <a:gd name="connsiteY6" fmla="*/ 38566 h 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282" h="38690">
                <a:moveTo>
                  <a:pt x="274160" y="38566"/>
                </a:moveTo>
                <a:lnTo>
                  <a:pt x="18757" y="38566"/>
                </a:lnTo>
                <a:cubicBezTo>
                  <a:pt x="8070" y="38328"/>
                  <a:pt x="-397" y="29479"/>
                  <a:pt x="-160" y="18792"/>
                </a:cubicBezTo>
                <a:cubicBezTo>
                  <a:pt x="69" y="8448"/>
                  <a:pt x="8403" y="104"/>
                  <a:pt x="18757" y="-124"/>
                </a:cubicBezTo>
                <a:lnTo>
                  <a:pt x="274160" y="-124"/>
                </a:lnTo>
                <a:cubicBezTo>
                  <a:pt x="284828" y="114"/>
                  <a:pt x="293306" y="8962"/>
                  <a:pt x="293115" y="19649"/>
                </a:cubicBezTo>
                <a:cubicBezTo>
                  <a:pt x="292830" y="30003"/>
                  <a:pt x="284543" y="38337"/>
                  <a:pt x="274160" y="38566"/>
                </a:cubicBezTo>
                <a:close/>
              </a:path>
            </a:pathLst>
          </a:custGeom>
          <a:solidFill>
            <a:schemeClr val="accent1"/>
          </a:solidFill>
          <a:ln w="9525" cap="flat">
            <a:no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id="{CBB72FDD-18AD-0941-0D9B-54A7FCA2C76D}"/>
              </a:ext>
            </a:extLst>
          </p:cNvPr>
          <p:cNvSpPr/>
          <p:nvPr userDrawn="1"/>
        </p:nvSpPr>
        <p:spPr>
          <a:xfrm>
            <a:off x="5388772" y="574535"/>
            <a:ext cx="275482" cy="275458"/>
          </a:xfrm>
          <a:custGeom>
            <a:avLst/>
            <a:gdLst>
              <a:gd name="connsiteX0" fmla="*/ 101398 w 275482"/>
              <a:gd name="connsiteY0" fmla="*/ 275322 h 275458"/>
              <a:gd name="connsiteX1" fmla="*/ 77854 w 275482"/>
              <a:gd name="connsiteY1" fmla="*/ 263546 h 275458"/>
              <a:gd name="connsiteX2" fmla="*/ 5666 w 275482"/>
              <a:gd name="connsiteY2" fmla="*/ 167294 h 275458"/>
              <a:gd name="connsiteX3" fmla="*/ 11479 w 275482"/>
              <a:gd name="connsiteY3" fmla="*/ 126077 h 275458"/>
              <a:gd name="connsiteX4" fmla="*/ 52696 w 275482"/>
              <a:gd name="connsiteY4" fmla="*/ 131891 h 275458"/>
              <a:gd name="connsiteX5" fmla="*/ 52760 w 275482"/>
              <a:gd name="connsiteY5" fmla="*/ 131976 h 275458"/>
              <a:gd name="connsiteX6" fmla="*/ 99987 w 275482"/>
              <a:gd name="connsiteY6" fmla="*/ 194941 h 275458"/>
              <a:gd name="connsiteX7" fmla="*/ 221286 w 275482"/>
              <a:gd name="connsiteY7" fmla="*/ 12995 h 275458"/>
              <a:gd name="connsiteX8" fmla="*/ 262097 w 275482"/>
              <a:gd name="connsiteY8" fmla="*/ 4795 h 275458"/>
              <a:gd name="connsiteX9" fmla="*/ 270297 w 275482"/>
              <a:gd name="connsiteY9" fmla="*/ 45606 h 275458"/>
              <a:gd name="connsiteX10" fmla="*/ 270267 w 275482"/>
              <a:gd name="connsiteY10" fmla="*/ 45650 h 275458"/>
              <a:gd name="connsiteX11" fmla="*/ 125891 w 275482"/>
              <a:gd name="connsiteY11" fmla="*/ 262215 h 275458"/>
              <a:gd name="connsiteX12" fmla="*/ 102217 w 275482"/>
              <a:gd name="connsiteY12" fmla="*/ 275313 h 275458"/>
              <a:gd name="connsiteX13" fmla="*/ 101398 w 275482"/>
              <a:gd name="connsiteY13" fmla="*/ 275322 h 27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482" h="275458">
                <a:moveTo>
                  <a:pt x="101398" y="275322"/>
                </a:moveTo>
                <a:cubicBezTo>
                  <a:pt x="92134" y="275322"/>
                  <a:pt x="83410" y="270959"/>
                  <a:pt x="77854" y="263546"/>
                </a:cubicBezTo>
                <a:lnTo>
                  <a:pt x="5666" y="167294"/>
                </a:lnTo>
                <a:cubicBezTo>
                  <a:pt x="-4111" y="154306"/>
                  <a:pt x="-1508" y="135853"/>
                  <a:pt x="11479" y="126077"/>
                </a:cubicBezTo>
                <a:cubicBezTo>
                  <a:pt x="24466" y="116301"/>
                  <a:pt x="42920" y="118904"/>
                  <a:pt x="52696" y="131891"/>
                </a:cubicBezTo>
                <a:cubicBezTo>
                  <a:pt x="52717" y="131919"/>
                  <a:pt x="52739" y="131947"/>
                  <a:pt x="52760" y="131976"/>
                </a:cubicBezTo>
                <a:lnTo>
                  <a:pt x="99987" y="194941"/>
                </a:lnTo>
                <a:lnTo>
                  <a:pt x="221286" y="12995"/>
                </a:lnTo>
                <a:cubicBezTo>
                  <a:pt x="230291" y="-538"/>
                  <a:pt x="248563" y="-4210"/>
                  <a:pt x="262097" y="4795"/>
                </a:cubicBezTo>
                <a:cubicBezTo>
                  <a:pt x="275631" y="13800"/>
                  <a:pt x="279302" y="32071"/>
                  <a:pt x="270297" y="45606"/>
                </a:cubicBezTo>
                <a:cubicBezTo>
                  <a:pt x="270287" y="45620"/>
                  <a:pt x="270277" y="45635"/>
                  <a:pt x="270267" y="45650"/>
                </a:cubicBezTo>
                <a:lnTo>
                  <a:pt x="125891" y="262215"/>
                </a:lnTo>
                <a:cubicBezTo>
                  <a:pt x="120592" y="270162"/>
                  <a:pt x="111766" y="275045"/>
                  <a:pt x="102217" y="275313"/>
                </a:cubicBezTo>
                <a:cubicBezTo>
                  <a:pt x="101945" y="275317"/>
                  <a:pt x="101671" y="275322"/>
                  <a:pt x="101398" y="275322"/>
                </a:cubicBezTo>
                <a:close/>
              </a:path>
            </a:pathLst>
          </a:custGeom>
          <a:solidFill>
            <a:schemeClr val="accent2"/>
          </a:solidFill>
          <a:ln w="9525" cap="flat">
            <a:noFill/>
            <a:prstDash val="solid"/>
            <a:miter/>
          </a:ln>
        </p:spPr>
        <p:txBody>
          <a:bodyPr rtlCol="0" anchor="ctr"/>
          <a:lstStyle/>
          <a:p>
            <a:endParaRPr lang="zh-CN" altLang="en-US"/>
          </a:p>
        </p:txBody>
      </p:sp>
      <p:sp>
        <p:nvSpPr>
          <p:cNvPr id="51" name="矩形: 圆角 50">
            <a:extLst>
              <a:ext uri="{FF2B5EF4-FFF2-40B4-BE49-F238E27FC236}">
                <a16:creationId xmlns:a16="http://schemas.microsoft.com/office/drawing/2014/main" id="{26274E2D-67C9-B9F8-49E2-4477EB5F7AAF}"/>
              </a:ext>
            </a:extLst>
          </p:cNvPr>
          <p:cNvSpPr/>
          <p:nvPr userDrawn="1"/>
        </p:nvSpPr>
        <p:spPr>
          <a:xfrm>
            <a:off x="10631714" y="6054903"/>
            <a:ext cx="993261" cy="472860"/>
          </a:xfrm>
          <a:prstGeom prst="roundRect">
            <a:avLst>
              <a:gd name="adj" fmla="val 5000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a:extLst>
              <a:ext uri="{FF2B5EF4-FFF2-40B4-BE49-F238E27FC236}">
                <a16:creationId xmlns:a16="http://schemas.microsoft.com/office/drawing/2014/main" id="{53EA278B-E8B2-459E-62C7-D4DCD1BCF0AF}"/>
              </a:ext>
            </a:extLst>
          </p:cNvPr>
          <p:cNvGrpSpPr/>
          <p:nvPr userDrawn="1"/>
        </p:nvGrpSpPr>
        <p:grpSpPr>
          <a:xfrm>
            <a:off x="11128344" y="6039399"/>
            <a:ext cx="496631" cy="488364"/>
            <a:chOff x="5528153" y="3974336"/>
            <a:chExt cx="498420" cy="498420"/>
          </a:xfrm>
        </p:grpSpPr>
        <p:sp>
          <p:nvSpPr>
            <p:cNvPr id="53" name="任意多边形: 形状 52">
              <a:extLst>
                <a:ext uri="{FF2B5EF4-FFF2-40B4-BE49-F238E27FC236}">
                  <a16:creationId xmlns:a16="http://schemas.microsoft.com/office/drawing/2014/main" id="{305DBBEB-AB09-C25E-016D-768D4005A9EC}"/>
                </a:ext>
              </a:extLst>
            </p:cNvPr>
            <p:cNvSpPr/>
            <p:nvPr/>
          </p:nvSpPr>
          <p:spPr>
            <a:xfrm>
              <a:off x="5528153" y="3974336"/>
              <a:ext cx="498420" cy="498420"/>
            </a:xfrm>
            <a:custGeom>
              <a:avLst/>
              <a:gdLst>
                <a:gd name="connsiteX0" fmla="*/ 248956 w 498420"/>
                <a:gd name="connsiteY0" fmla="*/ 498284 h 498420"/>
                <a:gd name="connsiteX1" fmla="*/ -254 w 498420"/>
                <a:gd name="connsiteY1" fmla="*/ 249074 h 498420"/>
                <a:gd name="connsiteX2" fmla="*/ 248956 w 498420"/>
                <a:gd name="connsiteY2" fmla="*/ -137 h 498420"/>
                <a:gd name="connsiteX3" fmla="*/ 498167 w 498420"/>
                <a:gd name="connsiteY3" fmla="*/ 249074 h 498420"/>
                <a:gd name="connsiteX4" fmla="*/ 248956 w 498420"/>
                <a:gd name="connsiteY4" fmla="*/ 498284 h 498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20" h="498420">
                  <a:moveTo>
                    <a:pt x="248956" y="498284"/>
                  </a:moveTo>
                  <a:cubicBezTo>
                    <a:pt x="111321" y="498284"/>
                    <a:pt x="-254" y="386709"/>
                    <a:pt x="-254" y="249074"/>
                  </a:cubicBezTo>
                  <a:cubicBezTo>
                    <a:pt x="-254" y="111438"/>
                    <a:pt x="111321" y="-137"/>
                    <a:pt x="248956" y="-137"/>
                  </a:cubicBezTo>
                  <a:cubicBezTo>
                    <a:pt x="386592" y="-137"/>
                    <a:pt x="498167" y="111438"/>
                    <a:pt x="498167" y="249074"/>
                  </a:cubicBezTo>
                  <a:cubicBezTo>
                    <a:pt x="498167" y="386709"/>
                    <a:pt x="386592" y="498284"/>
                    <a:pt x="248956" y="498284"/>
                  </a:cubicBezTo>
                  <a:close/>
                </a:path>
              </a:pathLst>
            </a:custGeom>
            <a:solidFill>
              <a:schemeClr val="accent4"/>
            </a:solidFill>
            <a:ln w="9525" cap="flat">
              <a:noFill/>
              <a:prstDash val="solid"/>
              <a:miter/>
            </a:ln>
          </p:spPr>
          <p:txBody>
            <a:bodyPr rtlCol="0" anchor="ctr"/>
            <a:lstStyle/>
            <a:p>
              <a:endParaRPr lang="zh-CN" altLang="en-US"/>
            </a:p>
          </p:txBody>
        </p:sp>
        <p:sp>
          <p:nvSpPr>
            <p:cNvPr id="54" name="任意多边形: 形状 53">
              <a:extLst>
                <a:ext uri="{FF2B5EF4-FFF2-40B4-BE49-F238E27FC236}">
                  <a16:creationId xmlns:a16="http://schemas.microsoft.com/office/drawing/2014/main" id="{2771D99E-59CD-3E74-26A4-3D99B391D778}"/>
                </a:ext>
              </a:extLst>
            </p:cNvPr>
            <p:cNvSpPr/>
            <p:nvPr/>
          </p:nvSpPr>
          <p:spPr>
            <a:xfrm>
              <a:off x="5654448" y="4099475"/>
              <a:ext cx="266625" cy="251424"/>
            </a:xfrm>
            <a:custGeom>
              <a:avLst/>
              <a:gdLst>
                <a:gd name="connsiteX0" fmla="*/ 262862 w 266625"/>
                <a:gd name="connsiteY0" fmla="*/ 112097 h 251424"/>
                <a:gd name="connsiteX1" fmla="*/ 192212 w 266625"/>
                <a:gd name="connsiteY1" fmla="*/ 8975 h 251424"/>
                <a:gd name="connsiteX2" fmla="*/ 163085 w 266625"/>
                <a:gd name="connsiteY2" fmla="*/ 3533 h 251424"/>
                <a:gd name="connsiteX3" fmla="*/ 157642 w 266625"/>
                <a:gd name="connsiteY3" fmla="*/ 32660 h 251424"/>
                <a:gd name="connsiteX4" fmla="*/ 203334 w 266625"/>
                <a:gd name="connsiteY4" fmla="*/ 99352 h 251424"/>
                <a:gd name="connsiteX5" fmla="*/ 24329 w 266625"/>
                <a:gd name="connsiteY5" fmla="*/ 99352 h 251424"/>
                <a:gd name="connsiteX6" fmla="*/ -254 w 266625"/>
                <a:gd name="connsiteY6" fmla="*/ 123935 h 251424"/>
                <a:gd name="connsiteX7" fmla="*/ 24329 w 266625"/>
                <a:gd name="connsiteY7" fmla="*/ 148518 h 251424"/>
                <a:gd name="connsiteX8" fmla="*/ 205582 w 266625"/>
                <a:gd name="connsiteY8" fmla="*/ 148518 h 251424"/>
                <a:gd name="connsiteX9" fmla="*/ 157642 w 266625"/>
                <a:gd name="connsiteY9" fmla="*/ 218491 h 251424"/>
                <a:gd name="connsiteX10" fmla="*/ 163085 w 266625"/>
                <a:gd name="connsiteY10" fmla="*/ 247618 h 251424"/>
                <a:gd name="connsiteX11" fmla="*/ 192212 w 266625"/>
                <a:gd name="connsiteY11" fmla="*/ 242176 h 251424"/>
                <a:gd name="connsiteX12" fmla="*/ 262862 w 266625"/>
                <a:gd name="connsiteY12" fmla="*/ 139055 h 251424"/>
                <a:gd name="connsiteX13" fmla="*/ 262862 w 266625"/>
                <a:gd name="connsiteY13" fmla="*/ 112097 h 25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625" h="251424">
                  <a:moveTo>
                    <a:pt x="262862" y="112097"/>
                  </a:moveTo>
                  <a:lnTo>
                    <a:pt x="192212" y="8975"/>
                  </a:lnTo>
                  <a:cubicBezTo>
                    <a:pt x="185672" y="-571"/>
                    <a:pt x="172631" y="-3008"/>
                    <a:pt x="163085" y="3533"/>
                  </a:cubicBezTo>
                  <a:cubicBezTo>
                    <a:pt x="153538" y="10073"/>
                    <a:pt x="151102" y="23114"/>
                    <a:pt x="157642" y="32660"/>
                  </a:cubicBezTo>
                  <a:lnTo>
                    <a:pt x="203334" y="99352"/>
                  </a:lnTo>
                  <a:lnTo>
                    <a:pt x="24329" y="99352"/>
                  </a:lnTo>
                  <a:cubicBezTo>
                    <a:pt x="10752" y="99352"/>
                    <a:pt x="-254" y="110358"/>
                    <a:pt x="-254" y="123935"/>
                  </a:cubicBezTo>
                  <a:cubicBezTo>
                    <a:pt x="-254" y="137512"/>
                    <a:pt x="10752" y="148518"/>
                    <a:pt x="24329" y="148518"/>
                  </a:cubicBezTo>
                  <a:lnTo>
                    <a:pt x="205582" y="148518"/>
                  </a:lnTo>
                  <a:lnTo>
                    <a:pt x="157642" y="218491"/>
                  </a:lnTo>
                  <a:cubicBezTo>
                    <a:pt x="151102" y="228038"/>
                    <a:pt x="153538" y="241078"/>
                    <a:pt x="163085" y="247618"/>
                  </a:cubicBezTo>
                  <a:cubicBezTo>
                    <a:pt x="172631" y="254159"/>
                    <a:pt x="185672" y="251722"/>
                    <a:pt x="192212" y="242176"/>
                  </a:cubicBezTo>
                  <a:lnTo>
                    <a:pt x="262862" y="139055"/>
                  </a:lnTo>
                  <a:cubicBezTo>
                    <a:pt x="267541" y="130678"/>
                    <a:pt x="267541" y="120474"/>
                    <a:pt x="262862" y="112097"/>
                  </a:cubicBezTo>
                  <a:close/>
                </a:path>
              </a:pathLst>
            </a:custGeom>
            <a:solidFill>
              <a:schemeClr val="accent1"/>
            </a:solidFill>
            <a:ln w="9525" cap="flat">
              <a:noFill/>
              <a:prstDash val="solid"/>
              <a:miter/>
            </a:ln>
          </p:spPr>
          <p:txBody>
            <a:bodyPr rtlCol="0" anchor="ctr"/>
            <a:lstStyle/>
            <a:p>
              <a:endParaRPr lang="zh-CN" altLang="en-US"/>
            </a:p>
          </p:txBody>
        </p:sp>
      </p:grpSp>
    </p:spTree>
    <p:extLst>
      <p:ext uri="{BB962C8B-B14F-4D97-AF65-F5344CB8AC3E}">
        <p14:creationId xmlns:p14="http://schemas.microsoft.com/office/powerpoint/2010/main" val="2496744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2">
    <p:spTree>
      <p:nvGrpSpPr>
        <p:cNvPr id="1" name=""/>
        <p:cNvGrpSpPr/>
        <p:nvPr/>
      </p:nvGrpSpPr>
      <p:grpSpPr>
        <a:xfrm>
          <a:off x="0" y="0"/>
          <a:ext cx="0" cy="0"/>
          <a:chOff x="0" y="0"/>
          <a:chExt cx="0" cy="0"/>
        </a:xfrm>
      </p:grpSpPr>
      <p:sp>
        <p:nvSpPr>
          <p:cNvPr id="3" name="任意多边形: 形状 2">
            <a:extLst>
              <a:ext uri="{FF2B5EF4-FFF2-40B4-BE49-F238E27FC236}">
                <a16:creationId xmlns:a16="http://schemas.microsoft.com/office/drawing/2014/main" id="{A3B88672-69B3-77C2-C5FA-333885577105}"/>
              </a:ext>
            </a:extLst>
          </p:cNvPr>
          <p:cNvSpPr/>
          <p:nvPr userDrawn="1"/>
        </p:nvSpPr>
        <p:spPr>
          <a:xfrm>
            <a:off x="562325" y="5566742"/>
            <a:ext cx="495442" cy="644194"/>
          </a:xfrm>
          <a:custGeom>
            <a:avLst/>
            <a:gdLst>
              <a:gd name="connsiteX0" fmla="*/ 0 w 495442"/>
              <a:gd name="connsiteY0" fmla="*/ 572548 h 644194"/>
              <a:gd name="connsiteX1" fmla="*/ 148438 w 495442"/>
              <a:gd name="connsiteY1" fmla="*/ 644195 h 644194"/>
              <a:gd name="connsiteX2" fmla="*/ 495443 w 495442"/>
              <a:gd name="connsiteY2" fmla="*/ 105746 h 644194"/>
              <a:gd name="connsiteX3" fmla="*/ 276358 w 495442"/>
              <a:gd name="connsiteY3" fmla="*/ 0 h 644194"/>
              <a:gd name="connsiteX4" fmla="*/ 0 w 495442"/>
              <a:gd name="connsiteY4" fmla="*/ 572548 h 644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42" h="644194">
                <a:moveTo>
                  <a:pt x="0" y="572548"/>
                </a:moveTo>
                <a:lnTo>
                  <a:pt x="148438" y="644195"/>
                </a:lnTo>
                <a:lnTo>
                  <a:pt x="495443" y="105746"/>
                </a:lnTo>
                <a:lnTo>
                  <a:pt x="276358" y="0"/>
                </a:lnTo>
                <a:lnTo>
                  <a:pt x="0" y="572548"/>
                </a:lnTo>
                <a:close/>
              </a:path>
            </a:pathLst>
          </a:custGeom>
          <a:solidFill>
            <a:schemeClr val="accent4"/>
          </a:solidFill>
          <a:ln w="9525" cap="flat">
            <a:noFill/>
            <a:prstDash val="solid"/>
            <a:miter/>
          </a:ln>
        </p:spPr>
        <p:txBody>
          <a:bodyPr rtlCol="0" anchor="ctr"/>
          <a:lstStyle/>
          <a:p>
            <a:endParaRPr lang="zh-CN" altLang="en-US"/>
          </a:p>
        </p:txBody>
      </p:sp>
      <p:sp>
        <p:nvSpPr>
          <p:cNvPr id="4" name="任意多边形: 形状 3">
            <a:extLst>
              <a:ext uri="{FF2B5EF4-FFF2-40B4-BE49-F238E27FC236}">
                <a16:creationId xmlns:a16="http://schemas.microsoft.com/office/drawing/2014/main" id="{4C5F902D-97D3-344D-DD5A-B44E7A51C292}"/>
              </a:ext>
            </a:extLst>
          </p:cNvPr>
          <p:cNvSpPr/>
          <p:nvPr userDrawn="1"/>
        </p:nvSpPr>
        <p:spPr>
          <a:xfrm>
            <a:off x="482344" y="6108172"/>
            <a:ext cx="478906" cy="403774"/>
          </a:xfrm>
          <a:custGeom>
            <a:avLst/>
            <a:gdLst>
              <a:gd name="connsiteX0" fmla="*/ -164 w 478906"/>
              <a:gd name="connsiteY0" fmla="*/ 183317 h 403774"/>
              <a:gd name="connsiteX1" fmla="*/ 456292 w 478906"/>
              <a:gd name="connsiteY1" fmla="*/ 403650 h 403774"/>
              <a:gd name="connsiteX2" fmla="*/ 459083 w 478906"/>
              <a:gd name="connsiteY2" fmla="*/ 397877 h 403774"/>
              <a:gd name="connsiteX3" fmla="*/ 367186 w 478906"/>
              <a:gd name="connsiteY3" fmla="*/ 134455 h 403774"/>
              <a:gd name="connsiteX4" fmla="*/ 367177 w 478906"/>
              <a:gd name="connsiteY4" fmla="*/ 134445 h 403774"/>
              <a:gd name="connsiteX5" fmla="*/ 314332 w 478906"/>
              <a:gd name="connsiteY5" fmla="*/ 30946 h 403774"/>
              <a:gd name="connsiteX6" fmla="*/ 128233 w 478906"/>
              <a:gd name="connsiteY6" fmla="*/ 19106 h 403774"/>
              <a:gd name="connsiteX7" fmla="*/ 88389 w 478906"/>
              <a:gd name="connsiteY7" fmla="*/ -124 h 40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906" h="403774">
                <a:moveTo>
                  <a:pt x="-164" y="183317"/>
                </a:moveTo>
                <a:lnTo>
                  <a:pt x="456292" y="403650"/>
                </a:lnTo>
                <a:lnTo>
                  <a:pt x="459083" y="397877"/>
                </a:lnTo>
                <a:cubicBezTo>
                  <a:pt x="506442" y="299761"/>
                  <a:pt x="465303" y="181822"/>
                  <a:pt x="367186" y="134455"/>
                </a:cubicBezTo>
                <a:lnTo>
                  <a:pt x="367177" y="134445"/>
                </a:lnTo>
                <a:lnTo>
                  <a:pt x="314332" y="30946"/>
                </a:lnTo>
                <a:lnTo>
                  <a:pt x="128233" y="19106"/>
                </a:lnTo>
                <a:lnTo>
                  <a:pt x="88389" y="-124"/>
                </a:lnTo>
                <a:close/>
              </a:path>
            </a:pathLst>
          </a:custGeom>
          <a:solidFill>
            <a:schemeClr val="accent3"/>
          </a:solidFill>
          <a:ln w="9525" cap="flat">
            <a:noFill/>
            <a:prstDash val="solid"/>
            <a:miter/>
          </a:ln>
        </p:spPr>
        <p:txBody>
          <a:bodyPr rtlCol="0" anchor="ctr"/>
          <a:lstStyle/>
          <a:p>
            <a:endParaRPr lang="zh-CN" altLang="en-US"/>
          </a:p>
        </p:txBody>
      </p:sp>
      <p:sp>
        <p:nvSpPr>
          <p:cNvPr id="5" name="任意多边形: 形状 4">
            <a:extLst>
              <a:ext uri="{FF2B5EF4-FFF2-40B4-BE49-F238E27FC236}">
                <a16:creationId xmlns:a16="http://schemas.microsoft.com/office/drawing/2014/main" id="{82375E48-B667-EEA3-62C0-054841CD5A41}"/>
              </a:ext>
            </a:extLst>
          </p:cNvPr>
          <p:cNvSpPr/>
          <p:nvPr userDrawn="1"/>
        </p:nvSpPr>
        <p:spPr>
          <a:xfrm>
            <a:off x="1667187" y="5704236"/>
            <a:ext cx="243268" cy="635765"/>
          </a:xfrm>
          <a:custGeom>
            <a:avLst/>
            <a:gdLst>
              <a:gd name="connsiteX0" fmla="*/ 38 w 243268"/>
              <a:gd name="connsiteY0" fmla="*/ 635765 h 635765"/>
              <a:gd name="connsiteX1" fmla="*/ 164859 w 243268"/>
              <a:gd name="connsiteY1" fmla="*/ 635756 h 635765"/>
              <a:gd name="connsiteX2" fmla="*/ 243268 w 243268"/>
              <a:gd name="connsiteY2" fmla="*/ 0 h 635765"/>
              <a:gd name="connsiteX3" fmla="*/ 0 w 243268"/>
              <a:gd name="connsiteY3" fmla="*/ 9 h 635765"/>
              <a:gd name="connsiteX4" fmla="*/ 38 w 243268"/>
              <a:gd name="connsiteY4" fmla="*/ 635765 h 63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68" h="635765">
                <a:moveTo>
                  <a:pt x="38" y="635765"/>
                </a:moveTo>
                <a:lnTo>
                  <a:pt x="164859" y="635756"/>
                </a:lnTo>
                <a:lnTo>
                  <a:pt x="243268" y="0"/>
                </a:lnTo>
                <a:lnTo>
                  <a:pt x="0" y="9"/>
                </a:lnTo>
                <a:lnTo>
                  <a:pt x="38" y="635765"/>
                </a:lnTo>
                <a:close/>
              </a:path>
            </a:pathLst>
          </a:custGeom>
          <a:solidFill>
            <a:schemeClr val="accent4"/>
          </a:solidFill>
          <a:ln w="9525" cap="flat">
            <a:noFill/>
            <a:prstDash val="solid"/>
            <a:miter/>
          </a:ln>
        </p:spPr>
        <p:txBody>
          <a:bodyPr rtlCol="0" anchor="ctr"/>
          <a:lstStyle/>
          <a:p>
            <a:endParaRPr lang="zh-CN" altLang="en-US"/>
          </a:p>
        </p:txBody>
      </p:sp>
      <p:sp>
        <p:nvSpPr>
          <p:cNvPr id="6" name="任意多边形: 形状 5">
            <a:extLst>
              <a:ext uri="{FF2B5EF4-FFF2-40B4-BE49-F238E27FC236}">
                <a16:creationId xmlns:a16="http://schemas.microsoft.com/office/drawing/2014/main" id="{ABC97807-BECA-BB77-D888-249A833FC465}"/>
              </a:ext>
            </a:extLst>
          </p:cNvPr>
          <p:cNvSpPr/>
          <p:nvPr userDrawn="1"/>
        </p:nvSpPr>
        <p:spPr>
          <a:xfrm>
            <a:off x="1661415" y="6237998"/>
            <a:ext cx="506863" cy="273948"/>
          </a:xfrm>
          <a:custGeom>
            <a:avLst/>
            <a:gdLst>
              <a:gd name="connsiteX0" fmla="*/ -155 w 506863"/>
              <a:gd name="connsiteY0" fmla="*/ 273824 h 273948"/>
              <a:gd name="connsiteX1" fmla="*/ 506699 w 506863"/>
              <a:gd name="connsiteY1" fmla="*/ 273805 h 273948"/>
              <a:gd name="connsiteX2" fmla="*/ 506699 w 506863"/>
              <a:gd name="connsiteY2" fmla="*/ 267395 h 273948"/>
              <a:gd name="connsiteX3" fmla="*/ 309417 w 506863"/>
              <a:gd name="connsiteY3" fmla="*/ 70113 h 273948"/>
              <a:gd name="connsiteX4" fmla="*/ 309398 w 506863"/>
              <a:gd name="connsiteY4" fmla="*/ 70113 h 273948"/>
              <a:gd name="connsiteX5" fmla="*/ 216815 w 506863"/>
              <a:gd name="connsiteY5" fmla="*/ -124 h 273948"/>
              <a:gd name="connsiteX6" fmla="*/ 44079 w 506863"/>
              <a:gd name="connsiteY6" fmla="*/ 70132 h 273948"/>
              <a:gd name="connsiteX7" fmla="*/ -164 w 506863"/>
              <a:gd name="connsiteY7" fmla="*/ 70132 h 27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863" h="273948">
                <a:moveTo>
                  <a:pt x="-155" y="273824"/>
                </a:moveTo>
                <a:lnTo>
                  <a:pt x="506699" y="273805"/>
                </a:lnTo>
                <a:lnTo>
                  <a:pt x="506699" y="267395"/>
                </a:lnTo>
                <a:cubicBezTo>
                  <a:pt x="506689" y="158448"/>
                  <a:pt x="418364" y="70122"/>
                  <a:pt x="309417" y="70113"/>
                </a:cubicBezTo>
                <a:lnTo>
                  <a:pt x="309398" y="70113"/>
                </a:lnTo>
                <a:lnTo>
                  <a:pt x="216815" y="-124"/>
                </a:lnTo>
                <a:lnTo>
                  <a:pt x="44079" y="70132"/>
                </a:lnTo>
                <a:lnTo>
                  <a:pt x="-164" y="70132"/>
                </a:lnTo>
                <a:close/>
              </a:path>
            </a:pathLst>
          </a:custGeom>
          <a:solidFill>
            <a:schemeClr val="accent3"/>
          </a:solidFill>
          <a:ln w="9525" cap="flat">
            <a:noFill/>
            <a:prstDash val="solid"/>
            <a:miter/>
          </a:ln>
        </p:spPr>
        <p:txBody>
          <a:bodyPr rtlCol="0" anchor="ctr"/>
          <a:lstStyle/>
          <a:p>
            <a:endParaRPr lang="zh-CN" altLang="en-US"/>
          </a:p>
        </p:txBody>
      </p:sp>
      <p:sp>
        <p:nvSpPr>
          <p:cNvPr id="7" name="任意多边形: 形状 6">
            <a:extLst>
              <a:ext uri="{FF2B5EF4-FFF2-40B4-BE49-F238E27FC236}">
                <a16:creationId xmlns:a16="http://schemas.microsoft.com/office/drawing/2014/main" id="{BEEB8B85-2E99-5370-F666-7243C0C28E2F}"/>
              </a:ext>
            </a:extLst>
          </p:cNvPr>
          <p:cNvSpPr/>
          <p:nvPr userDrawn="1"/>
        </p:nvSpPr>
        <p:spPr>
          <a:xfrm>
            <a:off x="703354" y="3312127"/>
            <a:ext cx="1332146" cy="2745923"/>
          </a:xfrm>
          <a:custGeom>
            <a:avLst/>
            <a:gdLst>
              <a:gd name="connsiteX0" fmla="*/ 1127061 w 1332146"/>
              <a:gd name="connsiteY0" fmla="*/ 79219 h 2745923"/>
              <a:gd name="connsiteX1" fmla="*/ 1315932 w 1332146"/>
              <a:gd name="connsiteY1" fmla="*/ 1381686 h 2745923"/>
              <a:gd name="connsiteX2" fmla="*/ 1264535 w 1332146"/>
              <a:gd name="connsiteY2" fmla="*/ 1553060 h 2745923"/>
              <a:gd name="connsiteX3" fmla="*/ 1331982 w 1332146"/>
              <a:gd name="connsiteY3" fmla="*/ 1674437 h 2745923"/>
              <a:gd name="connsiteX4" fmla="*/ 1232931 w 1332146"/>
              <a:gd name="connsiteY4" fmla="*/ 2587999 h 2745923"/>
              <a:gd name="connsiteX5" fmla="*/ 1273136 w 1332146"/>
              <a:gd name="connsiteY5" fmla="*/ 2676515 h 2745923"/>
              <a:gd name="connsiteX6" fmla="*/ 1160799 w 1332146"/>
              <a:gd name="connsiteY6" fmla="*/ 2745800 h 2745923"/>
              <a:gd name="connsiteX7" fmla="*/ 932208 w 1332146"/>
              <a:gd name="connsiteY7" fmla="*/ 2745800 h 2745923"/>
              <a:gd name="connsiteX8" fmla="*/ 920073 w 1332146"/>
              <a:gd name="connsiteY8" fmla="*/ 1780774 h 2745923"/>
              <a:gd name="connsiteX9" fmla="*/ 863609 w 1332146"/>
              <a:gd name="connsiteY9" fmla="*/ 1639090 h 2745923"/>
              <a:gd name="connsiteX10" fmla="*/ 863609 w 1332146"/>
              <a:gd name="connsiteY10" fmla="*/ 1561004 h 2745923"/>
              <a:gd name="connsiteX11" fmla="*/ 748661 w 1332146"/>
              <a:gd name="connsiteY11" fmla="*/ 972559 h 2745923"/>
              <a:gd name="connsiteX12" fmla="*/ 722153 w 1332146"/>
              <a:gd name="connsiteY12" fmla="*/ 1888616 h 2745923"/>
              <a:gd name="connsiteX13" fmla="*/ 685453 w 1332146"/>
              <a:gd name="connsiteY13" fmla="*/ 1959406 h 2745923"/>
              <a:gd name="connsiteX14" fmla="*/ 234425 w 1332146"/>
              <a:gd name="connsiteY14" fmla="*/ 2602925 h 2745923"/>
              <a:gd name="connsiteX15" fmla="*/ 5826 w 1332146"/>
              <a:gd name="connsiteY15" fmla="*/ 2479100 h 2745923"/>
              <a:gd name="connsiteX16" fmla="*/ 10626 w 1332146"/>
              <a:gd name="connsiteY16" fmla="*/ 2386755 h 2745923"/>
              <a:gd name="connsiteX17" fmla="*/ 90607 w 1332146"/>
              <a:gd name="connsiteY17" fmla="*/ 2245271 h 2745923"/>
              <a:gd name="connsiteX18" fmla="*/ 110600 w 1332146"/>
              <a:gd name="connsiteY18" fmla="*/ 2155250 h 2745923"/>
              <a:gd name="connsiteX19" fmla="*/ 243950 w 1332146"/>
              <a:gd name="connsiteY19" fmla="*/ 1879025 h 2745923"/>
              <a:gd name="connsiteX20" fmla="*/ 249046 w 1332146"/>
              <a:gd name="connsiteY20" fmla="*/ 1781746 h 2745923"/>
              <a:gd name="connsiteX21" fmla="*/ 212546 w 1332146"/>
              <a:gd name="connsiteY21" fmla="*/ 1120130 h 2745923"/>
              <a:gd name="connsiteX22" fmla="*/ 229720 w 1332146"/>
              <a:gd name="connsiteY22" fmla="*/ 229171 h 2745923"/>
              <a:gd name="connsiteX23" fmla="*/ 529577 w 1332146"/>
              <a:gd name="connsiteY23" fmla="*/ -124 h 274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32146" h="2745923">
                <a:moveTo>
                  <a:pt x="1127061" y="79219"/>
                </a:moveTo>
                <a:lnTo>
                  <a:pt x="1315932" y="1381686"/>
                </a:lnTo>
                <a:lnTo>
                  <a:pt x="1264535" y="1553060"/>
                </a:lnTo>
                <a:lnTo>
                  <a:pt x="1331982" y="1674437"/>
                </a:lnTo>
                <a:lnTo>
                  <a:pt x="1232931" y="2587999"/>
                </a:lnTo>
                <a:lnTo>
                  <a:pt x="1273136" y="2676515"/>
                </a:lnTo>
                <a:lnTo>
                  <a:pt x="1160799" y="2745800"/>
                </a:lnTo>
                <a:lnTo>
                  <a:pt x="932208" y="2745800"/>
                </a:lnTo>
                <a:lnTo>
                  <a:pt x="920073" y="1780774"/>
                </a:lnTo>
                <a:lnTo>
                  <a:pt x="863609" y="1639090"/>
                </a:lnTo>
                <a:lnTo>
                  <a:pt x="863609" y="1561004"/>
                </a:lnTo>
                <a:lnTo>
                  <a:pt x="748661" y="972559"/>
                </a:lnTo>
                <a:lnTo>
                  <a:pt x="722153" y="1888616"/>
                </a:lnTo>
                <a:lnTo>
                  <a:pt x="685453" y="1959406"/>
                </a:lnTo>
                <a:cubicBezTo>
                  <a:pt x="548750" y="2269550"/>
                  <a:pt x="364613" y="2371096"/>
                  <a:pt x="234425" y="2602925"/>
                </a:cubicBezTo>
                <a:lnTo>
                  <a:pt x="5826" y="2479100"/>
                </a:lnTo>
                <a:lnTo>
                  <a:pt x="10626" y="2386755"/>
                </a:lnTo>
                <a:cubicBezTo>
                  <a:pt x="-35303" y="2363504"/>
                  <a:pt x="79568" y="2295543"/>
                  <a:pt x="90607" y="2245271"/>
                </a:cubicBezTo>
                <a:lnTo>
                  <a:pt x="110600" y="2155250"/>
                </a:lnTo>
                <a:lnTo>
                  <a:pt x="243950" y="1879025"/>
                </a:lnTo>
                <a:lnTo>
                  <a:pt x="249046" y="1781746"/>
                </a:lnTo>
                <a:lnTo>
                  <a:pt x="212546" y="1120130"/>
                </a:lnTo>
                <a:lnTo>
                  <a:pt x="229720" y="229171"/>
                </a:lnTo>
                <a:lnTo>
                  <a:pt x="529577" y="-124"/>
                </a:lnTo>
                <a:close/>
              </a:path>
            </a:pathLst>
          </a:custGeom>
          <a:solidFill>
            <a:schemeClr val="accent1"/>
          </a:solidFill>
          <a:ln w="9525" cap="flat">
            <a:noFill/>
            <a:prstDash val="solid"/>
            <a:miter/>
          </a:ln>
        </p:spPr>
        <p:txBody>
          <a:bodyPr rtlCol="0" anchor="ctr"/>
          <a:lstStyle/>
          <a:p>
            <a:endParaRPr lang="zh-CN" altLang="en-US"/>
          </a:p>
        </p:txBody>
      </p:sp>
      <p:sp>
        <p:nvSpPr>
          <p:cNvPr id="10" name="任意多边形: 形状 9">
            <a:extLst>
              <a:ext uri="{FF2B5EF4-FFF2-40B4-BE49-F238E27FC236}">
                <a16:creationId xmlns:a16="http://schemas.microsoft.com/office/drawing/2014/main" id="{68591798-2C15-B550-3B32-82ECD60FC12D}"/>
              </a:ext>
            </a:extLst>
          </p:cNvPr>
          <p:cNvSpPr/>
          <p:nvPr userDrawn="1"/>
        </p:nvSpPr>
        <p:spPr>
          <a:xfrm>
            <a:off x="3418647" y="1602358"/>
            <a:ext cx="42305" cy="258273"/>
          </a:xfrm>
          <a:custGeom>
            <a:avLst/>
            <a:gdLst>
              <a:gd name="connsiteX0" fmla="*/ 12142 w 42305"/>
              <a:gd name="connsiteY0" fmla="*/ 249272 h 258273"/>
              <a:gd name="connsiteX1" fmla="*/ 436 w 42305"/>
              <a:gd name="connsiteY1" fmla="*/ 8490 h 258273"/>
              <a:gd name="connsiteX2" fmla="*/ 12276 w 42305"/>
              <a:gd name="connsiteY2" fmla="*/ 3632 h 258273"/>
              <a:gd name="connsiteX3" fmla="*/ 23953 w 42305"/>
              <a:gd name="connsiteY3" fmla="*/ 254216 h 258273"/>
              <a:gd name="connsiteX4" fmla="*/ 12142 w 42305"/>
              <a:gd name="connsiteY4" fmla="*/ 249272 h 258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05" h="258273">
                <a:moveTo>
                  <a:pt x="12142" y="249272"/>
                </a:moveTo>
                <a:cubicBezTo>
                  <a:pt x="38669" y="170396"/>
                  <a:pt x="34488" y="84423"/>
                  <a:pt x="436" y="8490"/>
                </a:cubicBezTo>
                <a:cubicBezTo>
                  <a:pt x="-2945" y="975"/>
                  <a:pt x="8904" y="-3874"/>
                  <a:pt x="12276" y="3632"/>
                </a:cubicBezTo>
                <a:cubicBezTo>
                  <a:pt x="47566" y="82718"/>
                  <a:pt x="51738" y="172196"/>
                  <a:pt x="23953" y="254216"/>
                </a:cubicBezTo>
                <a:cubicBezTo>
                  <a:pt x="21296" y="262036"/>
                  <a:pt x="9504" y="257045"/>
                  <a:pt x="12142" y="249272"/>
                </a:cubicBezTo>
                <a:close/>
              </a:path>
            </a:pathLst>
          </a:custGeom>
          <a:solidFill>
            <a:srgbClr val="FFFFFF"/>
          </a:solidFill>
          <a:ln w="9525" cap="flat">
            <a:noFill/>
            <a:prstDash val="solid"/>
            <a:miter/>
          </a:ln>
        </p:spPr>
        <p:txBody>
          <a:bodyPr rtlCol="0" anchor="ctr"/>
          <a:lstStyle/>
          <a:p>
            <a:endParaRPr lang="zh-CN" altLang="en-US"/>
          </a:p>
        </p:txBody>
      </p:sp>
      <p:sp>
        <p:nvSpPr>
          <p:cNvPr id="12" name="任意多边形: 形状 11">
            <a:extLst>
              <a:ext uri="{FF2B5EF4-FFF2-40B4-BE49-F238E27FC236}">
                <a16:creationId xmlns:a16="http://schemas.microsoft.com/office/drawing/2014/main" id="{103ED071-A385-D014-FB8E-681AD7A436C6}"/>
              </a:ext>
            </a:extLst>
          </p:cNvPr>
          <p:cNvSpPr/>
          <p:nvPr userDrawn="1"/>
        </p:nvSpPr>
        <p:spPr>
          <a:xfrm>
            <a:off x="3773739" y="2157716"/>
            <a:ext cx="101060" cy="124301"/>
          </a:xfrm>
          <a:custGeom>
            <a:avLst/>
            <a:gdLst>
              <a:gd name="connsiteX0" fmla="*/ -164 w 101060"/>
              <a:gd name="connsiteY0" fmla="*/ 124177 h 124301"/>
              <a:gd name="connsiteX1" fmla="*/ 14885 w 101060"/>
              <a:gd name="connsiteY1" fmla="*/ 124177 h 124301"/>
              <a:gd name="connsiteX2" fmla="*/ 29934 w 101060"/>
              <a:gd name="connsiteY2" fmla="*/ 101507 h 124301"/>
              <a:gd name="connsiteX3" fmla="*/ 55271 w 101060"/>
              <a:gd name="connsiteY3" fmla="*/ 67693 h 124301"/>
              <a:gd name="connsiteX4" fmla="*/ 77845 w 101060"/>
              <a:gd name="connsiteY4" fmla="*/ 39309 h 124301"/>
              <a:gd name="connsiteX5" fmla="*/ 100896 w 101060"/>
              <a:gd name="connsiteY5" fmla="*/ 9591 h 124301"/>
              <a:gd name="connsiteX6" fmla="*/ 92038 w 101060"/>
              <a:gd name="connsiteY6" fmla="*/ -124 h 124301"/>
              <a:gd name="connsiteX7" fmla="*/ 87656 w 101060"/>
              <a:gd name="connsiteY7" fmla="*/ 5591 h 124301"/>
              <a:gd name="connsiteX8" fmla="*/ 14313 w 101060"/>
              <a:gd name="connsiteY8" fmla="*/ 101507 h 124301"/>
              <a:gd name="connsiteX9" fmla="*/ -164 w 101060"/>
              <a:gd name="connsiteY9" fmla="*/ 124177 h 12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060" h="124301">
                <a:moveTo>
                  <a:pt x="-164" y="124177"/>
                </a:moveTo>
                <a:lnTo>
                  <a:pt x="14885" y="124177"/>
                </a:lnTo>
                <a:cubicBezTo>
                  <a:pt x="19647" y="116461"/>
                  <a:pt x="24800" y="108937"/>
                  <a:pt x="29934" y="101507"/>
                </a:cubicBezTo>
                <a:cubicBezTo>
                  <a:pt x="38126" y="89982"/>
                  <a:pt x="46575" y="78714"/>
                  <a:pt x="55271" y="67693"/>
                </a:cubicBezTo>
                <a:cubicBezTo>
                  <a:pt x="62796" y="58168"/>
                  <a:pt x="70320" y="48739"/>
                  <a:pt x="77845" y="39309"/>
                </a:cubicBezTo>
                <a:cubicBezTo>
                  <a:pt x="85655" y="29498"/>
                  <a:pt x="93371" y="19688"/>
                  <a:pt x="100896" y="9591"/>
                </a:cubicBezTo>
                <a:lnTo>
                  <a:pt x="92038" y="-124"/>
                </a:lnTo>
                <a:cubicBezTo>
                  <a:pt x="90609" y="1781"/>
                  <a:pt x="89189" y="3685"/>
                  <a:pt x="87656" y="5591"/>
                </a:cubicBezTo>
                <a:cubicBezTo>
                  <a:pt x="63272" y="37690"/>
                  <a:pt x="36897" y="68551"/>
                  <a:pt x="14313" y="101507"/>
                </a:cubicBezTo>
                <a:cubicBezTo>
                  <a:pt x="9265" y="108937"/>
                  <a:pt x="4407" y="116461"/>
                  <a:pt x="-164" y="124177"/>
                </a:cubicBezTo>
                <a:close/>
              </a:path>
            </a:pathLst>
          </a:custGeom>
          <a:solidFill>
            <a:srgbClr val="FFFFFF"/>
          </a:solidFill>
          <a:ln w="9525" cap="flat">
            <a:noFill/>
            <a:prstDash val="solid"/>
            <a:miter/>
          </a:ln>
        </p:spPr>
        <p:txBody>
          <a:bodyPr rtlCol="0" anchor="ctr"/>
          <a:lstStyle/>
          <a:p>
            <a:endParaRPr lang="zh-CN" altLang="en-US"/>
          </a:p>
        </p:txBody>
      </p:sp>
      <p:sp>
        <p:nvSpPr>
          <p:cNvPr id="13" name="任意多边形: 形状 12">
            <a:extLst>
              <a:ext uri="{FF2B5EF4-FFF2-40B4-BE49-F238E27FC236}">
                <a16:creationId xmlns:a16="http://schemas.microsoft.com/office/drawing/2014/main" id="{F44BF616-6BF0-8DB3-6D4D-077E7F540FDC}"/>
              </a:ext>
            </a:extLst>
          </p:cNvPr>
          <p:cNvSpPr/>
          <p:nvPr userDrawn="1"/>
        </p:nvSpPr>
        <p:spPr>
          <a:xfrm>
            <a:off x="3720556" y="847979"/>
            <a:ext cx="258901" cy="1041503"/>
          </a:xfrm>
          <a:custGeom>
            <a:avLst/>
            <a:gdLst>
              <a:gd name="connsiteX0" fmla="*/ 257254 w 258901"/>
              <a:gd name="connsiteY0" fmla="*/ 11155 h 1041503"/>
              <a:gd name="connsiteX1" fmla="*/ 249825 w 258901"/>
              <a:gd name="connsiteY1" fmla="*/ 20776 h 1041503"/>
              <a:gd name="connsiteX2" fmla="*/ 197151 w 258901"/>
              <a:gd name="connsiteY2" fmla="*/ 95356 h 1041503"/>
              <a:gd name="connsiteX3" fmla="*/ 118856 w 258901"/>
              <a:gd name="connsiteY3" fmla="*/ 236803 h 1041503"/>
              <a:gd name="connsiteX4" fmla="*/ 113522 w 258901"/>
              <a:gd name="connsiteY4" fmla="*/ 248423 h 1041503"/>
              <a:gd name="connsiteX5" fmla="*/ 19796 w 258901"/>
              <a:gd name="connsiteY5" fmla="*/ 585989 h 1041503"/>
              <a:gd name="connsiteX6" fmla="*/ 19415 w 258901"/>
              <a:gd name="connsiteY6" fmla="*/ 589323 h 1041503"/>
              <a:gd name="connsiteX7" fmla="*/ 13319 w 258901"/>
              <a:gd name="connsiteY7" fmla="*/ 671333 h 1041503"/>
              <a:gd name="connsiteX8" fmla="*/ 28464 w 258901"/>
              <a:gd name="connsiteY8" fmla="*/ 824876 h 1041503"/>
              <a:gd name="connsiteX9" fmla="*/ 34750 w 258901"/>
              <a:gd name="connsiteY9" fmla="*/ 844212 h 1041503"/>
              <a:gd name="connsiteX10" fmla="*/ 56181 w 258901"/>
              <a:gd name="connsiteY10" fmla="*/ 888503 h 1041503"/>
              <a:gd name="connsiteX11" fmla="*/ 76565 w 258901"/>
              <a:gd name="connsiteY11" fmla="*/ 917935 h 1041503"/>
              <a:gd name="connsiteX12" fmla="*/ 90662 w 258901"/>
              <a:gd name="connsiteY12" fmla="*/ 934699 h 1041503"/>
              <a:gd name="connsiteX13" fmla="*/ 99425 w 258901"/>
              <a:gd name="connsiteY13" fmla="*/ 944129 h 1041503"/>
              <a:gd name="connsiteX14" fmla="*/ 106759 w 258901"/>
              <a:gd name="connsiteY14" fmla="*/ 951368 h 1041503"/>
              <a:gd name="connsiteX15" fmla="*/ 184102 w 258901"/>
              <a:gd name="connsiteY15" fmla="*/ 1026997 h 1041503"/>
              <a:gd name="connsiteX16" fmla="*/ 179435 w 258901"/>
              <a:gd name="connsiteY16" fmla="*/ 1041379 h 1041503"/>
              <a:gd name="connsiteX17" fmla="*/ 102187 w 258901"/>
              <a:gd name="connsiteY17" fmla="*/ 964703 h 1041503"/>
              <a:gd name="connsiteX18" fmla="*/ 57800 w 258901"/>
              <a:gd name="connsiteY18" fmla="*/ 914411 h 1041503"/>
              <a:gd name="connsiteX19" fmla="*/ 52657 w 258901"/>
              <a:gd name="connsiteY19" fmla="*/ 906886 h 1041503"/>
              <a:gd name="connsiteX20" fmla="*/ 29892 w 258901"/>
              <a:gd name="connsiteY20" fmla="*/ 866024 h 1041503"/>
              <a:gd name="connsiteX21" fmla="*/ 21034 w 258901"/>
              <a:gd name="connsiteY21" fmla="*/ 843926 h 1041503"/>
              <a:gd name="connsiteX22" fmla="*/ 79 w 258901"/>
              <a:gd name="connsiteY22" fmla="*/ 691526 h 1041503"/>
              <a:gd name="connsiteX23" fmla="*/ 5984 w 258901"/>
              <a:gd name="connsiteY23" fmla="*/ 592561 h 1041503"/>
              <a:gd name="connsiteX24" fmla="*/ 7413 w 258901"/>
              <a:gd name="connsiteY24" fmla="*/ 579798 h 1041503"/>
              <a:gd name="connsiteX25" fmla="*/ 59991 w 258901"/>
              <a:gd name="connsiteY25" fmla="*/ 349864 h 1041503"/>
              <a:gd name="connsiteX26" fmla="*/ 191056 w 258901"/>
              <a:gd name="connsiteY26" fmla="*/ 81450 h 1041503"/>
              <a:gd name="connsiteX27" fmla="*/ 241062 w 258901"/>
              <a:gd name="connsiteY27" fmla="*/ 11441 h 1041503"/>
              <a:gd name="connsiteX28" fmla="*/ 248206 w 258901"/>
              <a:gd name="connsiteY28" fmla="*/ 2107 h 1041503"/>
              <a:gd name="connsiteX29" fmla="*/ 257254 w 258901"/>
              <a:gd name="connsiteY29" fmla="*/ 11155 h 104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8901" h="1041503">
                <a:moveTo>
                  <a:pt x="257254" y="11155"/>
                </a:moveTo>
                <a:cubicBezTo>
                  <a:pt x="254778" y="14299"/>
                  <a:pt x="252206" y="17537"/>
                  <a:pt x="249825" y="20776"/>
                </a:cubicBezTo>
                <a:cubicBezTo>
                  <a:pt x="231251" y="44874"/>
                  <a:pt x="213696" y="69734"/>
                  <a:pt x="197151" y="95356"/>
                </a:cubicBezTo>
                <a:cubicBezTo>
                  <a:pt x="167691" y="140562"/>
                  <a:pt x="141525" y="187835"/>
                  <a:pt x="118856" y="236803"/>
                </a:cubicBezTo>
                <a:cubicBezTo>
                  <a:pt x="117046" y="240613"/>
                  <a:pt x="115236" y="244518"/>
                  <a:pt x="113522" y="248423"/>
                </a:cubicBezTo>
                <a:cubicBezTo>
                  <a:pt x="65020" y="355418"/>
                  <a:pt x="33398" y="469298"/>
                  <a:pt x="19796" y="585989"/>
                </a:cubicBezTo>
                <a:cubicBezTo>
                  <a:pt x="19606" y="587132"/>
                  <a:pt x="19510" y="588180"/>
                  <a:pt x="19415" y="589323"/>
                </a:cubicBezTo>
                <a:cubicBezTo>
                  <a:pt x="16271" y="616564"/>
                  <a:pt x="14243" y="643901"/>
                  <a:pt x="13319" y="671333"/>
                </a:cubicBezTo>
                <a:cubicBezTo>
                  <a:pt x="10281" y="722987"/>
                  <a:pt x="15395" y="774803"/>
                  <a:pt x="28464" y="824876"/>
                </a:cubicBezTo>
                <a:cubicBezTo>
                  <a:pt x="30368" y="831448"/>
                  <a:pt x="32464" y="837925"/>
                  <a:pt x="34750" y="844212"/>
                </a:cubicBezTo>
                <a:cubicBezTo>
                  <a:pt x="40484" y="859614"/>
                  <a:pt x="47656" y="874444"/>
                  <a:pt x="56181" y="888503"/>
                </a:cubicBezTo>
                <a:cubicBezTo>
                  <a:pt x="62306" y="898762"/>
                  <a:pt x="69117" y="908591"/>
                  <a:pt x="76565" y="917935"/>
                </a:cubicBezTo>
                <a:cubicBezTo>
                  <a:pt x="81041" y="923650"/>
                  <a:pt x="85709" y="929270"/>
                  <a:pt x="90662" y="934699"/>
                </a:cubicBezTo>
                <a:cubicBezTo>
                  <a:pt x="93519" y="937843"/>
                  <a:pt x="96472" y="940986"/>
                  <a:pt x="99425" y="944129"/>
                </a:cubicBezTo>
                <a:cubicBezTo>
                  <a:pt x="101901" y="946510"/>
                  <a:pt x="104282" y="948987"/>
                  <a:pt x="106759" y="951368"/>
                </a:cubicBezTo>
                <a:cubicBezTo>
                  <a:pt x="132477" y="976324"/>
                  <a:pt x="160861" y="999469"/>
                  <a:pt x="184102" y="1026997"/>
                </a:cubicBezTo>
                <a:lnTo>
                  <a:pt x="179435" y="1041379"/>
                </a:lnTo>
                <a:cubicBezTo>
                  <a:pt x="157051" y="1012995"/>
                  <a:pt x="128190" y="989468"/>
                  <a:pt x="102187" y="964703"/>
                </a:cubicBezTo>
                <a:cubicBezTo>
                  <a:pt x="85871" y="949349"/>
                  <a:pt x="71002" y="932518"/>
                  <a:pt x="57800" y="914411"/>
                </a:cubicBezTo>
                <a:cubicBezTo>
                  <a:pt x="56086" y="911935"/>
                  <a:pt x="54276" y="909458"/>
                  <a:pt x="52657" y="906886"/>
                </a:cubicBezTo>
                <a:cubicBezTo>
                  <a:pt x="43837" y="893989"/>
                  <a:pt x="36217" y="880312"/>
                  <a:pt x="29892" y="866024"/>
                </a:cubicBezTo>
                <a:cubicBezTo>
                  <a:pt x="26654" y="858881"/>
                  <a:pt x="23701" y="851546"/>
                  <a:pt x="21034" y="843926"/>
                </a:cubicBezTo>
                <a:cubicBezTo>
                  <a:pt x="5480" y="794672"/>
                  <a:pt x="-1607" y="743142"/>
                  <a:pt x="79" y="691526"/>
                </a:cubicBezTo>
                <a:cubicBezTo>
                  <a:pt x="393" y="658455"/>
                  <a:pt x="2355" y="625423"/>
                  <a:pt x="5984" y="592561"/>
                </a:cubicBezTo>
                <a:cubicBezTo>
                  <a:pt x="6366" y="588275"/>
                  <a:pt x="6842" y="584084"/>
                  <a:pt x="7413" y="579798"/>
                </a:cubicBezTo>
                <a:cubicBezTo>
                  <a:pt x="17071" y="501560"/>
                  <a:pt x="34693" y="424521"/>
                  <a:pt x="59991" y="349864"/>
                </a:cubicBezTo>
                <a:cubicBezTo>
                  <a:pt x="92024" y="255148"/>
                  <a:pt x="136068" y="164946"/>
                  <a:pt x="191056" y="81450"/>
                </a:cubicBezTo>
                <a:cubicBezTo>
                  <a:pt x="206771" y="57542"/>
                  <a:pt x="223440" y="34206"/>
                  <a:pt x="241062" y="11441"/>
                </a:cubicBezTo>
                <a:cubicBezTo>
                  <a:pt x="243348" y="8298"/>
                  <a:pt x="245729" y="5250"/>
                  <a:pt x="248206" y="2107"/>
                </a:cubicBezTo>
                <a:cubicBezTo>
                  <a:pt x="253254" y="-4370"/>
                  <a:pt x="262302" y="4678"/>
                  <a:pt x="257254" y="11155"/>
                </a:cubicBezTo>
                <a:close/>
              </a:path>
            </a:pathLst>
          </a:custGeom>
          <a:solidFill>
            <a:srgbClr val="FFFFFF"/>
          </a:solidFill>
          <a:ln w="9525" cap="flat">
            <a:noFill/>
            <a:prstDash val="solid"/>
            <a:miter/>
          </a:ln>
        </p:spPr>
        <p:txBody>
          <a:bodyPr rtlCol="0" anchor="ctr"/>
          <a:lstStyle/>
          <a:p>
            <a:endParaRPr lang="zh-CN" altLang="en-US"/>
          </a:p>
        </p:txBody>
      </p:sp>
      <p:sp>
        <p:nvSpPr>
          <p:cNvPr id="14" name="任意多边形: 形状 13">
            <a:extLst>
              <a:ext uri="{FF2B5EF4-FFF2-40B4-BE49-F238E27FC236}">
                <a16:creationId xmlns:a16="http://schemas.microsoft.com/office/drawing/2014/main" id="{83E6D863-B3A4-E62D-7FC9-C87DEF1C3295}"/>
              </a:ext>
            </a:extLst>
          </p:cNvPr>
          <p:cNvSpPr/>
          <p:nvPr userDrawn="1"/>
        </p:nvSpPr>
        <p:spPr>
          <a:xfrm>
            <a:off x="3591119" y="1264270"/>
            <a:ext cx="149491" cy="177705"/>
          </a:xfrm>
          <a:custGeom>
            <a:avLst/>
            <a:gdLst>
              <a:gd name="connsiteX0" fmla="*/ 141384 w 149491"/>
              <a:gd name="connsiteY0" fmla="*/ 177471 h 177705"/>
              <a:gd name="connsiteX1" fmla="*/ -148 w 149491"/>
              <a:gd name="connsiteY1" fmla="*/ 6135 h 177705"/>
              <a:gd name="connsiteX2" fmla="*/ 6405 w 149491"/>
              <a:gd name="connsiteY2" fmla="*/ -123 h 177705"/>
              <a:gd name="connsiteX3" fmla="*/ 12654 w 149491"/>
              <a:gd name="connsiteY3" fmla="*/ 5983 h 177705"/>
              <a:gd name="connsiteX4" fmla="*/ 144642 w 149491"/>
              <a:gd name="connsiteY4" fmla="*/ 165088 h 177705"/>
              <a:gd name="connsiteX5" fmla="*/ 141384 w 149491"/>
              <a:gd name="connsiteY5" fmla="*/ 177471 h 17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491" h="177705">
                <a:moveTo>
                  <a:pt x="141384" y="177471"/>
                </a:moveTo>
                <a:cubicBezTo>
                  <a:pt x="58612" y="162745"/>
                  <a:pt x="-1310" y="90212"/>
                  <a:pt x="-148" y="6135"/>
                </a:cubicBezTo>
                <a:cubicBezTo>
                  <a:pt x="-62" y="2601"/>
                  <a:pt x="2871" y="-199"/>
                  <a:pt x="6405" y="-123"/>
                </a:cubicBezTo>
                <a:cubicBezTo>
                  <a:pt x="9768" y="-37"/>
                  <a:pt x="12501" y="2620"/>
                  <a:pt x="12654" y="5983"/>
                </a:cubicBezTo>
                <a:cubicBezTo>
                  <a:pt x="11435" y="84297"/>
                  <a:pt x="67451" y="151820"/>
                  <a:pt x="144642" y="165088"/>
                </a:cubicBezTo>
                <a:cubicBezTo>
                  <a:pt x="152757" y="166498"/>
                  <a:pt x="149461" y="178871"/>
                  <a:pt x="141384" y="177471"/>
                </a:cubicBezTo>
                <a:close/>
              </a:path>
            </a:pathLst>
          </a:custGeom>
          <a:solidFill>
            <a:srgbClr val="FFFFFF"/>
          </a:solidFill>
          <a:ln w="9525" cap="flat">
            <a:noFill/>
            <a:prstDash val="solid"/>
            <a:miter/>
          </a:ln>
        </p:spPr>
        <p:txBody>
          <a:bodyPr rtlCol="0" anchor="ctr"/>
          <a:lstStyle/>
          <a:p>
            <a:endParaRPr lang="zh-CN" altLang="en-US"/>
          </a:p>
        </p:txBody>
      </p:sp>
      <p:sp>
        <p:nvSpPr>
          <p:cNvPr id="15" name="任意多边形: 形状 14">
            <a:extLst>
              <a:ext uri="{FF2B5EF4-FFF2-40B4-BE49-F238E27FC236}">
                <a16:creationId xmlns:a16="http://schemas.microsoft.com/office/drawing/2014/main" id="{51FE7604-F9D7-3A30-AF9F-A63166D13983}"/>
              </a:ext>
            </a:extLst>
          </p:cNvPr>
          <p:cNvSpPr/>
          <p:nvPr userDrawn="1"/>
        </p:nvSpPr>
        <p:spPr>
          <a:xfrm>
            <a:off x="3805253" y="1581130"/>
            <a:ext cx="151073" cy="216114"/>
          </a:xfrm>
          <a:custGeom>
            <a:avLst/>
            <a:gdLst>
              <a:gd name="connsiteX0" fmla="*/ 2726 w 151073"/>
              <a:gd name="connsiteY0" fmla="*/ 203825 h 216114"/>
              <a:gd name="connsiteX1" fmla="*/ 138343 w 151073"/>
              <a:gd name="connsiteY1" fmla="*/ 4514 h 216114"/>
              <a:gd name="connsiteX2" fmla="*/ 150726 w 151073"/>
              <a:gd name="connsiteY2" fmla="*/ 7772 h 216114"/>
              <a:gd name="connsiteX3" fmla="*/ 9184 w 151073"/>
              <a:gd name="connsiteY3" fmla="*/ 214874 h 216114"/>
              <a:gd name="connsiteX4" fmla="*/ 2726 w 151073"/>
              <a:gd name="connsiteY4" fmla="*/ 203825 h 216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73" h="216114">
                <a:moveTo>
                  <a:pt x="2726" y="203825"/>
                </a:moveTo>
                <a:cubicBezTo>
                  <a:pt x="71392" y="156810"/>
                  <a:pt x="119817" y="85648"/>
                  <a:pt x="138343" y="4514"/>
                </a:cubicBezTo>
                <a:cubicBezTo>
                  <a:pt x="140172" y="-3525"/>
                  <a:pt x="152555" y="-258"/>
                  <a:pt x="150726" y="7772"/>
                </a:cubicBezTo>
                <a:cubicBezTo>
                  <a:pt x="131295" y="92163"/>
                  <a:pt x="80746" y="166116"/>
                  <a:pt x="9184" y="214874"/>
                </a:cubicBezTo>
                <a:cubicBezTo>
                  <a:pt x="2355" y="219522"/>
                  <a:pt x="-4065" y="208445"/>
                  <a:pt x="2726" y="203825"/>
                </a:cubicBezTo>
                <a:close/>
              </a:path>
            </a:pathLst>
          </a:custGeom>
          <a:solidFill>
            <a:srgbClr val="FFFFFF"/>
          </a:solidFill>
          <a:ln w="9525" cap="flat">
            <a:noFill/>
            <a:prstDash val="solid"/>
            <a:miter/>
          </a:ln>
        </p:spPr>
        <p:txBody>
          <a:bodyPr rtlCol="0" anchor="ctr"/>
          <a:lstStyle/>
          <a:p>
            <a:endParaRPr lang="zh-CN" altLang="en-US"/>
          </a:p>
        </p:txBody>
      </p:sp>
      <p:sp>
        <p:nvSpPr>
          <p:cNvPr id="16" name="任意多边形: 形状 15">
            <a:extLst>
              <a:ext uri="{FF2B5EF4-FFF2-40B4-BE49-F238E27FC236}">
                <a16:creationId xmlns:a16="http://schemas.microsoft.com/office/drawing/2014/main" id="{43D7616E-ED0D-49A6-C6D2-AF274AB4CA80}"/>
              </a:ext>
            </a:extLst>
          </p:cNvPr>
          <p:cNvSpPr/>
          <p:nvPr userDrawn="1"/>
        </p:nvSpPr>
        <p:spPr>
          <a:xfrm>
            <a:off x="3827796" y="1072000"/>
            <a:ext cx="108883" cy="31371"/>
          </a:xfrm>
          <a:custGeom>
            <a:avLst/>
            <a:gdLst>
              <a:gd name="connsiteX0" fmla="*/ 7824 w 108883"/>
              <a:gd name="connsiteY0" fmla="*/ 11400 h 31371"/>
              <a:gd name="connsiteX1" fmla="*/ 99417 w 108883"/>
              <a:gd name="connsiteY1" fmla="*/ 1027 h 31371"/>
              <a:gd name="connsiteX2" fmla="*/ 105875 w 108883"/>
              <a:gd name="connsiteY2" fmla="*/ 12076 h 31371"/>
              <a:gd name="connsiteX3" fmla="*/ 4567 w 108883"/>
              <a:gd name="connsiteY3" fmla="*/ 23782 h 31371"/>
              <a:gd name="connsiteX4" fmla="*/ 4 w 108883"/>
              <a:gd name="connsiteY4" fmla="*/ 15962 h 31371"/>
              <a:gd name="connsiteX5" fmla="*/ 7824 w 108883"/>
              <a:gd name="connsiteY5" fmla="*/ 11400 h 3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83" h="31371">
                <a:moveTo>
                  <a:pt x="7824" y="11400"/>
                </a:moveTo>
                <a:cubicBezTo>
                  <a:pt x="38152" y="23563"/>
                  <a:pt x="72575" y="19668"/>
                  <a:pt x="99417" y="1027"/>
                </a:cubicBezTo>
                <a:cubicBezTo>
                  <a:pt x="106179" y="-3707"/>
                  <a:pt x="112590" y="7380"/>
                  <a:pt x="105875" y="12076"/>
                </a:cubicBezTo>
                <a:cubicBezTo>
                  <a:pt x="76138" y="32536"/>
                  <a:pt x="38190" y="36917"/>
                  <a:pt x="4567" y="23782"/>
                </a:cubicBezTo>
                <a:cubicBezTo>
                  <a:pt x="1224" y="22782"/>
                  <a:pt x="-777" y="19363"/>
                  <a:pt x="4" y="15962"/>
                </a:cubicBezTo>
                <a:cubicBezTo>
                  <a:pt x="919" y="12552"/>
                  <a:pt x="4405" y="10514"/>
                  <a:pt x="7824" y="11400"/>
                </a:cubicBezTo>
                <a:close/>
              </a:path>
            </a:pathLst>
          </a:custGeom>
          <a:solidFill>
            <a:srgbClr val="FFFFFF"/>
          </a:solidFill>
          <a:ln w="9525" cap="flat">
            <a:noFill/>
            <a:prstDash val="solid"/>
            <a:miter/>
          </a:ln>
        </p:spPr>
        <p:txBody>
          <a:bodyPr rtlCol="0" anchor="ctr"/>
          <a:lstStyle/>
          <a:p>
            <a:endParaRPr lang="zh-CN" altLang="en-US"/>
          </a:p>
        </p:txBody>
      </p:sp>
      <p:sp>
        <p:nvSpPr>
          <p:cNvPr id="17" name="任意多边形: 形状 16">
            <a:extLst>
              <a:ext uri="{FF2B5EF4-FFF2-40B4-BE49-F238E27FC236}">
                <a16:creationId xmlns:a16="http://schemas.microsoft.com/office/drawing/2014/main" id="{A84D35E8-6B27-5DE4-0323-F357C1B6C707}"/>
              </a:ext>
            </a:extLst>
          </p:cNvPr>
          <p:cNvSpPr/>
          <p:nvPr userDrawn="1"/>
        </p:nvSpPr>
        <p:spPr>
          <a:xfrm>
            <a:off x="3423597" y="1303307"/>
            <a:ext cx="707865" cy="707865"/>
          </a:xfrm>
          <a:custGeom>
            <a:avLst/>
            <a:gdLst>
              <a:gd name="connsiteX0" fmla="*/ 707866 w 707865"/>
              <a:gd name="connsiteY0" fmla="*/ 353933 h 707865"/>
              <a:gd name="connsiteX1" fmla="*/ 353933 w 707865"/>
              <a:gd name="connsiteY1" fmla="*/ 707866 h 707865"/>
              <a:gd name="connsiteX2" fmla="*/ 0 w 707865"/>
              <a:gd name="connsiteY2" fmla="*/ 353933 h 707865"/>
              <a:gd name="connsiteX3" fmla="*/ 353933 w 707865"/>
              <a:gd name="connsiteY3" fmla="*/ 0 h 707865"/>
              <a:gd name="connsiteX4" fmla="*/ 707866 w 707865"/>
              <a:gd name="connsiteY4" fmla="*/ 353933 h 707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865" h="707865">
                <a:moveTo>
                  <a:pt x="707866" y="353933"/>
                </a:moveTo>
                <a:cubicBezTo>
                  <a:pt x="707866" y="549404"/>
                  <a:pt x="549404" y="707866"/>
                  <a:pt x="353933" y="707866"/>
                </a:cubicBezTo>
                <a:cubicBezTo>
                  <a:pt x="158461" y="707866"/>
                  <a:pt x="0" y="549404"/>
                  <a:pt x="0" y="353933"/>
                </a:cubicBezTo>
                <a:cubicBezTo>
                  <a:pt x="0" y="158461"/>
                  <a:pt x="158461" y="0"/>
                  <a:pt x="353933" y="0"/>
                </a:cubicBezTo>
                <a:cubicBezTo>
                  <a:pt x="549405" y="0"/>
                  <a:pt x="707866" y="158461"/>
                  <a:pt x="707866" y="353933"/>
                </a:cubicBezTo>
                <a:close/>
              </a:path>
            </a:pathLst>
          </a:custGeom>
          <a:solidFill>
            <a:schemeClr val="accent4"/>
          </a:solidFill>
          <a:ln w="9525"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3CAC472B-7995-12A0-8B92-DEB62C7F0CDA}"/>
              </a:ext>
            </a:extLst>
          </p:cNvPr>
          <p:cNvSpPr/>
          <p:nvPr userDrawn="1"/>
        </p:nvSpPr>
        <p:spPr>
          <a:xfrm>
            <a:off x="3423597" y="2911770"/>
            <a:ext cx="707865" cy="707865"/>
          </a:xfrm>
          <a:custGeom>
            <a:avLst/>
            <a:gdLst>
              <a:gd name="connsiteX0" fmla="*/ 707866 w 707865"/>
              <a:gd name="connsiteY0" fmla="*/ 353933 h 707865"/>
              <a:gd name="connsiteX1" fmla="*/ 353933 w 707865"/>
              <a:gd name="connsiteY1" fmla="*/ 707865 h 707865"/>
              <a:gd name="connsiteX2" fmla="*/ 0 w 707865"/>
              <a:gd name="connsiteY2" fmla="*/ 353933 h 707865"/>
              <a:gd name="connsiteX3" fmla="*/ 353933 w 707865"/>
              <a:gd name="connsiteY3" fmla="*/ 0 h 707865"/>
              <a:gd name="connsiteX4" fmla="*/ 707866 w 707865"/>
              <a:gd name="connsiteY4" fmla="*/ 353933 h 707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865" h="707865">
                <a:moveTo>
                  <a:pt x="707866" y="353933"/>
                </a:moveTo>
                <a:cubicBezTo>
                  <a:pt x="707866" y="549405"/>
                  <a:pt x="549404" y="707865"/>
                  <a:pt x="353933" y="707865"/>
                </a:cubicBezTo>
                <a:cubicBezTo>
                  <a:pt x="158461" y="707865"/>
                  <a:pt x="0" y="549404"/>
                  <a:pt x="0" y="353933"/>
                </a:cubicBezTo>
                <a:cubicBezTo>
                  <a:pt x="0" y="158461"/>
                  <a:pt x="158461" y="0"/>
                  <a:pt x="353933" y="0"/>
                </a:cubicBezTo>
                <a:cubicBezTo>
                  <a:pt x="549405" y="0"/>
                  <a:pt x="707866" y="158461"/>
                  <a:pt x="707866" y="353933"/>
                </a:cubicBezTo>
                <a:close/>
              </a:path>
            </a:pathLst>
          </a:custGeom>
          <a:solidFill>
            <a:schemeClr val="accent1"/>
          </a:solidFill>
          <a:ln w="9525"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8BCAE2CF-A414-DE10-1234-1588EB6FC18F}"/>
              </a:ext>
            </a:extLst>
          </p:cNvPr>
          <p:cNvSpPr/>
          <p:nvPr userDrawn="1"/>
        </p:nvSpPr>
        <p:spPr>
          <a:xfrm>
            <a:off x="3423597" y="4520233"/>
            <a:ext cx="707865" cy="707865"/>
          </a:xfrm>
          <a:custGeom>
            <a:avLst/>
            <a:gdLst>
              <a:gd name="connsiteX0" fmla="*/ 707866 w 707865"/>
              <a:gd name="connsiteY0" fmla="*/ 353933 h 707865"/>
              <a:gd name="connsiteX1" fmla="*/ 353933 w 707865"/>
              <a:gd name="connsiteY1" fmla="*/ 707865 h 707865"/>
              <a:gd name="connsiteX2" fmla="*/ 0 w 707865"/>
              <a:gd name="connsiteY2" fmla="*/ 353933 h 707865"/>
              <a:gd name="connsiteX3" fmla="*/ 353933 w 707865"/>
              <a:gd name="connsiteY3" fmla="*/ 0 h 707865"/>
              <a:gd name="connsiteX4" fmla="*/ 707866 w 707865"/>
              <a:gd name="connsiteY4" fmla="*/ 353933 h 707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865" h="707865">
                <a:moveTo>
                  <a:pt x="707866" y="353933"/>
                </a:moveTo>
                <a:cubicBezTo>
                  <a:pt x="707866" y="549405"/>
                  <a:pt x="549404" y="707865"/>
                  <a:pt x="353933" y="707865"/>
                </a:cubicBezTo>
                <a:cubicBezTo>
                  <a:pt x="158461" y="707865"/>
                  <a:pt x="0" y="549404"/>
                  <a:pt x="0" y="353933"/>
                </a:cubicBezTo>
                <a:cubicBezTo>
                  <a:pt x="0" y="158461"/>
                  <a:pt x="158461" y="0"/>
                  <a:pt x="353933" y="0"/>
                </a:cubicBezTo>
                <a:cubicBezTo>
                  <a:pt x="549405" y="0"/>
                  <a:pt x="707866" y="158461"/>
                  <a:pt x="707866" y="353933"/>
                </a:cubicBezTo>
                <a:close/>
              </a:path>
            </a:pathLst>
          </a:custGeom>
          <a:solidFill>
            <a:schemeClr val="accent4"/>
          </a:solidFill>
          <a:ln w="9525" cap="flat">
            <a:noFill/>
            <a:prstDash val="solid"/>
            <a:miter/>
          </a:ln>
        </p:spPr>
        <p:txBody>
          <a:bodyPr rtlCol="0" anchor="ctr"/>
          <a:lstStyle/>
          <a:p>
            <a:endParaRPr lang="zh-CN" altLang="en-US"/>
          </a:p>
        </p:txBody>
      </p:sp>
      <p:sp>
        <p:nvSpPr>
          <p:cNvPr id="20" name="任意多边形: 形状 19">
            <a:extLst>
              <a:ext uri="{FF2B5EF4-FFF2-40B4-BE49-F238E27FC236}">
                <a16:creationId xmlns:a16="http://schemas.microsoft.com/office/drawing/2014/main" id="{5D3A9B96-C485-9CE2-7EB5-FC13A3BFEB87}"/>
              </a:ext>
            </a:extLst>
          </p:cNvPr>
          <p:cNvSpPr/>
          <p:nvPr userDrawn="1"/>
        </p:nvSpPr>
        <p:spPr>
          <a:xfrm>
            <a:off x="1851468" y="2242432"/>
            <a:ext cx="369571" cy="1433856"/>
          </a:xfrm>
          <a:custGeom>
            <a:avLst/>
            <a:gdLst>
              <a:gd name="connsiteX0" fmla="*/ 327934 w 369571"/>
              <a:gd name="connsiteY0" fmla="*/ 1406194 h 1433856"/>
              <a:gd name="connsiteX1" fmla="*/ 342497 w 369571"/>
              <a:gd name="connsiteY1" fmla="*/ 1243326 h 1433856"/>
              <a:gd name="connsiteX2" fmla="*/ 328096 w 369571"/>
              <a:gd name="connsiteY2" fmla="*/ 1228896 h 1433856"/>
              <a:gd name="connsiteX3" fmla="*/ 287624 w 369571"/>
              <a:gd name="connsiteY3" fmla="*/ 290664 h 1433856"/>
              <a:gd name="connsiteX4" fmla="*/ 148768 w 369571"/>
              <a:gd name="connsiteY4" fmla="*/ 28898 h 1433856"/>
              <a:gd name="connsiteX5" fmla="*/ -164 w 369571"/>
              <a:gd name="connsiteY5" fmla="*/ -124 h 1433856"/>
              <a:gd name="connsiteX6" fmla="*/ 34078 w 369571"/>
              <a:gd name="connsiteY6" fmla="*/ 430015 h 1433856"/>
              <a:gd name="connsiteX7" fmla="*/ 158998 w 369571"/>
              <a:gd name="connsiteY7" fmla="*/ 1248812 h 1433856"/>
              <a:gd name="connsiteX8" fmla="*/ 184144 w 369571"/>
              <a:gd name="connsiteY8" fmla="*/ 1411290 h 1433856"/>
              <a:gd name="connsiteX9" fmla="*/ 327934 w 369571"/>
              <a:gd name="connsiteY9" fmla="*/ 1406194 h 14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571" h="1433856">
                <a:moveTo>
                  <a:pt x="327934" y="1406194"/>
                </a:moveTo>
                <a:cubicBezTo>
                  <a:pt x="376930" y="1365237"/>
                  <a:pt x="383445" y="1292323"/>
                  <a:pt x="342497" y="1243326"/>
                </a:cubicBezTo>
                <a:cubicBezTo>
                  <a:pt x="338135" y="1238106"/>
                  <a:pt x="333315" y="1233277"/>
                  <a:pt x="328096" y="1228896"/>
                </a:cubicBezTo>
                <a:lnTo>
                  <a:pt x="287624" y="290664"/>
                </a:lnTo>
                <a:lnTo>
                  <a:pt x="148768" y="28898"/>
                </a:lnTo>
                <a:lnTo>
                  <a:pt x="-164" y="-124"/>
                </a:lnTo>
                <a:lnTo>
                  <a:pt x="34078" y="430015"/>
                </a:lnTo>
                <a:lnTo>
                  <a:pt x="158998" y="1248812"/>
                </a:lnTo>
                <a:cubicBezTo>
                  <a:pt x="121079" y="1300628"/>
                  <a:pt x="132338" y="1373362"/>
                  <a:pt x="184144" y="1411290"/>
                </a:cubicBezTo>
                <a:cubicBezTo>
                  <a:pt x="227493" y="1443018"/>
                  <a:pt x="286938" y="1440913"/>
                  <a:pt x="327934" y="1406194"/>
                </a:cubicBezTo>
                <a:close/>
              </a:path>
            </a:pathLst>
          </a:custGeom>
          <a:solidFill>
            <a:schemeClr val="accent4"/>
          </a:solidFill>
          <a:ln w="9525" cap="flat">
            <a:noFill/>
            <a:prstDash val="solid"/>
            <a:miter/>
          </a:ln>
        </p:spPr>
        <p:txBody>
          <a:bodyPr rtlCol="0" anchor="ctr"/>
          <a:lstStyle/>
          <a:p>
            <a:endParaRPr lang="zh-CN" altLang="en-US"/>
          </a:p>
        </p:txBody>
      </p:sp>
      <p:sp>
        <p:nvSpPr>
          <p:cNvPr id="21" name="任意多边形: 形状 20">
            <a:extLst>
              <a:ext uri="{FF2B5EF4-FFF2-40B4-BE49-F238E27FC236}">
                <a16:creationId xmlns:a16="http://schemas.microsoft.com/office/drawing/2014/main" id="{EF9AF4F8-A3C0-7CA4-7858-9ECA02405508}"/>
              </a:ext>
            </a:extLst>
          </p:cNvPr>
          <p:cNvSpPr/>
          <p:nvPr userDrawn="1"/>
        </p:nvSpPr>
        <p:spPr>
          <a:xfrm>
            <a:off x="1246334" y="950984"/>
            <a:ext cx="593980" cy="593980"/>
          </a:xfrm>
          <a:custGeom>
            <a:avLst/>
            <a:gdLst>
              <a:gd name="connsiteX0" fmla="*/ 593981 w 593980"/>
              <a:gd name="connsiteY0" fmla="*/ 296991 h 593980"/>
              <a:gd name="connsiteX1" fmla="*/ 296990 w 593980"/>
              <a:gd name="connsiteY1" fmla="*/ 593981 h 593980"/>
              <a:gd name="connsiteX2" fmla="*/ 0 w 593980"/>
              <a:gd name="connsiteY2" fmla="*/ 296991 h 593980"/>
              <a:gd name="connsiteX3" fmla="*/ 296990 w 593980"/>
              <a:gd name="connsiteY3" fmla="*/ 0 h 593980"/>
              <a:gd name="connsiteX4" fmla="*/ 593981 w 593980"/>
              <a:gd name="connsiteY4" fmla="*/ 296991 h 593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980" h="593980">
                <a:moveTo>
                  <a:pt x="593981" y="296991"/>
                </a:moveTo>
                <a:cubicBezTo>
                  <a:pt x="593981" y="461014"/>
                  <a:pt x="461014" y="593981"/>
                  <a:pt x="296990" y="593981"/>
                </a:cubicBezTo>
                <a:cubicBezTo>
                  <a:pt x="132967" y="593981"/>
                  <a:pt x="0" y="461014"/>
                  <a:pt x="0" y="296991"/>
                </a:cubicBezTo>
                <a:cubicBezTo>
                  <a:pt x="0" y="132967"/>
                  <a:pt x="132967" y="0"/>
                  <a:pt x="296990" y="0"/>
                </a:cubicBezTo>
                <a:cubicBezTo>
                  <a:pt x="461014" y="0"/>
                  <a:pt x="593981" y="132967"/>
                  <a:pt x="593981" y="296991"/>
                </a:cubicBezTo>
                <a:close/>
              </a:path>
            </a:pathLst>
          </a:custGeom>
          <a:solidFill>
            <a:schemeClr val="accent4"/>
          </a:solidFill>
          <a:ln w="9525" cap="flat">
            <a:noFill/>
            <a:prstDash val="solid"/>
            <a:miter/>
          </a:ln>
        </p:spPr>
        <p:txBody>
          <a:bodyPr rtlCol="0" anchor="ctr"/>
          <a:lstStyle/>
          <a:p>
            <a:endParaRPr lang="zh-CN" altLang="en-US"/>
          </a:p>
        </p:txBody>
      </p:sp>
      <p:sp>
        <p:nvSpPr>
          <p:cNvPr id="22" name="任意多边形: 形状 21">
            <a:extLst>
              <a:ext uri="{FF2B5EF4-FFF2-40B4-BE49-F238E27FC236}">
                <a16:creationId xmlns:a16="http://schemas.microsoft.com/office/drawing/2014/main" id="{45D59DB2-BE3D-997F-3951-CF1AA496DB33}"/>
              </a:ext>
            </a:extLst>
          </p:cNvPr>
          <p:cNvSpPr/>
          <p:nvPr userDrawn="1"/>
        </p:nvSpPr>
        <p:spPr>
          <a:xfrm>
            <a:off x="887204" y="1605434"/>
            <a:ext cx="1175480" cy="2026412"/>
          </a:xfrm>
          <a:custGeom>
            <a:avLst/>
            <a:gdLst>
              <a:gd name="connsiteX0" fmla="*/ 696818 w 1175480"/>
              <a:gd name="connsiteY0" fmla="*/ 2026276 h 2026412"/>
              <a:gd name="connsiteX1" fmla="*/ 7570 w 1175480"/>
              <a:gd name="connsiteY1" fmla="*/ 1876762 h 2026412"/>
              <a:gd name="connsiteX2" fmla="*/ 4084 w 1175480"/>
              <a:gd name="connsiteY2" fmla="*/ 1874971 h 2026412"/>
              <a:gd name="connsiteX3" fmla="*/ 5160 w 1175480"/>
              <a:gd name="connsiteY3" fmla="*/ 1871218 h 2026412"/>
              <a:gd name="connsiteX4" fmla="*/ 7608 w 1175480"/>
              <a:gd name="connsiteY4" fmla="*/ 1763643 h 2026412"/>
              <a:gd name="connsiteX5" fmla="*/ -69 w 1175480"/>
              <a:gd name="connsiteY5" fmla="*/ 1754585 h 2026412"/>
              <a:gd name="connsiteX6" fmla="*/ 16562 w 1175480"/>
              <a:gd name="connsiteY6" fmla="*/ 1731048 h 2026412"/>
              <a:gd name="connsiteX7" fmla="*/ 47737 w 1175480"/>
              <a:gd name="connsiteY7" fmla="*/ 1648009 h 2026412"/>
              <a:gd name="connsiteX8" fmla="*/ 103935 w 1175480"/>
              <a:gd name="connsiteY8" fmla="*/ 1193305 h 2026412"/>
              <a:gd name="connsiteX9" fmla="*/ 70083 w 1175480"/>
              <a:gd name="connsiteY9" fmla="*/ 617719 h 2026412"/>
              <a:gd name="connsiteX10" fmla="*/ 424137 w 1175480"/>
              <a:gd name="connsiteY10" fmla="*/ 128400 h 2026412"/>
              <a:gd name="connsiteX11" fmla="*/ 424889 w 1175480"/>
              <a:gd name="connsiteY11" fmla="*/ 128200 h 2026412"/>
              <a:gd name="connsiteX12" fmla="*/ 425670 w 1175480"/>
              <a:gd name="connsiteY12" fmla="*/ 128257 h 2026412"/>
              <a:gd name="connsiteX13" fmla="*/ 457169 w 1175480"/>
              <a:gd name="connsiteY13" fmla="*/ 64135 h 2026412"/>
              <a:gd name="connsiteX14" fmla="*/ 493564 w 1175480"/>
              <a:gd name="connsiteY14" fmla="*/ -92 h 2026412"/>
              <a:gd name="connsiteX15" fmla="*/ 733908 w 1175480"/>
              <a:gd name="connsiteY15" fmla="*/ 15196 h 2026412"/>
              <a:gd name="connsiteX16" fmla="*/ 848656 w 1175480"/>
              <a:gd name="connsiteY16" fmla="*/ 156394 h 2026412"/>
              <a:gd name="connsiteX17" fmla="*/ 1108698 w 1175480"/>
              <a:gd name="connsiteY17" fmla="*/ 777138 h 2026412"/>
              <a:gd name="connsiteX18" fmla="*/ 1060911 w 1175480"/>
              <a:gd name="connsiteY18" fmla="*/ 982631 h 2026412"/>
              <a:gd name="connsiteX19" fmla="*/ 1018687 w 1175480"/>
              <a:gd name="connsiteY19" fmla="*/ 1081367 h 2026412"/>
              <a:gd name="connsiteX20" fmla="*/ 1032593 w 1175480"/>
              <a:gd name="connsiteY20" fmla="*/ 1276153 h 2026412"/>
              <a:gd name="connsiteX21" fmla="*/ 1075599 w 1175480"/>
              <a:gd name="connsiteY21" fmla="*/ 1460872 h 2026412"/>
              <a:gd name="connsiteX22" fmla="*/ 1090391 w 1175480"/>
              <a:gd name="connsiteY22" fmla="*/ 1617520 h 2026412"/>
              <a:gd name="connsiteX23" fmla="*/ 1117833 w 1175480"/>
              <a:gd name="connsiteY23" fmla="*/ 1759404 h 2026412"/>
              <a:gd name="connsiteX24" fmla="*/ 1175316 w 1175480"/>
              <a:gd name="connsiteY24" fmla="*/ 1946218 h 2026412"/>
              <a:gd name="connsiteX25" fmla="*/ 1170982 w 1175480"/>
              <a:gd name="connsiteY25" fmla="*/ 1947732 h 2026412"/>
              <a:gd name="connsiteX26" fmla="*/ 696818 w 1175480"/>
              <a:gd name="connsiteY26" fmla="*/ 2026276 h 202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5480" h="2026412">
                <a:moveTo>
                  <a:pt x="696818" y="2026276"/>
                </a:moveTo>
                <a:cubicBezTo>
                  <a:pt x="305293" y="2026285"/>
                  <a:pt x="11590" y="1878819"/>
                  <a:pt x="7570" y="1876762"/>
                </a:cubicBezTo>
                <a:lnTo>
                  <a:pt x="4084" y="1874971"/>
                </a:lnTo>
                <a:lnTo>
                  <a:pt x="5160" y="1871218"/>
                </a:lnTo>
                <a:cubicBezTo>
                  <a:pt x="15666" y="1834404"/>
                  <a:pt x="25629" y="1772654"/>
                  <a:pt x="7608" y="1763643"/>
                </a:cubicBezTo>
                <a:cubicBezTo>
                  <a:pt x="3665" y="1762138"/>
                  <a:pt x="769" y="1758718"/>
                  <a:pt x="-69" y="1754585"/>
                </a:cubicBezTo>
                <a:cubicBezTo>
                  <a:pt x="-1098" y="1747184"/>
                  <a:pt x="6303" y="1740421"/>
                  <a:pt x="16562" y="1731048"/>
                </a:cubicBezTo>
                <a:cubicBezTo>
                  <a:pt x="36469" y="1712875"/>
                  <a:pt x="63729" y="1687976"/>
                  <a:pt x="47737" y="1648009"/>
                </a:cubicBezTo>
                <a:cubicBezTo>
                  <a:pt x="19553" y="1577543"/>
                  <a:pt x="98810" y="1216451"/>
                  <a:pt x="103935" y="1193305"/>
                </a:cubicBezTo>
                <a:lnTo>
                  <a:pt x="70083" y="617719"/>
                </a:lnTo>
                <a:cubicBezTo>
                  <a:pt x="57367" y="391366"/>
                  <a:pt x="205157" y="187112"/>
                  <a:pt x="424137" y="128400"/>
                </a:cubicBezTo>
                <a:lnTo>
                  <a:pt x="424889" y="128200"/>
                </a:lnTo>
                <a:lnTo>
                  <a:pt x="425670" y="128257"/>
                </a:lnTo>
                <a:cubicBezTo>
                  <a:pt x="436671" y="128867"/>
                  <a:pt x="448330" y="91491"/>
                  <a:pt x="457169" y="64135"/>
                </a:cubicBezTo>
                <a:cubicBezTo>
                  <a:pt x="470228" y="23692"/>
                  <a:pt x="478858" y="-1149"/>
                  <a:pt x="493564" y="-92"/>
                </a:cubicBezTo>
                <a:cubicBezTo>
                  <a:pt x="607454" y="7252"/>
                  <a:pt x="683340" y="12052"/>
                  <a:pt x="733908" y="15196"/>
                </a:cubicBezTo>
                <a:cubicBezTo>
                  <a:pt x="829787" y="21149"/>
                  <a:pt x="846589" y="137773"/>
                  <a:pt x="848656" y="156394"/>
                </a:cubicBezTo>
                <a:cubicBezTo>
                  <a:pt x="1060349" y="285391"/>
                  <a:pt x="1165239" y="535775"/>
                  <a:pt x="1108698" y="777138"/>
                </a:cubicBezTo>
                <a:lnTo>
                  <a:pt x="1060911" y="982631"/>
                </a:lnTo>
                <a:lnTo>
                  <a:pt x="1018687" y="1081367"/>
                </a:lnTo>
                <a:lnTo>
                  <a:pt x="1032593" y="1276153"/>
                </a:lnTo>
                <a:cubicBezTo>
                  <a:pt x="1098097" y="1330617"/>
                  <a:pt x="1079333" y="1442041"/>
                  <a:pt x="1075599" y="1460872"/>
                </a:cubicBezTo>
                <a:cubicBezTo>
                  <a:pt x="1138016" y="1525442"/>
                  <a:pt x="1099688" y="1601432"/>
                  <a:pt x="1090391" y="1617520"/>
                </a:cubicBezTo>
                <a:cubicBezTo>
                  <a:pt x="1122843" y="1657172"/>
                  <a:pt x="1133158" y="1710503"/>
                  <a:pt x="1117833" y="1759404"/>
                </a:cubicBezTo>
                <a:lnTo>
                  <a:pt x="1175316" y="1946218"/>
                </a:lnTo>
                <a:lnTo>
                  <a:pt x="1170982" y="1947732"/>
                </a:lnTo>
                <a:cubicBezTo>
                  <a:pt x="1018468" y="2000387"/>
                  <a:pt x="858162" y="2026942"/>
                  <a:pt x="696818" y="2026276"/>
                </a:cubicBezTo>
                <a:close/>
              </a:path>
            </a:pathLst>
          </a:custGeom>
          <a:solidFill>
            <a:schemeClr val="accent3"/>
          </a:solidFill>
          <a:ln w="9525" cap="flat">
            <a:noFill/>
            <a:prstDash val="solid"/>
            <a:miter/>
          </a:ln>
        </p:spPr>
        <p:txBody>
          <a:bodyPr rtlCol="0" anchor="ctr"/>
          <a:lstStyle/>
          <a:p>
            <a:endParaRPr lang="zh-CN" altLang="en-US"/>
          </a:p>
        </p:txBody>
      </p:sp>
      <p:sp>
        <p:nvSpPr>
          <p:cNvPr id="23" name="任意多边形: 形状 22">
            <a:extLst>
              <a:ext uri="{FF2B5EF4-FFF2-40B4-BE49-F238E27FC236}">
                <a16:creationId xmlns:a16="http://schemas.microsoft.com/office/drawing/2014/main" id="{4C4C5711-72AC-92DA-4C27-47A24C28FB24}"/>
              </a:ext>
            </a:extLst>
          </p:cNvPr>
          <p:cNvSpPr/>
          <p:nvPr userDrawn="1"/>
        </p:nvSpPr>
        <p:spPr>
          <a:xfrm>
            <a:off x="1644613" y="1899281"/>
            <a:ext cx="534609" cy="706634"/>
          </a:xfrm>
          <a:custGeom>
            <a:avLst/>
            <a:gdLst>
              <a:gd name="connsiteX0" fmla="*/ 186402 w 534609"/>
              <a:gd name="connsiteY0" fmla="*/ 706510 h 706634"/>
              <a:gd name="connsiteX1" fmla="*/ -164 w 534609"/>
              <a:gd name="connsiteY1" fmla="*/ 347732 h 706634"/>
              <a:gd name="connsiteX2" fmla="*/ 128842 w 534609"/>
              <a:gd name="connsiteY2" fmla="*/ 3737 h 706634"/>
              <a:gd name="connsiteX3" fmla="*/ 131566 w 534609"/>
              <a:gd name="connsiteY3" fmla="*/ 3289 h 706634"/>
              <a:gd name="connsiteX4" fmla="*/ 389037 w 534609"/>
              <a:gd name="connsiteY4" fmla="*/ 121837 h 706634"/>
              <a:gd name="connsiteX5" fmla="*/ 476409 w 534609"/>
              <a:gd name="connsiteY5" fmla="*/ 346484 h 706634"/>
              <a:gd name="connsiteX6" fmla="*/ 532836 w 534609"/>
              <a:gd name="connsiteY6" fmla="*/ 614622 h 706634"/>
              <a:gd name="connsiteX7" fmla="*/ 534445 w 534609"/>
              <a:gd name="connsiteY7" fmla="*/ 619490 h 70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609" h="706634">
                <a:moveTo>
                  <a:pt x="186402" y="706510"/>
                </a:moveTo>
                <a:lnTo>
                  <a:pt x="-164" y="347732"/>
                </a:lnTo>
                <a:lnTo>
                  <a:pt x="128842" y="3737"/>
                </a:lnTo>
                <a:lnTo>
                  <a:pt x="131566" y="3289"/>
                </a:lnTo>
                <a:cubicBezTo>
                  <a:pt x="233560" y="-13628"/>
                  <a:pt x="335573" y="33340"/>
                  <a:pt x="389037" y="121837"/>
                </a:cubicBezTo>
                <a:cubicBezTo>
                  <a:pt x="431090" y="191027"/>
                  <a:pt x="460665" y="267065"/>
                  <a:pt x="476409" y="346484"/>
                </a:cubicBezTo>
                <a:cubicBezTo>
                  <a:pt x="518177" y="569245"/>
                  <a:pt x="532693" y="614194"/>
                  <a:pt x="532836" y="614622"/>
                </a:cubicBezTo>
                <a:lnTo>
                  <a:pt x="534445" y="619490"/>
                </a:lnTo>
                <a:close/>
              </a:path>
            </a:pathLst>
          </a:custGeom>
          <a:solidFill>
            <a:schemeClr val="accent3"/>
          </a:solidFill>
          <a:ln w="9525" cap="flat">
            <a:noFill/>
            <a:prstDash val="solid"/>
            <a:miter/>
          </a:ln>
        </p:spPr>
        <p:txBody>
          <a:bodyPr rtlCol="0" anchor="ctr"/>
          <a:lstStyle/>
          <a:p>
            <a:endParaRPr lang="zh-CN" altLang="en-US"/>
          </a:p>
        </p:txBody>
      </p:sp>
      <p:sp>
        <p:nvSpPr>
          <p:cNvPr id="24" name="任意多边形: 形状 23">
            <a:extLst>
              <a:ext uri="{FF2B5EF4-FFF2-40B4-BE49-F238E27FC236}">
                <a16:creationId xmlns:a16="http://schemas.microsoft.com/office/drawing/2014/main" id="{0BE5E838-9472-B828-A850-8428FD7B70EF}"/>
              </a:ext>
            </a:extLst>
          </p:cNvPr>
          <p:cNvSpPr/>
          <p:nvPr userDrawn="1"/>
        </p:nvSpPr>
        <p:spPr>
          <a:xfrm>
            <a:off x="1649935" y="2952479"/>
            <a:ext cx="707865" cy="707865"/>
          </a:xfrm>
          <a:custGeom>
            <a:avLst/>
            <a:gdLst>
              <a:gd name="connsiteX0" fmla="*/ 707866 w 707865"/>
              <a:gd name="connsiteY0" fmla="*/ 353933 h 707865"/>
              <a:gd name="connsiteX1" fmla="*/ 353933 w 707865"/>
              <a:gd name="connsiteY1" fmla="*/ 707866 h 707865"/>
              <a:gd name="connsiteX2" fmla="*/ 0 w 707865"/>
              <a:gd name="connsiteY2" fmla="*/ 353933 h 707865"/>
              <a:gd name="connsiteX3" fmla="*/ 353933 w 707865"/>
              <a:gd name="connsiteY3" fmla="*/ 0 h 707865"/>
              <a:gd name="connsiteX4" fmla="*/ 707866 w 707865"/>
              <a:gd name="connsiteY4" fmla="*/ 353933 h 707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865" h="707865">
                <a:moveTo>
                  <a:pt x="707866" y="353933"/>
                </a:moveTo>
                <a:cubicBezTo>
                  <a:pt x="707866" y="549405"/>
                  <a:pt x="549404" y="707866"/>
                  <a:pt x="353933" y="707866"/>
                </a:cubicBezTo>
                <a:cubicBezTo>
                  <a:pt x="158461" y="707866"/>
                  <a:pt x="0" y="549404"/>
                  <a:pt x="0" y="353933"/>
                </a:cubicBezTo>
                <a:cubicBezTo>
                  <a:pt x="0" y="158461"/>
                  <a:pt x="158461" y="0"/>
                  <a:pt x="353933" y="0"/>
                </a:cubicBezTo>
                <a:cubicBezTo>
                  <a:pt x="549404" y="0"/>
                  <a:pt x="707866" y="158461"/>
                  <a:pt x="707866" y="353933"/>
                </a:cubicBezTo>
                <a:close/>
              </a:path>
            </a:pathLst>
          </a:custGeom>
          <a:solidFill>
            <a:schemeClr val="accent1"/>
          </a:solidFill>
          <a:ln w="9525" cap="flat">
            <a:noFill/>
            <a:prstDash val="solid"/>
            <a:miter/>
          </a:ln>
        </p:spPr>
        <p:txBody>
          <a:bodyPr rtlCol="0" anchor="ctr"/>
          <a:lstStyle/>
          <a:p>
            <a:endParaRPr lang="zh-CN" altLang="en-US"/>
          </a:p>
        </p:txBody>
      </p:sp>
      <p:sp>
        <p:nvSpPr>
          <p:cNvPr id="25" name="任意多边形: 形状 24">
            <a:extLst>
              <a:ext uri="{FF2B5EF4-FFF2-40B4-BE49-F238E27FC236}">
                <a16:creationId xmlns:a16="http://schemas.microsoft.com/office/drawing/2014/main" id="{D675C69F-03F7-C75C-4CA8-3E048821B417}"/>
              </a:ext>
            </a:extLst>
          </p:cNvPr>
          <p:cNvSpPr/>
          <p:nvPr userDrawn="1"/>
        </p:nvSpPr>
        <p:spPr>
          <a:xfrm>
            <a:off x="1287149" y="2246927"/>
            <a:ext cx="531365" cy="1433192"/>
          </a:xfrm>
          <a:custGeom>
            <a:avLst/>
            <a:gdLst>
              <a:gd name="connsiteX0" fmla="*/ 378292 w 531365"/>
              <a:gd name="connsiteY0" fmla="*/ 1427130 h 1433192"/>
              <a:gd name="connsiteX1" fmla="*/ 304064 w 531365"/>
              <a:gd name="connsiteY1" fmla="*/ 1281436 h 1433192"/>
              <a:gd name="connsiteX2" fmla="*/ 312046 w 531365"/>
              <a:gd name="connsiteY2" fmla="*/ 1262681 h 1433192"/>
              <a:gd name="connsiteX3" fmla="*/ -164 w 531365"/>
              <a:gd name="connsiteY3" fmla="*/ 376989 h 1433192"/>
              <a:gd name="connsiteX4" fmla="*/ 31096 w 531365"/>
              <a:gd name="connsiteY4" fmla="*/ 82324 h 1433192"/>
              <a:gd name="connsiteX5" fmla="*/ 158474 w 531365"/>
              <a:gd name="connsiteY5" fmla="*/ -124 h 1433192"/>
              <a:gd name="connsiteX6" fmla="*/ 287052 w 531365"/>
              <a:gd name="connsiteY6" fmla="*/ 411784 h 1433192"/>
              <a:gd name="connsiteX7" fmla="*/ 476381 w 531365"/>
              <a:gd name="connsiteY7" fmla="*/ 1218123 h 1433192"/>
              <a:gd name="connsiteX8" fmla="*/ 513623 w 531365"/>
              <a:gd name="connsiteY8" fmla="*/ 1378257 h 1433192"/>
              <a:gd name="connsiteX9" fmla="*/ 378292 w 531365"/>
              <a:gd name="connsiteY9" fmla="*/ 1427130 h 143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365" h="1433192">
                <a:moveTo>
                  <a:pt x="378292" y="1427130"/>
                </a:moveTo>
                <a:cubicBezTo>
                  <a:pt x="317561" y="1407404"/>
                  <a:pt x="284328" y="1342167"/>
                  <a:pt x="304064" y="1281436"/>
                </a:cubicBezTo>
                <a:cubicBezTo>
                  <a:pt x="306169" y="1274959"/>
                  <a:pt x="308836" y="1268682"/>
                  <a:pt x="312046" y="1262681"/>
                </a:cubicBezTo>
                <a:lnTo>
                  <a:pt x="-164" y="376989"/>
                </a:lnTo>
                <a:lnTo>
                  <a:pt x="31096" y="82324"/>
                </a:lnTo>
                <a:lnTo>
                  <a:pt x="158474" y="-124"/>
                </a:lnTo>
                <a:lnTo>
                  <a:pt x="287052" y="411784"/>
                </a:lnTo>
                <a:lnTo>
                  <a:pt x="476381" y="1218123"/>
                </a:lnTo>
                <a:cubicBezTo>
                  <a:pt x="530883" y="1252061"/>
                  <a:pt x="547552" y="1323755"/>
                  <a:pt x="513623" y="1378257"/>
                </a:cubicBezTo>
                <a:cubicBezTo>
                  <a:pt x="485220" y="1423854"/>
                  <a:pt x="429280" y="1444066"/>
                  <a:pt x="378292" y="1427130"/>
                </a:cubicBezTo>
                <a:close/>
              </a:path>
            </a:pathLst>
          </a:custGeom>
          <a:solidFill>
            <a:schemeClr val="accent4"/>
          </a:solidFill>
          <a:ln w="9525" cap="flat">
            <a:noFill/>
            <a:prstDash val="solid"/>
            <a:miter/>
          </a:ln>
        </p:spPr>
        <p:txBody>
          <a:bodyPr rtlCol="0" anchor="ctr"/>
          <a:lstStyle/>
          <a:p>
            <a:endParaRPr lang="zh-CN" altLang="en-US"/>
          </a:p>
        </p:txBody>
      </p:sp>
      <p:sp>
        <p:nvSpPr>
          <p:cNvPr id="26" name="任意多边形: 形状 25">
            <a:extLst>
              <a:ext uri="{FF2B5EF4-FFF2-40B4-BE49-F238E27FC236}">
                <a16:creationId xmlns:a16="http://schemas.microsoft.com/office/drawing/2014/main" id="{9E44678C-98E5-B2B1-B2BD-56F0E98B0493}"/>
              </a:ext>
            </a:extLst>
          </p:cNvPr>
          <p:cNvSpPr/>
          <p:nvPr userDrawn="1"/>
        </p:nvSpPr>
        <p:spPr>
          <a:xfrm>
            <a:off x="1118919" y="1905151"/>
            <a:ext cx="466724" cy="696896"/>
          </a:xfrm>
          <a:custGeom>
            <a:avLst/>
            <a:gdLst>
              <a:gd name="connsiteX0" fmla="*/ 0 w 466724"/>
              <a:gd name="connsiteY0" fmla="*/ 114300 h 696896"/>
              <a:gd name="connsiteX1" fmla="*/ 295275 w 466724"/>
              <a:gd name="connsiteY1" fmla="*/ 0 h 696896"/>
              <a:gd name="connsiteX2" fmla="*/ 466725 w 466724"/>
              <a:gd name="connsiteY2" fmla="*/ 571500 h 696896"/>
              <a:gd name="connsiteX3" fmla="*/ 70990 w 466724"/>
              <a:gd name="connsiteY3" fmla="*/ 696897 h 696896"/>
              <a:gd name="connsiteX4" fmla="*/ 0 w 466724"/>
              <a:gd name="connsiteY4" fmla="*/ 114300 h 696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24" h="696896">
                <a:moveTo>
                  <a:pt x="0" y="114300"/>
                </a:moveTo>
                <a:lnTo>
                  <a:pt x="295275" y="0"/>
                </a:lnTo>
                <a:lnTo>
                  <a:pt x="466725" y="571500"/>
                </a:lnTo>
                <a:lnTo>
                  <a:pt x="70990" y="696897"/>
                </a:lnTo>
                <a:lnTo>
                  <a:pt x="0" y="114300"/>
                </a:lnTo>
                <a:close/>
              </a:path>
            </a:pathLst>
          </a:custGeom>
          <a:solidFill>
            <a:schemeClr val="accent3"/>
          </a:solidFill>
          <a:ln w="9525" cap="flat">
            <a:noFill/>
            <a:prstDash val="solid"/>
            <a:miter/>
          </a:ln>
        </p:spPr>
        <p:txBody>
          <a:bodyPr rtlCol="0" anchor="ctr"/>
          <a:lstStyle/>
          <a:p>
            <a:endParaRPr lang="zh-CN" altLang="en-US"/>
          </a:p>
        </p:txBody>
      </p:sp>
      <p:sp>
        <p:nvSpPr>
          <p:cNvPr id="27" name="任意多边形: 形状 26">
            <a:extLst>
              <a:ext uri="{FF2B5EF4-FFF2-40B4-BE49-F238E27FC236}">
                <a16:creationId xmlns:a16="http://schemas.microsoft.com/office/drawing/2014/main" id="{1E57912C-9DD6-B802-F5DD-72A14D182D42}"/>
              </a:ext>
            </a:extLst>
          </p:cNvPr>
          <p:cNvSpPr/>
          <p:nvPr userDrawn="1"/>
        </p:nvSpPr>
        <p:spPr>
          <a:xfrm>
            <a:off x="1172421" y="787045"/>
            <a:ext cx="763324" cy="647609"/>
          </a:xfrm>
          <a:custGeom>
            <a:avLst/>
            <a:gdLst>
              <a:gd name="connsiteX0" fmla="*/ 118917 w 763324"/>
              <a:gd name="connsiteY0" fmla="*/ 647485 h 647609"/>
              <a:gd name="connsiteX1" fmla="*/ 108134 w 763324"/>
              <a:gd name="connsiteY1" fmla="*/ 645742 h 647609"/>
              <a:gd name="connsiteX2" fmla="*/ 75540 w 763324"/>
              <a:gd name="connsiteY2" fmla="*/ 616776 h 647609"/>
              <a:gd name="connsiteX3" fmla="*/ 7 w 763324"/>
              <a:gd name="connsiteY3" fmla="*/ 316758 h 647609"/>
              <a:gd name="connsiteX4" fmla="*/ 43526 w 763324"/>
              <a:gd name="connsiteY4" fmla="*/ 144641 h 647609"/>
              <a:gd name="connsiteX5" fmla="*/ 194384 w 763324"/>
              <a:gd name="connsiteY5" fmla="*/ 82243 h 647609"/>
              <a:gd name="connsiteX6" fmla="*/ 225635 w 763324"/>
              <a:gd name="connsiteY6" fmla="*/ 24417 h 647609"/>
              <a:gd name="connsiteX7" fmla="*/ 297311 w 763324"/>
              <a:gd name="connsiteY7" fmla="*/ 6310 h 647609"/>
              <a:gd name="connsiteX8" fmla="*/ 476590 w 763324"/>
              <a:gd name="connsiteY8" fmla="*/ 6386 h 647609"/>
              <a:gd name="connsiteX9" fmla="*/ 626485 w 763324"/>
              <a:gd name="connsiteY9" fmla="*/ 100874 h 647609"/>
              <a:gd name="connsiteX10" fmla="*/ 627066 w 763324"/>
              <a:gd name="connsiteY10" fmla="*/ 102360 h 647609"/>
              <a:gd name="connsiteX11" fmla="*/ 632848 w 763324"/>
              <a:gd name="connsiteY11" fmla="*/ 130430 h 647609"/>
              <a:gd name="connsiteX12" fmla="*/ 664328 w 763324"/>
              <a:gd name="connsiteY12" fmla="*/ 151175 h 647609"/>
              <a:gd name="connsiteX13" fmla="*/ 668347 w 763324"/>
              <a:gd name="connsiteY13" fmla="*/ 150013 h 647609"/>
              <a:gd name="connsiteX14" fmla="*/ 699504 w 763324"/>
              <a:gd name="connsiteY14" fmla="*/ 164129 h 647609"/>
              <a:gd name="connsiteX15" fmla="*/ 700799 w 763324"/>
              <a:gd name="connsiteY15" fmla="*/ 176121 h 647609"/>
              <a:gd name="connsiteX16" fmla="*/ 699189 w 763324"/>
              <a:gd name="connsiteY16" fmla="*/ 187285 h 647609"/>
              <a:gd name="connsiteX17" fmla="*/ 715992 w 763324"/>
              <a:gd name="connsiteY17" fmla="*/ 184141 h 647609"/>
              <a:gd name="connsiteX18" fmla="*/ 744224 w 763324"/>
              <a:gd name="connsiteY18" fmla="*/ 203496 h 647609"/>
              <a:gd name="connsiteX19" fmla="*/ 743138 w 763324"/>
              <a:gd name="connsiteY19" fmla="*/ 216317 h 647609"/>
              <a:gd name="connsiteX20" fmla="*/ 738385 w 763324"/>
              <a:gd name="connsiteY20" fmla="*/ 229156 h 647609"/>
              <a:gd name="connsiteX21" fmla="*/ 756892 w 763324"/>
              <a:gd name="connsiteY21" fmla="*/ 237300 h 647609"/>
              <a:gd name="connsiteX22" fmla="*/ 760064 w 763324"/>
              <a:gd name="connsiteY22" fmla="*/ 264866 h 647609"/>
              <a:gd name="connsiteX23" fmla="*/ 682635 w 763324"/>
              <a:gd name="connsiteY23" fmla="*/ 342780 h 647609"/>
              <a:gd name="connsiteX24" fmla="*/ 626047 w 763324"/>
              <a:gd name="connsiteY24" fmla="*/ 365031 h 647609"/>
              <a:gd name="connsiteX25" fmla="*/ 231769 w 763324"/>
              <a:gd name="connsiteY25" fmla="*/ 376889 h 647609"/>
              <a:gd name="connsiteX26" fmla="*/ 240580 w 763324"/>
              <a:gd name="connsiteY26" fmla="*/ 456699 h 647609"/>
              <a:gd name="connsiteX27" fmla="*/ 190231 w 763324"/>
              <a:gd name="connsiteY27" fmla="*/ 527451 h 647609"/>
              <a:gd name="connsiteX28" fmla="*/ 171838 w 763324"/>
              <a:gd name="connsiteY28" fmla="*/ 531889 h 647609"/>
              <a:gd name="connsiteX29" fmla="*/ 154264 w 763324"/>
              <a:gd name="connsiteY29" fmla="*/ 536157 h 647609"/>
              <a:gd name="connsiteX30" fmla="*/ 123736 w 763324"/>
              <a:gd name="connsiteY30" fmla="*/ 602136 h 647609"/>
              <a:gd name="connsiteX31" fmla="*/ 139215 w 763324"/>
              <a:gd name="connsiteY31" fmla="*/ 624015 h 647609"/>
              <a:gd name="connsiteX32" fmla="*/ 152226 w 763324"/>
              <a:gd name="connsiteY32" fmla="*/ 610461 h 647609"/>
              <a:gd name="connsiteX33" fmla="*/ 147997 w 763324"/>
              <a:gd name="connsiteY33" fmla="*/ 627702 h 647609"/>
              <a:gd name="connsiteX34" fmla="*/ 135386 w 763324"/>
              <a:gd name="connsiteY34" fmla="*/ 643408 h 647609"/>
              <a:gd name="connsiteX35" fmla="*/ 118917 w 763324"/>
              <a:gd name="connsiteY35" fmla="*/ 647485 h 64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63324" h="647609">
                <a:moveTo>
                  <a:pt x="118917" y="647485"/>
                </a:moveTo>
                <a:cubicBezTo>
                  <a:pt x="115250" y="647494"/>
                  <a:pt x="111602" y="646913"/>
                  <a:pt x="108134" y="645742"/>
                </a:cubicBezTo>
                <a:cubicBezTo>
                  <a:pt x="94485" y="639760"/>
                  <a:pt x="83074" y="629626"/>
                  <a:pt x="75540" y="616776"/>
                </a:cubicBezTo>
                <a:cubicBezTo>
                  <a:pt x="22895" y="541062"/>
                  <a:pt x="-2518" y="440126"/>
                  <a:pt x="7" y="316758"/>
                </a:cubicBezTo>
                <a:cubicBezTo>
                  <a:pt x="1064" y="264570"/>
                  <a:pt x="6969" y="197838"/>
                  <a:pt x="43526" y="144641"/>
                </a:cubicBezTo>
                <a:cubicBezTo>
                  <a:pt x="74264" y="99921"/>
                  <a:pt x="136443" y="64422"/>
                  <a:pt x="194384" y="82243"/>
                </a:cubicBezTo>
                <a:cubicBezTo>
                  <a:pt x="191221" y="58973"/>
                  <a:pt x="206956" y="35856"/>
                  <a:pt x="225635" y="24417"/>
                </a:cubicBezTo>
                <a:cubicBezTo>
                  <a:pt x="247581" y="10977"/>
                  <a:pt x="274003" y="8500"/>
                  <a:pt x="297311" y="6310"/>
                </a:cubicBezTo>
                <a:cubicBezTo>
                  <a:pt x="356166" y="795"/>
                  <a:pt x="417002" y="-4911"/>
                  <a:pt x="476590" y="6386"/>
                </a:cubicBezTo>
                <a:cubicBezTo>
                  <a:pt x="543408" y="19054"/>
                  <a:pt x="598043" y="53496"/>
                  <a:pt x="626485" y="100874"/>
                </a:cubicBezTo>
                <a:lnTo>
                  <a:pt x="627066" y="102360"/>
                </a:lnTo>
                <a:lnTo>
                  <a:pt x="632848" y="130430"/>
                </a:lnTo>
                <a:cubicBezTo>
                  <a:pt x="635810" y="144851"/>
                  <a:pt x="649907" y="154138"/>
                  <a:pt x="664328" y="151175"/>
                </a:cubicBezTo>
                <a:cubicBezTo>
                  <a:pt x="665700" y="150889"/>
                  <a:pt x="667042" y="150499"/>
                  <a:pt x="668347" y="150013"/>
                </a:cubicBezTo>
                <a:cubicBezTo>
                  <a:pt x="680844" y="145308"/>
                  <a:pt x="694798" y="151623"/>
                  <a:pt x="699504" y="164129"/>
                </a:cubicBezTo>
                <a:cubicBezTo>
                  <a:pt x="700942" y="167949"/>
                  <a:pt x="701390" y="172073"/>
                  <a:pt x="700799" y="176121"/>
                </a:cubicBezTo>
                <a:lnTo>
                  <a:pt x="699189" y="187285"/>
                </a:lnTo>
                <a:lnTo>
                  <a:pt x="715992" y="184141"/>
                </a:lnTo>
                <a:cubicBezTo>
                  <a:pt x="729136" y="181693"/>
                  <a:pt x="741766" y="190361"/>
                  <a:pt x="744224" y="203496"/>
                </a:cubicBezTo>
                <a:cubicBezTo>
                  <a:pt x="745024" y="207792"/>
                  <a:pt x="744643" y="212221"/>
                  <a:pt x="743138" y="216317"/>
                </a:cubicBezTo>
                <a:lnTo>
                  <a:pt x="738385" y="229156"/>
                </a:lnTo>
                <a:cubicBezTo>
                  <a:pt x="745414" y="229204"/>
                  <a:pt x="752110" y="232147"/>
                  <a:pt x="756892" y="237300"/>
                </a:cubicBezTo>
                <a:cubicBezTo>
                  <a:pt x="763874" y="244806"/>
                  <a:pt x="765159" y="255979"/>
                  <a:pt x="760064" y="264866"/>
                </a:cubicBezTo>
                <a:cubicBezTo>
                  <a:pt x="741280" y="296993"/>
                  <a:pt x="714639" y="323797"/>
                  <a:pt x="682635" y="342780"/>
                </a:cubicBezTo>
                <a:cubicBezTo>
                  <a:pt x="665137" y="353296"/>
                  <a:pt x="646011" y="360821"/>
                  <a:pt x="626047" y="365031"/>
                </a:cubicBezTo>
                <a:cubicBezTo>
                  <a:pt x="496440" y="392996"/>
                  <a:pt x="362814" y="397016"/>
                  <a:pt x="231769" y="376889"/>
                </a:cubicBezTo>
                <a:cubicBezTo>
                  <a:pt x="239522" y="402730"/>
                  <a:pt x="242513" y="429782"/>
                  <a:pt x="240580" y="456699"/>
                </a:cubicBezTo>
                <a:cubicBezTo>
                  <a:pt x="236379" y="490351"/>
                  <a:pt x="216624" y="518126"/>
                  <a:pt x="190231" y="527451"/>
                </a:cubicBezTo>
                <a:cubicBezTo>
                  <a:pt x="184220" y="529404"/>
                  <a:pt x="178077" y="530889"/>
                  <a:pt x="171838" y="531889"/>
                </a:cubicBezTo>
                <a:cubicBezTo>
                  <a:pt x="165865" y="532823"/>
                  <a:pt x="159989" y="534252"/>
                  <a:pt x="154264" y="536157"/>
                </a:cubicBezTo>
                <a:cubicBezTo>
                  <a:pt x="127613" y="545949"/>
                  <a:pt x="113945" y="575486"/>
                  <a:pt x="123736" y="602136"/>
                </a:cubicBezTo>
                <a:cubicBezTo>
                  <a:pt x="126870" y="610671"/>
                  <a:pt x="132214" y="618224"/>
                  <a:pt x="139215" y="624015"/>
                </a:cubicBezTo>
                <a:lnTo>
                  <a:pt x="152226" y="610461"/>
                </a:lnTo>
                <a:lnTo>
                  <a:pt x="147997" y="627702"/>
                </a:lnTo>
                <a:cubicBezTo>
                  <a:pt x="146216" y="634483"/>
                  <a:pt x="141625" y="640198"/>
                  <a:pt x="135386" y="643408"/>
                </a:cubicBezTo>
                <a:cubicBezTo>
                  <a:pt x="130318" y="646104"/>
                  <a:pt x="124660" y="647514"/>
                  <a:pt x="118917" y="647485"/>
                </a:cubicBezTo>
                <a:close/>
              </a:path>
            </a:pathLst>
          </a:custGeom>
          <a:solidFill>
            <a:schemeClr val="accent3"/>
          </a:solidFill>
          <a:ln w="9525" cap="flat">
            <a:noFill/>
            <a:prstDash val="solid"/>
            <a:miter/>
          </a:ln>
        </p:spPr>
        <p:txBody>
          <a:bodyPr rtlCol="0" anchor="ctr"/>
          <a:lstStyle/>
          <a:p>
            <a:endParaRPr lang="zh-CN" altLang="en-US"/>
          </a:p>
        </p:txBody>
      </p:sp>
      <p:sp>
        <p:nvSpPr>
          <p:cNvPr id="28" name="任意多边形: 形状 27">
            <a:extLst>
              <a:ext uri="{FF2B5EF4-FFF2-40B4-BE49-F238E27FC236}">
                <a16:creationId xmlns:a16="http://schemas.microsoft.com/office/drawing/2014/main" id="{EF4C0EAB-AB34-58D7-5845-F2EC73E3B1C6}"/>
              </a:ext>
            </a:extLst>
          </p:cNvPr>
          <p:cNvSpPr/>
          <p:nvPr userDrawn="1"/>
        </p:nvSpPr>
        <p:spPr>
          <a:xfrm>
            <a:off x="-3037" y="6507498"/>
            <a:ext cx="2692431" cy="22669"/>
          </a:xfrm>
          <a:custGeom>
            <a:avLst/>
            <a:gdLst>
              <a:gd name="connsiteX0" fmla="*/ 2692267 w 2692431"/>
              <a:gd name="connsiteY0" fmla="*/ 11210 h 22669"/>
              <a:gd name="connsiteX1" fmla="*/ 2681000 w 2692431"/>
              <a:gd name="connsiteY1" fmla="*/ 22545 h 22669"/>
              <a:gd name="connsiteX2" fmla="*/ 2680933 w 2692431"/>
              <a:gd name="connsiteY2" fmla="*/ 22545 h 22669"/>
              <a:gd name="connsiteX3" fmla="*/ 11170 w 2692431"/>
              <a:gd name="connsiteY3" fmla="*/ 22545 h 22669"/>
              <a:gd name="connsiteX4" fmla="*/ -164 w 2692431"/>
              <a:gd name="connsiteY4" fmla="*/ 11210 h 22669"/>
              <a:gd name="connsiteX5" fmla="*/ 11170 w 2692431"/>
              <a:gd name="connsiteY5" fmla="*/ -124 h 22669"/>
              <a:gd name="connsiteX6" fmla="*/ 2680933 w 2692431"/>
              <a:gd name="connsiteY6" fmla="*/ -124 h 22669"/>
              <a:gd name="connsiteX7" fmla="*/ 2692267 w 2692431"/>
              <a:gd name="connsiteY7" fmla="*/ 11144 h 22669"/>
              <a:gd name="connsiteX8" fmla="*/ 2692267 w 2692431"/>
              <a:gd name="connsiteY8" fmla="*/ 11210 h 2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2431" h="22669">
                <a:moveTo>
                  <a:pt x="2692267" y="11210"/>
                </a:moveTo>
                <a:cubicBezTo>
                  <a:pt x="2692287" y="17449"/>
                  <a:pt x="2687238" y="22526"/>
                  <a:pt x="2681000" y="22545"/>
                </a:cubicBezTo>
                <a:cubicBezTo>
                  <a:pt x="2680980" y="22545"/>
                  <a:pt x="2680952" y="22545"/>
                  <a:pt x="2680933" y="22545"/>
                </a:cubicBezTo>
                <a:lnTo>
                  <a:pt x="11170" y="22545"/>
                </a:lnTo>
                <a:cubicBezTo>
                  <a:pt x="4912" y="22545"/>
                  <a:pt x="-164" y="17468"/>
                  <a:pt x="-164" y="11210"/>
                </a:cubicBezTo>
                <a:cubicBezTo>
                  <a:pt x="-164" y="4952"/>
                  <a:pt x="4912" y="-124"/>
                  <a:pt x="11170" y="-124"/>
                </a:cubicBezTo>
                <a:lnTo>
                  <a:pt x="2680933" y="-124"/>
                </a:lnTo>
                <a:cubicBezTo>
                  <a:pt x="2687172" y="-144"/>
                  <a:pt x="2692249" y="4905"/>
                  <a:pt x="2692267" y="11144"/>
                </a:cubicBezTo>
                <a:cubicBezTo>
                  <a:pt x="2692267" y="11163"/>
                  <a:pt x="2692267" y="11191"/>
                  <a:pt x="2692267" y="11210"/>
                </a:cubicBezTo>
                <a:close/>
              </a:path>
            </a:pathLst>
          </a:custGeom>
          <a:solidFill>
            <a:schemeClr val="accent4"/>
          </a:solidFill>
          <a:ln w="9525" cap="flat">
            <a:noFill/>
            <a:prstDash val="solid"/>
            <a:miter/>
          </a:ln>
        </p:spPr>
        <p:txBody>
          <a:bodyPr rtlCol="0" anchor="ctr"/>
          <a:lstStyle/>
          <a:p>
            <a:endParaRPr lang="zh-CN" altLang="en-US"/>
          </a:p>
        </p:txBody>
      </p:sp>
      <p:sp>
        <p:nvSpPr>
          <p:cNvPr id="29" name="任意多边形: 形状 28">
            <a:extLst>
              <a:ext uri="{FF2B5EF4-FFF2-40B4-BE49-F238E27FC236}">
                <a16:creationId xmlns:a16="http://schemas.microsoft.com/office/drawing/2014/main" id="{D421E004-C6BA-D0AD-12F4-675B040E6268}"/>
              </a:ext>
            </a:extLst>
          </p:cNvPr>
          <p:cNvSpPr/>
          <p:nvPr userDrawn="1"/>
        </p:nvSpPr>
        <p:spPr>
          <a:xfrm>
            <a:off x="3426360" y="657434"/>
            <a:ext cx="5251240" cy="19345"/>
          </a:xfrm>
          <a:custGeom>
            <a:avLst/>
            <a:gdLst>
              <a:gd name="connsiteX0" fmla="*/ 5241645 w 5251240"/>
              <a:gd name="connsiteY0" fmla="*/ 19221 h 19345"/>
              <a:gd name="connsiteX1" fmla="*/ 9296 w 5251240"/>
              <a:gd name="connsiteY1" fmla="*/ 19221 h 19345"/>
              <a:gd name="connsiteX2" fmla="*/ -162 w 5251240"/>
              <a:gd name="connsiteY2" fmla="*/ 9334 h 19345"/>
              <a:gd name="connsiteX3" fmla="*/ 9296 w 5251240"/>
              <a:gd name="connsiteY3" fmla="*/ -124 h 19345"/>
              <a:gd name="connsiteX4" fmla="*/ 5241645 w 5251240"/>
              <a:gd name="connsiteY4" fmla="*/ -124 h 19345"/>
              <a:gd name="connsiteX5" fmla="*/ 5251075 w 5251240"/>
              <a:gd name="connsiteY5" fmla="*/ 9762 h 19345"/>
              <a:gd name="connsiteX6" fmla="*/ 5241645 w 5251240"/>
              <a:gd name="connsiteY6" fmla="*/ 19221 h 1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51240" h="19345">
                <a:moveTo>
                  <a:pt x="5241645" y="19221"/>
                </a:moveTo>
                <a:lnTo>
                  <a:pt x="9296" y="19221"/>
                </a:lnTo>
                <a:cubicBezTo>
                  <a:pt x="3962" y="19097"/>
                  <a:pt x="-276" y="14668"/>
                  <a:pt x="-162" y="9334"/>
                </a:cubicBezTo>
                <a:cubicBezTo>
                  <a:pt x="-38" y="4152"/>
                  <a:pt x="4124" y="-10"/>
                  <a:pt x="9296" y="-124"/>
                </a:cubicBezTo>
                <a:lnTo>
                  <a:pt x="5241645" y="-124"/>
                </a:lnTo>
                <a:cubicBezTo>
                  <a:pt x="5246980" y="-10"/>
                  <a:pt x="5251170" y="4419"/>
                  <a:pt x="5251075" y="9762"/>
                </a:cubicBezTo>
                <a:cubicBezTo>
                  <a:pt x="5250980" y="14935"/>
                  <a:pt x="5246789" y="19097"/>
                  <a:pt x="5241645" y="19221"/>
                </a:cubicBezTo>
                <a:close/>
              </a:path>
            </a:pathLst>
          </a:custGeom>
          <a:solidFill>
            <a:schemeClr val="accent4"/>
          </a:solidFill>
          <a:ln w="9525" cap="flat">
            <a:noFill/>
            <a:prstDash val="solid"/>
            <a:miter/>
          </a:ln>
        </p:spPr>
        <p:txBody>
          <a:bodyPr rtlCol="0" anchor="ctr"/>
          <a:lstStyle/>
          <a:p>
            <a:endParaRPr lang="zh-CN" altLang="en-US"/>
          </a:p>
        </p:txBody>
      </p:sp>
      <p:sp>
        <p:nvSpPr>
          <p:cNvPr id="30" name="任意多边形: 形状 29">
            <a:extLst>
              <a:ext uri="{FF2B5EF4-FFF2-40B4-BE49-F238E27FC236}">
                <a16:creationId xmlns:a16="http://schemas.microsoft.com/office/drawing/2014/main" id="{6BF16DCA-500C-0730-730A-F9CF756CFF9A}"/>
              </a:ext>
            </a:extLst>
          </p:cNvPr>
          <p:cNvSpPr/>
          <p:nvPr userDrawn="1"/>
        </p:nvSpPr>
        <p:spPr>
          <a:xfrm>
            <a:off x="3544688" y="328612"/>
            <a:ext cx="208126" cy="212765"/>
          </a:xfrm>
          <a:custGeom>
            <a:avLst/>
            <a:gdLst>
              <a:gd name="connsiteX0" fmla="*/ 208127 w 208126"/>
              <a:gd name="connsiteY0" fmla="*/ 106383 h 212765"/>
              <a:gd name="connsiteX1" fmla="*/ 104064 w 208126"/>
              <a:gd name="connsiteY1" fmla="*/ 212766 h 212765"/>
              <a:gd name="connsiteX2" fmla="*/ 0 w 208126"/>
              <a:gd name="connsiteY2" fmla="*/ 106383 h 212765"/>
              <a:gd name="connsiteX3" fmla="*/ 104064 w 208126"/>
              <a:gd name="connsiteY3" fmla="*/ 0 h 212765"/>
              <a:gd name="connsiteX4" fmla="*/ 208127 w 208126"/>
              <a:gd name="connsiteY4" fmla="*/ 106383 h 2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26" h="212765">
                <a:moveTo>
                  <a:pt x="208127" y="106383"/>
                </a:moveTo>
                <a:cubicBezTo>
                  <a:pt x="208127" y="165136"/>
                  <a:pt x="161536" y="212766"/>
                  <a:pt x="104064" y="212766"/>
                </a:cubicBezTo>
                <a:cubicBezTo>
                  <a:pt x="46591" y="212766"/>
                  <a:pt x="0" y="165136"/>
                  <a:pt x="0" y="106383"/>
                </a:cubicBezTo>
                <a:cubicBezTo>
                  <a:pt x="0" y="47629"/>
                  <a:pt x="46591" y="0"/>
                  <a:pt x="104064" y="0"/>
                </a:cubicBezTo>
                <a:cubicBezTo>
                  <a:pt x="161536" y="0"/>
                  <a:pt x="208127" y="47629"/>
                  <a:pt x="208127" y="106383"/>
                </a:cubicBezTo>
                <a:close/>
              </a:path>
            </a:pathLst>
          </a:custGeom>
          <a:solidFill>
            <a:schemeClr val="accent4"/>
          </a:solidFill>
          <a:ln w="9525" cap="flat">
            <a:noFill/>
            <a:prstDash val="solid"/>
            <a:miter/>
          </a:ln>
        </p:spPr>
        <p:txBody>
          <a:bodyPr rtlCol="0" anchor="ctr"/>
          <a:lstStyle/>
          <a:p>
            <a:endParaRPr lang="zh-CN" altLang="en-US"/>
          </a:p>
        </p:txBody>
      </p:sp>
      <p:sp>
        <p:nvSpPr>
          <p:cNvPr id="31" name="任意多边形: 形状 30">
            <a:extLst>
              <a:ext uri="{FF2B5EF4-FFF2-40B4-BE49-F238E27FC236}">
                <a16:creationId xmlns:a16="http://schemas.microsoft.com/office/drawing/2014/main" id="{1E22842C-CB9B-DC04-B183-45225F2FEB5A}"/>
              </a:ext>
            </a:extLst>
          </p:cNvPr>
          <p:cNvSpPr/>
          <p:nvPr userDrawn="1"/>
        </p:nvSpPr>
        <p:spPr>
          <a:xfrm>
            <a:off x="3904181" y="328612"/>
            <a:ext cx="208126" cy="212765"/>
          </a:xfrm>
          <a:custGeom>
            <a:avLst/>
            <a:gdLst>
              <a:gd name="connsiteX0" fmla="*/ 208127 w 208126"/>
              <a:gd name="connsiteY0" fmla="*/ 106383 h 212765"/>
              <a:gd name="connsiteX1" fmla="*/ 104064 w 208126"/>
              <a:gd name="connsiteY1" fmla="*/ 212766 h 212765"/>
              <a:gd name="connsiteX2" fmla="*/ 0 w 208126"/>
              <a:gd name="connsiteY2" fmla="*/ 106383 h 212765"/>
              <a:gd name="connsiteX3" fmla="*/ 104064 w 208126"/>
              <a:gd name="connsiteY3" fmla="*/ 0 h 212765"/>
              <a:gd name="connsiteX4" fmla="*/ 208127 w 208126"/>
              <a:gd name="connsiteY4" fmla="*/ 106383 h 2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26" h="212765">
                <a:moveTo>
                  <a:pt x="208127" y="106383"/>
                </a:moveTo>
                <a:cubicBezTo>
                  <a:pt x="208127" y="165136"/>
                  <a:pt x="161536" y="212766"/>
                  <a:pt x="104064" y="212766"/>
                </a:cubicBezTo>
                <a:cubicBezTo>
                  <a:pt x="46591" y="212766"/>
                  <a:pt x="0" y="165136"/>
                  <a:pt x="0" y="106383"/>
                </a:cubicBezTo>
                <a:cubicBezTo>
                  <a:pt x="0" y="47629"/>
                  <a:pt x="46591" y="0"/>
                  <a:pt x="104064" y="0"/>
                </a:cubicBezTo>
                <a:cubicBezTo>
                  <a:pt x="161536" y="0"/>
                  <a:pt x="208127" y="47629"/>
                  <a:pt x="208127" y="106383"/>
                </a:cubicBezTo>
                <a:close/>
              </a:path>
            </a:pathLst>
          </a:custGeom>
          <a:solidFill>
            <a:schemeClr val="accent1"/>
          </a:solidFill>
          <a:ln w="9525" cap="flat">
            <a:noFill/>
            <a:prstDash val="solid"/>
            <a:miter/>
          </a:ln>
        </p:spPr>
        <p:txBody>
          <a:bodyPr rtlCol="0" anchor="ctr"/>
          <a:lstStyle/>
          <a:p>
            <a:endParaRPr lang="zh-CN" altLang="en-US"/>
          </a:p>
        </p:txBody>
      </p:sp>
      <p:sp>
        <p:nvSpPr>
          <p:cNvPr id="32" name="任意多边形: 形状 31">
            <a:extLst>
              <a:ext uri="{FF2B5EF4-FFF2-40B4-BE49-F238E27FC236}">
                <a16:creationId xmlns:a16="http://schemas.microsoft.com/office/drawing/2014/main" id="{DAB0F89D-E16E-7720-D6AD-BE63F5B0B01A}"/>
              </a:ext>
            </a:extLst>
          </p:cNvPr>
          <p:cNvSpPr/>
          <p:nvPr userDrawn="1"/>
        </p:nvSpPr>
        <p:spPr>
          <a:xfrm>
            <a:off x="4263674" y="328612"/>
            <a:ext cx="208126" cy="212765"/>
          </a:xfrm>
          <a:custGeom>
            <a:avLst/>
            <a:gdLst>
              <a:gd name="connsiteX0" fmla="*/ 208127 w 208126"/>
              <a:gd name="connsiteY0" fmla="*/ 106383 h 212765"/>
              <a:gd name="connsiteX1" fmla="*/ 104064 w 208126"/>
              <a:gd name="connsiteY1" fmla="*/ 212766 h 212765"/>
              <a:gd name="connsiteX2" fmla="*/ 0 w 208126"/>
              <a:gd name="connsiteY2" fmla="*/ 106383 h 212765"/>
              <a:gd name="connsiteX3" fmla="*/ 104064 w 208126"/>
              <a:gd name="connsiteY3" fmla="*/ 0 h 212765"/>
              <a:gd name="connsiteX4" fmla="*/ 208127 w 208126"/>
              <a:gd name="connsiteY4" fmla="*/ 106383 h 2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26" h="212765">
                <a:moveTo>
                  <a:pt x="208127" y="106383"/>
                </a:moveTo>
                <a:cubicBezTo>
                  <a:pt x="208127" y="165136"/>
                  <a:pt x="161536" y="212766"/>
                  <a:pt x="104064" y="212766"/>
                </a:cubicBezTo>
                <a:cubicBezTo>
                  <a:pt x="46591" y="212766"/>
                  <a:pt x="0" y="165136"/>
                  <a:pt x="0" y="106383"/>
                </a:cubicBezTo>
                <a:cubicBezTo>
                  <a:pt x="0" y="47629"/>
                  <a:pt x="46591" y="0"/>
                  <a:pt x="104064" y="0"/>
                </a:cubicBezTo>
                <a:cubicBezTo>
                  <a:pt x="161536" y="0"/>
                  <a:pt x="208127" y="47629"/>
                  <a:pt x="208127" y="106383"/>
                </a:cubicBezTo>
                <a:close/>
              </a:path>
            </a:pathLst>
          </a:custGeom>
          <a:solidFill>
            <a:schemeClr val="accent4"/>
          </a:solidFill>
          <a:ln w="9525" cap="flat">
            <a:noFill/>
            <a:prstDash val="solid"/>
            <a:miter/>
          </a:ln>
        </p:spPr>
        <p:txBody>
          <a:bodyPr rtlCol="0" anchor="ctr"/>
          <a:lstStyle/>
          <a:p>
            <a:endParaRPr lang="zh-CN" altLang="en-US"/>
          </a:p>
        </p:txBody>
      </p:sp>
      <p:sp>
        <p:nvSpPr>
          <p:cNvPr id="33" name="任意多边形: 形状 32">
            <a:extLst>
              <a:ext uri="{FF2B5EF4-FFF2-40B4-BE49-F238E27FC236}">
                <a16:creationId xmlns:a16="http://schemas.microsoft.com/office/drawing/2014/main" id="{C1A743C9-F8A0-D14A-0CAA-47587F7855F2}"/>
              </a:ext>
            </a:extLst>
          </p:cNvPr>
          <p:cNvSpPr/>
          <p:nvPr userDrawn="1"/>
        </p:nvSpPr>
        <p:spPr>
          <a:xfrm>
            <a:off x="8178389" y="354996"/>
            <a:ext cx="293282" cy="38690"/>
          </a:xfrm>
          <a:custGeom>
            <a:avLst/>
            <a:gdLst>
              <a:gd name="connsiteX0" fmla="*/ 274160 w 293282"/>
              <a:gd name="connsiteY0" fmla="*/ 38566 h 38690"/>
              <a:gd name="connsiteX1" fmla="*/ 18757 w 293282"/>
              <a:gd name="connsiteY1" fmla="*/ 38566 h 38690"/>
              <a:gd name="connsiteX2" fmla="*/ -160 w 293282"/>
              <a:gd name="connsiteY2" fmla="*/ 18792 h 38690"/>
              <a:gd name="connsiteX3" fmla="*/ 18757 w 293282"/>
              <a:gd name="connsiteY3" fmla="*/ -124 h 38690"/>
              <a:gd name="connsiteX4" fmla="*/ 274160 w 293282"/>
              <a:gd name="connsiteY4" fmla="*/ -124 h 38690"/>
              <a:gd name="connsiteX5" fmla="*/ 293115 w 293282"/>
              <a:gd name="connsiteY5" fmla="*/ 19649 h 38690"/>
              <a:gd name="connsiteX6" fmla="*/ 274160 w 293282"/>
              <a:gd name="connsiteY6" fmla="*/ 38566 h 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282" h="38690">
                <a:moveTo>
                  <a:pt x="274160" y="38566"/>
                </a:moveTo>
                <a:lnTo>
                  <a:pt x="18757" y="38566"/>
                </a:lnTo>
                <a:cubicBezTo>
                  <a:pt x="8070" y="38328"/>
                  <a:pt x="-397" y="29479"/>
                  <a:pt x="-160" y="18792"/>
                </a:cubicBezTo>
                <a:cubicBezTo>
                  <a:pt x="69" y="8439"/>
                  <a:pt x="8403" y="104"/>
                  <a:pt x="18757" y="-124"/>
                </a:cubicBezTo>
                <a:lnTo>
                  <a:pt x="274160" y="-124"/>
                </a:lnTo>
                <a:cubicBezTo>
                  <a:pt x="284828" y="114"/>
                  <a:pt x="293306" y="8962"/>
                  <a:pt x="293115" y="19649"/>
                </a:cubicBezTo>
                <a:cubicBezTo>
                  <a:pt x="292830" y="29994"/>
                  <a:pt x="284543" y="38338"/>
                  <a:pt x="274160" y="38566"/>
                </a:cubicBezTo>
                <a:close/>
              </a:path>
            </a:pathLst>
          </a:custGeom>
          <a:solidFill>
            <a:schemeClr val="accent1"/>
          </a:solidFill>
          <a:ln w="9525" cap="flat">
            <a:noFill/>
            <a:prstDash val="solid"/>
            <a:miter/>
          </a:ln>
        </p:spPr>
        <p:txBody>
          <a:bodyPr rtlCol="0" anchor="ctr"/>
          <a:lstStyle/>
          <a:p>
            <a:endParaRPr lang="zh-CN" altLang="en-US"/>
          </a:p>
        </p:txBody>
      </p:sp>
      <p:sp>
        <p:nvSpPr>
          <p:cNvPr id="34" name="任意多边形: 形状 33">
            <a:extLst>
              <a:ext uri="{FF2B5EF4-FFF2-40B4-BE49-F238E27FC236}">
                <a16:creationId xmlns:a16="http://schemas.microsoft.com/office/drawing/2014/main" id="{D938E561-1E20-141E-E2CE-FC08542687FB}"/>
              </a:ext>
            </a:extLst>
          </p:cNvPr>
          <p:cNvSpPr/>
          <p:nvPr userDrawn="1"/>
        </p:nvSpPr>
        <p:spPr>
          <a:xfrm>
            <a:off x="8178389" y="427529"/>
            <a:ext cx="293282" cy="38690"/>
          </a:xfrm>
          <a:custGeom>
            <a:avLst/>
            <a:gdLst>
              <a:gd name="connsiteX0" fmla="*/ 274160 w 293282"/>
              <a:gd name="connsiteY0" fmla="*/ 38566 h 38690"/>
              <a:gd name="connsiteX1" fmla="*/ 18757 w 293282"/>
              <a:gd name="connsiteY1" fmla="*/ 38566 h 38690"/>
              <a:gd name="connsiteX2" fmla="*/ -160 w 293282"/>
              <a:gd name="connsiteY2" fmla="*/ 18792 h 38690"/>
              <a:gd name="connsiteX3" fmla="*/ 18757 w 293282"/>
              <a:gd name="connsiteY3" fmla="*/ -124 h 38690"/>
              <a:gd name="connsiteX4" fmla="*/ 274160 w 293282"/>
              <a:gd name="connsiteY4" fmla="*/ -124 h 38690"/>
              <a:gd name="connsiteX5" fmla="*/ 293115 w 293282"/>
              <a:gd name="connsiteY5" fmla="*/ 19649 h 38690"/>
              <a:gd name="connsiteX6" fmla="*/ 274160 w 293282"/>
              <a:gd name="connsiteY6" fmla="*/ 38566 h 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282" h="38690">
                <a:moveTo>
                  <a:pt x="274160" y="38566"/>
                </a:moveTo>
                <a:lnTo>
                  <a:pt x="18757" y="38566"/>
                </a:lnTo>
                <a:cubicBezTo>
                  <a:pt x="8070" y="38328"/>
                  <a:pt x="-397" y="29479"/>
                  <a:pt x="-160" y="18792"/>
                </a:cubicBezTo>
                <a:cubicBezTo>
                  <a:pt x="69" y="8448"/>
                  <a:pt x="8403" y="104"/>
                  <a:pt x="18757" y="-124"/>
                </a:cubicBezTo>
                <a:lnTo>
                  <a:pt x="274160" y="-124"/>
                </a:lnTo>
                <a:cubicBezTo>
                  <a:pt x="284828" y="114"/>
                  <a:pt x="293306" y="8962"/>
                  <a:pt x="293115" y="19649"/>
                </a:cubicBezTo>
                <a:cubicBezTo>
                  <a:pt x="292830" y="30003"/>
                  <a:pt x="284543" y="38338"/>
                  <a:pt x="274160" y="38566"/>
                </a:cubicBezTo>
                <a:close/>
              </a:path>
            </a:pathLst>
          </a:custGeom>
          <a:solidFill>
            <a:schemeClr val="accent1"/>
          </a:solidFill>
          <a:ln w="9525" cap="flat">
            <a:noFill/>
            <a:prstDash val="solid"/>
            <a:miter/>
          </a:ln>
        </p:spPr>
        <p:txBody>
          <a:bodyPr rtlCol="0" anchor="ctr"/>
          <a:lstStyle/>
          <a:p>
            <a:endParaRPr lang="zh-CN" altLang="en-US"/>
          </a:p>
        </p:txBody>
      </p:sp>
      <p:sp>
        <p:nvSpPr>
          <p:cNvPr id="35" name="任意多边形: 形状 34">
            <a:extLst>
              <a:ext uri="{FF2B5EF4-FFF2-40B4-BE49-F238E27FC236}">
                <a16:creationId xmlns:a16="http://schemas.microsoft.com/office/drawing/2014/main" id="{C1F23207-0B7F-AD1A-6D3A-F062EB686AC1}"/>
              </a:ext>
            </a:extLst>
          </p:cNvPr>
          <p:cNvSpPr/>
          <p:nvPr userDrawn="1"/>
        </p:nvSpPr>
        <p:spPr>
          <a:xfrm>
            <a:off x="8178389" y="500061"/>
            <a:ext cx="293282" cy="38690"/>
          </a:xfrm>
          <a:custGeom>
            <a:avLst/>
            <a:gdLst>
              <a:gd name="connsiteX0" fmla="*/ 274160 w 293282"/>
              <a:gd name="connsiteY0" fmla="*/ 38566 h 38690"/>
              <a:gd name="connsiteX1" fmla="*/ 18757 w 293282"/>
              <a:gd name="connsiteY1" fmla="*/ 38566 h 38690"/>
              <a:gd name="connsiteX2" fmla="*/ -160 w 293282"/>
              <a:gd name="connsiteY2" fmla="*/ 18792 h 38690"/>
              <a:gd name="connsiteX3" fmla="*/ 18757 w 293282"/>
              <a:gd name="connsiteY3" fmla="*/ -124 h 38690"/>
              <a:gd name="connsiteX4" fmla="*/ 274160 w 293282"/>
              <a:gd name="connsiteY4" fmla="*/ -124 h 38690"/>
              <a:gd name="connsiteX5" fmla="*/ 293115 w 293282"/>
              <a:gd name="connsiteY5" fmla="*/ 19649 h 38690"/>
              <a:gd name="connsiteX6" fmla="*/ 274160 w 293282"/>
              <a:gd name="connsiteY6" fmla="*/ 38566 h 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282" h="38690">
                <a:moveTo>
                  <a:pt x="274160" y="38566"/>
                </a:moveTo>
                <a:lnTo>
                  <a:pt x="18757" y="38566"/>
                </a:lnTo>
                <a:cubicBezTo>
                  <a:pt x="8070" y="38328"/>
                  <a:pt x="-397" y="29479"/>
                  <a:pt x="-160" y="18792"/>
                </a:cubicBezTo>
                <a:cubicBezTo>
                  <a:pt x="69" y="8448"/>
                  <a:pt x="8403" y="104"/>
                  <a:pt x="18757" y="-124"/>
                </a:cubicBezTo>
                <a:lnTo>
                  <a:pt x="274160" y="-124"/>
                </a:lnTo>
                <a:cubicBezTo>
                  <a:pt x="284828" y="114"/>
                  <a:pt x="293306" y="8962"/>
                  <a:pt x="293115" y="19649"/>
                </a:cubicBezTo>
                <a:cubicBezTo>
                  <a:pt x="292830" y="30003"/>
                  <a:pt x="284543" y="38337"/>
                  <a:pt x="274160" y="38566"/>
                </a:cubicBezTo>
                <a:close/>
              </a:path>
            </a:pathLst>
          </a:custGeom>
          <a:solidFill>
            <a:schemeClr val="accent1"/>
          </a:solidFill>
          <a:ln w="9525" cap="flat">
            <a:noFill/>
            <a:prstDash val="solid"/>
            <a:miter/>
          </a:ln>
        </p:spPr>
        <p:txBody>
          <a:bodyPr rtlCol="0" anchor="ctr"/>
          <a:lstStyle/>
          <a:p>
            <a:endParaRPr lang="zh-CN" altLang="en-US"/>
          </a:p>
        </p:txBody>
      </p:sp>
      <p:sp>
        <p:nvSpPr>
          <p:cNvPr id="36" name="任意多边形: 形状 35">
            <a:extLst>
              <a:ext uri="{FF2B5EF4-FFF2-40B4-BE49-F238E27FC236}">
                <a16:creationId xmlns:a16="http://schemas.microsoft.com/office/drawing/2014/main" id="{7C7FF710-AF10-A319-4EF4-6AB72FFA3D9F}"/>
              </a:ext>
            </a:extLst>
          </p:cNvPr>
          <p:cNvSpPr/>
          <p:nvPr userDrawn="1"/>
        </p:nvSpPr>
        <p:spPr>
          <a:xfrm>
            <a:off x="5388772" y="574535"/>
            <a:ext cx="275482" cy="275458"/>
          </a:xfrm>
          <a:custGeom>
            <a:avLst/>
            <a:gdLst>
              <a:gd name="connsiteX0" fmla="*/ 101398 w 275482"/>
              <a:gd name="connsiteY0" fmla="*/ 275322 h 275458"/>
              <a:gd name="connsiteX1" fmla="*/ 77854 w 275482"/>
              <a:gd name="connsiteY1" fmla="*/ 263546 h 275458"/>
              <a:gd name="connsiteX2" fmla="*/ 5666 w 275482"/>
              <a:gd name="connsiteY2" fmla="*/ 167294 h 275458"/>
              <a:gd name="connsiteX3" fmla="*/ 11479 w 275482"/>
              <a:gd name="connsiteY3" fmla="*/ 126077 h 275458"/>
              <a:gd name="connsiteX4" fmla="*/ 52696 w 275482"/>
              <a:gd name="connsiteY4" fmla="*/ 131891 h 275458"/>
              <a:gd name="connsiteX5" fmla="*/ 52760 w 275482"/>
              <a:gd name="connsiteY5" fmla="*/ 131976 h 275458"/>
              <a:gd name="connsiteX6" fmla="*/ 99987 w 275482"/>
              <a:gd name="connsiteY6" fmla="*/ 194941 h 275458"/>
              <a:gd name="connsiteX7" fmla="*/ 221286 w 275482"/>
              <a:gd name="connsiteY7" fmla="*/ 12995 h 275458"/>
              <a:gd name="connsiteX8" fmla="*/ 262097 w 275482"/>
              <a:gd name="connsiteY8" fmla="*/ 4795 h 275458"/>
              <a:gd name="connsiteX9" fmla="*/ 270297 w 275482"/>
              <a:gd name="connsiteY9" fmla="*/ 45606 h 275458"/>
              <a:gd name="connsiteX10" fmla="*/ 270267 w 275482"/>
              <a:gd name="connsiteY10" fmla="*/ 45650 h 275458"/>
              <a:gd name="connsiteX11" fmla="*/ 125891 w 275482"/>
              <a:gd name="connsiteY11" fmla="*/ 262215 h 275458"/>
              <a:gd name="connsiteX12" fmla="*/ 102217 w 275482"/>
              <a:gd name="connsiteY12" fmla="*/ 275313 h 275458"/>
              <a:gd name="connsiteX13" fmla="*/ 101398 w 275482"/>
              <a:gd name="connsiteY13" fmla="*/ 275322 h 27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482" h="275458">
                <a:moveTo>
                  <a:pt x="101398" y="275322"/>
                </a:moveTo>
                <a:cubicBezTo>
                  <a:pt x="92134" y="275322"/>
                  <a:pt x="83410" y="270959"/>
                  <a:pt x="77854" y="263546"/>
                </a:cubicBezTo>
                <a:lnTo>
                  <a:pt x="5666" y="167294"/>
                </a:lnTo>
                <a:cubicBezTo>
                  <a:pt x="-4111" y="154306"/>
                  <a:pt x="-1508" y="135853"/>
                  <a:pt x="11479" y="126077"/>
                </a:cubicBezTo>
                <a:cubicBezTo>
                  <a:pt x="24466" y="116301"/>
                  <a:pt x="42920" y="118904"/>
                  <a:pt x="52696" y="131891"/>
                </a:cubicBezTo>
                <a:cubicBezTo>
                  <a:pt x="52717" y="131919"/>
                  <a:pt x="52739" y="131947"/>
                  <a:pt x="52760" y="131976"/>
                </a:cubicBezTo>
                <a:lnTo>
                  <a:pt x="99987" y="194941"/>
                </a:lnTo>
                <a:lnTo>
                  <a:pt x="221286" y="12995"/>
                </a:lnTo>
                <a:cubicBezTo>
                  <a:pt x="230291" y="-538"/>
                  <a:pt x="248563" y="-4210"/>
                  <a:pt x="262097" y="4795"/>
                </a:cubicBezTo>
                <a:cubicBezTo>
                  <a:pt x="275631" y="13800"/>
                  <a:pt x="279302" y="32071"/>
                  <a:pt x="270297" y="45606"/>
                </a:cubicBezTo>
                <a:cubicBezTo>
                  <a:pt x="270287" y="45620"/>
                  <a:pt x="270277" y="45635"/>
                  <a:pt x="270267" y="45650"/>
                </a:cubicBezTo>
                <a:lnTo>
                  <a:pt x="125891" y="262215"/>
                </a:lnTo>
                <a:cubicBezTo>
                  <a:pt x="120592" y="270162"/>
                  <a:pt x="111766" y="275045"/>
                  <a:pt x="102217" y="275313"/>
                </a:cubicBezTo>
                <a:cubicBezTo>
                  <a:pt x="101945" y="275317"/>
                  <a:pt x="101671" y="275322"/>
                  <a:pt x="101398" y="275322"/>
                </a:cubicBezTo>
                <a:close/>
              </a:path>
            </a:pathLst>
          </a:custGeom>
          <a:solidFill>
            <a:schemeClr val="accent2"/>
          </a:solidFill>
          <a:ln w="9525" cap="flat">
            <a:noFill/>
            <a:prstDash val="solid"/>
            <a:miter/>
          </a:ln>
        </p:spPr>
        <p:txBody>
          <a:bodyPr rtlCol="0" anchor="ctr"/>
          <a:lstStyle/>
          <a:p>
            <a:endParaRPr lang="zh-CN" altLang="en-US"/>
          </a:p>
        </p:txBody>
      </p:sp>
      <p:sp>
        <p:nvSpPr>
          <p:cNvPr id="47" name="矩形: 圆角 46">
            <a:extLst>
              <a:ext uri="{FF2B5EF4-FFF2-40B4-BE49-F238E27FC236}">
                <a16:creationId xmlns:a16="http://schemas.microsoft.com/office/drawing/2014/main" id="{D2A7BDA5-6693-54BE-E508-ADA5775AD452}"/>
              </a:ext>
            </a:extLst>
          </p:cNvPr>
          <p:cNvSpPr/>
          <p:nvPr userDrawn="1"/>
        </p:nvSpPr>
        <p:spPr>
          <a:xfrm>
            <a:off x="10631714" y="6054903"/>
            <a:ext cx="993261" cy="472860"/>
          </a:xfrm>
          <a:prstGeom prst="roundRect">
            <a:avLst>
              <a:gd name="adj" fmla="val 5000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a:extLst>
              <a:ext uri="{FF2B5EF4-FFF2-40B4-BE49-F238E27FC236}">
                <a16:creationId xmlns:a16="http://schemas.microsoft.com/office/drawing/2014/main" id="{D83899B4-7982-676C-FBE3-3D4DA44976B6}"/>
              </a:ext>
            </a:extLst>
          </p:cNvPr>
          <p:cNvGrpSpPr/>
          <p:nvPr userDrawn="1"/>
        </p:nvGrpSpPr>
        <p:grpSpPr>
          <a:xfrm>
            <a:off x="11128344" y="6039399"/>
            <a:ext cx="496631" cy="488364"/>
            <a:chOff x="5528153" y="3974336"/>
            <a:chExt cx="498420" cy="498420"/>
          </a:xfrm>
        </p:grpSpPr>
        <p:sp>
          <p:nvSpPr>
            <p:cNvPr id="49" name="任意多边形: 形状 48">
              <a:extLst>
                <a:ext uri="{FF2B5EF4-FFF2-40B4-BE49-F238E27FC236}">
                  <a16:creationId xmlns:a16="http://schemas.microsoft.com/office/drawing/2014/main" id="{A6C993D5-64E8-5396-964F-AF62BF521C6F}"/>
                </a:ext>
              </a:extLst>
            </p:cNvPr>
            <p:cNvSpPr/>
            <p:nvPr/>
          </p:nvSpPr>
          <p:spPr>
            <a:xfrm>
              <a:off x="5528153" y="3974336"/>
              <a:ext cx="498420" cy="498420"/>
            </a:xfrm>
            <a:custGeom>
              <a:avLst/>
              <a:gdLst>
                <a:gd name="connsiteX0" fmla="*/ 248956 w 498420"/>
                <a:gd name="connsiteY0" fmla="*/ 498284 h 498420"/>
                <a:gd name="connsiteX1" fmla="*/ -254 w 498420"/>
                <a:gd name="connsiteY1" fmla="*/ 249074 h 498420"/>
                <a:gd name="connsiteX2" fmla="*/ 248956 w 498420"/>
                <a:gd name="connsiteY2" fmla="*/ -137 h 498420"/>
                <a:gd name="connsiteX3" fmla="*/ 498167 w 498420"/>
                <a:gd name="connsiteY3" fmla="*/ 249074 h 498420"/>
                <a:gd name="connsiteX4" fmla="*/ 248956 w 498420"/>
                <a:gd name="connsiteY4" fmla="*/ 498284 h 498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20" h="498420">
                  <a:moveTo>
                    <a:pt x="248956" y="498284"/>
                  </a:moveTo>
                  <a:cubicBezTo>
                    <a:pt x="111321" y="498284"/>
                    <a:pt x="-254" y="386709"/>
                    <a:pt x="-254" y="249074"/>
                  </a:cubicBezTo>
                  <a:cubicBezTo>
                    <a:pt x="-254" y="111438"/>
                    <a:pt x="111321" y="-137"/>
                    <a:pt x="248956" y="-137"/>
                  </a:cubicBezTo>
                  <a:cubicBezTo>
                    <a:pt x="386592" y="-137"/>
                    <a:pt x="498167" y="111438"/>
                    <a:pt x="498167" y="249074"/>
                  </a:cubicBezTo>
                  <a:cubicBezTo>
                    <a:pt x="498167" y="386709"/>
                    <a:pt x="386592" y="498284"/>
                    <a:pt x="248956" y="498284"/>
                  </a:cubicBezTo>
                  <a:close/>
                </a:path>
              </a:pathLst>
            </a:custGeom>
            <a:solidFill>
              <a:schemeClr val="accent4"/>
            </a:solidFill>
            <a:ln w="9525" cap="flat">
              <a:noFill/>
              <a:prstDash val="solid"/>
              <a:miter/>
            </a:ln>
          </p:spPr>
          <p:txBody>
            <a:bodyPr rtlCol="0" anchor="ctr"/>
            <a:lstStyle/>
            <a:p>
              <a:endParaRPr lang="zh-CN" altLang="en-US"/>
            </a:p>
          </p:txBody>
        </p:sp>
        <p:sp>
          <p:nvSpPr>
            <p:cNvPr id="50" name="任意多边形: 形状 49">
              <a:extLst>
                <a:ext uri="{FF2B5EF4-FFF2-40B4-BE49-F238E27FC236}">
                  <a16:creationId xmlns:a16="http://schemas.microsoft.com/office/drawing/2014/main" id="{DB5A9C4F-0F11-8990-948F-B569C87C57AD}"/>
                </a:ext>
              </a:extLst>
            </p:cNvPr>
            <p:cNvSpPr/>
            <p:nvPr/>
          </p:nvSpPr>
          <p:spPr>
            <a:xfrm>
              <a:off x="5654448" y="4099475"/>
              <a:ext cx="266625" cy="251424"/>
            </a:xfrm>
            <a:custGeom>
              <a:avLst/>
              <a:gdLst>
                <a:gd name="connsiteX0" fmla="*/ 262862 w 266625"/>
                <a:gd name="connsiteY0" fmla="*/ 112097 h 251424"/>
                <a:gd name="connsiteX1" fmla="*/ 192212 w 266625"/>
                <a:gd name="connsiteY1" fmla="*/ 8975 h 251424"/>
                <a:gd name="connsiteX2" fmla="*/ 163085 w 266625"/>
                <a:gd name="connsiteY2" fmla="*/ 3533 h 251424"/>
                <a:gd name="connsiteX3" fmla="*/ 157642 w 266625"/>
                <a:gd name="connsiteY3" fmla="*/ 32660 h 251424"/>
                <a:gd name="connsiteX4" fmla="*/ 203334 w 266625"/>
                <a:gd name="connsiteY4" fmla="*/ 99352 h 251424"/>
                <a:gd name="connsiteX5" fmla="*/ 24329 w 266625"/>
                <a:gd name="connsiteY5" fmla="*/ 99352 h 251424"/>
                <a:gd name="connsiteX6" fmla="*/ -254 w 266625"/>
                <a:gd name="connsiteY6" fmla="*/ 123935 h 251424"/>
                <a:gd name="connsiteX7" fmla="*/ 24329 w 266625"/>
                <a:gd name="connsiteY7" fmla="*/ 148518 h 251424"/>
                <a:gd name="connsiteX8" fmla="*/ 205582 w 266625"/>
                <a:gd name="connsiteY8" fmla="*/ 148518 h 251424"/>
                <a:gd name="connsiteX9" fmla="*/ 157642 w 266625"/>
                <a:gd name="connsiteY9" fmla="*/ 218491 h 251424"/>
                <a:gd name="connsiteX10" fmla="*/ 163085 w 266625"/>
                <a:gd name="connsiteY10" fmla="*/ 247618 h 251424"/>
                <a:gd name="connsiteX11" fmla="*/ 192212 w 266625"/>
                <a:gd name="connsiteY11" fmla="*/ 242176 h 251424"/>
                <a:gd name="connsiteX12" fmla="*/ 262862 w 266625"/>
                <a:gd name="connsiteY12" fmla="*/ 139055 h 251424"/>
                <a:gd name="connsiteX13" fmla="*/ 262862 w 266625"/>
                <a:gd name="connsiteY13" fmla="*/ 112097 h 25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625" h="251424">
                  <a:moveTo>
                    <a:pt x="262862" y="112097"/>
                  </a:moveTo>
                  <a:lnTo>
                    <a:pt x="192212" y="8975"/>
                  </a:lnTo>
                  <a:cubicBezTo>
                    <a:pt x="185672" y="-571"/>
                    <a:pt x="172631" y="-3008"/>
                    <a:pt x="163085" y="3533"/>
                  </a:cubicBezTo>
                  <a:cubicBezTo>
                    <a:pt x="153538" y="10073"/>
                    <a:pt x="151102" y="23114"/>
                    <a:pt x="157642" y="32660"/>
                  </a:cubicBezTo>
                  <a:lnTo>
                    <a:pt x="203334" y="99352"/>
                  </a:lnTo>
                  <a:lnTo>
                    <a:pt x="24329" y="99352"/>
                  </a:lnTo>
                  <a:cubicBezTo>
                    <a:pt x="10752" y="99352"/>
                    <a:pt x="-254" y="110358"/>
                    <a:pt x="-254" y="123935"/>
                  </a:cubicBezTo>
                  <a:cubicBezTo>
                    <a:pt x="-254" y="137512"/>
                    <a:pt x="10752" y="148518"/>
                    <a:pt x="24329" y="148518"/>
                  </a:cubicBezTo>
                  <a:lnTo>
                    <a:pt x="205582" y="148518"/>
                  </a:lnTo>
                  <a:lnTo>
                    <a:pt x="157642" y="218491"/>
                  </a:lnTo>
                  <a:cubicBezTo>
                    <a:pt x="151102" y="228038"/>
                    <a:pt x="153538" y="241078"/>
                    <a:pt x="163085" y="247618"/>
                  </a:cubicBezTo>
                  <a:cubicBezTo>
                    <a:pt x="172631" y="254159"/>
                    <a:pt x="185672" y="251722"/>
                    <a:pt x="192212" y="242176"/>
                  </a:cubicBezTo>
                  <a:lnTo>
                    <a:pt x="262862" y="139055"/>
                  </a:lnTo>
                  <a:cubicBezTo>
                    <a:pt x="267541" y="130678"/>
                    <a:pt x="267541" y="120474"/>
                    <a:pt x="262862" y="112097"/>
                  </a:cubicBezTo>
                  <a:close/>
                </a:path>
              </a:pathLst>
            </a:custGeom>
            <a:solidFill>
              <a:schemeClr val="accent1"/>
            </a:solidFill>
            <a:ln w="9525" cap="flat">
              <a:noFill/>
              <a:prstDash val="solid"/>
              <a:miter/>
            </a:ln>
          </p:spPr>
          <p:txBody>
            <a:bodyPr rtlCol="0" anchor="ctr"/>
            <a:lstStyle/>
            <a:p>
              <a:endParaRPr lang="zh-CN" altLang="en-US"/>
            </a:p>
          </p:txBody>
        </p:sp>
      </p:grpSp>
    </p:spTree>
    <p:extLst>
      <p:ext uri="{BB962C8B-B14F-4D97-AF65-F5344CB8AC3E}">
        <p14:creationId xmlns:p14="http://schemas.microsoft.com/office/powerpoint/2010/main" val="3284722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过渡页3">
    <p:spTree>
      <p:nvGrpSpPr>
        <p:cNvPr id="1" name=""/>
        <p:cNvGrpSpPr/>
        <p:nvPr/>
      </p:nvGrpSpPr>
      <p:grpSpPr>
        <a:xfrm>
          <a:off x="0" y="0"/>
          <a:ext cx="0" cy="0"/>
          <a:chOff x="0" y="0"/>
          <a:chExt cx="0" cy="0"/>
        </a:xfrm>
      </p:grpSpPr>
      <p:sp>
        <p:nvSpPr>
          <p:cNvPr id="3" name="任意多边形: 形状 2">
            <a:extLst>
              <a:ext uri="{FF2B5EF4-FFF2-40B4-BE49-F238E27FC236}">
                <a16:creationId xmlns:a16="http://schemas.microsoft.com/office/drawing/2014/main" id="{6FE6F645-C7B8-FED0-C079-4ECDC24110F4}"/>
              </a:ext>
            </a:extLst>
          </p:cNvPr>
          <p:cNvSpPr/>
          <p:nvPr userDrawn="1"/>
        </p:nvSpPr>
        <p:spPr>
          <a:xfrm>
            <a:off x="562325" y="5566742"/>
            <a:ext cx="495442" cy="644194"/>
          </a:xfrm>
          <a:custGeom>
            <a:avLst/>
            <a:gdLst>
              <a:gd name="connsiteX0" fmla="*/ 0 w 495442"/>
              <a:gd name="connsiteY0" fmla="*/ 572548 h 644194"/>
              <a:gd name="connsiteX1" fmla="*/ 148438 w 495442"/>
              <a:gd name="connsiteY1" fmla="*/ 644195 h 644194"/>
              <a:gd name="connsiteX2" fmla="*/ 495443 w 495442"/>
              <a:gd name="connsiteY2" fmla="*/ 105746 h 644194"/>
              <a:gd name="connsiteX3" fmla="*/ 276358 w 495442"/>
              <a:gd name="connsiteY3" fmla="*/ 0 h 644194"/>
              <a:gd name="connsiteX4" fmla="*/ 0 w 495442"/>
              <a:gd name="connsiteY4" fmla="*/ 572548 h 644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42" h="644194">
                <a:moveTo>
                  <a:pt x="0" y="572548"/>
                </a:moveTo>
                <a:lnTo>
                  <a:pt x="148438" y="644195"/>
                </a:lnTo>
                <a:lnTo>
                  <a:pt x="495443" y="105746"/>
                </a:lnTo>
                <a:lnTo>
                  <a:pt x="276358" y="0"/>
                </a:lnTo>
                <a:lnTo>
                  <a:pt x="0" y="572548"/>
                </a:lnTo>
                <a:close/>
              </a:path>
            </a:pathLst>
          </a:custGeom>
          <a:solidFill>
            <a:schemeClr val="accent4"/>
          </a:solidFill>
          <a:ln w="9525" cap="flat">
            <a:noFill/>
            <a:prstDash val="solid"/>
            <a:miter/>
          </a:ln>
        </p:spPr>
        <p:txBody>
          <a:bodyPr rtlCol="0" anchor="ctr"/>
          <a:lstStyle/>
          <a:p>
            <a:endParaRPr lang="zh-CN" altLang="en-US"/>
          </a:p>
        </p:txBody>
      </p:sp>
      <p:sp>
        <p:nvSpPr>
          <p:cNvPr id="4" name="任意多边形: 形状 3">
            <a:extLst>
              <a:ext uri="{FF2B5EF4-FFF2-40B4-BE49-F238E27FC236}">
                <a16:creationId xmlns:a16="http://schemas.microsoft.com/office/drawing/2014/main" id="{9164B06C-C236-399A-FE84-80DDDBBE23F5}"/>
              </a:ext>
            </a:extLst>
          </p:cNvPr>
          <p:cNvSpPr/>
          <p:nvPr userDrawn="1"/>
        </p:nvSpPr>
        <p:spPr>
          <a:xfrm>
            <a:off x="482344" y="6108172"/>
            <a:ext cx="478906" cy="403774"/>
          </a:xfrm>
          <a:custGeom>
            <a:avLst/>
            <a:gdLst>
              <a:gd name="connsiteX0" fmla="*/ -164 w 478906"/>
              <a:gd name="connsiteY0" fmla="*/ 183317 h 403774"/>
              <a:gd name="connsiteX1" fmla="*/ 456292 w 478906"/>
              <a:gd name="connsiteY1" fmla="*/ 403650 h 403774"/>
              <a:gd name="connsiteX2" fmla="*/ 459083 w 478906"/>
              <a:gd name="connsiteY2" fmla="*/ 397877 h 403774"/>
              <a:gd name="connsiteX3" fmla="*/ 367186 w 478906"/>
              <a:gd name="connsiteY3" fmla="*/ 134455 h 403774"/>
              <a:gd name="connsiteX4" fmla="*/ 367177 w 478906"/>
              <a:gd name="connsiteY4" fmla="*/ 134445 h 403774"/>
              <a:gd name="connsiteX5" fmla="*/ 314332 w 478906"/>
              <a:gd name="connsiteY5" fmla="*/ 30946 h 403774"/>
              <a:gd name="connsiteX6" fmla="*/ 128233 w 478906"/>
              <a:gd name="connsiteY6" fmla="*/ 19106 h 403774"/>
              <a:gd name="connsiteX7" fmla="*/ 88389 w 478906"/>
              <a:gd name="connsiteY7" fmla="*/ -124 h 40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906" h="403774">
                <a:moveTo>
                  <a:pt x="-164" y="183317"/>
                </a:moveTo>
                <a:lnTo>
                  <a:pt x="456292" y="403650"/>
                </a:lnTo>
                <a:lnTo>
                  <a:pt x="459083" y="397877"/>
                </a:lnTo>
                <a:cubicBezTo>
                  <a:pt x="506442" y="299761"/>
                  <a:pt x="465303" y="181822"/>
                  <a:pt x="367186" y="134455"/>
                </a:cubicBezTo>
                <a:lnTo>
                  <a:pt x="367177" y="134445"/>
                </a:lnTo>
                <a:lnTo>
                  <a:pt x="314332" y="30946"/>
                </a:lnTo>
                <a:lnTo>
                  <a:pt x="128233" y="19106"/>
                </a:lnTo>
                <a:lnTo>
                  <a:pt x="88389" y="-124"/>
                </a:lnTo>
                <a:close/>
              </a:path>
            </a:pathLst>
          </a:custGeom>
          <a:solidFill>
            <a:schemeClr val="accent3"/>
          </a:solidFill>
          <a:ln w="9525" cap="flat">
            <a:noFill/>
            <a:prstDash val="solid"/>
            <a:miter/>
          </a:ln>
        </p:spPr>
        <p:txBody>
          <a:bodyPr rtlCol="0" anchor="ctr"/>
          <a:lstStyle/>
          <a:p>
            <a:endParaRPr lang="zh-CN" altLang="en-US"/>
          </a:p>
        </p:txBody>
      </p:sp>
      <p:sp>
        <p:nvSpPr>
          <p:cNvPr id="5" name="任意多边形: 形状 4">
            <a:extLst>
              <a:ext uri="{FF2B5EF4-FFF2-40B4-BE49-F238E27FC236}">
                <a16:creationId xmlns:a16="http://schemas.microsoft.com/office/drawing/2014/main" id="{81144426-7BFE-39A3-83F5-7B2B1CE9594B}"/>
              </a:ext>
            </a:extLst>
          </p:cNvPr>
          <p:cNvSpPr/>
          <p:nvPr userDrawn="1"/>
        </p:nvSpPr>
        <p:spPr>
          <a:xfrm>
            <a:off x="1667187" y="5704236"/>
            <a:ext cx="243268" cy="635765"/>
          </a:xfrm>
          <a:custGeom>
            <a:avLst/>
            <a:gdLst>
              <a:gd name="connsiteX0" fmla="*/ 38 w 243268"/>
              <a:gd name="connsiteY0" fmla="*/ 635765 h 635765"/>
              <a:gd name="connsiteX1" fmla="*/ 164859 w 243268"/>
              <a:gd name="connsiteY1" fmla="*/ 635756 h 635765"/>
              <a:gd name="connsiteX2" fmla="*/ 243268 w 243268"/>
              <a:gd name="connsiteY2" fmla="*/ 0 h 635765"/>
              <a:gd name="connsiteX3" fmla="*/ 0 w 243268"/>
              <a:gd name="connsiteY3" fmla="*/ 9 h 635765"/>
              <a:gd name="connsiteX4" fmla="*/ 38 w 243268"/>
              <a:gd name="connsiteY4" fmla="*/ 635765 h 63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68" h="635765">
                <a:moveTo>
                  <a:pt x="38" y="635765"/>
                </a:moveTo>
                <a:lnTo>
                  <a:pt x="164859" y="635756"/>
                </a:lnTo>
                <a:lnTo>
                  <a:pt x="243268" y="0"/>
                </a:lnTo>
                <a:lnTo>
                  <a:pt x="0" y="9"/>
                </a:lnTo>
                <a:lnTo>
                  <a:pt x="38" y="635765"/>
                </a:lnTo>
                <a:close/>
              </a:path>
            </a:pathLst>
          </a:custGeom>
          <a:solidFill>
            <a:schemeClr val="accent4"/>
          </a:solidFill>
          <a:ln w="9525" cap="flat">
            <a:noFill/>
            <a:prstDash val="solid"/>
            <a:miter/>
          </a:ln>
        </p:spPr>
        <p:txBody>
          <a:bodyPr rtlCol="0" anchor="ctr"/>
          <a:lstStyle/>
          <a:p>
            <a:endParaRPr lang="zh-CN" altLang="en-US"/>
          </a:p>
        </p:txBody>
      </p:sp>
      <p:sp>
        <p:nvSpPr>
          <p:cNvPr id="6" name="任意多边形: 形状 5">
            <a:extLst>
              <a:ext uri="{FF2B5EF4-FFF2-40B4-BE49-F238E27FC236}">
                <a16:creationId xmlns:a16="http://schemas.microsoft.com/office/drawing/2014/main" id="{2E82E4A7-069B-41F0-F03E-8519F3B21D70}"/>
              </a:ext>
            </a:extLst>
          </p:cNvPr>
          <p:cNvSpPr/>
          <p:nvPr userDrawn="1"/>
        </p:nvSpPr>
        <p:spPr>
          <a:xfrm>
            <a:off x="1661415" y="6237998"/>
            <a:ext cx="506863" cy="273948"/>
          </a:xfrm>
          <a:custGeom>
            <a:avLst/>
            <a:gdLst>
              <a:gd name="connsiteX0" fmla="*/ -155 w 506863"/>
              <a:gd name="connsiteY0" fmla="*/ 273824 h 273948"/>
              <a:gd name="connsiteX1" fmla="*/ 506699 w 506863"/>
              <a:gd name="connsiteY1" fmla="*/ 273805 h 273948"/>
              <a:gd name="connsiteX2" fmla="*/ 506699 w 506863"/>
              <a:gd name="connsiteY2" fmla="*/ 267395 h 273948"/>
              <a:gd name="connsiteX3" fmla="*/ 309417 w 506863"/>
              <a:gd name="connsiteY3" fmla="*/ 70113 h 273948"/>
              <a:gd name="connsiteX4" fmla="*/ 309398 w 506863"/>
              <a:gd name="connsiteY4" fmla="*/ 70113 h 273948"/>
              <a:gd name="connsiteX5" fmla="*/ 216815 w 506863"/>
              <a:gd name="connsiteY5" fmla="*/ -124 h 273948"/>
              <a:gd name="connsiteX6" fmla="*/ 44079 w 506863"/>
              <a:gd name="connsiteY6" fmla="*/ 70132 h 273948"/>
              <a:gd name="connsiteX7" fmla="*/ -164 w 506863"/>
              <a:gd name="connsiteY7" fmla="*/ 70132 h 27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863" h="273948">
                <a:moveTo>
                  <a:pt x="-155" y="273824"/>
                </a:moveTo>
                <a:lnTo>
                  <a:pt x="506699" y="273805"/>
                </a:lnTo>
                <a:lnTo>
                  <a:pt x="506699" y="267395"/>
                </a:lnTo>
                <a:cubicBezTo>
                  <a:pt x="506689" y="158448"/>
                  <a:pt x="418364" y="70122"/>
                  <a:pt x="309417" y="70113"/>
                </a:cubicBezTo>
                <a:lnTo>
                  <a:pt x="309398" y="70113"/>
                </a:lnTo>
                <a:lnTo>
                  <a:pt x="216815" y="-124"/>
                </a:lnTo>
                <a:lnTo>
                  <a:pt x="44079" y="70132"/>
                </a:lnTo>
                <a:lnTo>
                  <a:pt x="-164" y="70132"/>
                </a:lnTo>
                <a:close/>
              </a:path>
            </a:pathLst>
          </a:custGeom>
          <a:solidFill>
            <a:schemeClr val="accent3"/>
          </a:solidFill>
          <a:ln w="9525" cap="flat">
            <a:noFill/>
            <a:prstDash val="solid"/>
            <a:miter/>
          </a:ln>
        </p:spPr>
        <p:txBody>
          <a:bodyPr rtlCol="0" anchor="ctr"/>
          <a:lstStyle/>
          <a:p>
            <a:endParaRPr lang="zh-CN" altLang="en-US"/>
          </a:p>
        </p:txBody>
      </p:sp>
      <p:sp>
        <p:nvSpPr>
          <p:cNvPr id="7" name="任意多边形: 形状 6">
            <a:extLst>
              <a:ext uri="{FF2B5EF4-FFF2-40B4-BE49-F238E27FC236}">
                <a16:creationId xmlns:a16="http://schemas.microsoft.com/office/drawing/2014/main" id="{7027FC13-EFE9-0FBE-120B-6CA8C94EC0D3}"/>
              </a:ext>
            </a:extLst>
          </p:cNvPr>
          <p:cNvSpPr/>
          <p:nvPr userDrawn="1"/>
        </p:nvSpPr>
        <p:spPr>
          <a:xfrm>
            <a:off x="703354" y="3312127"/>
            <a:ext cx="1332146" cy="2745923"/>
          </a:xfrm>
          <a:custGeom>
            <a:avLst/>
            <a:gdLst>
              <a:gd name="connsiteX0" fmla="*/ 1127061 w 1332146"/>
              <a:gd name="connsiteY0" fmla="*/ 79219 h 2745923"/>
              <a:gd name="connsiteX1" fmla="*/ 1315932 w 1332146"/>
              <a:gd name="connsiteY1" fmla="*/ 1381686 h 2745923"/>
              <a:gd name="connsiteX2" fmla="*/ 1264535 w 1332146"/>
              <a:gd name="connsiteY2" fmla="*/ 1553060 h 2745923"/>
              <a:gd name="connsiteX3" fmla="*/ 1331982 w 1332146"/>
              <a:gd name="connsiteY3" fmla="*/ 1674437 h 2745923"/>
              <a:gd name="connsiteX4" fmla="*/ 1232931 w 1332146"/>
              <a:gd name="connsiteY4" fmla="*/ 2587999 h 2745923"/>
              <a:gd name="connsiteX5" fmla="*/ 1273136 w 1332146"/>
              <a:gd name="connsiteY5" fmla="*/ 2676515 h 2745923"/>
              <a:gd name="connsiteX6" fmla="*/ 1160799 w 1332146"/>
              <a:gd name="connsiteY6" fmla="*/ 2745800 h 2745923"/>
              <a:gd name="connsiteX7" fmla="*/ 932208 w 1332146"/>
              <a:gd name="connsiteY7" fmla="*/ 2745800 h 2745923"/>
              <a:gd name="connsiteX8" fmla="*/ 920073 w 1332146"/>
              <a:gd name="connsiteY8" fmla="*/ 1780774 h 2745923"/>
              <a:gd name="connsiteX9" fmla="*/ 863609 w 1332146"/>
              <a:gd name="connsiteY9" fmla="*/ 1639090 h 2745923"/>
              <a:gd name="connsiteX10" fmla="*/ 863609 w 1332146"/>
              <a:gd name="connsiteY10" fmla="*/ 1561004 h 2745923"/>
              <a:gd name="connsiteX11" fmla="*/ 748661 w 1332146"/>
              <a:gd name="connsiteY11" fmla="*/ 972559 h 2745923"/>
              <a:gd name="connsiteX12" fmla="*/ 722153 w 1332146"/>
              <a:gd name="connsiteY12" fmla="*/ 1888616 h 2745923"/>
              <a:gd name="connsiteX13" fmla="*/ 685453 w 1332146"/>
              <a:gd name="connsiteY13" fmla="*/ 1959406 h 2745923"/>
              <a:gd name="connsiteX14" fmla="*/ 234425 w 1332146"/>
              <a:gd name="connsiteY14" fmla="*/ 2602925 h 2745923"/>
              <a:gd name="connsiteX15" fmla="*/ 5826 w 1332146"/>
              <a:gd name="connsiteY15" fmla="*/ 2479100 h 2745923"/>
              <a:gd name="connsiteX16" fmla="*/ 10626 w 1332146"/>
              <a:gd name="connsiteY16" fmla="*/ 2386755 h 2745923"/>
              <a:gd name="connsiteX17" fmla="*/ 90607 w 1332146"/>
              <a:gd name="connsiteY17" fmla="*/ 2245271 h 2745923"/>
              <a:gd name="connsiteX18" fmla="*/ 110600 w 1332146"/>
              <a:gd name="connsiteY18" fmla="*/ 2155250 h 2745923"/>
              <a:gd name="connsiteX19" fmla="*/ 243950 w 1332146"/>
              <a:gd name="connsiteY19" fmla="*/ 1879025 h 2745923"/>
              <a:gd name="connsiteX20" fmla="*/ 249046 w 1332146"/>
              <a:gd name="connsiteY20" fmla="*/ 1781746 h 2745923"/>
              <a:gd name="connsiteX21" fmla="*/ 212546 w 1332146"/>
              <a:gd name="connsiteY21" fmla="*/ 1120130 h 2745923"/>
              <a:gd name="connsiteX22" fmla="*/ 229720 w 1332146"/>
              <a:gd name="connsiteY22" fmla="*/ 229171 h 2745923"/>
              <a:gd name="connsiteX23" fmla="*/ 529577 w 1332146"/>
              <a:gd name="connsiteY23" fmla="*/ -124 h 274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32146" h="2745923">
                <a:moveTo>
                  <a:pt x="1127061" y="79219"/>
                </a:moveTo>
                <a:lnTo>
                  <a:pt x="1315932" y="1381686"/>
                </a:lnTo>
                <a:lnTo>
                  <a:pt x="1264535" y="1553060"/>
                </a:lnTo>
                <a:lnTo>
                  <a:pt x="1331982" y="1674437"/>
                </a:lnTo>
                <a:lnTo>
                  <a:pt x="1232931" y="2587999"/>
                </a:lnTo>
                <a:lnTo>
                  <a:pt x="1273136" y="2676515"/>
                </a:lnTo>
                <a:lnTo>
                  <a:pt x="1160799" y="2745800"/>
                </a:lnTo>
                <a:lnTo>
                  <a:pt x="932208" y="2745800"/>
                </a:lnTo>
                <a:lnTo>
                  <a:pt x="920073" y="1780774"/>
                </a:lnTo>
                <a:lnTo>
                  <a:pt x="863609" y="1639090"/>
                </a:lnTo>
                <a:lnTo>
                  <a:pt x="863609" y="1561004"/>
                </a:lnTo>
                <a:lnTo>
                  <a:pt x="748661" y="972559"/>
                </a:lnTo>
                <a:lnTo>
                  <a:pt x="722153" y="1888616"/>
                </a:lnTo>
                <a:lnTo>
                  <a:pt x="685453" y="1959406"/>
                </a:lnTo>
                <a:cubicBezTo>
                  <a:pt x="548750" y="2269550"/>
                  <a:pt x="364613" y="2371096"/>
                  <a:pt x="234425" y="2602925"/>
                </a:cubicBezTo>
                <a:lnTo>
                  <a:pt x="5826" y="2479100"/>
                </a:lnTo>
                <a:lnTo>
                  <a:pt x="10626" y="2386755"/>
                </a:lnTo>
                <a:cubicBezTo>
                  <a:pt x="-35303" y="2363504"/>
                  <a:pt x="79568" y="2295543"/>
                  <a:pt x="90607" y="2245271"/>
                </a:cubicBezTo>
                <a:lnTo>
                  <a:pt x="110600" y="2155250"/>
                </a:lnTo>
                <a:lnTo>
                  <a:pt x="243950" y="1879025"/>
                </a:lnTo>
                <a:lnTo>
                  <a:pt x="249046" y="1781746"/>
                </a:lnTo>
                <a:lnTo>
                  <a:pt x="212546" y="1120130"/>
                </a:lnTo>
                <a:lnTo>
                  <a:pt x="229720" y="229171"/>
                </a:lnTo>
                <a:lnTo>
                  <a:pt x="529577" y="-124"/>
                </a:lnTo>
                <a:close/>
              </a:path>
            </a:pathLst>
          </a:custGeom>
          <a:solidFill>
            <a:schemeClr val="accent1"/>
          </a:solidFill>
          <a:ln w="9525" cap="flat">
            <a:noFill/>
            <a:prstDash val="solid"/>
            <a:miter/>
          </a:ln>
        </p:spPr>
        <p:txBody>
          <a:bodyPr rtlCol="0" anchor="ctr"/>
          <a:lstStyle/>
          <a:p>
            <a:endParaRPr lang="zh-CN" altLang="en-US"/>
          </a:p>
        </p:txBody>
      </p:sp>
      <p:sp>
        <p:nvSpPr>
          <p:cNvPr id="10" name="任意多边形: 形状 9">
            <a:extLst>
              <a:ext uri="{FF2B5EF4-FFF2-40B4-BE49-F238E27FC236}">
                <a16:creationId xmlns:a16="http://schemas.microsoft.com/office/drawing/2014/main" id="{98C6E7AA-0570-E80F-C9A7-9B28DCE69763}"/>
              </a:ext>
            </a:extLst>
          </p:cNvPr>
          <p:cNvSpPr/>
          <p:nvPr userDrawn="1"/>
        </p:nvSpPr>
        <p:spPr>
          <a:xfrm>
            <a:off x="3418647" y="1602358"/>
            <a:ext cx="42305" cy="258273"/>
          </a:xfrm>
          <a:custGeom>
            <a:avLst/>
            <a:gdLst>
              <a:gd name="connsiteX0" fmla="*/ 12142 w 42305"/>
              <a:gd name="connsiteY0" fmla="*/ 249272 h 258273"/>
              <a:gd name="connsiteX1" fmla="*/ 436 w 42305"/>
              <a:gd name="connsiteY1" fmla="*/ 8490 h 258273"/>
              <a:gd name="connsiteX2" fmla="*/ 12276 w 42305"/>
              <a:gd name="connsiteY2" fmla="*/ 3632 h 258273"/>
              <a:gd name="connsiteX3" fmla="*/ 23953 w 42305"/>
              <a:gd name="connsiteY3" fmla="*/ 254216 h 258273"/>
              <a:gd name="connsiteX4" fmla="*/ 12142 w 42305"/>
              <a:gd name="connsiteY4" fmla="*/ 249272 h 258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05" h="258273">
                <a:moveTo>
                  <a:pt x="12142" y="249272"/>
                </a:moveTo>
                <a:cubicBezTo>
                  <a:pt x="38669" y="170396"/>
                  <a:pt x="34488" y="84423"/>
                  <a:pt x="436" y="8490"/>
                </a:cubicBezTo>
                <a:cubicBezTo>
                  <a:pt x="-2945" y="975"/>
                  <a:pt x="8904" y="-3874"/>
                  <a:pt x="12276" y="3632"/>
                </a:cubicBezTo>
                <a:cubicBezTo>
                  <a:pt x="47566" y="82718"/>
                  <a:pt x="51738" y="172196"/>
                  <a:pt x="23953" y="254216"/>
                </a:cubicBezTo>
                <a:cubicBezTo>
                  <a:pt x="21296" y="262036"/>
                  <a:pt x="9504" y="257045"/>
                  <a:pt x="12142" y="249272"/>
                </a:cubicBezTo>
                <a:close/>
              </a:path>
            </a:pathLst>
          </a:custGeom>
          <a:solidFill>
            <a:srgbClr val="FFFFFF"/>
          </a:solidFill>
          <a:ln w="9525" cap="flat">
            <a:noFill/>
            <a:prstDash val="solid"/>
            <a:miter/>
          </a:ln>
        </p:spPr>
        <p:txBody>
          <a:bodyPr rtlCol="0" anchor="ctr"/>
          <a:lstStyle/>
          <a:p>
            <a:endParaRPr lang="zh-CN" altLang="en-US"/>
          </a:p>
        </p:txBody>
      </p:sp>
      <p:sp>
        <p:nvSpPr>
          <p:cNvPr id="12" name="任意多边形: 形状 11">
            <a:extLst>
              <a:ext uri="{FF2B5EF4-FFF2-40B4-BE49-F238E27FC236}">
                <a16:creationId xmlns:a16="http://schemas.microsoft.com/office/drawing/2014/main" id="{8878496B-7D9D-5400-1B5B-5EE2368890AA}"/>
              </a:ext>
            </a:extLst>
          </p:cNvPr>
          <p:cNvSpPr/>
          <p:nvPr userDrawn="1"/>
        </p:nvSpPr>
        <p:spPr>
          <a:xfrm>
            <a:off x="3773739" y="2157716"/>
            <a:ext cx="101060" cy="124301"/>
          </a:xfrm>
          <a:custGeom>
            <a:avLst/>
            <a:gdLst>
              <a:gd name="connsiteX0" fmla="*/ -164 w 101060"/>
              <a:gd name="connsiteY0" fmla="*/ 124177 h 124301"/>
              <a:gd name="connsiteX1" fmla="*/ 14885 w 101060"/>
              <a:gd name="connsiteY1" fmla="*/ 124177 h 124301"/>
              <a:gd name="connsiteX2" fmla="*/ 29934 w 101060"/>
              <a:gd name="connsiteY2" fmla="*/ 101507 h 124301"/>
              <a:gd name="connsiteX3" fmla="*/ 55271 w 101060"/>
              <a:gd name="connsiteY3" fmla="*/ 67693 h 124301"/>
              <a:gd name="connsiteX4" fmla="*/ 77845 w 101060"/>
              <a:gd name="connsiteY4" fmla="*/ 39309 h 124301"/>
              <a:gd name="connsiteX5" fmla="*/ 100896 w 101060"/>
              <a:gd name="connsiteY5" fmla="*/ 9591 h 124301"/>
              <a:gd name="connsiteX6" fmla="*/ 92038 w 101060"/>
              <a:gd name="connsiteY6" fmla="*/ -124 h 124301"/>
              <a:gd name="connsiteX7" fmla="*/ 87656 w 101060"/>
              <a:gd name="connsiteY7" fmla="*/ 5591 h 124301"/>
              <a:gd name="connsiteX8" fmla="*/ 14313 w 101060"/>
              <a:gd name="connsiteY8" fmla="*/ 101507 h 124301"/>
              <a:gd name="connsiteX9" fmla="*/ -164 w 101060"/>
              <a:gd name="connsiteY9" fmla="*/ 124177 h 12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060" h="124301">
                <a:moveTo>
                  <a:pt x="-164" y="124177"/>
                </a:moveTo>
                <a:lnTo>
                  <a:pt x="14885" y="124177"/>
                </a:lnTo>
                <a:cubicBezTo>
                  <a:pt x="19647" y="116461"/>
                  <a:pt x="24800" y="108937"/>
                  <a:pt x="29934" y="101507"/>
                </a:cubicBezTo>
                <a:cubicBezTo>
                  <a:pt x="38126" y="89982"/>
                  <a:pt x="46575" y="78714"/>
                  <a:pt x="55271" y="67693"/>
                </a:cubicBezTo>
                <a:cubicBezTo>
                  <a:pt x="62796" y="58168"/>
                  <a:pt x="70320" y="48739"/>
                  <a:pt x="77845" y="39309"/>
                </a:cubicBezTo>
                <a:cubicBezTo>
                  <a:pt x="85655" y="29498"/>
                  <a:pt x="93371" y="19688"/>
                  <a:pt x="100896" y="9591"/>
                </a:cubicBezTo>
                <a:lnTo>
                  <a:pt x="92038" y="-124"/>
                </a:lnTo>
                <a:cubicBezTo>
                  <a:pt x="90609" y="1781"/>
                  <a:pt x="89189" y="3685"/>
                  <a:pt x="87656" y="5591"/>
                </a:cubicBezTo>
                <a:cubicBezTo>
                  <a:pt x="63272" y="37690"/>
                  <a:pt x="36897" y="68551"/>
                  <a:pt x="14313" y="101507"/>
                </a:cubicBezTo>
                <a:cubicBezTo>
                  <a:pt x="9265" y="108937"/>
                  <a:pt x="4407" y="116461"/>
                  <a:pt x="-164" y="124177"/>
                </a:cubicBezTo>
                <a:close/>
              </a:path>
            </a:pathLst>
          </a:custGeom>
          <a:solidFill>
            <a:srgbClr val="FFFFFF"/>
          </a:solidFill>
          <a:ln w="9525" cap="flat">
            <a:noFill/>
            <a:prstDash val="solid"/>
            <a:miter/>
          </a:ln>
        </p:spPr>
        <p:txBody>
          <a:bodyPr rtlCol="0" anchor="ctr"/>
          <a:lstStyle/>
          <a:p>
            <a:endParaRPr lang="zh-CN" altLang="en-US"/>
          </a:p>
        </p:txBody>
      </p:sp>
      <p:sp>
        <p:nvSpPr>
          <p:cNvPr id="13" name="任意多边形: 形状 12">
            <a:extLst>
              <a:ext uri="{FF2B5EF4-FFF2-40B4-BE49-F238E27FC236}">
                <a16:creationId xmlns:a16="http://schemas.microsoft.com/office/drawing/2014/main" id="{53F2EFE8-B3A7-888C-ED52-CA53F8CC0541}"/>
              </a:ext>
            </a:extLst>
          </p:cNvPr>
          <p:cNvSpPr/>
          <p:nvPr userDrawn="1"/>
        </p:nvSpPr>
        <p:spPr>
          <a:xfrm>
            <a:off x="3720556" y="847979"/>
            <a:ext cx="258901" cy="1041503"/>
          </a:xfrm>
          <a:custGeom>
            <a:avLst/>
            <a:gdLst>
              <a:gd name="connsiteX0" fmla="*/ 257254 w 258901"/>
              <a:gd name="connsiteY0" fmla="*/ 11155 h 1041503"/>
              <a:gd name="connsiteX1" fmla="*/ 249825 w 258901"/>
              <a:gd name="connsiteY1" fmla="*/ 20776 h 1041503"/>
              <a:gd name="connsiteX2" fmla="*/ 197151 w 258901"/>
              <a:gd name="connsiteY2" fmla="*/ 95356 h 1041503"/>
              <a:gd name="connsiteX3" fmla="*/ 118856 w 258901"/>
              <a:gd name="connsiteY3" fmla="*/ 236803 h 1041503"/>
              <a:gd name="connsiteX4" fmla="*/ 113522 w 258901"/>
              <a:gd name="connsiteY4" fmla="*/ 248423 h 1041503"/>
              <a:gd name="connsiteX5" fmla="*/ 19796 w 258901"/>
              <a:gd name="connsiteY5" fmla="*/ 585989 h 1041503"/>
              <a:gd name="connsiteX6" fmla="*/ 19415 w 258901"/>
              <a:gd name="connsiteY6" fmla="*/ 589323 h 1041503"/>
              <a:gd name="connsiteX7" fmla="*/ 13319 w 258901"/>
              <a:gd name="connsiteY7" fmla="*/ 671333 h 1041503"/>
              <a:gd name="connsiteX8" fmla="*/ 28464 w 258901"/>
              <a:gd name="connsiteY8" fmla="*/ 824876 h 1041503"/>
              <a:gd name="connsiteX9" fmla="*/ 34750 w 258901"/>
              <a:gd name="connsiteY9" fmla="*/ 844212 h 1041503"/>
              <a:gd name="connsiteX10" fmla="*/ 56181 w 258901"/>
              <a:gd name="connsiteY10" fmla="*/ 888503 h 1041503"/>
              <a:gd name="connsiteX11" fmla="*/ 76565 w 258901"/>
              <a:gd name="connsiteY11" fmla="*/ 917935 h 1041503"/>
              <a:gd name="connsiteX12" fmla="*/ 90662 w 258901"/>
              <a:gd name="connsiteY12" fmla="*/ 934699 h 1041503"/>
              <a:gd name="connsiteX13" fmla="*/ 99425 w 258901"/>
              <a:gd name="connsiteY13" fmla="*/ 944129 h 1041503"/>
              <a:gd name="connsiteX14" fmla="*/ 106759 w 258901"/>
              <a:gd name="connsiteY14" fmla="*/ 951368 h 1041503"/>
              <a:gd name="connsiteX15" fmla="*/ 184102 w 258901"/>
              <a:gd name="connsiteY15" fmla="*/ 1026997 h 1041503"/>
              <a:gd name="connsiteX16" fmla="*/ 179435 w 258901"/>
              <a:gd name="connsiteY16" fmla="*/ 1041379 h 1041503"/>
              <a:gd name="connsiteX17" fmla="*/ 102187 w 258901"/>
              <a:gd name="connsiteY17" fmla="*/ 964703 h 1041503"/>
              <a:gd name="connsiteX18" fmla="*/ 57800 w 258901"/>
              <a:gd name="connsiteY18" fmla="*/ 914411 h 1041503"/>
              <a:gd name="connsiteX19" fmla="*/ 52657 w 258901"/>
              <a:gd name="connsiteY19" fmla="*/ 906886 h 1041503"/>
              <a:gd name="connsiteX20" fmla="*/ 29892 w 258901"/>
              <a:gd name="connsiteY20" fmla="*/ 866024 h 1041503"/>
              <a:gd name="connsiteX21" fmla="*/ 21034 w 258901"/>
              <a:gd name="connsiteY21" fmla="*/ 843926 h 1041503"/>
              <a:gd name="connsiteX22" fmla="*/ 79 w 258901"/>
              <a:gd name="connsiteY22" fmla="*/ 691526 h 1041503"/>
              <a:gd name="connsiteX23" fmla="*/ 5984 w 258901"/>
              <a:gd name="connsiteY23" fmla="*/ 592561 h 1041503"/>
              <a:gd name="connsiteX24" fmla="*/ 7413 w 258901"/>
              <a:gd name="connsiteY24" fmla="*/ 579798 h 1041503"/>
              <a:gd name="connsiteX25" fmla="*/ 59991 w 258901"/>
              <a:gd name="connsiteY25" fmla="*/ 349864 h 1041503"/>
              <a:gd name="connsiteX26" fmla="*/ 191056 w 258901"/>
              <a:gd name="connsiteY26" fmla="*/ 81450 h 1041503"/>
              <a:gd name="connsiteX27" fmla="*/ 241062 w 258901"/>
              <a:gd name="connsiteY27" fmla="*/ 11441 h 1041503"/>
              <a:gd name="connsiteX28" fmla="*/ 248206 w 258901"/>
              <a:gd name="connsiteY28" fmla="*/ 2107 h 1041503"/>
              <a:gd name="connsiteX29" fmla="*/ 257254 w 258901"/>
              <a:gd name="connsiteY29" fmla="*/ 11155 h 104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8901" h="1041503">
                <a:moveTo>
                  <a:pt x="257254" y="11155"/>
                </a:moveTo>
                <a:cubicBezTo>
                  <a:pt x="254778" y="14299"/>
                  <a:pt x="252206" y="17537"/>
                  <a:pt x="249825" y="20776"/>
                </a:cubicBezTo>
                <a:cubicBezTo>
                  <a:pt x="231251" y="44874"/>
                  <a:pt x="213696" y="69734"/>
                  <a:pt x="197151" y="95356"/>
                </a:cubicBezTo>
                <a:cubicBezTo>
                  <a:pt x="167691" y="140562"/>
                  <a:pt x="141525" y="187835"/>
                  <a:pt x="118856" y="236803"/>
                </a:cubicBezTo>
                <a:cubicBezTo>
                  <a:pt x="117046" y="240613"/>
                  <a:pt x="115236" y="244518"/>
                  <a:pt x="113522" y="248423"/>
                </a:cubicBezTo>
                <a:cubicBezTo>
                  <a:pt x="65020" y="355418"/>
                  <a:pt x="33398" y="469298"/>
                  <a:pt x="19796" y="585989"/>
                </a:cubicBezTo>
                <a:cubicBezTo>
                  <a:pt x="19606" y="587132"/>
                  <a:pt x="19510" y="588180"/>
                  <a:pt x="19415" y="589323"/>
                </a:cubicBezTo>
                <a:cubicBezTo>
                  <a:pt x="16271" y="616564"/>
                  <a:pt x="14243" y="643901"/>
                  <a:pt x="13319" y="671333"/>
                </a:cubicBezTo>
                <a:cubicBezTo>
                  <a:pt x="10281" y="722987"/>
                  <a:pt x="15395" y="774803"/>
                  <a:pt x="28464" y="824876"/>
                </a:cubicBezTo>
                <a:cubicBezTo>
                  <a:pt x="30368" y="831448"/>
                  <a:pt x="32464" y="837925"/>
                  <a:pt x="34750" y="844212"/>
                </a:cubicBezTo>
                <a:cubicBezTo>
                  <a:pt x="40484" y="859614"/>
                  <a:pt x="47656" y="874444"/>
                  <a:pt x="56181" y="888503"/>
                </a:cubicBezTo>
                <a:cubicBezTo>
                  <a:pt x="62306" y="898762"/>
                  <a:pt x="69117" y="908591"/>
                  <a:pt x="76565" y="917935"/>
                </a:cubicBezTo>
                <a:cubicBezTo>
                  <a:pt x="81041" y="923650"/>
                  <a:pt x="85709" y="929270"/>
                  <a:pt x="90662" y="934699"/>
                </a:cubicBezTo>
                <a:cubicBezTo>
                  <a:pt x="93519" y="937843"/>
                  <a:pt x="96472" y="940986"/>
                  <a:pt x="99425" y="944129"/>
                </a:cubicBezTo>
                <a:cubicBezTo>
                  <a:pt x="101901" y="946510"/>
                  <a:pt x="104282" y="948987"/>
                  <a:pt x="106759" y="951368"/>
                </a:cubicBezTo>
                <a:cubicBezTo>
                  <a:pt x="132477" y="976324"/>
                  <a:pt x="160861" y="999469"/>
                  <a:pt x="184102" y="1026997"/>
                </a:cubicBezTo>
                <a:lnTo>
                  <a:pt x="179435" y="1041379"/>
                </a:lnTo>
                <a:cubicBezTo>
                  <a:pt x="157051" y="1012995"/>
                  <a:pt x="128190" y="989468"/>
                  <a:pt x="102187" y="964703"/>
                </a:cubicBezTo>
                <a:cubicBezTo>
                  <a:pt x="85871" y="949349"/>
                  <a:pt x="71002" y="932518"/>
                  <a:pt x="57800" y="914411"/>
                </a:cubicBezTo>
                <a:cubicBezTo>
                  <a:pt x="56086" y="911935"/>
                  <a:pt x="54276" y="909458"/>
                  <a:pt x="52657" y="906886"/>
                </a:cubicBezTo>
                <a:cubicBezTo>
                  <a:pt x="43837" y="893989"/>
                  <a:pt x="36217" y="880312"/>
                  <a:pt x="29892" y="866024"/>
                </a:cubicBezTo>
                <a:cubicBezTo>
                  <a:pt x="26654" y="858881"/>
                  <a:pt x="23701" y="851546"/>
                  <a:pt x="21034" y="843926"/>
                </a:cubicBezTo>
                <a:cubicBezTo>
                  <a:pt x="5480" y="794672"/>
                  <a:pt x="-1607" y="743142"/>
                  <a:pt x="79" y="691526"/>
                </a:cubicBezTo>
                <a:cubicBezTo>
                  <a:pt x="393" y="658455"/>
                  <a:pt x="2355" y="625423"/>
                  <a:pt x="5984" y="592561"/>
                </a:cubicBezTo>
                <a:cubicBezTo>
                  <a:pt x="6366" y="588275"/>
                  <a:pt x="6842" y="584084"/>
                  <a:pt x="7413" y="579798"/>
                </a:cubicBezTo>
                <a:cubicBezTo>
                  <a:pt x="17071" y="501560"/>
                  <a:pt x="34693" y="424521"/>
                  <a:pt x="59991" y="349864"/>
                </a:cubicBezTo>
                <a:cubicBezTo>
                  <a:pt x="92024" y="255148"/>
                  <a:pt x="136068" y="164946"/>
                  <a:pt x="191056" y="81450"/>
                </a:cubicBezTo>
                <a:cubicBezTo>
                  <a:pt x="206771" y="57542"/>
                  <a:pt x="223440" y="34206"/>
                  <a:pt x="241062" y="11441"/>
                </a:cubicBezTo>
                <a:cubicBezTo>
                  <a:pt x="243348" y="8298"/>
                  <a:pt x="245729" y="5250"/>
                  <a:pt x="248206" y="2107"/>
                </a:cubicBezTo>
                <a:cubicBezTo>
                  <a:pt x="253254" y="-4370"/>
                  <a:pt x="262302" y="4678"/>
                  <a:pt x="257254" y="11155"/>
                </a:cubicBezTo>
                <a:close/>
              </a:path>
            </a:pathLst>
          </a:custGeom>
          <a:solidFill>
            <a:srgbClr val="FFFFFF"/>
          </a:solidFill>
          <a:ln w="9525" cap="flat">
            <a:noFill/>
            <a:prstDash val="solid"/>
            <a:miter/>
          </a:ln>
        </p:spPr>
        <p:txBody>
          <a:bodyPr rtlCol="0" anchor="ctr"/>
          <a:lstStyle/>
          <a:p>
            <a:endParaRPr lang="zh-CN" altLang="en-US"/>
          </a:p>
        </p:txBody>
      </p:sp>
      <p:sp>
        <p:nvSpPr>
          <p:cNvPr id="14" name="任意多边形: 形状 13">
            <a:extLst>
              <a:ext uri="{FF2B5EF4-FFF2-40B4-BE49-F238E27FC236}">
                <a16:creationId xmlns:a16="http://schemas.microsoft.com/office/drawing/2014/main" id="{7309DE62-8669-FBB1-1167-00B3F3ED3392}"/>
              </a:ext>
            </a:extLst>
          </p:cNvPr>
          <p:cNvSpPr/>
          <p:nvPr userDrawn="1"/>
        </p:nvSpPr>
        <p:spPr>
          <a:xfrm>
            <a:off x="3591119" y="1264270"/>
            <a:ext cx="149491" cy="177705"/>
          </a:xfrm>
          <a:custGeom>
            <a:avLst/>
            <a:gdLst>
              <a:gd name="connsiteX0" fmla="*/ 141384 w 149491"/>
              <a:gd name="connsiteY0" fmla="*/ 177471 h 177705"/>
              <a:gd name="connsiteX1" fmla="*/ -148 w 149491"/>
              <a:gd name="connsiteY1" fmla="*/ 6135 h 177705"/>
              <a:gd name="connsiteX2" fmla="*/ 6405 w 149491"/>
              <a:gd name="connsiteY2" fmla="*/ -123 h 177705"/>
              <a:gd name="connsiteX3" fmla="*/ 12654 w 149491"/>
              <a:gd name="connsiteY3" fmla="*/ 5983 h 177705"/>
              <a:gd name="connsiteX4" fmla="*/ 144642 w 149491"/>
              <a:gd name="connsiteY4" fmla="*/ 165088 h 177705"/>
              <a:gd name="connsiteX5" fmla="*/ 141384 w 149491"/>
              <a:gd name="connsiteY5" fmla="*/ 177471 h 17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491" h="177705">
                <a:moveTo>
                  <a:pt x="141384" y="177471"/>
                </a:moveTo>
                <a:cubicBezTo>
                  <a:pt x="58612" y="162745"/>
                  <a:pt x="-1310" y="90212"/>
                  <a:pt x="-148" y="6135"/>
                </a:cubicBezTo>
                <a:cubicBezTo>
                  <a:pt x="-62" y="2601"/>
                  <a:pt x="2871" y="-199"/>
                  <a:pt x="6405" y="-123"/>
                </a:cubicBezTo>
                <a:cubicBezTo>
                  <a:pt x="9768" y="-37"/>
                  <a:pt x="12501" y="2620"/>
                  <a:pt x="12654" y="5983"/>
                </a:cubicBezTo>
                <a:cubicBezTo>
                  <a:pt x="11435" y="84297"/>
                  <a:pt x="67451" y="151820"/>
                  <a:pt x="144642" y="165088"/>
                </a:cubicBezTo>
                <a:cubicBezTo>
                  <a:pt x="152757" y="166498"/>
                  <a:pt x="149461" y="178871"/>
                  <a:pt x="141384" y="177471"/>
                </a:cubicBezTo>
                <a:close/>
              </a:path>
            </a:pathLst>
          </a:custGeom>
          <a:solidFill>
            <a:srgbClr val="FFFFFF"/>
          </a:solidFill>
          <a:ln w="9525" cap="flat">
            <a:noFill/>
            <a:prstDash val="solid"/>
            <a:miter/>
          </a:ln>
        </p:spPr>
        <p:txBody>
          <a:bodyPr rtlCol="0" anchor="ctr"/>
          <a:lstStyle/>
          <a:p>
            <a:endParaRPr lang="zh-CN" altLang="en-US"/>
          </a:p>
        </p:txBody>
      </p:sp>
      <p:sp>
        <p:nvSpPr>
          <p:cNvPr id="15" name="任意多边形: 形状 14">
            <a:extLst>
              <a:ext uri="{FF2B5EF4-FFF2-40B4-BE49-F238E27FC236}">
                <a16:creationId xmlns:a16="http://schemas.microsoft.com/office/drawing/2014/main" id="{198638C2-3B02-1612-7DF9-B6E56B8DEE1A}"/>
              </a:ext>
            </a:extLst>
          </p:cNvPr>
          <p:cNvSpPr/>
          <p:nvPr userDrawn="1"/>
        </p:nvSpPr>
        <p:spPr>
          <a:xfrm>
            <a:off x="3805253" y="1581130"/>
            <a:ext cx="151073" cy="216114"/>
          </a:xfrm>
          <a:custGeom>
            <a:avLst/>
            <a:gdLst>
              <a:gd name="connsiteX0" fmla="*/ 2726 w 151073"/>
              <a:gd name="connsiteY0" fmla="*/ 203825 h 216114"/>
              <a:gd name="connsiteX1" fmla="*/ 138343 w 151073"/>
              <a:gd name="connsiteY1" fmla="*/ 4514 h 216114"/>
              <a:gd name="connsiteX2" fmla="*/ 150726 w 151073"/>
              <a:gd name="connsiteY2" fmla="*/ 7772 h 216114"/>
              <a:gd name="connsiteX3" fmla="*/ 9184 w 151073"/>
              <a:gd name="connsiteY3" fmla="*/ 214874 h 216114"/>
              <a:gd name="connsiteX4" fmla="*/ 2726 w 151073"/>
              <a:gd name="connsiteY4" fmla="*/ 203825 h 216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73" h="216114">
                <a:moveTo>
                  <a:pt x="2726" y="203825"/>
                </a:moveTo>
                <a:cubicBezTo>
                  <a:pt x="71392" y="156810"/>
                  <a:pt x="119817" y="85648"/>
                  <a:pt x="138343" y="4514"/>
                </a:cubicBezTo>
                <a:cubicBezTo>
                  <a:pt x="140172" y="-3525"/>
                  <a:pt x="152555" y="-258"/>
                  <a:pt x="150726" y="7772"/>
                </a:cubicBezTo>
                <a:cubicBezTo>
                  <a:pt x="131295" y="92163"/>
                  <a:pt x="80746" y="166116"/>
                  <a:pt x="9184" y="214874"/>
                </a:cubicBezTo>
                <a:cubicBezTo>
                  <a:pt x="2355" y="219522"/>
                  <a:pt x="-4065" y="208445"/>
                  <a:pt x="2726" y="203825"/>
                </a:cubicBezTo>
                <a:close/>
              </a:path>
            </a:pathLst>
          </a:custGeom>
          <a:solidFill>
            <a:srgbClr val="FFFFFF"/>
          </a:solidFill>
          <a:ln w="9525" cap="flat">
            <a:noFill/>
            <a:prstDash val="solid"/>
            <a:miter/>
          </a:ln>
        </p:spPr>
        <p:txBody>
          <a:bodyPr rtlCol="0" anchor="ctr"/>
          <a:lstStyle/>
          <a:p>
            <a:endParaRPr lang="zh-CN" altLang="en-US"/>
          </a:p>
        </p:txBody>
      </p:sp>
      <p:sp>
        <p:nvSpPr>
          <p:cNvPr id="16" name="任意多边形: 形状 15">
            <a:extLst>
              <a:ext uri="{FF2B5EF4-FFF2-40B4-BE49-F238E27FC236}">
                <a16:creationId xmlns:a16="http://schemas.microsoft.com/office/drawing/2014/main" id="{2F514D52-2051-6D29-4B5A-1D47BFEA2865}"/>
              </a:ext>
            </a:extLst>
          </p:cNvPr>
          <p:cNvSpPr/>
          <p:nvPr userDrawn="1"/>
        </p:nvSpPr>
        <p:spPr>
          <a:xfrm>
            <a:off x="3827796" y="1072000"/>
            <a:ext cx="108883" cy="31371"/>
          </a:xfrm>
          <a:custGeom>
            <a:avLst/>
            <a:gdLst>
              <a:gd name="connsiteX0" fmla="*/ 7824 w 108883"/>
              <a:gd name="connsiteY0" fmla="*/ 11400 h 31371"/>
              <a:gd name="connsiteX1" fmla="*/ 99417 w 108883"/>
              <a:gd name="connsiteY1" fmla="*/ 1027 h 31371"/>
              <a:gd name="connsiteX2" fmla="*/ 105875 w 108883"/>
              <a:gd name="connsiteY2" fmla="*/ 12076 h 31371"/>
              <a:gd name="connsiteX3" fmla="*/ 4567 w 108883"/>
              <a:gd name="connsiteY3" fmla="*/ 23782 h 31371"/>
              <a:gd name="connsiteX4" fmla="*/ 4 w 108883"/>
              <a:gd name="connsiteY4" fmla="*/ 15962 h 31371"/>
              <a:gd name="connsiteX5" fmla="*/ 7824 w 108883"/>
              <a:gd name="connsiteY5" fmla="*/ 11400 h 3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83" h="31371">
                <a:moveTo>
                  <a:pt x="7824" y="11400"/>
                </a:moveTo>
                <a:cubicBezTo>
                  <a:pt x="38152" y="23563"/>
                  <a:pt x="72575" y="19668"/>
                  <a:pt x="99417" y="1027"/>
                </a:cubicBezTo>
                <a:cubicBezTo>
                  <a:pt x="106179" y="-3707"/>
                  <a:pt x="112590" y="7380"/>
                  <a:pt x="105875" y="12076"/>
                </a:cubicBezTo>
                <a:cubicBezTo>
                  <a:pt x="76138" y="32536"/>
                  <a:pt x="38190" y="36917"/>
                  <a:pt x="4567" y="23782"/>
                </a:cubicBezTo>
                <a:cubicBezTo>
                  <a:pt x="1224" y="22782"/>
                  <a:pt x="-777" y="19363"/>
                  <a:pt x="4" y="15962"/>
                </a:cubicBezTo>
                <a:cubicBezTo>
                  <a:pt x="919" y="12552"/>
                  <a:pt x="4405" y="10514"/>
                  <a:pt x="7824" y="11400"/>
                </a:cubicBezTo>
                <a:close/>
              </a:path>
            </a:pathLst>
          </a:custGeom>
          <a:solidFill>
            <a:srgbClr val="FFFFFF"/>
          </a:solidFill>
          <a:ln w="9525" cap="flat">
            <a:noFill/>
            <a:prstDash val="solid"/>
            <a:miter/>
          </a:ln>
        </p:spPr>
        <p:txBody>
          <a:bodyPr rtlCol="0" anchor="ctr"/>
          <a:lstStyle/>
          <a:p>
            <a:endParaRPr lang="zh-CN" altLang="en-US"/>
          </a:p>
        </p:txBody>
      </p:sp>
      <p:sp>
        <p:nvSpPr>
          <p:cNvPr id="17" name="任意多边形: 形状 16">
            <a:extLst>
              <a:ext uri="{FF2B5EF4-FFF2-40B4-BE49-F238E27FC236}">
                <a16:creationId xmlns:a16="http://schemas.microsoft.com/office/drawing/2014/main" id="{648289BA-C63C-3877-2B69-DA402331FB8F}"/>
              </a:ext>
            </a:extLst>
          </p:cNvPr>
          <p:cNvSpPr/>
          <p:nvPr userDrawn="1"/>
        </p:nvSpPr>
        <p:spPr>
          <a:xfrm>
            <a:off x="3423597" y="1303307"/>
            <a:ext cx="707865" cy="707865"/>
          </a:xfrm>
          <a:custGeom>
            <a:avLst/>
            <a:gdLst>
              <a:gd name="connsiteX0" fmla="*/ 707866 w 707865"/>
              <a:gd name="connsiteY0" fmla="*/ 353933 h 707865"/>
              <a:gd name="connsiteX1" fmla="*/ 353933 w 707865"/>
              <a:gd name="connsiteY1" fmla="*/ 707866 h 707865"/>
              <a:gd name="connsiteX2" fmla="*/ 0 w 707865"/>
              <a:gd name="connsiteY2" fmla="*/ 353933 h 707865"/>
              <a:gd name="connsiteX3" fmla="*/ 353933 w 707865"/>
              <a:gd name="connsiteY3" fmla="*/ 0 h 707865"/>
              <a:gd name="connsiteX4" fmla="*/ 707866 w 707865"/>
              <a:gd name="connsiteY4" fmla="*/ 353933 h 707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865" h="707865">
                <a:moveTo>
                  <a:pt x="707866" y="353933"/>
                </a:moveTo>
                <a:cubicBezTo>
                  <a:pt x="707866" y="549404"/>
                  <a:pt x="549404" y="707866"/>
                  <a:pt x="353933" y="707866"/>
                </a:cubicBezTo>
                <a:cubicBezTo>
                  <a:pt x="158461" y="707866"/>
                  <a:pt x="0" y="549404"/>
                  <a:pt x="0" y="353933"/>
                </a:cubicBezTo>
                <a:cubicBezTo>
                  <a:pt x="0" y="158461"/>
                  <a:pt x="158461" y="0"/>
                  <a:pt x="353933" y="0"/>
                </a:cubicBezTo>
                <a:cubicBezTo>
                  <a:pt x="549405" y="0"/>
                  <a:pt x="707866" y="158461"/>
                  <a:pt x="707866" y="353933"/>
                </a:cubicBezTo>
                <a:close/>
              </a:path>
            </a:pathLst>
          </a:custGeom>
          <a:solidFill>
            <a:schemeClr val="accent4"/>
          </a:solidFill>
          <a:ln w="9525"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5291AD8A-84E7-296D-3AF0-CFD4F10C0B3C}"/>
              </a:ext>
            </a:extLst>
          </p:cNvPr>
          <p:cNvSpPr/>
          <p:nvPr userDrawn="1"/>
        </p:nvSpPr>
        <p:spPr>
          <a:xfrm>
            <a:off x="3423597" y="2911770"/>
            <a:ext cx="707865" cy="707865"/>
          </a:xfrm>
          <a:custGeom>
            <a:avLst/>
            <a:gdLst>
              <a:gd name="connsiteX0" fmla="*/ 707866 w 707865"/>
              <a:gd name="connsiteY0" fmla="*/ 353933 h 707865"/>
              <a:gd name="connsiteX1" fmla="*/ 353933 w 707865"/>
              <a:gd name="connsiteY1" fmla="*/ 707865 h 707865"/>
              <a:gd name="connsiteX2" fmla="*/ 0 w 707865"/>
              <a:gd name="connsiteY2" fmla="*/ 353933 h 707865"/>
              <a:gd name="connsiteX3" fmla="*/ 353933 w 707865"/>
              <a:gd name="connsiteY3" fmla="*/ 0 h 707865"/>
              <a:gd name="connsiteX4" fmla="*/ 707866 w 707865"/>
              <a:gd name="connsiteY4" fmla="*/ 353933 h 707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865" h="707865">
                <a:moveTo>
                  <a:pt x="707866" y="353933"/>
                </a:moveTo>
                <a:cubicBezTo>
                  <a:pt x="707866" y="549405"/>
                  <a:pt x="549404" y="707865"/>
                  <a:pt x="353933" y="707865"/>
                </a:cubicBezTo>
                <a:cubicBezTo>
                  <a:pt x="158461" y="707865"/>
                  <a:pt x="0" y="549404"/>
                  <a:pt x="0" y="353933"/>
                </a:cubicBezTo>
                <a:cubicBezTo>
                  <a:pt x="0" y="158461"/>
                  <a:pt x="158461" y="0"/>
                  <a:pt x="353933" y="0"/>
                </a:cubicBezTo>
                <a:cubicBezTo>
                  <a:pt x="549405" y="0"/>
                  <a:pt x="707866" y="158461"/>
                  <a:pt x="707866" y="353933"/>
                </a:cubicBezTo>
                <a:close/>
              </a:path>
            </a:pathLst>
          </a:custGeom>
          <a:solidFill>
            <a:schemeClr val="accent4"/>
          </a:solidFill>
          <a:ln w="9525"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9ABF4CF2-ACC8-C986-00CD-CFF4D79D2997}"/>
              </a:ext>
            </a:extLst>
          </p:cNvPr>
          <p:cNvSpPr/>
          <p:nvPr userDrawn="1"/>
        </p:nvSpPr>
        <p:spPr>
          <a:xfrm>
            <a:off x="3423597" y="4520233"/>
            <a:ext cx="707865" cy="707865"/>
          </a:xfrm>
          <a:custGeom>
            <a:avLst/>
            <a:gdLst>
              <a:gd name="connsiteX0" fmla="*/ 707866 w 707865"/>
              <a:gd name="connsiteY0" fmla="*/ 353933 h 707865"/>
              <a:gd name="connsiteX1" fmla="*/ 353933 w 707865"/>
              <a:gd name="connsiteY1" fmla="*/ 707865 h 707865"/>
              <a:gd name="connsiteX2" fmla="*/ 0 w 707865"/>
              <a:gd name="connsiteY2" fmla="*/ 353933 h 707865"/>
              <a:gd name="connsiteX3" fmla="*/ 353933 w 707865"/>
              <a:gd name="connsiteY3" fmla="*/ 0 h 707865"/>
              <a:gd name="connsiteX4" fmla="*/ 707866 w 707865"/>
              <a:gd name="connsiteY4" fmla="*/ 353933 h 707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865" h="707865">
                <a:moveTo>
                  <a:pt x="707866" y="353933"/>
                </a:moveTo>
                <a:cubicBezTo>
                  <a:pt x="707866" y="549405"/>
                  <a:pt x="549404" y="707865"/>
                  <a:pt x="353933" y="707865"/>
                </a:cubicBezTo>
                <a:cubicBezTo>
                  <a:pt x="158461" y="707865"/>
                  <a:pt x="0" y="549404"/>
                  <a:pt x="0" y="353933"/>
                </a:cubicBezTo>
                <a:cubicBezTo>
                  <a:pt x="0" y="158461"/>
                  <a:pt x="158461" y="0"/>
                  <a:pt x="353933" y="0"/>
                </a:cubicBezTo>
                <a:cubicBezTo>
                  <a:pt x="549405" y="0"/>
                  <a:pt x="707866" y="158461"/>
                  <a:pt x="707866" y="353933"/>
                </a:cubicBezTo>
                <a:close/>
              </a:path>
            </a:pathLst>
          </a:custGeom>
          <a:solidFill>
            <a:schemeClr val="accent1"/>
          </a:solidFill>
          <a:ln w="9525" cap="flat">
            <a:noFill/>
            <a:prstDash val="solid"/>
            <a:miter/>
          </a:ln>
        </p:spPr>
        <p:txBody>
          <a:bodyPr rtlCol="0" anchor="ctr"/>
          <a:lstStyle/>
          <a:p>
            <a:endParaRPr lang="zh-CN" altLang="en-US"/>
          </a:p>
        </p:txBody>
      </p:sp>
      <p:sp>
        <p:nvSpPr>
          <p:cNvPr id="20" name="任意多边形: 形状 19">
            <a:extLst>
              <a:ext uri="{FF2B5EF4-FFF2-40B4-BE49-F238E27FC236}">
                <a16:creationId xmlns:a16="http://schemas.microsoft.com/office/drawing/2014/main" id="{4287471E-274A-63EF-94A5-83CECBEE8507}"/>
              </a:ext>
            </a:extLst>
          </p:cNvPr>
          <p:cNvSpPr/>
          <p:nvPr userDrawn="1"/>
        </p:nvSpPr>
        <p:spPr>
          <a:xfrm>
            <a:off x="1851468" y="2242432"/>
            <a:ext cx="369571" cy="1433856"/>
          </a:xfrm>
          <a:custGeom>
            <a:avLst/>
            <a:gdLst>
              <a:gd name="connsiteX0" fmla="*/ 327934 w 369571"/>
              <a:gd name="connsiteY0" fmla="*/ 1406194 h 1433856"/>
              <a:gd name="connsiteX1" fmla="*/ 342497 w 369571"/>
              <a:gd name="connsiteY1" fmla="*/ 1243326 h 1433856"/>
              <a:gd name="connsiteX2" fmla="*/ 328096 w 369571"/>
              <a:gd name="connsiteY2" fmla="*/ 1228896 h 1433856"/>
              <a:gd name="connsiteX3" fmla="*/ 287624 w 369571"/>
              <a:gd name="connsiteY3" fmla="*/ 290664 h 1433856"/>
              <a:gd name="connsiteX4" fmla="*/ 148768 w 369571"/>
              <a:gd name="connsiteY4" fmla="*/ 28898 h 1433856"/>
              <a:gd name="connsiteX5" fmla="*/ -164 w 369571"/>
              <a:gd name="connsiteY5" fmla="*/ -124 h 1433856"/>
              <a:gd name="connsiteX6" fmla="*/ 34078 w 369571"/>
              <a:gd name="connsiteY6" fmla="*/ 430015 h 1433856"/>
              <a:gd name="connsiteX7" fmla="*/ 158998 w 369571"/>
              <a:gd name="connsiteY7" fmla="*/ 1248812 h 1433856"/>
              <a:gd name="connsiteX8" fmla="*/ 184144 w 369571"/>
              <a:gd name="connsiteY8" fmla="*/ 1411290 h 1433856"/>
              <a:gd name="connsiteX9" fmla="*/ 327934 w 369571"/>
              <a:gd name="connsiteY9" fmla="*/ 1406194 h 14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571" h="1433856">
                <a:moveTo>
                  <a:pt x="327934" y="1406194"/>
                </a:moveTo>
                <a:cubicBezTo>
                  <a:pt x="376930" y="1365237"/>
                  <a:pt x="383445" y="1292323"/>
                  <a:pt x="342497" y="1243326"/>
                </a:cubicBezTo>
                <a:cubicBezTo>
                  <a:pt x="338135" y="1238106"/>
                  <a:pt x="333315" y="1233277"/>
                  <a:pt x="328096" y="1228896"/>
                </a:cubicBezTo>
                <a:lnTo>
                  <a:pt x="287624" y="290664"/>
                </a:lnTo>
                <a:lnTo>
                  <a:pt x="148768" y="28898"/>
                </a:lnTo>
                <a:lnTo>
                  <a:pt x="-164" y="-124"/>
                </a:lnTo>
                <a:lnTo>
                  <a:pt x="34078" y="430015"/>
                </a:lnTo>
                <a:lnTo>
                  <a:pt x="158998" y="1248812"/>
                </a:lnTo>
                <a:cubicBezTo>
                  <a:pt x="121079" y="1300628"/>
                  <a:pt x="132338" y="1373362"/>
                  <a:pt x="184144" y="1411290"/>
                </a:cubicBezTo>
                <a:cubicBezTo>
                  <a:pt x="227493" y="1443018"/>
                  <a:pt x="286938" y="1440913"/>
                  <a:pt x="327934" y="1406194"/>
                </a:cubicBezTo>
                <a:close/>
              </a:path>
            </a:pathLst>
          </a:custGeom>
          <a:solidFill>
            <a:schemeClr val="accent4"/>
          </a:solidFill>
          <a:ln w="9525" cap="flat">
            <a:noFill/>
            <a:prstDash val="solid"/>
            <a:miter/>
          </a:ln>
        </p:spPr>
        <p:txBody>
          <a:bodyPr rtlCol="0" anchor="ctr"/>
          <a:lstStyle/>
          <a:p>
            <a:endParaRPr lang="zh-CN" altLang="en-US"/>
          </a:p>
        </p:txBody>
      </p:sp>
      <p:sp>
        <p:nvSpPr>
          <p:cNvPr id="21" name="任意多边形: 形状 20">
            <a:extLst>
              <a:ext uri="{FF2B5EF4-FFF2-40B4-BE49-F238E27FC236}">
                <a16:creationId xmlns:a16="http://schemas.microsoft.com/office/drawing/2014/main" id="{820FF6B0-54BE-3F45-27E1-2BA446FB187B}"/>
              </a:ext>
            </a:extLst>
          </p:cNvPr>
          <p:cNvSpPr/>
          <p:nvPr userDrawn="1"/>
        </p:nvSpPr>
        <p:spPr>
          <a:xfrm>
            <a:off x="1246334" y="950984"/>
            <a:ext cx="593980" cy="593980"/>
          </a:xfrm>
          <a:custGeom>
            <a:avLst/>
            <a:gdLst>
              <a:gd name="connsiteX0" fmla="*/ 593981 w 593980"/>
              <a:gd name="connsiteY0" fmla="*/ 296991 h 593980"/>
              <a:gd name="connsiteX1" fmla="*/ 296990 w 593980"/>
              <a:gd name="connsiteY1" fmla="*/ 593981 h 593980"/>
              <a:gd name="connsiteX2" fmla="*/ 0 w 593980"/>
              <a:gd name="connsiteY2" fmla="*/ 296991 h 593980"/>
              <a:gd name="connsiteX3" fmla="*/ 296990 w 593980"/>
              <a:gd name="connsiteY3" fmla="*/ 0 h 593980"/>
              <a:gd name="connsiteX4" fmla="*/ 593981 w 593980"/>
              <a:gd name="connsiteY4" fmla="*/ 296991 h 593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980" h="593980">
                <a:moveTo>
                  <a:pt x="593981" y="296991"/>
                </a:moveTo>
                <a:cubicBezTo>
                  <a:pt x="593981" y="461014"/>
                  <a:pt x="461014" y="593981"/>
                  <a:pt x="296990" y="593981"/>
                </a:cubicBezTo>
                <a:cubicBezTo>
                  <a:pt x="132967" y="593981"/>
                  <a:pt x="0" y="461014"/>
                  <a:pt x="0" y="296991"/>
                </a:cubicBezTo>
                <a:cubicBezTo>
                  <a:pt x="0" y="132967"/>
                  <a:pt x="132967" y="0"/>
                  <a:pt x="296990" y="0"/>
                </a:cubicBezTo>
                <a:cubicBezTo>
                  <a:pt x="461014" y="0"/>
                  <a:pt x="593981" y="132967"/>
                  <a:pt x="593981" y="296991"/>
                </a:cubicBezTo>
                <a:close/>
              </a:path>
            </a:pathLst>
          </a:custGeom>
          <a:solidFill>
            <a:schemeClr val="accent4"/>
          </a:solidFill>
          <a:ln w="9525" cap="flat">
            <a:noFill/>
            <a:prstDash val="solid"/>
            <a:miter/>
          </a:ln>
        </p:spPr>
        <p:txBody>
          <a:bodyPr rtlCol="0" anchor="ctr"/>
          <a:lstStyle/>
          <a:p>
            <a:endParaRPr lang="zh-CN" altLang="en-US"/>
          </a:p>
        </p:txBody>
      </p:sp>
      <p:sp>
        <p:nvSpPr>
          <p:cNvPr id="22" name="任意多边形: 形状 21">
            <a:extLst>
              <a:ext uri="{FF2B5EF4-FFF2-40B4-BE49-F238E27FC236}">
                <a16:creationId xmlns:a16="http://schemas.microsoft.com/office/drawing/2014/main" id="{CFA145C8-EB66-4E42-0213-A96C2AF46794}"/>
              </a:ext>
            </a:extLst>
          </p:cNvPr>
          <p:cNvSpPr/>
          <p:nvPr userDrawn="1"/>
        </p:nvSpPr>
        <p:spPr>
          <a:xfrm>
            <a:off x="887204" y="1605434"/>
            <a:ext cx="1175480" cy="2026412"/>
          </a:xfrm>
          <a:custGeom>
            <a:avLst/>
            <a:gdLst>
              <a:gd name="connsiteX0" fmla="*/ 696818 w 1175480"/>
              <a:gd name="connsiteY0" fmla="*/ 2026276 h 2026412"/>
              <a:gd name="connsiteX1" fmla="*/ 7570 w 1175480"/>
              <a:gd name="connsiteY1" fmla="*/ 1876762 h 2026412"/>
              <a:gd name="connsiteX2" fmla="*/ 4084 w 1175480"/>
              <a:gd name="connsiteY2" fmla="*/ 1874971 h 2026412"/>
              <a:gd name="connsiteX3" fmla="*/ 5160 w 1175480"/>
              <a:gd name="connsiteY3" fmla="*/ 1871218 h 2026412"/>
              <a:gd name="connsiteX4" fmla="*/ 7608 w 1175480"/>
              <a:gd name="connsiteY4" fmla="*/ 1763643 h 2026412"/>
              <a:gd name="connsiteX5" fmla="*/ -69 w 1175480"/>
              <a:gd name="connsiteY5" fmla="*/ 1754585 h 2026412"/>
              <a:gd name="connsiteX6" fmla="*/ 16562 w 1175480"/>
              <a:gd name="connsiteY6" fmla="*/ 1731048 h 2026412"/>
              <a:gd name="connsiteX7" fmla="*/ 47737 w 1175480"/>
              <a:gd name="connsiteY7" fmla="*/ 1648009 h 2026412"/>
              <a:gd name="connsiteX8" fmla="*/ 103935 w 1175480"/>
              <a:gd name="connsiteY8" fmla="*/ 1193305 h 2026412"/>
              <a:gd name="connsiteX9" fmla="*/ 70083 w 1175480"/>
              <a:gd name="connsiteY9" fmla="*/ 617719 h 2026412"/>
              <a:gd name="connsiteX10" fmla="*/ 424137 w 1175480"/>
              <a:gd name="connsiteY10" fmla="*/ 128400 h 2026412"/>
              <a:gd name="connsiteX11" fmla="*/ 424889 w 1175480"/>
              <a:gd name="connsiteY11" fmla="*/ 128200 h 2026412"/>
              <a:gd name="connsiteX12" fmla="*/ 425670 w 1175480"/>
              <a:gd name="connsiteY12" fmla="*/ 128257 h 2026412"/>
              <a:gd name="connsiteX13" fmla="*/ 457169 w 1175480"/>
              <a:gd name="connsiteY13" fmla="*/ 64135 h 2026412"/>
              <a:gd name="connsiteX14" fmla="*/ 493564 w 1175480"/>
              <a:gd name="connsiteY14" fmla="*/ -92 h 2026412"/>
              <a:gd name="connsiteX15" fmla="*/ 733908 w 1175480"/>
              <a:gd name="connsiteY15" fmla="*/ 15196 h 2026412"/>
              <a:gd name="connsiteX16" fmla="*/ 848656 w 1175480"/>
              <a:gd name="connsiteY16" fmla="*/ 156394 h 2026412"/>
              <a:gd name="connsiteX17" fmla="*/ 1108698 w 1175480"/>
              <a:gd name="connsiteY17" fmla="*/ 777138 h 2026412"/>
              <a:gd name="connsiteX18" fmla="*/ 1060911 w 1175480"/>
              <a:gd name="connsiteY18" fmla="*/ 982631 h 2026412"/>
              <a:gd name="connsiteX19" fmla="*/ 1018687 w 1175480"/>
              <a:gd name="connsiteY19" fmla="*/ 1081367 h 2026412"/>
              <a:gd name="connsiteX20" fmla="*/ 1032593 w 1175480"/>
              <a:gd name="connsiteY20" fmla="*/ 1276153 h 2026412"/>
              <a:gd name="connsiteX21" fmla="*/ 1075599 w 1175480"/>
              <a:gd name="connsiteY21" fmla="*/ 1460872 h 2026412"/>
              <a:gd name="connsiteX22" fmla="*/ 1090391 w 1175480"/>
              <a:gd name="connsiteY22" fmla="*/ 1617520 h 2026412"/>
              <a:gd name="connsiteX23" fmla="*/ 1117833 w 1175480"/>
              <a:gd name="connsiteY23" fmla="*/ 1759404 h 2026412"/>
              <a:gd name="connsiteX24" fmla="*/ 1175316 w 1175480"/>
              <a:gd name="connsiteY24" fmla="*/ 1946218 h 2026412"/>
              <a:gd name="connsiteX25" fmla="*/ 1170982 w 1175480"/>
              <a:gd name="connsiteY25" fmla="*/ 1947732 h 2026412"/>
              <a:gd name="connsiteX26" fmla="*/ 696818 w 1175480"/>
              <a:gd name="connsiteY26" fmla="*/ 2026276 h 202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5480" h="2026412">
                <a:moveTo>
                  <a:pt x="696818" y="2026276"/>
                </a:moveTo>
                <a:cubicBezTo>
                  <a:pt x="305293" y="2026285"/>
                  <a:pt x="11590" y="1878819"/>
                  <a:pt x="7570" y="1876762"/>
                </a:cubicBezTo>
                <a:lnTo>
                  <a:pt x="4084" y="1874971"/>
                </a:lnTo>
                <a:lnTo>
                  <a:pt x="5160" y="1871218"/>
                </a:lnTo>
                <a:cubicBezTo>
                  <a:pt x="15666" y="1834404"/>
                  <a:pt x="25629" y="1772654"/>
                  <a:pt x="7608" y="1763643"/>
                </a:cubicBezTo>
                <a:cubicBezTo>
                  <a:pt x="3665" y="1762138"/>
                  <a:pt x="769" y="1758718"/>
                  <a:pt x="-69" y="1754585"/>
                </a:cubicBezTo>
                <a:cubicBezTo>
                  <a:pt x="-1098" y="1747184"/>
                  <a:pt x="6303" y="1740421"/>
                  <a:pt x="16562" y="1731048"/>
                </a:cubicBezTo>
                <a:cubicBezTo>
                  <a:pt x="36469" y="1712875"/>
                  <a:pt x="63729" y="1687976"/>
                  <a:pt x="47737" y="1648009"/>
                </a:cubicBezTo>
                <a:cubicBezTo>
                  <a:pt x="19553" y="1577543"/>
                  <a:pt x="98810" y="1216451"/>
                  <a:pt x="103935" y="1193305"/>
                </a:cubicBezTo>
                <a:lnTo>
                  <a:pt x="70083" y="617719"/>
                </a:lnTo>
                <a:cubicBezTo>
                  <a:pt x="57367" y="391366"/>
                  <a:pt x="205157" y="187112"/>
                  <a:pt x="424137" y="128400"/>
                </a:cubicBezTo>
                <a:lnTo>
                  <a:pt x="424889" y="128200"/>
                </a:lnTo>
                <a:lnTo>
                  <a:pt x="425670" y="128257"/>
                </a:lnTo>
                <a:cubicBezTo>
                  <a:pt x="436671" y="128867"/>
                  <a:pt x="448330" y="91491"/>
                  <a:pt x="457169" y="64135"/>
                </a:cubicBezTo>
                <a:cubicBezTo>
                  <a:pt x="470228" y="23692"/>
                  <a:pt x="478858" y="-1149"/>
                  <a:pt x="493564" y="-92"/>
                </a:cubicBezTo>
                <a:cubicBezTo>
                  <a:pt x="607454" y="7252"/>
                  <a:pt x="683340" y="12052"/>
                  <a:pt x="733908" y="15196"/>
                </a:cubicBezTo>
                <a:cubicBezTo>
                  <a:pt x="829787" y="21149"/>
                  <a:pt x="846589" y="137773"/>
                  <a:pt x="848656" y="156394"/>
                </a:cubicBezTo>
                <a:cubicBezTo>
                  <a:pt x="1060349" y="285391"/>
                  <a:pt x="1165239" y="535775"/>
                  <a:pt x="1108698" y="777138"/>
                </a:cubicBezTo>
                <a:lnTo>
                  <a:pt x="1060911" y="982631"/>
                </a:lnTo>
                <a:lnTo>
                  <a:pt x="1018687" y="1081367"/>
                </a:lnTo>
                <a:lnTo>
                  <a:pt x="1032593" y="1276153"/>
                </a:lnTo>
                <a:cubicBezTo>
                  <a:pt x="1098097" y="1330617"/>
                  <a:pt x="1079333" y="1442041"/>
                  <a:pt x="1075599" y="1460872"/>
                </a:cubicBezTo>
                <a:cubicBezTo>
                  <a:pt x="1138016" y="1525442"/>
                  <a:pt x="1099688" y="1601432"/>
                  <a:pt x="1090391" y="1617520"/>
                </a:cubicBezTo>
                <a:cubicBezTo>
                  <a:pt x="1122843" y="1657172"/>
                  <a:pt x="1133158" y="1710503"/>
                  <a:pt x="1117833" y="1759404"/>
                </a:cubicBezTo>
                <a:lnTo>
                  <a:pt x="1175316" y="1946218"/>
                </a:lnTo>
                <a:lnTo>
                  <a:pt x="1170982" y="1947732"/>
                </a:lnTo>
                <a:cubicBezTo>
                  <a:pt x="1018468" y="2000387"/>
                  <a:pt x="858162" y="2026942"/>
                  <a:pt x="696818" y="2026276"/>
                </a:cubicBezTo>
                <a:close/>
              </a:path>
            </a:pathLst>
          </a:custGeom>
          <a:solidFill>
            <a:schemeClr val="accent3"/>
          </a:solidFill>
          <a:ln w="9525" cap="flat">
            <a:noFill/>
            <a:prstDash val="solid"/>
            <a:miter/>
          </a:ln>
        </p:spPr>
        <p:txBody>
          <a:bodyPr rtlCol="0" anchor="ctr"/>
          <a:lstStyle/>
          <a:p>
            <a:endParaRPr lang="zh-CN" altLang="en-US"/>
          </a:p>
        </p:txBody>
      </p:sp>
      <p:sp>
        <p:nvSpPr>
          <p:cNvPr id="23" name="任意多边形: 形状 22">
            <a:extLst>
              <a:ext uri="{FF2B5EF4-FFF2-40B4-BE49-F238E27FC236}">
                <a16:creationId xmlns:a16="http://schemas.microsoft.com/office/drawing/2014/main" id="{56143042-F479-AAC4-E4B1-9C9D6312D035}"/>
              </a:ext>
            </a:extLst>
          </p:cNvPr>
          <p:cNvSpPr/>
          <p:nvPr userDrawn="1"/>
        </p:nvSpPr>
        <p:spPr>
          <a:xfrm>
            <a:off x="1644613" y="1899281"/>
            <a:ext cx="534609" cy="706634"/>
          </a:xfrm>
          <a:custGeom>
            <a:avLst/>
            <a:gdLst>
              <a:gd name="connsiteX0" fmla="*/ 186402 w 534609"/>
              <a:gd name="connsiteY0" fmla="*/ 706510 h 706634"/>
              <a:gd name="connsiteX1" fmla="*/ -164 w 534609"/>
              <a:gd name="connsiteY1" fmla="*/ 347732 h 706634"/>
              <a:gd name="connsiteX2" fmla="*/ 128842 w 534609"/>
              <a:gd name="connsiteY2" fmla="*/ 3737 h 706634"/>
              <a:gd name="connsiteX3" fmla="*/ 131566 w 534609"/>
              <a:gd name="connsiteY3" fmla="*/ 3289 h 706634"/>
              <a:gd name="connsiteX4" fmla="*/ 389037 w 534609"/>
              <a:gd name="connsiteY4" fmla="*/ 121837 h 706634"/>
              <a:gd name="connsiteX5" fmla="*/ 476409 w 534609"/>
              <a:gd name="connsiteY5" fmla="*/ 346484 h 706634"/>
              <a:gd name="connsiteX6" fmla="*/ 532836 w 534609"/>
              <a:gd name="connsiteY6" fmla="*/ 614622 h 706634"/>
              <a:gd name="connsiteX7" fmla="*/ 534445 w 534609"/>
              <a:gd name="connsiteY7" fmla="*/ 619490 h 70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609" h="706634">
                <a:moveTo>
                  <a:pt x="186402" y="706510"/>
                </a:moveTo>
                <a:lnTo>
                  <a:pt x="-164" y="347732"/>
                </a:lnTo>
                <a:lnTo>
                  <a:pt x="128842" y="3737"/>
                </a:lnTo>
                <a:lnTo>
                  <a:pt x="131566" y="3289"/>
                </a:lnTo>
                <a:cubicBezTo>
                  <a:pt x="233560" y="-13628"/>
                  <a:pt x="335573" y="33340"/>
                  <a:pt x="389037" y="121837"/>
                </a:cubicBezTo>
                <a:cubicBezTo>
                  <a:pt x="431090" y="191027"/>
                  <a:pt x="460665" y="267065"/>
                  <a:pt x="476409" y="346484"/>
                </a:cubicBezTo>
                <a:cubicBezTo>
                  <a:pt x="518177" y="569245"/>
                  <a:pt x="532693" y="614194"/>
                  <a:pt x="532836" y="614622"/>
                </a:cubicBezTo>
                <a:lnTo>
                  <a:pt x="534445" y="619490"/>
                </a:lnTo>
                <a:close/>
              </a:path>
            </a:pathLst>
          </a:custGeom>
          <a:solidFill>
            <a:schemeClr val="accent3"/>
          </a:solidFill>
          <a:ln w="9525" cap="flat">
            <a:noFill/>
            <a:prstDash val="solid"/>
            <a:miter/>
          </a:ln>
        </p:spPr>
        <p:txBody>
          <a:bodyPr rtlCol="0" anchor="ctr"/>
          <a:lstStyle/>
          <a:p>
            <a:endParaRPr lang="zh-CN" altLang="en-US"/>
          </a:p>
        </p:txBody>
      </p:sp>
      <p:sp>
        <p:nvSpPr>
          <p:cNvPr id="24" name="任意多边形: 形状 23">
            <a:extLst>
              <a:ext uri="{FF2B5EF4-FFF2-40B4-BE49-F238E27FC236}">
                <a16:creationId xmlns:a16="http://schemas.microsoft.com/office/drawing/2014/main" id="{804C3DAC-B8ED-A18D-4BB2-5A9D93200E5E}"/>
              </a:ext>
            </a:extLst>
          </p:cNvPr>
          <p:cNvSpPr/>
          <p:nvPr userDrawn="1"/>
        </p:nvSpPr>
        <p:spPr>
          <a:xfrm>
            <a:off x="1649935" y="2952479"/>
            <a:ext cx="707865" cy="707865"/>
          </a:xfrm>
          <a:custGeom>
            <a:avLst/>
            <a:gdLst>
              <a:gd name="connsiteX0" fmla="*/ 707866 w 707865"/>
              <a:gd name="connsiteY0" fmla="*/ 353933 h 707865"/>
              <a:gd name="connsiteX1" fmla="*/ 353933 w 707865"/>
              <a:gd name="connsiteY1" fmla="*/ 707866 h 707865"/>
              <a:gd name="connsiteX2" fmla="*/ 0 w 707865"/>
              <a:gd name="connsiteY2" fmla="*/ 353933 h 707865"/>
              <a:gd name="connsiteX3" fmla="*/ 353933 w 707865"/>
              <a:gd name="connsiteY3" fmla="*/ 0 h 707865"/>
              <a:gd name="connsiteX4" fmla="*/ 707866 w 707865"/>
              <a:gd name="connsiteY4" fmla="*/ 353933 h 707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865" h="707865">
                <a:moveTo>
                  <a:pt x="707866" y="353933"/>
                </a:moveTo>
                <a:cubicBezTo>
                  <a:pt x="707866" y="549405"/>
                  <a:pt x="549404" y="707866"/>
                  <a:pt x="353933" y="707866"/>
                </a:cubicBezTo>
                <a:cubicBezTo>
                  <a:pt x="158461" y="707866"/>
                  <a:pt x="0" y="549404"/>
                  <a:pt x="0" y="353933"/>
                </a:cubicBezTo>
                <a:cubicBezTo>
                  <a:pt x="0" y="158461"/>
                  <a:pt x="158461" y="0"/>
                  <a:pt x="353933" y="0"/>
                </a:cubicBezTo>
                <a:cubicBezTo>
                  <a:pt x="549404" y="0"/>
                  <a:pt x="707866" y="158461"/>
                  <a:pt x="707866" y="353933"/>
                </a:cubicBezTo>
                <a:close/>
              </a:path>
            </a:pathLst>
          </a:custGeom>
          <a:solidFill>
            <a:schemeClr val="accent1"/>
          </a:solidFill>
          <a:ln w="9525" cap="flat">
            <a:noFill/>
            <a:prstDash val="solid"/>
            <a:miter/>
          </a:ln>
        </p:spPr>
        <p:txBody>
          <a:bodyPr rtlCol="0" anchor="ctr"/>
          <a:lstStyle/>
          <a:p>
            <a:endParaRPr lang="zh-CN" altLang="en-US"/>
          </a:p>
        </p:txBody>
      </p:sp>
      <p:sp>
        <p:nvSpPr>
          <p:cNvPr id="25" name="任意多边形: 形状 24">
            <a:extLst>
              <a:ext uri="{FF2B5EF4-FFF2-40B4-BE49-F238E27FC236}">
                <a16:creationId xmlns:a16="http://schemas.microsoft.com/office/drawing/2014/main" id="{F106B483-FFCD-F9EA-4619-FD34F21AC90C}"/>
              </a:ext>
            </a:extLst>
          </p:cNvPr>
          <p:cNvSpPr/>
          <p:nvPr userDrawn="1"/>
        </p:nvSpPr>
        <p:spPr>
          <a:xfrm>
            <a:off x="1287149" y="2246927"/>
            <a:ext cx="531365" cy="1433192"/>
          </a:xfrm>
          <a:custGeom>
            <a:avLst/>
            <a:gdLst>
              <a:gd name="connsiteX0" fmla="*/ 378292 w 531365"/>
              <a:gd name="connsiteY0" fmla="*/ 1427130 h 1433192"/>
              <a:gd name="connsiteX1" fmla="*/ 304064 w 531365"/>
              <a:gd name="connsiteY1" fmla="*/ 1281436 h 1433192"/>
              <a:gd name="connsiteX2" fmla="*/ 312046 w 531365"/>
              <a:gd name="connsiteY2" fmla="*/ 1262681 h 1433192"/>
              <a:gd name="connsiteX3" fmla="*/ -164 w 531365"/>
              <a:gd name="connsiteY3" fmla="*/ 376989 h 1433192"/>
              <a:gd name="connsiteX4" fmla="*/ 31096 w 531365"/>
              <a:gd name="connsiteY4" fmla="*/ 82324 h 1433192"/>
              <a:gd name="connsiteX5" fmla="*/ 158474 w 531365"/>
              <a:gd name="connsiteY5" fmla="*/ -124 h 1433192"/>
              <a:gd name="connsiteX6" fmla="*/ 287052 w 531365"/>
              <a:gd name="connsiteY6" fmla="*/ 411784 h 1433192"/>
              <a:gd name="connsiteX7" fmla="*/ 476381 w 531365"/>
              <a:gd name="connsiteY7" fmla="*/ 1218123 h 1433192"/>
              <a:gd name="connsiteX8" fmla="*/ 513623 w 531365"/>
              <a:gd name="connsiteY8" fmla="*/ 1378257 h 1433192"/>
              <a:gd name="connsiteX9" fmla="*/ 378292 w 531365"/>
              <a:gd name="connsiteY9" fmla="*/ 1427130 h 143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365" h="1433192">
                <a:moveTo>
                  <a:pt x="378292" y="1427130"/>
                </a:moveTo>
                <a:cubicBezTo>
                  <a:pt x="317561" y="1407404"/>
                  <a:pt x="284328" y="1342167"/>
                  <a:pt x="304064" y="1281436"/>
                </a:cubicBezTo>
                <a:cubicBezTo>
                  <a:pt x="306169" y="1274959"/>
                  <a:pt x="308836" y="1268682"/>
                  <a:pt x="312046" y="1262681"/>
                </a:cubicBezTo>
                <a:lnTo>
                  <a:pt x="-164" y="376989"/>
                </a:lnTo>
                <a:lnTo>
                  <a:pt x="31096" y="82324"/>
                </a:lnTo>
                <a:lnTo>
                  <a:pt x="158474" y="-124"/>
                </a:lnTo>
                <a:lnTo>
                  <a:pt x="287052" y="411784"/>
                </a:lnTo>
                <a:lnTo>
                  <a:pt x="476381" y="1218123"/>
                </a:lnTo>
                <a:cubicBezTo>
                  <a:pt x="530883" y="1252061"/>
                  <a:pt x="547552" y="1323755"/>
                  <a:pt x="513623" y="1378257"/>
                </a:cubicBezTo>
                <a:cubicBezTo>
                  <a:pt x="485220" y="1423854"/>
                  <a:pt x="429280" y="1444066"/>
                  <a:pt x="378292" y="1427130"/>
                </a:cubicBezTo>
                <a:close/>
              </a:path>
            </a:pathLst>
          </a:custGeom>
          <a:solidFill>
            <a:schemeClr val="accent4"/>
          </a:solidFill>
          <a:ln w="9525" cap="flat">
            <a:noFill/>
            <a:prstDash val="solid"/>
            <a:miter/>
          </a:ln>
        </p:spPr>
        <p:txBody>
          <a:bodyPr rtlCol="0" anchor="ctr"/>
          <a:lstStyle/>
          <a:p>
            <a:endParaRPr lang="zh-CN" altLang="en-US"/>
          </a:p>
        </p:txBody>
      </p:sp>
      <p:sp>
        <p:nvSpPr>
          <p:cNvPr id="26" name="任意多边形: 形状 25">
            <a:extLst>
              <a:ext uri="{FF2B5EF4-FFF2-40B4-BE49-F238E27FC236}">
                <a16:creationId xmlns:a16="http://schemas.microsoft.com/office/drawing/2014/main" id="{AB100B32-89E4-4ADB-372A-0C58AAB17CE2}"/>
              </a:ext>
            </a:extLst>
          </p:cNvPr>
          <p:cNvSpPr/>
          <p:nvPr userDrawn="1"/>
        </p:nvSpPr>
        <p:spPr>
          <a:xfrm>
            <a:off x="1118919" y="1905151"/>
            <a:ext cx="466724" cy="696896"/>
          </a:xfrm>
          <a:custGeom>
            <a:avLst/>
            <a:gdLst>
              <a:gd name="connsiteX0" fmla="*/ 0 w 466724"/>
              <a:gd name="connsiteY0" fmla="*/ 114300 h 696896"/>
              <a:gd name="connsiteX1" fmla="*/ 295275 w 466724"/>
              <a:gd name="connsiteY1" fmla="*/ 0 h 696896"/>
              <a:gd name="connsiteX2" fmla="*/ 466725 w 466724"/>
              <a:gd name="connsiteY2" fmla="*/ 571500 h 696896"/>
              <a:gd name="connsiteX3" fmla="*/ 70990 w 466724"/>
              <a:gd name="connsiteY3" fmla="*/ 696897 h 696896"/>
              <a:gd name="connsiteX4" fmla="*/ 0 w 466724"/>
              <a:gd name="connsiteY4" fmla="*/ 114300 h 696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24" h="696896">
                <a:moveTo>
                  <a:pt x="0" y="114300"/>
                </a:moveTo>
                <a:lnTo>
                  <a:pt x="295275" y="0"/>
                </a:lnTo>
                <a:lnTo>
                  <a:pt x="466725" y="571500"/>
                </a:lnTo>
                <a:lnTo>
                  <a:pt x="70990" y="696897"/>
                </a:lnTo>
                <a:lnTo>
                  <a:pt x="0" y="114300"/>
                </a:lnTo>
                <a:close/>
              </a:path>
            </a:pathLst>
          </a:custGeom>
          <a:solidFill>
            <a:schemeClr val="accent3"/>
          </a:solidFill>
          <a:ln w="9525" cap="flat">
            <a:noFill/>
            <a:prstDash val="solid"/>
            <a:miter/>
          </a:ln>
        </p:spPr>
        <p:txBody>
          <a:bodyPr rtlCol="0" anchor="ctr"/>
          <a:lstStyle/>
          <a:p>
            <a:endParaRPr lang="zh-CN" altLang="en-US"/>
          </a:p>
        </p:txBody>
      </p:sp>
      <p:sp>
        <p:nvSpPr>
          <p:cNvPr id="27" name="任意多边形: 形状 26">
            <a:extLst>
              <a:ext uri="{FF2B5EF4-FFF2-40B4-BE49-F238E27FC236}">
                <a16:creationId xmlns:a16="http://schemas.microsoft.com/office/drawing/2014/main" id="{75630378-A342-7D91-5F39-00F62BF5574E}"/>
              </a:ext>
            </a:extLst>
          </p:cNvPr>
          <p:cNvSpPr/>
          <p:nvPr userDrawn="1"/>
        </p:nvSpPr>
        <p:spPr>
          <a:xfrm>
            <a:off x="1172421" y="787045"/>
            <a:ext cx="763324" cy="647609"/>
          </a:xfrm>
          <a:custGeom>
            <a:avLst/>
            <a:gdLst>
              <a:gd name="connsiteX0" fmla="*/ 118917 w 763324"/>
              <a:gd name="connsiteY0" fmla="*/ 647485 h 647609"/>
              <a:gd name="connsiteX1" fmla="*/ 108134 w 763324"/>
              <a:gd name="connsiteY1" fmla="*/ 645742 h 647609"/>
              <a:gd name="connsiteX2" fmla="*/ 75540 w 763324"/>
              <a:gd name="connsiteY2" fmla="*/ 616776 h 647609"/>
              <a:gd name="connsiteX3" fmla="*/ 7 w 763324"/>
              <a:gd name="connsiteY3" fmla="*/ 316758 h 647609"/>
              <a:gd name="connsiteX4" fmla="*/ 43526 w 763324"/>
              <a:gd name="connsiteY4" fmla="*/ 144641 h 647609"/>
              <a:gd name="connsiteX5" fmla="*/ 194384 w 763324"/>
              <a:gd name="connsiteY5" fmla="*/ 82243 h 647609"/>
              <a:gd name="connsiteX6" fmla="*/ 225635 w 763324"/>
              <a:gd name="connsiteY6" fmla="*/ 24417 h 647609"/>
              <a:gd name="connsiteX7" fmla="*/ 297311 w 763324"/>
              <a:gd name="connsiteY7" fmla="*/ 6310 h 647609"/>
              <a:gd name="connsiteX8" fmla="*/ 476590 w 763324"/>
              <a:gd name="connsiteY8" fmla="*/ 6386 h 647609"/>
              <a:gd name="connsiteX9" fmla="*/ 626485 w 763324"/>
              <a:gd name="connsiteY9" fmla="*/ 100874 h 647609"/>
              <a:gd name="connsiteX10" fmla="*/ 627066 w 763324"/>
              <a:gd name="connsiteY10" fmla="*/ 102360 h 647609"/>
              <a:gd name="connsiteX11" fmla="*/ 632848 w 763324"/>
              <a:gd name="connsiteY11" fmla="*/ 130430 h 647609"/>
              <a:gd name="connsiteX12" fmla="*/ 664328 w 763324"/>
              <a:gd name="connsiteY12" fmla="*/ 151175 h 647609"/>
              <a:gd name="connsiteX13" fmla="*/ 668347 w 763324"/>
              <a:gd name="connsiteY13" fmla="*/ 150013 h 647609"/>
              <a:gd name="connsiteX14" fmla="*/ 699504 w 763324"/>
              <a:gd name="connsiteY14" fmla="*/ 164129 h 647609"/>
              <a:gd name="connsiteX15" fmla="*/ 700799 w 763324"/>
              <a:gd name="connsiteY15" fmla="*/ 176121 h 647609"/>
              <a:gd name="connsiteX16" fmla="*/ 699189 w 763324"/>
              <a:gd name="connsiteY16" fmla="*/ 187285 h 647609"/>
              <a:gd name="connsiteX17" fmla="*/ 715992 w 763324"/>
              <a:gd name="connsiteY17" fmla="*/ 184141 h 647609"/>
              <a:gd name="connsiteX18" fmla="*/ 744224 w 763324"/>
              <a:gd name="connsiteY18" fmla="*/ 203496 h 647609"/>
              <a:gd name="connsiteX19" fmla="*/ 743138 w 763324"/>
              <a:gd name="connsiteY19" fmla="*/ 216317 h 647609"/>
              <a:gd name="connsiteX20" fmla="*/ 738385 w 763324"/>
              <a:gd name="connsiteY20" fmla="*/ 229156 h 647609"/>
              <a:gd name="connsiteX21" fmla="*/ 756892 w 763324"/>
              <a:gd name="connsiteY21" fmla="*/ 237300 h 647609"/>
              <a:gd name="connsiteX22" fmla="*/ 760064 w 763324"/>
              <a:gd name="connsiteY22" fmla="*/ 264866 h 647609"/>
              <a:gd name="connsiteX23" fmla="*/ 682635 w 763324"/>
              <a:gd name="connsiteY23" fmla="*/ 342780 h 647609"/>
              <a:gd name="connsiteX24" fmla="*/ 626047 w 763324"/>
              <a:gd name="connsiteY24" fmla="*/ 365031 h 647609"/>
              <a:gd name="connsiteX25" fmla="*/ 231769 w 763324"/>
              <a:gd name="connsiteY25" fmla="*/ 376889 h 647609"/>
              <a:gd name="connsiteX26" fmla="*/ 240580 w 763324"/>
              <a:gd name="connsiteY26" fmla="*/ 456699 h 647609"/>
              <a:gd name="connsiteX27" fmla="*/ 190231 w 763324"/>
              <a:gd name="connsiteY27" fmla="*/ 527451 h 647609"/>
              <a:gd name="connsiteX28" fmla="*/ 171838 w 763324"/>
              <a:gd name="connsiteY28" fmla="*/ 531889 h 647609"/>
              <a:gd name="connsiteX29" fmla="*/ 154264 w 763324"/>
              <a:gd name="connsiteY29" fmla="*/ 536157 h 647609"/>
              <a:gd name="connsiteX30" fmla="*/ 123736 w 763324"/>
              <a:gd name="connsiteY30" fmla="*/ 602136 h 647609"/>
              <a:gd name="connsiteX31" fmla="*/ 139215 w 763324"/>
              <a:gd name="connsiteY31" fmla="*/ 624015 h 647609"/>
              <a:gd name="connsiteX32" fmla="*/ 152226 w 763324"/>
              <a:gd name="connsiteY32" fmla="*/ 610461 h 647609"/>
              <a:gd name="connsiteX33" fmla="*/ 147997 w 763324"/>
              <a:gd name="connsiteY33" fmla="*/ 627702 h 647609"/>
              <a:gd name="connsiteX34" fmla="*/ 135386 w 763324"/>
              <a:gd name="connsiteY34" fmla="*/ 643408 h 647609"/>
              <a:gd name="connsiteX35" fmla="*/ 118917 w 763324"/>
              <a:gd name="connsiteY35" fmla="*/ 647485 h 64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63324" h="647609">
                <a:moveTo>
                  <a:pt x="118917" y="647485"/>
                </a:moveTo>
                <a:cubicBezTo>
                  <a:pt x="115250" y="647494"/>
                  <a:pt x="111602" y="646913"/>
                  <a:pt x="108134" y="645742"/>
                </a:cubicBezTo>
                <a:cubicBezTo>
                  <a:pt x="94485" y="639760"/>
                  <a:pt x="83074" y="629626"/>
                  <a:pt x="75540" y="616776"/>
                </a:cubicBezTo>
                <a:cubicBezTo>
                  <a:pt x="22895" y="541062"/>
                  <a:pt x="-2518" y="440126"/>
                  <a:pt x="7" y="316758"/>
                </a:cubicBezTo>
                <a:cubicBezTo>
                  <a:pt x="1064" y="264570"/>
                  <a:pt x="6969" y="197838"/>
                  <a:pt x="43526" y="144641"/>
                </a:cubicBezTo>
                <a:cubicBezTo>
                  <a:pt x="74264" y="99921"/>
                  <a:pt x="136443" y="64422"/>
                  <a:pt x="194384" y="82243"/>
                </a:cubicBezTo>
                <a:cubicBezTo>
                  <a:pt x="191221" y="58973"/>
                  <a:pt x="206956" y="35856"/>
                  <a:pt x="225635" y="24417"/>
                </a:cubicBezTo>
                <a:cubicBezTo>
                  <a:pt x="247581" y="10977"/>
                  <a:pt x="274003" y="8500"/>
                  <a:pt x="297311" y="6310"/>
                </a:cubicBezTo>
                <a:cubicBezTo>
                  <a:pt x="356166" y="795"/>
                  <a:pt x="417002" y="-4911"/>
                  <a:pt x="476590" y="6386"/>
                </a:cubicBezTo>
                <a:cubicBezTo>
                  <a:pt x="543408" y="19054"/>
                  <a:pt x="598043" y="53496"/>
                  <a:pt x="626485" y="100874"/>
                </a:cubicBezTo>
                <a:lnTo>
                  <a:pt x="627066" y="102360"/>
                </a:lnTo>
                <a:lnTo>
                  <a:pt x="632848" y="130430"/>
                </a:lnTo>
                <a:cubicBezTo>
                  <a:pt x="635810" y="144851"/>
                  <a:pt x="649907" y="154138"/>
                  <a:pt x="664328" y="151175"/>
                </a:cubicBezTo>
                <a:cubicBezTo>
                  <a:pt x="665700" y="150889"/>
                  <a:pt x="667042" y="150499"/>
                  <a:pt x="668347" y="150013"/>
                </a:cubicBezTo>
                <a:cubicBezTo>
                  <a:pt x="680844" y="145308"/>
                  <a:pt x="694798" y="151623"/>
                  <a:pt x="699504" y="164129"/>
                </a:cubicBezTo>
                <a:cubicBezTo>
                  <a:pt x="700942" y="167949"/>
                  <a:pt x="701390" y="172073"/>
                  <a:pt x="700799" y="176121"/>
                </a:cubicBezTo>
                <a:lnTo>
                  <a:pt x="699189" y="187285"/>
                </a:lnTo>
                <a:lnTo>
                  <a:pt x="715992" y="184141"/>
                </a:lnTo>
                <a:cubicBezTo>
                  <a:pt x="729136" y="181693"/>
                  <a:pt x="741766" y="190361"/>
                  <a:pt x="744224" y="203496"/>
                </a:cubicBezTo>
                <a:cubicBezTo>
                  <a:pt x="745024" y="207792"/>
                  <a:pt x="744643" y="212221"/>
                  <a:pt x="743138" y="216317"/>
                </a:cubicBezTo>
                <a:lnTo>
                  <a:pt x="738385" y="229156"/>
                </a:lnTo>
                <a:cubicBezTo>
                  <a:pt x="745414" y="229204"/>
                  <a:pt x="752110" y="232147"/>
                  <a:pt x="756892" y="237300"/>
                </a:cubicBezTo>
                <a:cubicBezTo>
                  <a:pt x="763874" y="244806"/>
                  <a:pt x="765159" y="255979"/>
                  <a:pt x="760064" y="264866"/>
                </a:cubicBezTo>
                <a:cubicBezTo>
                  <a:pt x="741280" y="296993"/>
                  <a:pt x="714639" y="323797"/>
                  <a:pt x="682635" y="342780"/>
                </a:cubicBezTo>
                <a:cubicBezTo>
                  <a:pt x="665137" y="353296"/>
                  <a:pt x="646011" y="360821"/>
                  <a:pt x="626047" y="365031"/>
                </a:cubicBezTo>
                <a:cubicBezTo>
                  <a:pt x="496440" y="392996"/>
                  <a:pt x="362814" y="397016"/>
                  <a:pt x="231769" y="376889"/>
                </a:cubicBezTo>
                <a:cubicBezTo>
                  <a:pt x="239522" y="402730"/>
                  <a:pt x="242513" y="429782"/>
                  <a:pt x="240580" y="456699"/>
                </a:cubicBezTo>
                <a:cubicBezTo>
                  <a:pt x="236379" y="490351"/>
                  <a:pt x="216624" y="518126"/>
                  <a:pt x="190231" y="527451"/>
                </a:cubicBezTo>
                <a:cubicBezTo>
                  <a:pt x="184220" y="529404"/>
                  <a:pt x="178077" y="530889"/>
                  <a:pt x="171838" y="531889"/>
                </a:cubicBezTo>
                <a:cubicBezTo>
                  <a:pt x="165865" y="532823"/>
                  <a:pt x="159989" y="534252"/>
                  <a:pt x="154264" y="536157"/>
                </a:cubicBezTo>
                <a:cubicBezTo>
                  <a:pt x="127613" y="545949"/>
                  <a:pt x="113945" y="575486"/>
                  <a:pt x="123736" y="602136"/>
                </a:cubicBezTo>
                <a:cubicBezTo>
                  <a:pt x="126870" y="610671"/>
                  <a:pt x="132214" y="618224"/>
                  <a:pt x="139215" y="624015"/>
                </a:cubicBezTo>
                <a:lnTo>
                  <a:pt x="152226" y="610461"/>
                </a:lnTo>
                <a:lnTo>
                  <a:pt x="147997" y="627702"/>
                </a:lnTo>
                <a:cubicBezTo>
                  <a:pt x="146216" y="634483"/>
                  <a:pt x="141625" y="640198"/>
                  <a:pt x="135386" y="643408"/>
                </a:cubicBezTo>
                <a:cubicBezTo>
                  <a:pt x="130318" y="646104"/>
                  <a:pt x="124660" y="647514"/>
                  <a:pt x="118917" y="647485"/>
                </a:cubicBezTo>
                <a:close/>
              </a:path>
            </a:pathLst>
          </a:custGeom>
          <a:solidFill>
            <a:schemeClr val="accent3"/>
          </a:solidFill>
          <a:ln w="9525" cap="flat">
            <a:noFill/>
            <a:prstDash val="solid"/>
            <a:miter/>
          </a:ln>
        </p:spPr>
        <p:txBody>
          <a:bodyPr rtlCol="0" anchor="ctr"/>
          <a:lstStyle/>
          <a:p>
            <a:endParaRPr lang="zh-CN" altLang="en-US"/>
          </a:p>
        </p:txBody>
      </p:sp>
      <p:sp>
        <p:nvSpPr>
          <p:cNvPr id="28" name="任意多边形: 形状 27">
            <a:extLst>
              <a:ext uri="{FF2B5EF4-FFF2-40B4-BE49-F238E27FC236}">
                <a16:creationId xmlns:a16="http://schemas.microsoft.com/office/drawing/2014/main" id="{1BB4EA6B-050F-3FEF-5685-744EC99044DB}"/>
              </a:ext>
            </a:extLst>
          </p:cNvPr>
          <p:cNvSpPr/>
          <p:nvPr userDrawn="1"/>
        </p:nvSpPr>
        <p:spPr>
          <a:xfrm>
            <a:off x="-3037" y="6507498"/>
            <a:ext cx="2692431" cy="22669"/>
          </a:xfrm>
          <a:custGeom>
            <a:avLst/>
            <a:gdLst>
              <a:gd name="connsiteX0" fmla="*/ 2692267 w 2692431"/>
              <a:gd name="connsiteY0" fmla="*/ 11210 h 22669"/>
              <a:gd name="connsiteX1" fmla="*/ 2681000 w 2692431"/>
              <a:gd name="connsiteY1" fmla="*/ 22545 h 22669"/>
              <a:gd name="connsiteX2" fmla="*/ 2680933 w 2692431"/>
              <a:gd name="connsiteY2" fmla="*/ 22545 h 22669"/>
              <a:gd name="connsiteX3" fmla="*/ 11170 w 2692431"/>
              <a:gd name="connsiteY3" fmla="*/ 22545 h 22669"/>
              <a:gd name="connsiteX4" fmla="*/ -164 w 2692431"/>
              <a:gd name="connsiteY4" fmla="*/ 11210 h 22669"/>
              <a:gd name="connsiteX5" fmla="*/ 11170 w 2692431"/>
              <a:gd name="connsiteY5" fmla="*/ -124 h 22669"/>
              <a:gd name="connsiteX6" fmla="*/ 2680933 w 2692431"/>
              <a:gd name="connsiteY6" fmla="*/ -124 h 22669"/>
              <a:gd name="connsiteX7" fmla="*/ 2692267 w 2692431"/>
              <a:gd name="connsiteY7" fmla="*/ 11144 h 22669"/>
              <a:gd name="connsiteX8" fmla="*/ 2692267 w 2692431"/>
              <a:gd name="connsiteY8" fmla="*/ 11210 h 2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2431" h="22669">
                <a:moveTo>
                  <a:pt x="2692267" y="11210"/>
                </a:moveTo>
                <a:cubicBezTo>
                  <a:pt x="2692287" y="17449"/>
                  <a:pt x="2687238" y="22526"/>
                  <a:pt x="2681000" y="22545"/>
                </a:cubicBezTo>
                <a:cubicBezTo>
                  <a:pt x="2680980" y="22545"/>
                  <a:pt x="2680952" y="22545"/>
                  <a:pt x="2680933" y="22545"/>
                </a:cubicBezTo>
                <a:lnTo>
                  <a:pt x="11170" y="22545"/>
                </a:lnTo>
                <a:cubicBezTo>
                  <a:pt x="4912" y="22545"/>
                  <a:pt x="-164" y="17468"/>
                  <a:pt x="-164" y="11210"/>
                </a:cubicBezTo>
                <a:cubicBezTo>
                  <a:pt x="-164" y="4952"/>
                  <a:pt x="4912" y="-124"/>
                  <a:pt x="11170" y="-124"/>
                </a:cubicBezTo>
                <a:lnTo>
                  <a:pt x="2680933" y="-124"/>
                </a:lnTo>
                <a:cubicBezTo>
                  <a:pt x="2687172" y="-144"/>
                  <a:pt x="2692249" y="4905"/>
                  <a:pt x="2692267" y="11144"/>
                </a:cubicBezTo>
                <a:cubicBezTo>
                  <a:pt x="2692267" y="11163"/>
                  <a:pt x="2692267" y="11191"/>
                  <a:pt x="2692267" y="11210"/>
                </a:cubicBezTo>
                <a:close/>
              </a:path>
            </a:pathLst>
          </a:custGeom>
          <a:solidFill>
            <a:schemeClr val="accent4"/>
          </a:solidFill>
          <a:ln w="9525" cap="flat">
            <a:noFill/>
            <a:prstDash val="solid"/>
            <a:miter/>
          </a:ln>
        </p:spPr>
        <p:txBody>
          <a:bodyPr rtlCol="0" anchor="ctr"/>
          <a:lstStyle/>
          <a:p>
            <a:endParaRPr lang="zh-CN" altLang="en-US"/>
          </a:p>
        </p:txBody>
      </p:sp>
      <p:sp>
        <p:nvSpPr>
          <p:cNvPr id="29" name="任意多边形: 形状 28">
            <a:extLst>
              <a:ext uri="{FF2B5EF4-FFF2-40B4-BE49-F238E27FC236}">
                <a16:creationId xmlns:a16="http://schemas.microsoft.com/office/drawing/2014/main" id="{B206472C-7833-6BFD-C9EC-D1174738B9AB}"/>
              </a:ext>
            </a:extLst>
          </p:cNvPr>
          <p:cNvSpPr/>
          <p:nvPr userDrawn="1"/>
        </p:nvSpPr>
        <p:spPr>
          <a:xfrm>
            <a:off x="3426360" y="657434"/>
            <a:ext cx="5251240" cy="19345"/>
          </a:xfrm>
          <a:custGeom>
            <a:avLst/>
            <a:gdLst>
              <a:gd name="connsiteX0" fmla="*/ 5241645 w 5251240"/>
              <a:gd name="connsiteY0" fmla="*/ 19221 h 19345"/>
              <a:gd name="connsiteX1" fmla="*/ 9296 w 5251240"/>
              <a:gd name="connsiteY1" fmla="*/ 19221 h 19345"/>
              <a:gd name="connsiteX2" fmla="*/ -162 w 5251240"/>
              <a:gd name="connsiteY2" fmla="*/ 9334 h 19345"/>
              <a:gd name="connsiteX3" fmla="*/ 9296 w 5251240"/>
              <a:gd name="connsiteY3" fmla="*/ -124 h 19345"/>
              <a:gd name="connsiteX4" fmla="*/ 5241645 w 5251240"/>
              <a:gd name="connsiteY4" fmla="*/ -124 h 19345"/>
              <a:gd name="connsiteX5" fmla="*/ 5251075 w 5251240"/>
              <a:gd name="connsiteY5" fmla="*/ 9762 h 19345"/>
              <a:gd name="connsiteX6" fmla="*/ 5241645 w 5251240"/>
              <a:gd name="connsiteY6" fmla="*/ 19221 h 1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51240" h="19345">
                <a:moveTo>
                  <a:pt x="5241645" y="19221"/>
                </a:moveTo>
                <a:lnTo>
                  <a:pt x="9296" y="19221"/>
                </a:lnTo>
                <a:cubicBezTo>
                  <a:pt x="3962" y="19097"/>
                  <a:pt x="-276" y="14668"/>
                  <a:pt x="-162" y="9334"/>
                </a:cubicBezTo>
                <a:cubicBezTo>
                  <a:pt x="-38" y="4152"/>
                  <a:pt x="4124" y="-10"/>
                  <a:pt x="9296" y="-124"/>
                </a:cubicBezTo>
                <a:lnTo>
                  <a:pt x="5241645" y="-124"/>
                </a:lnTo>
                <a:cubicBezTo>
                  <a:pt x="5246980" y="-10"/>
                  <a:pt x="5251170" y="4419"/>
                  <a:pt x="5251075" y="9762"/>
                </a:cubicBezTo>
                <a:cubicBezTo>
                  <a:pt x="5250980" y="14935"/>
                  <a:pt x="5246789" y="19097"/>
                  <a:pt x="5241645" y="19221"/>
                </a:cubicBezTo>
                <a:close/>
              </a:path>
            </a:pathLst>
          </a:custGeom>
          <a:solidFill>
            <a:schemeClr val="accent4"/>
          </a:solidFill>
          <a:ln w="9525" cap="flat">
            <a:noFill/>
            <a:prstDash val="solid"/>
            <a:miter/>
          </a:ln>
        </p:spPr>
        <p:txBody>
          <a:bodyPr rtlCol="0" anchor="ctr"/>
          <a:lstStyle/>
          <a:p>
            <a:endParaRPr lang="zh-CN" altLang="en-US"/>
          </a:p>
        </p:txBody>
      </p:sp>
      <p:sp>
        <p:nvSpPr>
          <p:cNvPr id="30" name="任意多边形: 形状 29">
            <a:extLst>
              <a:ext uri="{FF2B5EF4-FFF2-40B4-BE49-F238E27FC236}">
                <a16:creationId xmlns:a16="http://schemas.microsoft.com/office/drawing/2014/main" id="{B81C4678-A9BE-E46A-11FA-E5191BB7B8DA}"/>
              </a:ext>
            </a:extLst>
          </p:cNvPr>
          <p:cNvSpPr/>
          <p:nvPr userDrawn="1"/>
        </p:nvSpPr>
        <p:spPr>
          <a:xfrm>
            <a:off x="3544688" y="328612"/>
            <a:ext cx="208126" cy="212765"/>
          </a:xfrm>
          <a:custGeom>
            <a:avLst/>
            <a:gdLst>
              <a:gd name="connsiteX0" fmla="*/ 208127 w 208126"/>
              <a:gd name="connsiteY0" fmla="*/ 106383 h 212765"/>
              <a:gd name="connsiteX1" fmla="*/ 104064 w 208126"/>
              <a:gd name="connsiteY1" fmla="*/ 212766 h 212765"/>
              <a:gd name="connsiteX2" fmla="*/ 0 w 208126"/>
              <a:gd name="connsiteY2" fmla="*/ 106383 h 212765"/>
              <a:gd name="connsiteX3" fmla="*/ 104064 w 208126"/>
              <a:gd name="connsiteY3" fmla="*/ 0 h 212765"/>
              <a:gd name="connsiteX4" fmla="*/ 208127 w 208126"/>
              <a:gd name="connsiteY4" fmla="*/ 106383 h 2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26" h="212765">
                <a:moveTo>
                  <a:pt x="208127" y="106383"/>
                </a:moveTo>
                <a:cubicBezTo>
                  <a:pt x="208127" y="165136"/>
                  <a:pt x="161536" y="212766"/>
                  <a:pt x="104064" y="212766"/>
                </a:cubicBezTo>
                <a:cubicBezTo>
                  <a:pt x="46591" y="212766"/>
                  <a:pt x="0" y="165136"/>
                  <a:pt x="0" y="106383"/>
                </a:cubicBezTo>
                <a:cubicBezTo>
                  <a:pt x="0" y="47629"/>
                  <a:pt x="46591" y="0"/>
                  <a:pt x="104064" y="0"/>
                </a:cubicBezTo>
                <a:cubicBezTo>
                  <a:pt x="161536" y="0"/>
                  <a:pt x="208127" y="47629"/>
                  <a:pt x="208127" y="106383"/>
                </a:cubicBezTo>
                <a:close/>
              </a:path>
            </a:pathLst>
          </a:custGeom>
          <a:solidFill>
            <a:schemeClr val="accent4"/>
          </a:solidFill>
          <a:ln w="9525" cap="flat">
            <a:noFill/>
            <a:prstDash val="solid"/>
            <a:miter/>
          </a:ln>
        </p:spPr>
        <p:txBody>
          <a:bodyPr rtlCol="0" anchor="ctr"/>
          <a:lstStyle/>
          <a:p>
            <a:endParaRPr lang="zh-CN" altLang="en-US"/>
          </a:p>
        </p:txBody>
      </p:sp>
      <p:sp>
        <p:nvSpPr>
          <p:cNvPr id="31" name="任意多边形: 形状 30">
            <a:extLst>
              <a:ext uri="{FF2B5EF4-FFF2-40B4-BE49-F238E27FC236}">
                <a16:creationId xmlns:a16="http://schemas.microsoft.com/office/drawing/2014/main" id="{77CC0EF9-4810-1370-0D5B-BBB1C933915C}"/>
              </a:ext>
            </a:extLst>
          </p:cNvPr>
          <p:cNvSpPr/>
          <p:nvPr userDrawn="1"/>
        </p:nvSpPr>
        <p:spPr>
          <a:xfrm>
            <a:off x="3904181" y="328612"/>
            <a:ext cx="208126" cy="212765"/>
          </a:xfrm>
          <a:custGeom>
            <a:avLst/>
            <a:gdLst>
              <a:gd name="connsiteX0" fmla="*/ 208127 w 208126"/>
              <a:gd name="connsiteY0" fmla="*/ 106383 h 212765"/>
              <a:gd name="connsiteX1" fmla="*/ 104064 w 208126"/>
              <a:gd name="connsiteY1" fmla="*/ 212766 h 212765"/>
              <a:gd name="connsiteX2" fmla="*/ 0 w 208126"/>
              <a:gd name="connsiteY2" fmla="*/ 106383 h 212765"/>
              <a:gd name="connsiteX3" fmla="*/ 104064 w 208126"/>
              <a:gd name="connsiteY3" fmla="*/ 0 h 212765"/>
              <a:gd name="connsiteX4" fmla="*/ 208127 w 208126"/>
              <a:gd name="connsiteY4" fmla="*/ 106383 h 2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26" h="212765">
                <a:moveTo>
                  <a:pt x="208127" y="106383"/>
                </a:moveTo>
                <a:cubicBezTo>
                  <a:pt x="208127" y="165136"/>
                  <a:pt x="161536" y="212766"/>
                  <a:pt x="104064" y="212766"/>
                </a:cubicBezTo>
                <a:cubicBezTo>
                  <a:pt x="46591" y="212766"/>
                  <a:pt x="0" y="165136"/>
                  <a:pt x="0" y="106383"/>
                </a:cubicBezTo>
                <a:cubicBezTo>
                  <a:pt x="0" y="47629"/>
                  <a:pt x="46591" y="0"/>
                  <a:pt x="104064" y="0"/>
                </a:cubicBezTo>
                <a:cubicBezTo>
                  <a:pt x="161536" y="0"/>
                  <a:pt x="208127" y="47629"/>
                  <a:pt x="208127" y="106383"/>
                </a:cubicBezTo>
                <a:close/>
              </a:path>
            </a:pathLst>
          </a:custGeom>
          <a:solidFill>
            <a:schemeClr val="accent4"/>
          </a:solidFill>
          <a:ln w="9525" cap="flat">
            <a:noFill/>
            <a:prstDash val="solid"/>
            <a:miter/>
          </a:ln>
        </p:spPr>
        <p:txBody>
          <a:bodyPr rtlCol="0" anchor="ctr"/>
          <a:lstStyle/>
          <a:p>
            <a:endParaRPr lang="zh-CN" altLang="en-US"/>
          </a:p>
        </p:txBody>
      </p:sp>
      <p:sp>
        <p:nvSpPr>
          <p:cNvPr id="32" name="任意多边形: 形状 31">
            <a:extLst>
              <a:ext uri="{FF2B5EF4-FFF2-40B4-BE49-F238E27FC236}">
                <a16:creationId xmlns:a16="http://schemas.microsoft.com/office/drawing/2014/main" id="{6B8827EA-0813-10A1-5657-D8FE07344057}"/>
              </a:ext>
            </a:extLst>
          </p:cNvPr>
          <p:cNvSpPr/>
          <p:nvPr userDrawn="1"/>
        </p:nvSpPr>
        <p:spPr>
          <a:xfrm>
            <a:off x="4263674" y="328612"/>
            <a:ext cx="208126" cy="212765"/>
          </a:xfrm>
          <a:custGeom>
            <a:avLst/>
            <a:gdLst>
              <a:gd name="connsiteX0" fmla="*/ 208127 w 208126"/>
              <a:gd name="connsiteY0" fmla="*/ 106383 h 212765"/>
              <a:gd name="connsiteX1" fmla="*/ 104064 w 208126"/>
              <a:gd name="connsiteY1" fmla="*/ 212766 h 212765"/>
              <a:gd name="connsiteX2" fmla="*/ 0 w 208126"/>
              <a:gd name="connsiteY2" fmla="*/ 106383 h 212765"/>
              <a:gd name="connsiteX3" fmla="*/ 104064 w 208126"/>
              <a:gd name="connsiteY3" fmla="*/ 0 h 212765"/>
              <a:gd name="connsiteX4" fmla="*/ 208127 w 208126"/>
              <a:gd name="connsiteY4" fmla="*/ 106383 h 2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26" h="212765">
                <a:moveTo>
                  <a:pt x="208127" y="106383"/>
                </a:moveTo>
                <a:cubicBezTo>
                  <a:pt x="208127" y="165136"/>
                  <a:pt x="161536" y="212766"/>
                  <a:pt x="104064" y="212766"/>
                </a:cubicBezTo>
                <a:cubicBezTo>
                  <a:pt x="46591" y="212766"/>
                  <a:pt x="0" y="165136"/>
                  <a:pt x="0" y="106383"/>
                </a:cubicBezTo>
                <a:cubicBezTo>
                  <a:pt x="0" y="47629"/>
                  <a:pt x="46591" y="0"/>
                  <a:pt x="104064" y="0"/>
                </a:cubicBezTo>
                <a:cubicBezTo>
                  <a:pt x="161536" y="0"/>
                  <a:pt x="208127" y="47629"/>
                  <a:pt x="208127" y="106383"/>
                </a:cubicBezTo>
                <a:close/>
              </a:path>
            </a:pathLst>
          </a:custGeom>
          <a:solidFill>
            <a:schemeClr val="accent1"/>
          </a:solidFill>
          <a:ln w="9525" cap="flat">
            <a:noFill/>
            <a:prstDash val="solid"/>
            <a:miter/>
          </a:ln>
        </p:spPr>
        <p:txBody>
          <a:bodyPr rtlCol="0" anchor="ctr"/>
          <a:lstStyle/>
          <a:p>
            <a:endParaRPr lang="zh-CN" altLang="en-US"/>
          </a:p>
        </p:txBody>
      </p:sp>
      <p:sp>
        <p:nvSpPr>
          <p:cNvPr id="33" name="任意多边形: 形状 32">
            <a:extLst>
              <a:ext uri="{FF2B5EF4-FFF2-40B4-BE49-F238E27FC236}">
                <a16:creationId xmlns:a16="http://schemas.microsoft.com/office/drawing/2014/main" id="{CD1F778D-D80B-F265-BED4-EFAF4AD6BC8A}"/>
              </a:ext>
            </a:extLst>
          </p:cNvPr>
          <p:cNvSpPr/>
          <p:nvPr userDrawn="1"/>
        </p:nvSpPr>
        <p:spPr>
          <a:xfrm>
            <a:off x="8178389" y="354996"/>
            <a:ext cx="293282" cy="38690"/>
          </a:xfrm>
          <a:custGeom>
            <a:avLst/>
            <a:gdLst>
              <a:gd name="connsiteX0" fmla="*/ 274160 w 293282"/>
              <a:gd name="connsiteY0" fmla="*/ 38566 h 38690"/>
              <a:gd name="connsiteX1" fmla="*/ 18757 w 293282"/>
              <a:gd name="connsiteY1" fmla="*/ 38566 h 38690"/>
              <a:gd name="connsiteX2" fmla="*/ -160 w 293282"/>
              <a:gd name="connsiteY2" fmla="*/ 18792 h 38690"/>
              <a:gd name="connsiteX3" fmla="*/ 18757 w 293282"/>
              <a:gd name="connsiteY3" fmla="*/ -124 h 38690"/>
              <a:gd name="connsiteX4" fmla="*/ 274160 w 293282"/>
              <a:gd name="connsiteY4" fmla="*/ -124 h 38690"/>
              <a:gd name="connsiteX5" fmla="*/ 293115 w 293282"/>
              <a:gd name="connsiteY5" fmla="*/ 19649 h 38690"/>
              <a:gd name="connsiteX6" fmla="*/ 274160 w 293282"/>
              <a:gd name="connsiteY6" fmla="*/ 38566 h 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282" h="38690">
                <a:moveTo>
                  <a:pt x="274160" y="38566"/>
                </a:moveTo>
                <a:lnTo>
                  <a:pt x="18757" y="38566"/>
                </a:lnTo>
                <a:cubicBezTo>
                  <a:pt x="8070" y="38328"/>
                  <a:pt x="-397" y="29479"/>
                  <a:pt x="-160" y="18792"/>
                </a:cubicBezTo>
                <a:cubicBezTo>
                  <a:pt x="69" y="8439"/>
                  <a:pt x="8403" y="104"/>
                  <a:pt x="18757" y="-124"/>
                </a:cubicBezTo>
                <a:lnTo>
                  <a:pt x="274160" y="-124"/>
                </a:lnTo>
                <a:cubicBezTo>
                  <a:pt x="284828" y="114"/>
                  <a:pt x="293306" y="8962"/>
                  <a:pt x="293115" y="19649"/>
                </a:cubicBezTo>
                <a:cubicBezTo>
                  <a:pt x="292830" y="29994"/>
                  <a:pt x="284543" y="38338"/>
                  <a:pt x="274160" y="38566"/>
                </a:cubicBezTo>
                <a:close/>
              </a:path>
            </a:pathLst>
          </a:custGeom>
          <a:solidFill>
            <a:schemeClr val="accent1"/>
          </a:solidFill>
          <a:ln w="9525" cap="flat">
            <a:noFill/>
            <a:prstDash val="solid"/>
            <a:miter/>
          </a:ln>
        </p:spPr>
        <p:txBody>
          <a:bodyPr rtlCol="0" anchor="ctr"/>
          <a:lstStyle/>
          <a:p>
            <a:endParaRPr lang="zh-CN" altLang="en-US"/>
          </a:p>
        </p:txBody>
      </p:sp>
      <p:sp>
        <p:nvSpPr>
          <p:cNvPr id="34" name="任意多边形: 形状 33">
            <a:extLst>
              <a:ext uri="{FF2B5EF4-FFF2-40B4-BE49-F238E27FC236}">
                <a16:creationId xmlns:a16="http://schemas.microsoft.com/office/drawing/2014/main" id="{23569147-543F-0A5B-1DD2-9E874CFFA666}"/>
              </a:ext>
            </a:extLst>
          </p:cNvPr>
          <p:cNvSpPr/>
          <p:nvPr userDrawn="1"/>
        </p:nvSpPr>
        <p:spPr>
          <a:xfrm>
            <a:off x="8178389" y="427529"/>
            <a:ext cx="293282" cy="38690"/>
          </a:xfrm>
          <a:custGeom>
            <a:avLst/>
            <a:gdLst>
              <a:gd name="connsiteX0" fmla="*/ 274160 w 293282"/>
              <a:gd name="connsiteY0" fmla="*/ 38566 h 38690"/>
              <a:gd name="connsiteX1" fmla="*/ 18757 w 293282"/>
              <a:gd name="connsiteY1" fmla="*/ 38566 h 38690"/>
              <a:gd name="connsiteX2" fmla="*/ -160 w 293282"/>
              <a:gd name="connsiteY2" fmla="*/ 18792 h 38690"/>
              <a:gd name="connsiteX3" fmla="*/ 18757 w 293282"/>
              <a:gd name="connsiteY3" fmla="*/ -124 h 38690"/>
              <a:gd name="connsiteX4" fmla="*/ 274160 w 293282"/>
              <a:gd name="connsiteY4" fmla="*/ -124 h 38690"/>
              <a:gd name="connsiteX5" fmla="*/ 293115 w 293282"/>
              <a:gd name="connsiteY5" fmla="*/ 19649 h 38690"/>
              <a:gd name="connsiteX6" fmla="*/ 274160 w 293282"/>
              <a:gd name="connsiteY6" fmla="*/ 38566 h 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282" h="38690">
                <a:moveTo>
                  <a:pt x="274160" y="38566"/>
                </a:moveTo>
                <a:lnTo>
                  <a:pt x="18757" y="38566"/>
                </a:lnTo>
                <a:cubicBezTo>
                  <a:pt x="8070" y="38328"/>
                  <a:pt x="-397" y="29479"/>
                  <a:pt x="-160" y="18792"/>
                </a:cubicBezTo>
                <a:cubicBezTo>
                  <a:pt x="69" y="8448"/>
                  <a:pt x="8403" y="104"/>
                  <a:pt x="18757" y="-124"/>
                </a:cubicBezTo>
                <a:lnTo>
                  <a:pt x="274160" y="-124"/>
                </a:lnTo>
                <a:cubicBezTo>
                  <a:pt x="284828" y="114"/>
                  <a:pt x="293306" y="8962"/>
                  <a:pt x="293115" y="19649"/>
                </a:cubicBezTo>
                <a:cubicBezTo>
                  <a:pt x="292830" y="30003"/>
                  <a:pt x="284543" y="38338"/>
                  <a:pt x="274160" y="38566"/>
                </a:cubicBezTo>
                <a:close/>
              </a:path>
            </a:pathLst>
          </a:custGeom>
          <a:solidFill>
            <a:schemeClr val="accent1"/>
          </a:solidFill>
          <a:ln w="9525" cap="flat">
            <a:noFill/>
            <a:prstDash val="solid"/>
            <a:miter/>
          </a:ln>
        </p:spPr>
        <p:txBody>
          <a:bodyPr rtlCol="0" anchor="ctr"/>
          <a:lstStyle/>
          <a:p>
            <a:endParaRPr lang="zh-CN" altLang="en-US"/>
          </a:p>
        </p:txBody>
      </p:sp>
      <p:sp>
        <p:nvSpPr>
          <p:cNvPr id="35" name="任意多边形: 形状 34">
            <a:extLst>
              <a:ext uri="{FF2B5EF4-FFF2-40B4-BE49-F238E27FC236}">
                <a16:creationId xmlns:a16="http://schemas.microsoft.com/office/drawing/2014/main" id="{3CBCAE6E-822F-5CBF-2C54-7FC99FC5FB0C}"/>
              </a:ext>
            </a:extLst>
          </p:cNvPr>
          <p:cNvSpPr/>
          <p:nvPr userDrawn="1"/>
        </p:nvSpPr>
        <p:spPr>
          <a:xfrm>
            <a:off x="8178389" y="500061"/>
            <a:ext cx="293282" cy="38690"/>
          </a:xfrm>
          <a:custGeom>
            <a:avLst/>
            <a:gdLst>
              <a:gd name="connsiteX0" fmla="*/ 274160 w 293282"/>
              <a:gd name="connsiteY0" fmla="*/ 38566 h 38690"/>
              <a:gd name="connsiteX1" fmla="*/ 18757 w 293282"/>
              <a:gd name="connsiteY1" fmla="*/ 38566 h 38690"/>
              <a:gd name="connsiteX2" fmla="*/ -160 w 293282"/>
              <a:gd name="connsiteY2" fmla="*/ 18792 h 38690"/>
              <a:gd name="connsiteX3" fmla="*/ 18757 w 293282"/>
              <a:gd name="connsiteY3" fmla="*/ -124 h 38690"/>
              <a:gd name="connsiteX4" fmla="*/ 274160 w 293282"/>
              <a:gd name="connsiteY4" fmla="*/ -124 h 38690"/>
              <a:gd name="connsiteX5" fmla="*/ 293115 w 293282"/>
              <a:gd name="connsiteY5" fmla="*/ 19649 h 38690"/>
              <a:gd name="connsiteX6" fmla="*/ 274160 w 293282"/>
              <a:gd name="connsiteY6" fmla="*/ 38566 h 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282" h="38690">
                <a:moveTo>
                  <a:pt x="274160" y="38566"/>
                </a:moveTo>
                <a:lnTo>
                  <a:pt x="18757" y="38566"/>
                </a:lnTo>
                <a:cubicBezTo>
                  <a:pt x="8070" y="38328"/>
                  <a:pt x="-397" y="29479"/>
                  <a:pt x="-160" y="18792"/>
                </a:cubicBezTo>
                <a:cubicBezTo>
                  <a:pt x="69" y="8448"/>
                  <a:pt x="8403" y="104"/>
                  <a:pt x="18757" y="-124"/>
                </a:cubicBezTo>
                <a:lnTo>
                  <a:pt x="274160" y="-124"/>
                </a:lnTo>
                <a:cubicBezTo>
                  <a:pt x="284828" y="114"/>
                  <a:pt x="293306" y="8962"/>
                  <a:pt x="293115" y="19649"/>
                </a:cubicBezTo>
                <a:cubicBezTo>
                  <a:pt x="292830" y="30003"/>
                  <a:pt x="284543" y="38337"/>
                  <a:pt x="274160" y="38566"/>
                </a:cubicBezTo>
                <a:close/>
              </a:path>
            </a:pathLst>
          </a:custGeom>
          <a:solidFill>
            <a:schemeClr val="accent1"/>
          </a:solidFill>
          <a:ln w="9525" cap="flat">
            <a:noFill/>
            <a:prstDash val="solid"/>
            <a:miter/>
          </a:ln>
        </p:spPr>
        <p:txBody>
          <a:bodyPr rtlCol="0" anchor="ctr"/>
          <a:lstStyle/>
          <a:p>
            <a:endParaRPr lang="zh-CN" altLang="en-US"/>
          </a:p>
        </p:txBody>
      </p:sp>
      <p:sp>
        <p:nvSpPr>
          <p:cNvPr id="36" name="任意多边形: 形状 35">
            <a:extLst>
              <a:ext uri="{FF2B5EF4-FFF2-40B4-BE49-F238E27FC236}">
                <a16:creationId xmlns:a16="http://schemas.microsoft.com/office/drawing/2014/main" id="{AF25404A-2F25-F58B-D442-8F3984E2B0AF}"/>
              </a:ext>
            </a:extLst>
          </p:cNvPr>
          <p:cNvSpPr/>
          <p:nvPr userDrawn="1"/>
        </p:nvSpPr>
        <p:spPr>
          <a:xfrm>
            <a:off x="5388772" y="574535"/>
            <a:ext cx="275482" cy="275458"/>
          </a:xfrm>
          <a:custGeom>
            <a:avLst/>
            <a:gdLst>
              <a:gd name="connsiteX0" fmla="*/ 101398 w 275482"/>
              <a:gd name="connsiteY0" fmla="*/ 275322 h 275458"/>
              <a:gd name="connsiteX1" fmla="*/ 77854 w 275482"/>
              <a:gd name="connsiteY1" fmla="*/ 263546 h 275458"/>
              <a:gd name="connsiteX2" fmla="*/ 5666 w 275482"/>
              <a:gd name="connsiteY2" fmla="*/ 167294 h 275458"/>
              <a:gd name="connsiteX3" fmla="*/ 11479 w 275482"/>
              <a:gd name="connsiteY3" fmla="*/ 126077 h 275458"/>
              <a:gd name="connsiteX4" fmla="*/ 52696 w 275482"/>
              <a:gd name="connsiteY4" fmla="*/ 131891 h 275458"/>
              <a:gd name="connsiteX5" fmla="*/ 52760 w 275482"/>
              <a:gd name="connsiteY5" fmla="*/ 131976 h 275458"/>
              <a:gd name="connsiteX6" fmla="*/ 99987 w 275482"/>
              <a:gd name="connsiteY6" fmla="*/ 194941 h 275458"/>
              <a:gd name="connsiteX7" fmla="*/ 221286 w 275482"/>
              <a:gd name="connsiteY7" fmla="*/ 12995 h 275458"/>
              <a:gd name="connsiteX8" fmla="*/ 262097 w 275482"/>
              <a:gd name="connsiteY8" fmla="*/ 4795 h 275458"/>
              <a:gd name="connsiteX9" fmla="*/ 270297 w 275482"/>
              <a:gd name="connsiteY9" fmla="*/ 45606 h 275458"/>
              <a:gd name="connsiteX10" fmla="*/ 270267 w 275482"/>
              <a:gd name="connsiteY10" fmla="*/ 45650 h 275458"/>
              <a:gd name="connsiteX11" fmla="*/ 125891 w 275482"/>
              <a:gd name="connsiteY11" fmla="*/ 262215 h 275458"/>
              <a:gd name="connsiteX12" fmla="*/ 102217 w 275482"/>
              <a:gd name="connsiteY12" fmla="*/ 275313 h 275458"/>
              <a:gd name="connsiteX13" fmla="*/ 101398 w 275482"/>
              <a:gd name="connsiteY13" fmla="*/ 275322 h 27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482" h="275458">
                <a:moveTo>
                  <a:pt x="101398" y="275322"/>
                </a:moveTo>
                <a:cubicBezTo>
                  <a:pt x="92134" y="275322"/>
                  <a:pt x="83410" y="270959"/>
                  <a:pt x="77854" y="263546"/>
                </a:cubicBezTo>
                <a:lnTo>
                  <a:pt x="5666" y="167294"/>
                </a:lnTo>
                <a:cubicBezTo>
                  <a:pt x="-4111" y="154306"/>
                  <a:pt x="-1508" y="135853"/>
                  <a:pt x="11479" y="126077"/>
                </a:cubicBezTo>
                <a:cubicBezTo>
                  <a:pt x="24466" y="116301"/>
                  <a:pt x="42920" y="118904"/>
                  <a:pt x="52696" y="131891"/>
                </a:cubicBezTo>
                <a:cubicBezTo>
                  <a:pt x="52717" y="131919"/>
                  <a:pt x="52739" y="131947"/>
                  <a:pt x="52760" y="131976"/>
                </a:cubicBezTo>
                <a:lnTo>
                  <a:pt x="99987" y="194941"/>
                </a:lnTo>
                <a:lnTo>
                  <a:pt x="221286" y="12995"/>
                </a:lnTo>
                <a:cubicBezTo>
                  <a:pt x="230291" y="-538"/>
                  <a:pt x="248563" y="-4210"/>
                  <a:pt x="262097" y="4795"/>
                </a:cubicBezTo>
                <a:cubicBezTo>
                  <a:pt x="275631" y="13800"/>
                  <a:pt x="279302" y="32071"/>
                  <a:pt x="270297" y="45606"/>
                </a:cubicBezTo>
                <a:cubicBezTo>
                  <a:pt x="270287" y="45620"/>
                  <a:pt x="270277" y="45635"/>
                  <a:pt x="270267" y="45650"/>
                </a:cubicBezTo>
                <a:lnTo>
                  <a:pt x="125891" y="262215"/>
                </a:lnTo>
                <a:cubicBezTo>
                  <a:pt x="120592" y="270162"/>
                  <a:pt x="111766" y="275045"/>
                  <a:pt x="102217" y="275313"/>
                </a:cubicBezTo>
                <a:cubicBezTo>
                  <a:pt x="101945" y="275317"/>
                  <a:pt x="101671" y="275322"/>
                  <a:pt x="101398" y="275322"/>
                </a:cubicBezTo>
                <a:close/>
              </a:path>
            </a:pathLst>
          </a:custGeom>
          <a:solidFill>
            <a:schemeClr val="accent2"/>
          </a:solidFill>
          <a:ln w="9525" cap="flat">
            <a:noFill/>
            <a:prstDash val="solid"/>
            <a:miter/>
          </a:ln>
        </p:spPr>
        <p:txBody>
          <a:bodyPr rtlCol="0" anchor="ctr"/>
          <a:lstStyle/>
          <a:p>
            <a:endParaRPr lang="zh-CN" altLang="en-US"/>
          </a:p>
        </p:txBody>
      </p:sp>
      <p:sp>
        <p:nvSpPr>
          <p:cNvPr id="47" name="矩形: 圆角 46">
            <a:extLst>
              <a:ext uri="{FF2B5EF4-FFF2-40B4-BE49-F238E27FC236}">
                <a16:creationId xmlns:a16="http://schemas.microsoft.com/office/drawing/2014/main" id="{54897BDC-872E-3A68-28F1-EDBA47F60033}"/>
              </a:ext>
            </a:extLst>
          </p:cNvPr>
          <p:cNvSpPr/>
          <p:nvPr userDrawn="1"/>
        </p:nvSpPr>
        <p:spPr>
          <a:xfrm>
            <a:off x="10631714" y="6054903"/>
            <a:ext cx="993261" cy="472860"/>
          </a:xfrm>
          <a:prstGeom prst="roundRect">
            <a:avLst>
              <a:gd name="adj" fmla="val 5000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a:extLst>
              <a:ext uri="{FF2B5EF4-FFF2-40B4-BE49-F238E27FC236}">
                <a16:creationId xmlns:a16="http://schemas.microsoft.com/office/drawing/2014/main" id="{51DADC0F-EC4B-4FC7-07F1-68534A70A87A}"/>
              </a:ext>
            </a:extLst>
          </p:cNvPr>
          <p:cNvGrpSpPr/>
          <p:nvPr userDrawn="1"/>
        </p:nvGrpSpPr>
        <p:grpSpPr>
          <a:xfrm>
            <a:off x="11128344" y="6039399"/>
            <a:ext cx="496631" cy="488364"/>
            <a:chOff x="5528153" y="3974336"/>
            <a:chExt cx="498420" cy="498420"/>
          </a:xfrm>
        </p:grpSpPr>
        <p:sp>
          <p:nvSpPr>
            <p:cNvPr id="49" name="任意多边形: 形状 48">
              <a:extLst>
                <a:ext uri="{FF2B5EF4-FFF2-40B4-BE49-F238E27FC236}">
                  <a16:creationId xmlns:a16="http://schemas.microsoft.com/office/drawing/2014/main" id="{C35D7849-2070-91A5-B05B-6CE375194D8D}"/>
                </a:ext>
              </a:extLst>
            </p:cNvPr>
            <p:cNvSpPr/>
            <p:nvPr/>
          </p:nvSpPr>
          <p:spPr>
            <a:xfrm>
              <a:off x="5528153" y="3974336"/>
              <a:ext cx="498420" cy="498420"/>
            </a:xfrm>
            <a:custGeom>
              <a:avLst/>
              <a:gdLst>
                <a:gd name="connsiteX0" fmla="*/ 248956 w 498420"/>
                <a:gd name="connsiteY0" fmla="*/ 498284 h 498420"/>
                <a:gd name="connsiteX1" fmla="*/ -254 w 498420"/>
                <a:gd name="connsiteY1" fmla="*/ 249074 h 498420"/>
                <a:gd name="connsiteX2" fmla="*/ 248956 w 498420"/>
                <a:gd name="connsiteY2" fmla="*/ -137 h 498420"/>
                <a:gd name="connsiteX3" fmla="*/ 498167 w 498420"/>
                <a:gd name="connsiteY3" fmla="*/ 249074 h 498420"/>
                <a:gd name="connsiteX4" fmla="*/ 248956 w 498420"/>
                <a:gd name="connsiteY4" fmla="*/ 498284 h 498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20" h="498420">
                  <a:moveTo>
                    <a:pt x="248956" y="498284"/>
                  </a:moveTo>
                  <a:cubicBezTo>
                    <a:pt x="111321" y="498284"/>
                    <a:pt x="-254" y="386709"/>
                    <a:pt x="-254" y="249074"/>
                  </a:cubicBezTo>
                  <a:cubicBezTo>
                    <a:pt x="-254" y="111438"/>
                    <a:pt x="111321" y="-137"/>
                    <a:pt x="248956" y="-137"/>
                  </a:cubicBezTo>
                  <a:cubicBezTo>
                    <a:pt x="386592" y="-137"/>
                    <a:pt x="498167" y="111438"/>
                    <a:pt x="498167" y="249074"/>
                  </a:cubicBezTo>
                  <a:cubicBezTo>
                    <a:pt x="498167" y="386709"/>
                    <a:pt x="386592" y="498284"/>
                    <a:pt x="248956" y="498284"/>
                  </a:cubicBezTo>
                  <a:close/>
                </a:path>
              </a:pathLst>
            </a:custGeom>
            <a:solidFill>
              <a:schemeClr val="accent4"/>
            </a:solidFill>
            <a:ln w="9525" cap="flat">
              <a:noFill/>
              <a:prstDash val="solid"/>
              <a:miter/>
            </a:ln>
          </p:spPr>
          <p:txBody>
            <a:bodyPr rtlCol="0" anchor="ctr"/>
            <a:lstStyle/>
            <a:p>
              <a:endParaRPr lang="zh-CN" altLang="en-US"/>
            </a:p>
          </p:txBody>
        </p:sp>
        <p:sp>
          <p:nvSpPr>
            <p:cNvPr id="50" name="任意多边形: 形状 49">
              <a:extLst>
                <a:ext uri="{FF2B5EF4-FFF2-40B4-BE49-F238E27FC236}">
                  <a16:creationId xmlns:a16="http://schemas.microsoft.com/office/drawing/2014/main" id="{98DE5BB7-8B06-DFCD-6E7B-E3F7C7702C9C}"/>
                </a:ext>
              </a:extLst>
            </p:cNvPr>
            <p:cNvSpPr/>
            <p:nvPr/>
          </p:nvSpPr>
          <p:spPr>
            <a:xfrm>
              <a:off x="5654448" y="4099475"/>
              <a:ext cx="266625" cy="251424"/>
            </a:xfrm>
            <a:custGeom>
              <a:avLst/>
              <a:gdLst>
                <a:gd name="connsiteX0" fmla="*/ 262862 w 266625"/>
                <a:gd name="connsiteY0" fmla="*/ 112097 h 251424"/>
                <a:gd name="connsiteX1" fmla="*/ 192212 w 266625"/>
                <a:gd name="connsiteY1" fmla="*/ 8975 h 251424"/>
                <a:gd name="connsiteX2" fmla="*/ 163085 w 266625"/>
                <a:gd name="connsiteY2" fmla="*/ 3533 h 251424"/>
                <a:gd name="connsiteX3" fmla="*/ 157642 w 266625"/>
                <a:gd name="connsiteY3" fmla="*/ 32660 h 251424"/>
                <a:gd name="connsiteX4" fmla="*/ 203334 w 266625"/>
                <a:gd name="connsiteY4" fmla="*/ 99352 h 251424"/>
                <a:gd name="connsiteX5" fmla="*/ 24329 w 266625"/>
                <a:gd name="connsiteY5" fmla="*/ 99352 h 251424"/>
                <a:gd name="connsiteX6" fmla="*/ -254 w 266625"/>
                <a:gd name="connsiteY6" fmla="*/ 123935 h 251424"/>
                <a:gd name="connsiteX7" fmla="*/ 24329 w 266625"/>
                <a:gd name="connsiteY7" fmla="*/ 148518 h 251424"/>
                <a:gd name="connsiteX8" fmla="*/ 205582 w 266625"/>
                <a:gd name="connsiteY8" fmla="*/ 148518 h 251424"/>
                <a:gd name="connsiteX9" fmla="*/ 157642 w 266625"/>
                <a:gd name="connsiteY9" fmla="*/ 218491 h 251424"/>
                <a:gd name="connsiteX10" fmla="*/ 163085 w 266625"/>
                <a:gd name="connsiteY10" fmla="*/ 247618 h 251424"/>
                <a:gd name="connsiteX11" fmla="*/ 192212 w 266625"/>
                <a:gd name="connsiteY11" fmla="*/ 242176 h 251424"/>
                <a:gd name="connsiteX12" fmla="*/ 262862 w 266625"/>
                <a:gd name="connsiteY12" fmla="*/ 139055 h 251424"/>
                <a:gd name="connsiteX13" fmla="*/ 262862 w 266625"/>
                <a:gd name="connsiteY13" fmla="*/ 112097 h 25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625" h="251424">
                  <a:moveTo>
                    <a:pt x="262862" y="112097"/>
                  </a:moveTo>
                  <a:lnTo>
                    <a:pt x="192212" y="8975"/>
                  </a:lnTo>
                  <a:cubicBezTo>
                    <a:pt x="185672" y="-571"/>
                    <a:pt x="172631" y="-3008"/>
                    <a:pt x="163085" y="3533"/>
                  </a:cubicBezTo>
                  <a:cubicBezTo>
                    <a:pt x="153538" y="10073"/>
                    <a:pt x="151102" y="23114"/>
                    <a:pt x="157642" y="32660"/>
                  </a:cubicBezTo>
                  <a:lnTo>
                    <a:pt x="203334" y="99352"/>
                  </a:lnTo>
                  <a:lnTo>
                    <a:pt x="24329" y="99352"/>
                  </a:lnTo>
                  <a:cubicBezTo>
                    <a:pt x="10752" y="99352"/>
                    <a:pt x="-254" y="110358"/>
                    <a:pt x="-254" y="123935"/>
                  </a:cubicBezTo>
                  <a:cubicBezTo>
                    <a:pt x="-254" y="137512"/>
                    <a:pt x="10752" y="148518"/>
                    <a:pt x="24329" y="148518"/>
                  </a:cubicBezTo>
                  <a:lnTo>
                    <a:pt x="205582" y="148518"/>
                  </a:lnTo>
                  <a:lnTo>
                    <a:pt x="157642" y="218491"/>
                  </a:lnTo>
                  <a:cubicBezTo>
                    <a:pt x="151102" y="228038"/>
                    <a:pt x="153538" y="241078"/>
                    <a:pt x="163085" y="247618"/>
                  </a:cubicBezTo>
                  <a:cubicBezTo>
                    <a:pt x="172631" y="254159"/>
                    <a:pt x="185672" y="251722"/>
                    <a:pt x="192212" y="242176"/>
                  </a:cubicBezTo>
                  <a:lnTo>
                    <a:pt x="262862" y="139055"/>
                  </a:lnTo>
                  <a:cubicBezTo>
                    <a:pt x="267541" y="130678"/>
                    <a:pt x="267541" y="120474"/>
                    <a:pt x="262862" y="112097"/>
                  </a:cubicBezTo>
                  <a:close/>
                </a:path>
              </a:pathLst>
            </a:custGeom>
            <a:solidFill>
              <a:schemeClr val="accent1"/>
            </a:solidFill>
            <a:ln w="9525" cap="flat">
              <a:noFill/>
              <a:prstDash val="solid"/>
              <a:miter/>
            </a:ln>
          </p:spPr>
          <p:txBody>
            <a:bodyPr rtlCol="0" anchor="ctr"/>
            <a:lstStyle/>
            <a:p>
              <a:endParaRPr lang="zh-CN" altLang="en-US"/>
            </a:p>
          </p:txBody>
        </p:sp>
      </p:grpSp>
    </p:spTree>
    <p:extLst>
      <p:ext uri="{BB962C8B-B14F-4D97-AF65-F5344CB8AC3E}">
        <p14:creationId xmlns:p14="http://schemas.microsoft.com/office/powerpoint/2010/main" val="259325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页1">
    <p:spTree>
      <p:nvGrpSpPr>
        <p:cNvPr id="1" name=""/>
        <p:cNvGrpSpPr/>
        <p:nvPr/>
      </p:nvGrpSpPr>
      <p:grpSpPr>
        <a:xfrm>
          <a:off x="0" y="0"/>
          <a:ext cx="0" cy="0"/>
          <a:chOff x="0" y="0"/>
          <a:chExt cx="0" cy="0"/>
        </a:xfrm>
      </p:grpSpPr>
      <p:sp>
        <p:nvSpPr>
          <p:cNvPr id="3" name="任意多边形: 形状 2">
            <a:extLst>
              <a:ext uri="{FF2B5EF4-FFF2-40B4-BE49-F238E27FC236}">
                <a16:creationId xmlns:a16="http://schemas.microsoft.com/office/drawing/2014/main" id="{F49E11A3-A875-B0CD-E208-4D4C6F8E33C3}"/>
              </a:ext>
            </a:extLst>
          </p:cNvPr>
          <p:cNvSpPr/>
          <p:nvPr userDrawn="1"/>
        </p:nvSpPr>
        <p:spPr>
          <a:xfrm>
            <a:off x="953968" y="1246171"/>
            <a:ext cx="108883" cy="31371"/>
          </a:xfrm>
          <a:custGeom>
            <a:avLst/>
            <a:gdLst>
              <a:gd name="connsiteX0" fmla="*/ 7824 w 108883"/>
              <a:gd name="connsiteY0" fmla="*/ 11400 h 31371"/>
              <a:gd name="connsiteX1" fmla="*/ 99417 w 108883"/>
              <a:gd name="connsiteY1" fmla="*/ 1027 h 31371"/>
              <a:gd name="connsiteX2" fmla="*/ 105875 w 108883"/>
              <a:gd name="connsiteY2" fmla="*/ 12076 h 31371"/>
              <a:gd name="connsiteX3" fmla="*/ 4567 w 108883"/>
              <a:gd name="connsiteY3" fmla="*/ 23782 h 31371"/>
              <a:gd name="connsiteX4" fmla="*/ 4 w 108883"/>
              <a:gd name="connsiteY4" fmla="*/ 15962 h 31371"/>
              <a:gd name="connsiteX5" fmla="*/ 7824 w 108883"/>
              <a:gd name="connsiteY5" fmla="*/ 11400 h 3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83" h="31371">
                <a:moveTo>
                  <a:pt x="7824" y="11400"/>
                </a:moveTo>
                <a:cubicBezTo>
                  <a:pt x="38152" y="23563"/>
                  <a:pt x="72575" y="19668"/>
                  <a:pt x="99417" y="1027"/>
                </a:cubicBezTo>
                <a:cubicBezTo>
                  <a:pt x="106179" y="-3707"/>
                  <a:pt x="112590" y="7380"/>
                  <a:pt x="105875" y="12076"/>
                </a:cubicBezTo>
                <a:cubicBezTo>
                  <a:pt x="76138" y="32536"/>
                  <a:pt x="38190" y="36917"/>
                  <a:pt x="4567" y="23782"/>
                </a:cubicBezTo>
                <a:cubicBezTo>
                  <a:pt x="1224" y="22782"/>
                  <a:pt x="-777" y="19363"/>
                  <a:pt x="4" y="15962"/>
                </a:cubicBezTo>
                <a:cubicBezTo>
                  <a:pt x="919" y="12552"/>
                  <a:pt x="4405" y="10514"/>
                  <a:pt x="7824" y="11400"/>
                </a:cubicBezTo>
                <a:close/>
              </a:path>
            </a:pathLst>
          </a:custGeom>
          <a:solidFill>
            <a:srgbClr val="FFFFFF"/>
          </a:solidFill>
          <a:ln w="9525" cap="flat">
            <a:noFill/>
            <a:prstDash val="solid"/>
            <a:miter/>
          </a:ln>
        </p:spPr>
        <p:txBody>
          <a:bodyPr rtlCol="0" anchor="ctr"/>
          <a:lstStyle/>
          <a:p>
            <a:endParaRPr lang="zh-CN" altLang="en-US"/>
          </a:p>
        </p:txBody>
      </p:sp>
      <p:sp>
        <p:nvSpPr>
          <p:cNvPr id="4" name="任意多边形: 形状 3">
            <a:extLst>
              <a:ext uri="{FF2B5EF4-FFF2-40B4-BE49-F238E27FC236}">
                <a16:creationId xmlns:a16="http://schemas.microsoft.com/office/drawing/2014/main" id="{961E1303-0C8B-3C30-1B55-C91A17E640F3}"/>
              </a:ext>
            </a:extLst>
          </p:cNvPr>
          <p:cNvSpPr/>
          <p:nvPr userDrawn="1"/>
        </p:nvSpPr>
        <p:spPr>
          <a:xfrm>
            <a:off x="552532" y="831605"/>
            <a:ext cx="5251240" cy="19345"/>
          </a:xfrm>
          <a:custGeom>
            <a:avLst/>
            <a:gdLst>
              <a:gd name="connsiteX0" fmla="*/ 5241645 w 5251240"/>
              <a:gd name="connsiteY0" fmla="*/ 19221 h 19345"/>
              <a:gd name="connsiteX1" fmla="*/ 9296 w 5251240"/>
              <a:gd name="connsiteY1" fmla="*/ 19221 h 19345"/>
              <a:gd name="connsiteX2" fmla="*/ -162 w 5251240"/>
              <a:gd name="connsiteY2" fmla="*/ 9334 h 19345"/>
              <a:gd name="connsiteX3" fmla="*/ 9296 w 5251240"/>
              <a:gd name="connsiteY3" fmla="*/ -124 h 19345"/>
              <a:gd name="connsiteX4" fmla="*/ 5241645 w 5251240"/>
              <a:gd name="connsiteY4" fmla="*/ -124 h 19345"/>
              <a:gd name="connsiteX5" fmla="*/ 5251075 w 5251240"/>
              <a:gd name="connsiteY5" fmla="*/ 9762 h 19345"/>
              <a:gd name="connsiteX6" fmla="*/ 5241645 w 5251240"/>
              <a:gd name="connsiteY6" fmla="*/ 19221 h 1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51240" h="19345">
                <a:moveTo>
                  <a:pt x="5241645" y="19221"/>
                </a:moveTo>
                <a:lnTo>
                  <a:pt x="9296" y="19221"/>
                </a:lnTo>
                <a:cubicBezTo>
                  <a:pt x="3962" y="19097"/>
                  <a:pt x="-276" y="14668"/>
                  <a:pt x="-162" y="9334"/>
                </a:cubicBezTo>
                <a:cubicBezTo>
                  <a:pt x="-38" y="4152"/>
                  <a:pt x="4124" y="-10"/>
                  <a:pt x="9296" y="-124"/>
                </a:cubicBezTo>
                <a:lnTo>
                  <a:pt x="5241645" y="-124"/>
                </a:lnTo>
                <a:cubicBezTo>
                  <a:pt x="5246980" y="-10"/>
                  <a:pt x="5251170" y="4419"/>
                  <a:pt x="5251075" y="9762"/>
                </a:cubicBezTo>
                <a:cubicBezTo>
                  <a:pt x="5250980" y="14935"/>
                  <a:pt x="5246789" y="19097"/>
                  <a:pt x="5241645" y="19221"/>
                </a:cubicBezTo>
                <a:close/>
              </a:path>
            </a:pathLst>
          </a:custGeom>
          <a:solidFill>
            <a:schemeClr val="accent4"/>
          </a:solidFill>
          <a:ln w="9525" cap="flat">
            <a:noFill/>
            <a:prstDash val="solid"/>
            <a:miter/>
          </a:ln>
        </p:spPr>
        <p:txBody>
          <a:bodyPr rtlCol="0" anchor="ctr"/>
          <a:lstStyle/>
          <a:p>
            <a:endParaRPr lang="zh-CN" altLang="en-US"/>
          </a:p>
        </p:txBody>
      </p:sp>
      <p:sp>
        <p:nvSpPr>
          <p:cNvPr id="5" name="任意多边形: 形状 4">
            <a:extLst>
              <a:ext uri="{FF2B5EF4-FFF2-40B4-BE49-F238E27FC236}">
                <a16:creationId xmlns:a16="http://schemas.microsoft.com/office/drawing/2014/main" id="{75AF35D1-E113-13D5-D69E-62350605120E}"/>
              </a:ext>
            </a:extLst>
          </p:cNvPr>
          <p:cNvSpPr/>
          <p:nvPr userDrawn="1"/>
        </p:nvSpPr>
        <p:spPr>
          <a:xfrm>
            <a:off x="670860" y="502783"/>
            <a:ext cx="208126" cy="212765"/>
          </a:xfrm>
          <a:custGeom>
            <a:avLst/>
            <a:gdLst>
              <a:gd name="connsiteX0" fmla="*/ 208127 w 208126"/>
              <a:gd name="connsiteY0" fmla="*/ 106383 h 212765"/>
              <a:gd name="connsiteX1" fmla="*/ 104064 w 208126"/>
              <a:gd name="connsiteY1" fmla="*/ 212766 h 212765"/>
              <a:gd name="connsiteX2" fmla="*/ 0 w 208126"/>
              <a:gd name="connsiteY2" fmla="*/ 106383 h 212765"/>
              <a:gd name="connsiteX3" fmla="*/ 104064 w 208126"/>
              <a:gd name="connsiteY3" fmla="*/ 0 h 212765"/>
              <a:gd name="connsiteX4" fmla="*/ 208127 w 208126"/>
              <a:gd name="connsiteY4" fmla="*/ 106383 h 2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26" h="212765">
                <a:moveTo>
                  <a:pt x="208127" y="106383"/>
                </a:moveTo>
                <a:cubicBezTo>
                  <a:pt x="208127" y="165136"/>
                  <a:pt x="161536" y="212766"/>
                  <a:pt x="104064" y="212766"/>
                </a:cubicBezTo>
                <a:cubicBezTo>
                  <a:pt x="46591" y="212766"/>
                  <a:pt x="0" y="165136"/>
                  <a:pt x="0" y="106383"/>
                </a:cubicBezTo>
                <a:cubicBezTo>
                  <a:pt x="0" y="47629"/>
                  <a:pt x="46591" y="0"/>
                  <a:pt x="104064" y="0"/>
                </a:cubicBezTo>
                <a:cubicBezTo>
                  <a:pt x="161536" y="0"/>
                  <a:pt x="208127" y="47629"/>
                  <a:pt x="208127" y="106383"/>
                </a:cubicBezTo>
                <a:close/>
              </a:path>
            </a:pathLst>
          </a:custGeom>
          <a:solidFill>
            <a:schemeClr val="accent1"/>
          </a:solidFill>
          <a:ln w="9525" cap="flat">
            <a:noFill/>
            <a:prstDash val="solid"/>
            <a:miter/>
          </a:ln>
        </p:spPr>
        <p:txBody>
          <a:bodyPr rtlCol="0" anchor="ctr"/>
          <a:lstStyle/>
          <a:p>
            <a:endParaRPr lang="zh-CN" altLang="en-US"/>
          </a:p>
        </p:txBody>
      </p:sp>
      <p:sp>
        <p:nvSpPr>
          <p:cNvPr id="6" name="任意多边形: 形状 5">
            <a:extLst>
              <a:ext uri="{FF2B5EF4-FFF2-40B4-BE49-F238E27FC236}">
                <a16:creationId xmlns:a16="http://schemas.microsoft.com/office/drawing/2014/main" id="{C969759D-C8E4-DF8D-C288-9F4BDF7A5A1A}"/>
              </a:ext>
            </a:extLst>
          </p:cNvPr>
          <p:cNvSpPr/>
          <p:nvPr userDrawn="1"/>
        </p:nvSpPr>
        <p:spPr>
          <a:xfrm>
            <a:off x="1030353" y="502783"/>
            <a:ext cx="208126" cy="212765"/>
          </a:xfrm>
          <a:custGeom>
            <a:avLst/>
            <a:gdLst>
              <a:gd name="connsiteX0" fmla="*/ 208127 w 208126"/>
              <a:gd name="connsiteY0" fmla="*/ 106383 h 212765"/>
              <a:gd name="connsiteX1" fmla="*/ 104064 w 208126"/>
              <a:gd name="connsiteY1" fmla="*/ 212766 h 212765"/>
              <a:gd name="connsiteX2" fmla="*/ 0 w 208126"/>
              <a:gd name="connsiteY2" fmla="*/ 106383 h 212765"/>
              <a:gd name="connsiteX3" fmla="*/ 104064 w 208126"/>
              <a:gd name="connsiteY3" fmla="*/ 0 h 212765"/>
              <a:gd name="connsiteX4" fmla="*/ 208127 w 208126"/>
              <a:gd name="connsiteY4" fmla="*/ 106383 h 2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26" h="212765">
                <a:moveTo>
                  <a:pt x="208127" y="106383"/>
                </a:moveTo>
                <a:cubicBezTo>
                  <a:pt x="208127" y="165136"/>
                  <a:pt x="161536" y="212766"/>
                  <a:pt x="104064" y="212766"/>
                </a:cubicBezTo>
                <a:cubicBezTo>
                  <a:pt x="46591" y="212766"/>
                  <a:pt x="0" y="165136"/>
                  <a:pt x="0" y="106383"/>
                </a:cubicBezTo>
                <a:cubicBezTo>
                  <a:pt x="0" y="47629"/>
                  <a:pt x="46591" y="0"/>
                  <a:pt x="104064" y="0"/>
                </a:cubicBezTo>
                <a:cubicBezTo>
                  <a:pt x="161536" y="0"/>
                  <a:pt x="208127" y="47629"/>
                  <a:pt x="208127" y="106383"/>
                </a:cubicBezTo>
                <a:close/>
              </a:path>
            </a:pathLst>
          </a:custGeom>
          <a:solidFill>
            <a:schemeClr val="accent4"/>
          </a:solidFill>
          <a:ln w="9525" cap="flat">
            <a:noFill/>
            <a:prstDash val="solid"/>
            <a:miter/>
          </a:ln>
        </p:spPr>
        <p:txBody>
          <a:bodyPr rtlCol="0" anchor="ctr"/>
          <a:lstStyle/>
          <a:p>
            <a:endParaRPr lang="zh-CN" altLang="en-US"/>
          </a:p>
        </p:txBody>
      </p:sp>
      <p:sp>
        <p:nvSpPr>
          <p:cNvPr id="7" name="任意多边形: 形状 6">
            <a:extLst>
              <a:ext uri="{FF2B5EF4-FFF2-40B4-BE49-F238E27FC236}">
                <a16:creationId xmlns:a16="http://schemas.microsoft.com/office/drawing/2014/main" id="{B4504581-8DA1-0FAF-284A-D93CD9FAA6AB}"/>
              </a:ext>
            </a:extLst>
          </p:cNvPr>
          <p:cNvSpPr/>
          <p:nvPr userDrawn="1"/>
        </p:nvSpPr>
        <p:spPr>
          <a:xfrm>
            <a:off x="1389846" y="502783"/>
            <a:ext cx="208126" cy="212765"/>
          </a:xfrm>
          <a:custGeom>
            <a:avLst/>
            <a:gdLst>
              <a:gd name="connsiteX0" fmla="*/ 208127 w 208126"/>
              <a:gd name="connsiteY0" fmla="*/ 106383 h 212765"/>
              <a:gd name="connsiteX1" fmla="*/ 104064 w 208126"/>
              <a:gd name="connsiteY1" fmla="*/ 212766 h 212765"/>
              <a:gd name="connsiteX2" fmla="*/ 0 w 208126"/>
              <a:gd name="connsiteY2" fmla="*/ 106383 h 212765"/>
              <a:gd name="connsiteX3" fmla="*/ 104064 w 208126"/>
              <a:gd name="connsiteY3" fmla="*/ 0 h 212765"/>
              <a:gd name="connsiteX4" fmla="*/ 208127 w 208126"/>
              <a:gd name="connsiteY4" fmla="*/ 106383 h 2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26" h="212765">
                <a:moveTo>
                  <a:pt x="208127" y="106383"/>
                </a:moveTo>
                <a:cubicBezTo>
                  <a:pt x="208127" y="165136"/>
                  <a:pt x="161536" y="212766"/>
                  <a:pt x="104064" y="212766"/>
                </a:cubicBezTo>
                <a:cubicBezTo>
                  <a:pt x="46591" y="212766"/>
                  <a:pt x="0" y="165136"/>
                  <a:pt x="0" y="106383"/>
                </a:cubicBezTo>
                <a:cubicBezTo>
                  <a:pt x="0" y="47629"/>
                  <a:pt x="46591" y="0"/>
                  <a:pt x="104064" y="0"/>
                </a:cubicBezTo>
                <a:cubicBezTo>
                  <a:pt x="161536" y="0"/>
                  <a:pt x="208127" y="47629"/>
                  <a:pt x="208127" y="106383"/>
                </a:cubicBezTo>
                <a:close/>
              </a:path>
            </a:pathLst>
          </a:custGeom>
          <a:solidFill>
            <a:schemeClr val="accent4"/>
          </a:solidFill>
          <a:ln w="9525" cap="flat">
            <a:noFill/>
            <a:prstDash val="solid"/>
            <a:miter/>
          </a:ln>
        </p:spPr>
        <p:txBody>
          <a:bodyPr rtlCol="0" anchor="ctr"/>
          <a:lstStyle/>
          <a:p>
            <a:endParaRPr lang="zh-CN" altLang="en-US"/>
          </a:p>
        </p:txBody>
      </p:sp>
      <p:sp>
        <p:nvSpPr>
          <p:cNvPr id="11" name="任意多边形: 形状 10">
            <a:extLst>
              <a:ext uri="{FF2B5EF4-FFF2-40B4-BE49-F238E27FC236}">
                <a16:creationId xmlns:a16="http://schemas.microsoft.com/office/drawing/2014/main" id="{B8EF31A3-AA76-F03D-CB87-E0656F74C223}"/>
              </a:ext>
            </a:extLst>
          </p:cNvPr>
          <p:cNvSpPr/>
          <p:nvPr userDrawn="1"/>
        </p:nvSpPr>
        <p:spPr>
          <a:xfrm>
            <a:off x="2514944" y="748706"/>
            <a:ext cx="275482" cy="275458"/>
          </a:xfrm>
          <a:custGeom>
            <a:avLst/>
            <a:gdLst>
              <a:gd name="connsiteX0" fmla="*/ 101398 w 275482"/>
              <a:gd name="connsiteY0" fmla="*/ 275322 h 275458"/>
              <a:gd name="connsiteX1" fmla="*/ 77854 w 275482"/>
              <a:gd name="connsiteY1" fmla="*/ 263546 h 275458"/>
              <a:gd name="connsiteX2" fmla="*/ 5666 w 275482"/>
              <a:gd name="connsiteY2" fmla="*/ 167294 h 275458"/>
              <a:gd name="connsiteX3" fmla="*/ 11479 w 275482"/>
              <a:gd name="connsiteY3" fmla="*/ 126077 h 275458"/>
              <a:gd name="connsiteX4" fmla="*/ 52696 w 275482"/>
              <a:gd name="connsiteY4" fmla="*/ 131891 h 275458"/>
              <a:gd name="connsiteX5" fmla="*/ 52760 w 275482"/>
              <a:gd name="connsiteY5" fmla="*/ 131976 h 275458"/>
              <a:gd name="connsiteX6" fmla="*/ 99987 w 275482"/>
              <a:gd name="connsiteY6" fmla="*/ 194941 h 275458"/>
              <a:gd name="connsiteX7" fmla="*/ 221286 w 275482"/>
              <a:gd name="connsiteY7" fmla="*/ 12995 h 275458"/>
              <a:gd name="connsiteX8" fmla="*/ 262097 w 275482"/>
              <a:gd name="connsiteY8" fmla="*/ 4795 h 275458"/>
              <a:gd name="connsiteX9" fmla="*/ 270297 w 275482"/>
              <a:gd name="connsiteY9" fmla="*/ 45606 h 275458"/>
              <a:gd name="connsiteX10" fmla="*/ 270267 w 275482"/>
              <a:gd name="connsiteY10" fmla="*/ 45650 h 275458"/>
              <a:gd name="connsiteX11" fmla="*/ 125891 w 275482"/>
              <a:gd name="connsiteY11" fmla="*/ 262215 h 275458"/>
              <a:gd name="connsiteX12" fmla="*/ 102217 w 275482"/>
              <a:gd name="connsiteY12" fmla="*/ 275313 h 275458"/>
              <a:gd name="connsiteX13" fmla="*/ 101398 w 275482"/>
              <a:gd name="connsiteY13" fmla="*/ 275322 h 27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482" h="275458">
                <a:moveTo>
                  <a:pt x="101398" y="275322"/>
                </a:moveTo>
                <a:cubicBezTo>
                  <a:pt x="92134" y="275322"/>
                  <a:pt x="83410" y="270959"/>
                  <a:pt x="77854" y="263546"/>
                </a:cubicBezTo>
                <a:lnTo>
                  <a:pt x="5666" y="167294"/>
                </a:lnTo>
                <a:cubicBezTo>
                  <a:pt x="-4111" y="154306"/>
                  <a:pt x="-1508" y="135853"/>
                  <a:pt x="11479" y="126077"/>
                </a:cubicBezTo>
                <a:cubicBezTo>
                  <a:pt x="24466" y="116301"/>
                  <a:pt x="42920" y="118904"/>
                  <a:pt x="52696" y="131891"/>
                </a:cubicBezTo>
                <a:cubicBezTo>
                  <a:pt x="52717" y="131919"/>
                  <a:pt x="52739" y="131947"/>
                  <a:pt x="52760" y="131976"/>
                </a:cubicBezTo>
                <a:lnTo>
                  <a:pt x="99987" y="194941"/>
                </a:lnTo>
                <a:lnTo>
                  <a:pt x="221286" y="12995"/>
                </a:lnTo>
                <a:cubicBezTo>
                  <a:pt x="230291" y="-538"/>
                  <a:pt x="248563" y="-4210"/>
                  <a:pt x="262097" y="4795"/>
                </a:cubicBezTo>
                <a:cubicBezTo>
                  <a:pt x="275631" y="13800"/>
                  <a:pt x="279302" y="32071"/>
                  <a:pt x="270297" y="45606"/>
                </a:cubicBezTo>
                <a:cubicBezTo>
                  <a:pt x="270287" y="45620"/>
                  <a:pt x="270277" y="45635"/>
                  <a:pt x="270267" y="45650"/>
                </a:cubicBezTo>
                <a:lnTo>
                  <a:pt x="125891" y="262215"/>
                </a:lnTo>
                <a:cubicBezTo>
                  <a:pt x="120592" y="270162"/>
                  <a:pt x="111766" y="275045"/>
                  <a:pt x="102217" y="275313"/>
                </a:cubicBezTo>
                <a:cubicBezTo>
                  <a:pt x="101945" y="275317"/>
                  <a:pt x="101671" y="275322"/>
                  <a:pt x="101398" y="275322"/>
                </a:cubicBezTo>
                <a:close/>
              </a:path>
            </a:pathLst>
          </a:custGeom>
          <a:solidFill>
            <a:schemeClr val="accent2"/>
          </a:solidFill>
          <a:ln w="9525" cap="flat">
            <a:noFill/>
            <a:prstDash val="solid"/>
            <a:miter/>
          </a:ln>
        </p:spPr>
        <p:txBody>
          <a:bodyPr rtlCol="0" anchor="ctr"/>
          <a:lstStyle/>
          <a:p>
            <a:endParaRPr lang="zh-CN" altLang="en-US"/>
          </a:p>
        </p:txBody>
      </p:sp>
      <p:sp>
        <p:nvSpPr>
          <p:cNvPr id="12" name="矩形: 圆角 11">
            <a:extLst>
              <a:ext uri="{FF2B5EF4-FFF2-40B4-BE49-F238E27FC236}">
                <a16:creationId xmlns:a16="http://schemas.microsoft.com/office/drawing/2014/main" id="{41AA0B1D-B421-AC0B-70B7-3A2B4B7B3178}"/>
              </a:ext>
            </a:extLst>
          </p:cNvPr>
          <p:cNvSpPr/>
          <p:nvPr userDrawn="1"/>
        </p:nvSpPr>
        <p:spPr>
          <a:xfrm>
            <a:off x="10631714" y="6054903"/>
            <a:ext cx="993261" cy="472860"/>
          </a:xfrm>
          <a:prstGeom prst="roundRect">
            <a:avLst>
              <a:gd name="adj" fmla="val 5000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id="{9B936061-5178-C8DF-048C-58C7F5C8F02F}"/>
              </a:ext>
            </a:extLst>
          </p:cNvPr>
          <p:cNvGrpSpPr/>
          <p:nvPr userDrawn="1"/>
        </p:nvGrpSpPr>
        <p:grpSpPr>
          <a:xfrm>
            <a:off x="11128344" y="6039399"/>
            <a:ext cx="496631" cy="488364"/>
            <a:chOff x="5528153" y="3974336"/>
            <a:chExt cx="498420" cy="498420"/>
          </a:xfrm>
        </p:grpSpPr>
        <p:sp>
          <p:nvSpPr>
            <p:cNvPr id="14" name="任意多边形: 形状 13">
              <a:extLst>
                <a:ext uri="{FF2B5EF4-FFF2-40B4-BE49-F238E27FC236}">
                  <a16:creationId xmlns:a16="http://schemas.microsoft.com/office/drawing/2014/main" id="{0F29644A-8E8F-16F1-DAAB-6A239F8BDDBB}"/>
                </a:ext>
              </a:extLst>
            </p:cNvPr>
            <p:cNvSpPr/>
            <p:nvPr/>
          </p:nvSpPr>
          <p:spPr>
            <a:xfrm>
              <a:off x="5528153" y="3974336"/>
              <a:ext cx="498420" cy="498420"/>
            </a:xfrm>
            <a:custGeom>
              <a:avLst/>
              <a:gdLst>
                <a:gd name="connsiteX0" fmla="*/ 248956 w 498420"/>
                <a:gd name="connsiteY0" fmla="*/ 498284 h 498420"/>
                <a:gd name="connsiteX1" fmla="*/ -254 w 498420"/>
                <a:gd name="connsiteY1" fmla="*/ 249074 h 498420"/>
                <a:gd name="connsiteX2" fmla="*/ 248956 w 498420"/>
                <a:gd name="connsiteY2" fmla="*/ -137 h 498420"/>
                <a:gd name="connsiteX3" fmla="*/ 498167 w 498420"/>
                <a:gd name="connsiteY3" fmla="*/ 249074 h 498420"/>
                <a:gd name="connsiteX4" fmla="*/ 248956 w 498420"/>
                <a:gd name="connsiteY4" fmla="*/ 498284 h 498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20" h="498420">
                  <a:moveTo>
                    <a:pt x="248956" y="498284"/>
                  </a:moveTo>
                  <a:cubicBezTo>
                    <a:pt x="111321" y="498284"/>
                    <a:pt x="-254" y="386709"/>
                    <a:pt x="-254" y="249074"/>
                  </a:cubicBezTo>
                  <a:cubicBezTo>
                    <a:pt x="-254" y="111438"/>
                    <a:pt x="111321" y="-137"/>
                    <a:pt x="248956" y="-137"/>
                  </a:cubicBezTo>
                  <a:cubicBezTo>
                    <a:pt x="386592" y="-137"/>
                    <a:pt x="498167" y="111438"/>
                    <a:pt x="498167" y="249074"/>
                  </a:cubicBezTo>
                  <a:cubicBezTo>
                    <a:pt x="498167" y="386709"/>
                    <a:pt x="386592" y="498284"/>
                    <a:pt x="248956" y="498284"/>
                  </a:cubicBezTo>
                  <a:close/>
                </a:path>
              </a:pathLst>
            </a:custGeom>
            <a:solidFill>
              <a:schemeClr val="accent4"/>
            </a:solidFill>
            <a:ln w="9525" cap="flat">
              <a:noFill/>
              <a:prstDash val="solid"/>
              <a:miter/>
            </a:ln>
          </p:spPr>
          <p:txBody>
            <a:bodyPr rtlCol="0" anchor="ctr"/>
            <a:lstStyle/>
            <a:p>
              <a:endParaRPr lang="zh-CN" altLang="en-US"/>
            </a:p>
          </p:txBody>
        </p:sp>
        <p:sp>
          <p:nvSpPr>
            <p:cNvPr id="15" name="任意多边形: 形状 14">
              <a:extLst>
                <a:ext uri="{FF2B5EF4-FFF2-40B4-BE49-F238E27FC236}">
                  <a16:creationId xmlns:a16="http://schemas.microsoft.com/office/drawing/2014/main" id="{11347708-829D-892C-053D-DB3C91AEC9FA}"/>
                </a:ext>
              </a:extLst>
            </p:cNvPr>
            <p:cNvSpPr/>
            <p:nvPr/>
          </p:nvSpPr>
          <p:spPr>
            <a:xfrm>
              <a:off x="5654448" y="4099475"/>
              <a:ext cx="266625" cy="251424"/>
            </a:xfrm>
            <a:custGeom>
              <a:avLst/>
              <a:gdLst>
                <a:gd name="connsiteX0" fmla="*/ 262862 w 266625"/>
                <a:gd name="connsiteY0" fmla="*/ 112097 h 251424"/>
                <a:gd name="connsiteX1" fmla="*/ 192212 w 266625"/>
                <a:gd name="connsiteY1" fmla="*/ 8975 h 251424"/>
                <a:gd name="connsiteX2" fmla="*/ 163085 w 266625"/>
                <a:gd name="connsiteY2" fmla="*/ 3533 h 251424"/>
                <a:gd name="connsiteX3" fmla="*/ 157642 w 266625"/>
                <a:gd name="connsiteY3" fmla="*/ 32660 h 251424"/>
                <a:gd name="connsiteX4" fmla="*/ 203334 w 266625"/>
                <a:gd name="connsiteY4" fmla="*/ 99352 h 251424"/>
                <a:gd name="connsiteX5" fmla="*/ 24329 w 266625"/>
                <a:gd name="connsiteY5" fmla="*/ 99352 h 251424"/>
                <a:gd name="connsiteX6" fmla="*/ -254 w 266625"/>
                <a:gd name="connsiteY6" fmla="*/ 123935 h 251424"/>
                <a:gd name="connsiteX7" fmla="*/ 24329 w 266625"/>
                <a:gd name="connsiteY7" fmla="*/ 148518 h 251424"/>
                <a:gd name="connsiteX8" fmla="*/ 205582 w 266625"/>
                <a:gd name="connsiteY8" fmla="*/ 148518 h 251424"/>
                <a:gd name="connsiteX9" fmla="*/ 157642 w 266625"/>
                <a:gd name="connsiteY9" fmla="*/ 218491 h 251424"/>
                <a:gd name="connsiteX10" fmla="*/ 163085 w 266625"/>
                <a:gd name="connsiteY10" fmla="*/ 247618 h 251424"/>
                <a:gd name="connsiteX11" fmla="*/ 192212 w 266625"/>
                <a:gd name="connsiteY11" fmla="*/ 242176 h 251424"/>
                <a:gd name="connsiteX12" fmla="*/ 262862 w 266625"/>
                <a:gd name="connsiteY12" fmla="*/ 139055 h 251424"/>
                <a:gd name="connsiteX13" fmla="*/ 262862 w 266625"/>
                <a:gd name="connsiteY13" fmla="*/ 112097 h 25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625" h="251424">
                  <a:moveTo>
                    <a:pt x="262862" y="112097"/>
                  </a:moveTo>
                  <a:lnTo>
                    <a:pt x="192212" y="8975"/>
                  </a:lnTo>
                  <a:cubicBezTo>
                    <a:pt x="185672" y="-571"/>
                    <a:pt x="172631" y="-3008"/>
                    <a:pt x="163085" y="3533"/>
                  </a:cubicBezTo>
                  <a:cubicBezTo>
                    <a:pt x="153538" y="10073"/>
                    <a:pt x="151102" y="23114"/>
                    <a:pt x="157642" y="32660"/>
                  </a:cubicBezTo>
                  <a:lnTo>
                    <a:pt x="203334" y="99352"/>
                  </a:lnTo>
                  <a:lnTo>
                    <a:pt x="24329" y="99352"/>
                  </a:lnTo>
                  <a:cubicBezTo>
                    <a:pt x="10752" y="99352"/>
                    <a:pt x="-254" y="110358"/>
                    <a:pt x="-254" y="123935"/>
                  </a:cubicBezTo>
                  <a:cubicBezTo>
                    <a:pt x="-254" y="137512"/>
                    <a:pt x="10752" y="148518"/>
                    <a:pt x="24329" y="148518"/>
                  </a:cubicBezTo>
                  <a:lnTo>
                    <a:pt x="205582" y="148518"/>
                  </a:lnTo>
                  <a:lnTo>
                    <a:pt x="157642" y="218491"/>
                  </a:lnTo>
                  <a:cubicBezTo>
                    <a:pt x="151102" y="228038"/>
                    <a:pt x="153538" y="241078"/>
                    <a:pt x="163085" y="247618"/>
                  </a:cubicBezTo>
                  <a:cubicBezTo>
                    <a:pt x="172631" y="254159"/>
                    <a:pt x="185672" y="251722"/>
                    <a:pt x="192212" y="242176"/>
                  </a:cubicBezTo>
                  <a:lnTo>
                    <a:pt x="262862" y="139055"/>
                  </a:lnTo>
                  <a:cubicBezTo>
                    <a:pt x="267541" y="130678"/>
                    <a:pt x="267541" y="120474"/>
                    <a:pt x="262862" y="112097"/>
                  </a:cubicBezTo>
                  <a:close/>
                </a:path>
              </a:pathLst>
            </a:custGeom>
            <a:solidFill>
              <a:schemeClr val="accent1"/>
            </a:solidFill>
            <a:ln w="9525" cap="flat">
              <a:noFill/>
              <a:prstDash val="solid"/>
              <a:miter/>
            </a:ln>
          </p:spPr>
          <p:txBody>
            <a:bodyPr rtlCol="0" anchor="ctr"/>
            <a:lstStyle/>
            <a:p>
              <a:endParaRPr lang="zh-CN" altLang="en-US"/>
            </a:p>
          </p:txBody>
        </p:sp>
      </p:grpSp>
      <p:sp>
        <p:nvSpPr>
          <p:cNvPr id="17" name="任意多边形: 形状 16">
            <a:extLst>
              <a:ext uri="{FF2B5EF4-FFF2-40B4-BE49-F238E27FC236}">
                <a16:creationId xmlns:a16="http://schemas.microsoft.com/office/drawing/2014/main" id="{4BC35774-EF94-D06B-0105-BD147C1CFAE6}"/>
              </a:ext>
            </a:extLst>
          </p:cNvPr>
          <p:cNvSpPr/>
          <p:nvPr userDrawn="1"/>
        </p:nvSpPr>
        <p:spPr>
          <a:xfrm>
            <a:off x="5510490" y="502783"/>
            <a:ext cx="293282" cy="38690"/>
          </a:xfrm>
          <a:custGeom>
            <a:avLst/>
            <a:gdLst>
              <a:gd name="connsiteX0" fmla="*/ 274160 w 293282"/>
              <a:gd name="connsiteY0" fmla="*/ 38566 h 38690"/>
              <a:gd name="connsiteX1" fmla="*/ 18757 w 293282"/>
              <a:gd name="connsiteY1" fmla="*/ 38566 h 38690"/>
              <a:gd name="connsiteX2" fmla="*/ -160 w 293282"/>
              <a:gd name="connsiteY2" fmla="*/ 18792 h 38690"/>
              <a:gd name="connsiteX3" fmla="*/ 18757 w 293282"/>
              <a:gd name="connsiteY3" fmla="*/ -124 h 38690"/>
              <a:gd name="connsiteX4" fmla="*/ 274160 w 293282"/>
              <a:gd name="connsiteY4" fmla="*/ -124 h 38690"/>
              <a:gd name="connsiteX5" fmla="*/ 293115 w 293282"/>
              <a:gd name="connsiteY5" fmla="*/ 19649 h 38690"/>
              <a:gd name="connsiteX6" fmla="*/ 274160 w 293282"/>
              <a:gd name="connsiteY6" fmla="*/ 38566 h 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282" h="38690">
                <a:moveTo>
                  <a:pt x="274160" y="38566"/>
                </a:moveTo>
                <a:lnTo>
                  <a:pt x="18757" y="38566"/>
                </a:lnTo>
                <a:cubicBezTo>
                  <a:pt x="8070" y="38328"/>
                  <a:pt x="-397" y="29479"/>
                  <a:pt x="-160" y="18792"/>
                </a:cubicBezTo>
                <a:cubicBezTo>
                  <a:pt x="69" y="8439"/>
                  <a:pt x="8403" y="104"/>
                  <a:pt x="18757" y="-124"/>
                </a:cubicBezTo>
                <a:lnTo>
                  <a:pt x="274160" y="-124"/>
                </a:lnTo>
                <a:cubicBezTo>
                  <a:pt x="284828" y="114"/>
                  <a:pt x="293306" y="8962"/>
                  <a:pt x="293115" y="19649"/>
                </a:cubicBezTo>
                <a:cubicBezTo>
                  <a:pt x="292830" y="29994"/>
                  <a:pt x="284543" y="38338"/>
                  <a:pt x="274160" y="38566"/>
                </a:cubicBezTo>
                <a:close/>
              </a:path>
            </a:pathLst>
          </a:custGeom>
          <a:solidFill>
            <a:schemeClr val="accent1"/>
          </a:solidFill>
          <a:ln w="9525"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39053E03-98C1-684B-3898-51297B98829D}"/>
              </a:ext>
            </a:extLst>
          </p:cNvPr>
          <p:cNvSpPr/>
          <p:nvPr userDrawn="1"/>
        </p:nvSpPr>
        <p:spPr>
          <a:xfrm>
            <a:off x="5510490" y="575316"/>
            <a:ext cx="293282" cy="38690"/>
          </a:xfrm>
          <a:custGeom>
            <a:avLst/>
            <a:gdLst>
              <a:gd name="connsiteX0" fmla="*/ 274160 w 293282"/>
              <a:gd name="connsiteY0" fmla="*/ 38566 h 38690"/>
              <a:gd name="connsiteX1" fmla="*/ 18757 w 293282"/>
              <a:gd name="connsiteY1" fmla="*/ 38566 h 38690"/>
              <a:gd name="connsiteX2" fmla="*/ -160 w 293282"/>
              <a:gd name="connsiteY2" fmla="*/ 18792 h 38690"/>
              <a:gd name="connsiteX3" fmla="*/ 18757 w 293282"/>
              <a:gd name="connsiteY3" fmla="*/ -124 h 38690"/>
              <a:gd name="connsiteX4" fmla="*/ 274160 w 293282"/>
              <a:gd name="connsiteY4" fmla="*/ -124 h 38690"/>
              <a:gd name="connsiteX5" fmla="*/ 293115 w 293282"/>
              <a:gd name="connsiteY5" fmla="*/ 19649 h 38690"/>
              <a:gd name="connsiteX6" fmla="*/ 274160 w 293282"/>
              <a:gd name="connsiteY6" fmla="*/ 38566 h 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282" h="38690">
                <a:moveTo>
                  <a:pt x="274160" y="38566"/>
                </a:moveTo>
                <a:lnTo>
                  <a:pt x="18757" y="38566"/>
                </a:lnTo>
                <a:cubicBezTo>
                  <a:pt x="8070" y="38328"/>
                  <a:pt x="-397" y="29479"/>
                  <a:pt x="-160" y="18792"/>
                </a:cubicBezTo>
                <a:cubicBezTo>
                  <a:pt x="69" y="8448"/>
                  <a:pt x="8403" y="104"/>
                  <a:pt x="18757" y="-124"/>
                </a:cubicBezTo>
                <a:lnTo>
                  <a:pt x="274160" y="-124"/>
                </a:lnTo>
                <a:cubicBezTo>
                  <a:pt x="284828" y="114"/>
                  <a:pt x="293306" y="8962"/>
                  <a:pt x="293115" y="19649"/>
                </a:cubicBezTo>
                <a:cubicBezTo>
                  <a:pt x="292830" y="30003"/>
                  <a:pt x="284543" y="38338"/>
                  <a:pt x="274160" y="38566"/>
                </a:cubicBezTo>
                <a:close/>
              </a:path>
            </a:pathLst>
          </a:custGeom>
          <a:solidFill>
            <a:schemeClr val="accent1"/>
          </a:solidFill>
          <a:ln w="9525"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2CB8E2D7-8BC1-A993-CE23-23575A79394E}"/>
              </a:ext>
            </a:extLst>
          </p:cNvPr>
          <p:cNvSpPr/>
          <p:nvPr userDrawn="1"/>
        </p:nvSpPr>
        <p:spPr>
          <a:xfrm>
            <a:off x="5510490" y="647848"/>
            <a:ext cx="293282" cy="38690"/>
          </a:xfrm>
          <a:custGeom>
            <a:avLst/>
            <a:gdLst>
              <a:gd name="connsiteX0" fmla="*/ 274160 w 293282"/>
              <a:gd name="connsiteY0" fmla="*/ 38566 h 38690"/>
              <a:gd name="connsiteX1" fmla="*/ 18757 w 293282"/>
              <a:gd name="connsiteY1" fmla="*/ 38566 h 38690"/>
              <a:gd name="connsiteX2" fmla="*/ -160 w 293282"/>
              <a:gd name="connsiteY2" fmla="*/ 18792 h 38690"/>
              <a:gd name="connsiteX3" fmla="*/ 18757 w 293282"/>
              <a:gd name="connsiteY3" fmla="*/ -124 h 38690"/>
              <a:gd name="connsiteX4" fmla="*/ 274160 w 293282"/>
              <a:gd name="connsiteY4" fmla="*/ -124 h 38690"/>
              <a:gd name="connsiteX5" fmla="*/ 293115 w 293282"/>
              <a:gd name="connsiteY5" fmla="*/ 19649 h 38690"/>
              <a:gd name="connsiteX6" fmla="*/ 274160 w 293282"/>
              <a:gd name="connsiteY6" fmla="*/ 38566 h 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282" h="38690">
                <a:moveTo>
                  <a:pt x="274160" y="38566"/>
                </a:moveTo>
                <a:lnTo>
                  <a:pt x="18757" y="38566"/>
                </a:lnTo>
                <a:cubicBezTo>
                  <a:pt x="8070" y="38328"/>
                  <a:pt x="-397" y="29479"/>
                  <a:pt x="-160" y="18792"/>
                </a:cubicBezTo>
                <a:cubicBezTo>
                  <a:pt x="69" y="8448"/>
                  <a:pt x="8403" y="104"/>
                  <a:pt x="18757" y="-124"/>
                </a:cubicBezTo>
                <a:lnTo>
                  <a:pt x="274160" y="-124"/>
                </a:lnTo>
                <a:cubicBezTo>
                  <a:pt x="284828" y="114"/>
                  <a:pt x="293306" y="8962"/>
                  <a:pt x="293115" y="19649"/>
                </a:cubicBezTo>
                <a:cubicBezTo>
                  <a:pt x="292830" y="30003"/>
                  <a:pt x="284543" y="38337"/>
                  <a:pt x="274160" y="38566"/>
                </a:cubicBezTo>
                <a:close/>
              </a:path>
            </a:pathLst>
          </a:custGeom>
          <a:solidFill>
            <a:schemeClr val="accent1"/>
          </a:solidFill>
          <a:ln w="9525" cap="flat">
            <a:noFill/>
            <a:prstDash val="solid"/>
            <a:miter/>
          </a:ln>
        </p:spPr>
        <p:txBody>
          <a:bodyPr rtlCol="0" anchor="ctr"/>
          <a:lstStyle/>
          <a:p>
            <a:endParaRPr lang="zh-CN" altLang="en-US"/>
          </a:p>
        </p:txBody>
      </p:sp>
    </p:spTree>
    <p:extLst>
      <p:ext uri="{BB962C8B-B14F-4D97-AF65-F5344CB8AC3E}">
        <p14:creationId xmlns:p14="http://schemas.microsoft.com/office/powerpoint/2010/main" val="1483197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2">
    <p:spTree>
      <p:nvGrpSpPr>
        <p:cNvPr id="1" name=""/>
        <p:cNvGrpSpPr/>
        <p:nvPr/>
      </p:nvGrpSpPr>
      <p:grpSpPr>
        <a:xfrm>
          <a:off x="0" y="0"/>
          <a:ext cx="0" cy="0"/>
          <a:chOff x="0" y="0"/>
          <a:chExt cx="0" cy="0"/>
        </a:xfrm>
      </p:grpSpPr>
      <p:sp>
        <p:nvSpPr>
          <p:cNvPr id="3" name="任意多边形: 形状 2">
            <a:extLst>
              <a:ext uri="{FF2B5EF4-FFF2-40B4-BE49-F238E27FC236}">
                <a16:creationId xmlns:a16="http://schemas.microsoft.com/office/drawing/2014/main" id="{A59C6E4E-85F3-8F14-5832-C3128B5F854B}"/>
              </a:ext>
            </a:extLst>
          </p:cNvPr>
          <p:cNvSpPr/>
          <p:nvPr userDrawn="1"/>
        </p:nvSpPr>
        <p:spPr>
          <a:xfrm>
            <a:off x="953968" y="1246171"/>
            <a:ext cx="108883" cy="31371"/>
          </a:xfrm>
          <a:custGeom>
            <a:avLst/>
            <a:gdLst>
              <a:gd name="connsiteX0" fmla="*/ 7824 w 108883"/>
              <a:gd name="connsiteY0" fmla="*/ 11400 h 31371"/>
              <a:gd name="connsiteX1" fmla="*/ 99417 w 108883"/>
              <a:gd name="connsiteY1" fmla="*/ 1027 h 31371"/>
              <a:gd name="connsiteX2" fmla="*/ 105875 w 108883"/>
              <a:gd name="connsiteY2" fmla="*/ 12076 h 31371"/>
              <a:gd name="connsiteX3" fmla="*/ 4567 w 108883"/>
              <a:gd name="connsiteY3" fmla="*/ 23782 h 31371"/>
              <a:gd name="connsiteX4" fmla="*/ 4 w 108883"/>
              <a:gd name="connsiteY4" fmla="*/ 15962 h 31371"/>
              <a:gd name="connsiteX5" fmla="*/ 7824 w 108883"/>
              <a:gd name="connsiteY5" fmla="*/ 11400 h 3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83" h="31371">
                <a:moveTo>
                  <a:pt x="7824" y="11400"/>
                </a:moveTo>
                <a:cubicBezTo>
                  <a:pt x="38152" y="23563"/>
                  <a:pt x="72575" y="19668"/>
                  <a:pt x="99417" y="1027"/>
                </a:cubicBezTo>
                <a:cubicBezTo>
                  <a:pt x="106179" y="-3707"/>
                  <a:pt x="112590" y="7380"/>
                  <a:pt x="105875" y="12076"/>
                </a:cubicBezTo>
                <a:cubicBezTo>
                  <a:pt x="76138" y="32536"/>
                  <a:pt x="38190" y="36917"/>
                  <a:pt x="4567" y="23782"/>
                </a:cubicBezTo>
                <a:cubicBezTo>
                  <a:pt x="1224" y="22782"/>
                  <a:pt x="-777" y="19363"/>
                  <a:pt x="4" y="15962"/>
                </a:cubicBezTo>
                <a:cubicBezTo>
                  <a:pt x="919" y="12552"/>
                  <a:pt x="4405" y="10514"/>
                  <a:pt x="7824" y="11400"/>
                </a:cubicBezTo>
                <a:close/>
              </a:path>
            </a:pathLst>
          </a:custGeom>
          <a:solidFill>
            <a:srgbClr val="FFFFFF"/>
          </a:solidFill>
          <a:ln w="9525" cap="flat">
            <a:noFill/>
            <a:prstDash val="solid"/>
            <a:miter/>
          </a:ln>
        </p:spPr>
        <p:txBody>
          <a:bodyPr rtlCol="0" anchor="ctr"/>
          <a:lstStyle/>
          <a:p>
            <a:endParaRPr lang="zh-CN" altLang="en-US"/>
          </a:p>
        </p:txBody>
      </p:sp>
      <p:sp>
        <p:nvSpPr>
          <p:cNvPr id="4" name="任意多边形: 形状 3">
            <a:extLst>
              <a:ext uri="{FF2B5EF4-FFF2-40B4-BE49-F238E27FC236}">
                <a16:creationId xmlns:a16="http://schemas.microsoft.com/office/drawing/2014/main" id="{56B3B841-EF32-8671-81F0-E0B8F6F69629}"/>
              </a:ext>
            </a:extLst>
          </p:cNvPr>
          <p:cNvSpPr/>
          <p:nvPr userDrawn="1"/>
        </p:nvSpPr>
        <p:spPr>
          <a:xfrm>
            <a:off x="552532" y="831605"/>
            <a:ext cx="5251240" cy="19345"/>
          </a:xfrm>
          <a:custGeom>
            <a:avLst/>
            <a:gdLst>
              <a:gd name="connsiteX0" fmla="*/ 5241645 w 5251240"/>
              <a:gd name="connsiteY0" fmla="*/ 19221 h 19345"/>
              <a:gd name="connsiteX1" fmla="*/ 9296 w 5251240"/>
              <a:gd name="connsiteY1" fmla="*/ 19221 h 19345"/>
              <a:gd name="connsiteX2" fmla="*/ -162 w 5251240"/>
              <a:gd name="connsiteY2" fmla="*/ 9334 h 19345"/>
              <a:gd name="connsiteX3" fmla="*/ 9296 w 5251240"/>
              <a:gd name="connsiteY3" fmla="*/ -124 h 19345"/>
              <a:gd name="connsiteX4" fmla="*/ 5241645 w 5251240"/>
              <a:gd name="connsiteY4" fmla="*/ -124 h 19345"/>
              <a:gd name="connsiteX5" fmla="*/ 5251075 w 5251240"/>
              <a:gd name="connsiteY5" fmla="*/ 9762 h 19345"/>
              <a:gd name="connsiteX6" fmla="*/ 5241645 w 5251240"/>
              <a:gd name="connsiteY6" fmla="*/ 19221 h 1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51240" h="19345">
                <a:moveTo>
                  <a:pt x="5241645" y="19221"/>
                </a:moveTo>
                <a:lnTo>
                  <a:pt x="9296" y="19221"/>
                </a:lnTo>
                <a:cubicBezTo>
                  <a:pt x="3962" y="19097"/>
                  <a:pt x="-276" y="14668"/>
                  <a:pt x="-162" y="9334"/>
                </a:cubicBezTo>
                <a:cubicBezTo>
                  <a:pt x="-38" y="4152"/>
                  <a:pt x="4124" y="-10"/>
                  <a:pt x="9296" y="-124"/>
                </a:cubicBezTo>
                <a:lnTo>
                  <a:pt x="5241645" y="-124"/>
                </a:lnTo>
                <a:cubicBezTo>
                  <a:pt x="5246980" y="-10"/>
                  <a:pt x="5251170" y="4419"/>
                  <a:pt x="5251075" y="9762"/>
                </a:cubicBezTo>
                <a:cubicBezTo>
                  <a:pt x="5250980" y="14935"/>
                  <a:pt x="5246789" y="19097"/>
                  <a:pt x="5241645" y="19221"/>
                </a:cubicBezTo>
                <a:close/>
              </a:path>
            </a:pathLst>
          </a:custGeom>
          <a:solidFill>
            <a:schemeClr val="accent4"/>
          </a:solidFill>
          <a:ln w="9525" cap="flat">
            <a:noFill/>
            <a:prstDash val="solid"/>
            <a:miter/>
          </a:ln>
        </p:spPr>
        <p:txBody>
          <a:bodyPr rtlCol="0" anchor="ctr"/>
          <a:lstStyle/>
          <a:p>
            <a:endParaRPr lang="zh-CN" altLang="en-US"/>
          </a:p>
        </p:txBody>
      </p:sp>
      <p:sp>
        <p:nvSpPr>
          <p:cNvPr id="5" name="任意多边形: 形状 4">
            <a:extLst>
              <a:ext uri="{FF2B5EF4-FFF2-40B4-BE49-F238E27FC236}">
                <a16:creationId xmlns:a16="http://schemas.microsoft.com/office/drawing/2014/main" id="{8B6DAEFF-D4FE-B35F-E3E0-4F74A2466FE7}"/>
              </a:ext>
            </a:extLst>
          </p:cNvPr>
          <p:cNvSpPr/>
          <p:nvPr userDrawn="1"/>
        </p:nvSpPr>
        <p:spPr>
          <a:xfrm>
            <a:off x="670860" y="502783"/>
            <a:ext cx="208126" cy="212765"/>
          </a:xfrm>
          <a:custGeom>
            <a:avLst/>
            <a:gdLst>
              <a:gd name="connsiteX0" fmla="*/ 208127 w 208126"/>
              <a:gd name="connsiteY0" fmla="*/ 106383 h 212765"/>
              <a:gd name="connsiteX1" fmla="*/ 104064 w 208126"/>
              <a:gd name="connsiteY1" fmla="*/ 212766 h 212765"/>
              <a:gd name="connsiteX2" fmla="*/ 0 w 208126"/>
              <a:gd name="connsiteY2" fmla="*/ 106383 h 212765"/>
              <a:gd name="connsiteX3" fmla="*/ 104064 w 208126"/>
              <a:gd name="connsiteY3" fmla="*/ 0 h 212765"/>
              <a:gd name="connsiteX4" fmla="*/ 208127 w 208126"/>
              <a:gd name="connsiteY4" fmla="*/ 106383 h 2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26" h="212765">
                <a:moveTo>
                  <a:pt x="208127" y="106383"/>
                </a:moveTo>
                <a:cubicBezTo>
                  <a:pt x="208127" y="165136"/>
                  <a:pt x="161536" y="212766"/>
                  <a:pt x="104064" y="212766"/>
                </a:cubicBezTo>
                <a:cubicBezTo>
                  <a:pt x="46591" y="212766"/>
                  <a:pt x="0" y="165136"/>
                  <a:pt x="0" y="106383"/>
                </a:cubicBezTo>
                <a:cubicBezTo>
                  <a:pt x="0" y="47629"/>
                  <a:pt x="46591" y="0"/>
                  <a:pt x="104064" y="0"/>
                </a:cubicBezTo>
                <a:cubicBezTo>
                  <a:pt x="161536" y="0"/>
                  <a:pt x="208127" y="47629"/>
                  <a:pt x="208127" y="106383"/>
                </a:cubicBezTo>
                <a:close/>
              </a:path>
            </a:pathLst>
          </a:custGeom>
          <a:solidFill>
            <a:schemeClr val="accent4"/>
          </a:solidFill>
          <a:ln w="9525" cap="flat">
            <a:noFill/>
            <a:prstDash val="solid"/>
            <a:miter/>
          </a:ln>
        </p:spPr>
        <p:txBody>
          <a:bodyPr rtlCol="0" anchor="ctr"/>
          <a:lstStyle/>
          <a:p>
            <a:endParaRPr lang="zh-CN" altLang="en-US"/>
          </a:p>
        </p:txBody>
      </p:sp>
      <p:sp>
        <p:nvSpPr>
          <p:cNvPr id="6" name="任意多边形: 形状 5">
            <a:extLst>
              <a:ext uri="{FF2B5EF4-FFF2-40B4-BE49-F238E27FC236}">
                <a16:creationId xmlns:a16="http://schemas.microsoft.com/office/drawing/2014/main" id="{5640A1B0-890C-DA2B-9A48-9F12CDFC1EA9}"/>
              </a:ext>
            </a:extLst>
          </p:cNvPr>
          <p:cNvSpPr/>
          <p:nvPr userDrawn="1"/>
        </p:nvSpPr>
        <p:spPr>
          <a:xfrm>
            <a:off x="1030353" y="502783"/>
            <a:ext cx="208126" cy="212765"/>
          </a:xfrm>
          <a:custGeom>
            <a:avLst/>
            <a:gdLst>
              <a:gd name="connsiteX0" fmla="*/ 208127 w 208126"/>
              <a:gd name="connsiteY0" fmla="*/ 106383 h 212765"/>
              <a:gd name="connsiteX1" fmla="*/ 104064 w 208126"/>
              <a:gd name="connsiteY1" fmla="*/ 212766 h 212765"/>
              <a:gd name="connsiteX2" fmla="*/ 0 w 208126"/>
              <a:gd name="connsiteY2" fmla="*/ 106383 h 212765"/>
              <a:gd name="connsiteX3" fmla="*/ 104064 w 208126"/>
              <a:gd name="connsiteY3" fmla="*/ 0 h 212765"/>
              <a:gd name="connsiteX4" fmla="*/ 208127 w 208126"/>
              <a:gd name="connsiteY4" fmla="*/ 106383 h 2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26" h="212765">
                <a:moveTo>
                  <a:pt x="208127" y="106383"/>
                </a:moveTo>
                <a:cubicBezTo>
                  <a:pt x="208127" y="165136"/>
                  <a:pt x="161536" y="212766"/>
                  <a:pt x="104064" y="212766"/>
                </a:cubicBezTo>
                <a:cubicBezTo>
                  <a:pt x="46591" y="212766"/>
                  <a:pt x="0" y="165136"/>
                  <a:pt x="0" y="106383"/>
                </a:cubicBezTo>
                <a:cubicBezTo>
                  <a:pt x="0" y="47629"/>
                  <a:pt x="46591" y="0"/>
                  <a:pt x="104064" y="0"/>
                </a:cubicBezTo>
                <a:cubicBezTo>
                  <a:pt x="161536" y="0"/>
                  <a:pt x="208127" y="47629"/>
                  <a:pt x="208127" y="106383"/>
                </a:cubicBezTo>
                <a:close/>
              </a:path>
            </a:pathLst>
          </a:custGeom>
          <a:solidFill>
            <a:schemeClr val="accent1"/>
          </a:solidFill>
          <a:ln w="9525" cap="flat">
            <a:noFill/>
            <a:prstDash val="solid"/>
            <a:miter/>
          </a:ln>
        </p:spPr>
        <p:txBody>
          <a:bodyPr rtlCol="0" anchor="ctr"/>
          <a:lstStyle/>
          <a:p>
            <a:endParaRPr lang="zh-CN" altLang="en-US"/>
          </a:p>
        </p:txBody>
      </p:sp>
      <p:sp>
        <p:nvSpPr>
          <p:cNvPr id="7" name="任意多边形: 形状 6">
            <a:extLst>
              <a:ext uri="{FF2B5EF4-FFF2-40B4-BE49-F238E27FC236}">
                <a16:creationId xmlns:a16="http://schemas.microsoft.com/office/drawing/2014/main" id="{AF7D1E01-BE78-9ADB-B0E4-5EC9BA5DDB61}"/>
              </a:ext>
            </a:extLst>
          </p:cNvPr>
          <p:cNvSpPr/>
          <p:nvPr userDrawn="1"/>
        </p:nvSpPr>
        <p:spPr>
          <a:xfrm>
            <a:off x="1389846" y="502783"/>
            <a:ext cx="208126" cy="212765"/>
          </a:xfrm>
          <a:custGeom>
            <a:avLst/>
            <a:gdLst>
              <a:gd name="connsiteX0" fmla="*/ 208127 w 208126"/>
              <a:gd name="connsiteY0" fmla="*/ 106383 h 212765"/>
              <a:gd name="connsiteX1" fmla="*/ 104064 w 208126"/>
              <a:gd name="connsiteY1" fmla="*/ 212766 h 212765"/>
              <a:gd name="connsiteX2" fmla="*/ 0 w 208126"/>
              <a:gd name="connsiteY2" fmla="*/ 106383 h 212765"/>
              <a:gd name="connsiteX3" fmla="*/ 104064 w 208126"/>
              <a:gd name="connsiteY3" fmla="*/ 0 h 212765"/>
              <a:gd name="connsiteX4" fmla="*/ 208127 w 208126"/>
              <a:gd name="connsiteY4" fmla="*/ 106383 h 2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26" h="212765">
                <a:moveTo>
                  <a:pt x="208127" y="106383"/>
                </a:moveTo>
                <a:cubicBezTo>
                  <a:pt x="208127" y="165136"/>
                  <a:pt x="161536" y="212766"/>
                  <a:pt x="104064" y="212766"/>
                </a:cubicBezTo>
                <a:cubicBezTo>
                  <a:pt x="46591" y="212766"/>
                  <a:pt x="0" y="165136"/>
                  <a:pt x="0" y="106383"/>
                </a:cubicBezTo>
                <a:cubicBezTo>
                  <a:pt x="0" y="47629"/>
                  <a:pt x="46591" y="0"/>
                  <a:pt x="104064" y="0"/>
                </a:cubicBezTo>
                <a:cubicBezTo>
                  <a:pt x="161536" y="0"/>
                  <a:pt x="208127" y="47629"/>
                  <a:pt x="208127" y="106383"/>
                </a:cubicBezTo>
                <a:close/>
              </a:path>
            </a:pathLst>
          </a:custGeom>
          <a:solidFill>
            <a:schemeClr val="accent4"/>
          </a:solidFill>
          <a:ln w="9525" cap="flat">
            <a:noFill/>
            <a:prstDash val="solid"/>
            <a:miter/>
          </a:ln>
        </p:spPr>
        <p:txBody>
          <a:bodyPr rtlCol="0" anchor="ctr"/>
          <a:lstStyle/>
          <a:p>
            <a:endParaRPr lang="zh-CN" altLang="en-US"/>
          </a:p>
        </p:txBody>
      </p:sp>
      <p:sp>
        <p:nvSpPr>
          <p:cNvPr id="11" name="任意多边形: 形状 10">
            <a:extLst>
              <a:ext uri="{FF2B5EF4-FFF2-40B4-BE49-F238E27FC236}">
                <a16:creationId xmlns:a16="http://schemas.microsoft.com/office/drawing/2014/main" id="{78BCA8ED-0305-DA5E-DAAC-FE5064CC4051}"/>
              </a:ext>
            </a:extLst>
          </p:cNvPr>
          <p:cNvSpPr/>
          <p:nvPr userDrawn="1"/>
        </p:nvSpPr>
        <p:spPr>
          <a:xfrm>
            <a:off x="2514944" y="748706"/>
            <a:ext cx="275482" cy="275458"/>
          </a:xfrm>
          <a:custGeom>
            <a:avLst/>
            <a:gdLst>
              <a:gd name="connsiteX0" fmla="*/ 101398 w 275482"/>
              <a:gd name="connsiteY0" fmla="*/ 275322 h 275458"/>
              <a:gd name="connsiteX1" fmla="*/ 77854 w 275482"/>
              <a:gd name="connsiteY1" fmla="*/ 263546 h 275458"/>
              <a:gd name="connsiteX2" fmla="*/ 5666 w 275482"/>
              <a:gd name="connsiteY2" fmla="*/ 167294 h 275458"/>
              <a:gd name="connsiteX3" fmla="*/ 11479 w 275482"/>
              <a:gd name="connsiteY3" fmla="*/ 126077 h 275458"/>
              <a:gd name="connsiteX4" fmla="*/ 52696 w 275482"/>
              <a:gd name="connsiteY4" fmla="*/ 131891 h 275458"/>
              <a:gd name="connsiteX5" fmla="*/ 52760 w 275482"/>
              <a:gd name="connsiteY5" fmla="*/ 131976 h 275458"/>
              <a:gd name="connsiteX6" fmla="*/ 99987 w 275482"/>
              <a:gd name="connsiteY6" fmla="*/ 194941 h 275458"/>
              <a:gd name="connsiteX7" fmla="*/ 221286 w 275482"/>
              <a:gd name="connsiteY7" fmla="*/ 12995 h 275458"/>
              <a:gd name="connsiteX8" fmla="*/ 262097 w 275482"/>
              <a:gd name="connsiteY8" fmla="*/ 4795 h 275458"/>
              <a:gd name="connsiteX9" fmla="*/ 270297 w 275482"/>
              <a:gd name="connsiteY9" fmla="*/ 45606 h 275458"/>
              <a:gd name="connsiteX10" fmla="*/ 270267 w 275482"/>
              <a:gd name="connsiteY10" fmla="*/ 45650 h 275458"/>
              <a:gd name="connsiteX11" fmla="*/ 125891 w 275482"/>
              <a:gd name="connsiteY11" fmla="*/ 262215 h 275458"/>
              <a:gd name="connsiteX12" fmla="*/ 102217 w 275482"/>
              <a:gd name="connsiteY12" fmla="*/ 275313 h 275458"/>
              <a:gd name="connsiteX13" fmla="*/ 101398 w 275482"/>
              <a:gd name="connsiteY13" fmla="*/ 275322 h 27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482" h="275458">
                <a:moveTo>
                  <a:pt x="101398" y="275322"/>
                </a:moveTo>
                <a:cubicBezTo>
                  <a:pt x="92134" y="275322"/>
                  <a:pt x="83410" y="270959"/>
                  <a:pt x="77854" y="263546"/>
                </a:cubicBezTo>
                <a:lnTo>
                  <a:pt x="5666" y="167294"/>
                </a:lnTo>
                <a:cubicBezTo>
                  <a:pt x="-4111" y="154306"/>
                  <a:pt x="-1508" y="135853"/>
                  <a:pt x="11479" y="126077"/>
                </a:cubicBezTo>
                <a:cubicBezTo>
                  <a:pt x="24466" y="116301"/>
                  <a:pt x="42920" y="118904"/>
                  <a:pt x="52696" y="131891"/>
                </a:cubicBezTo>
                <a:cubicBezTo>
                  <a:pt x="52717" y="131919"/>
                  <a:pt x="52739" y="131947"/>
                  <a:pt x="52760" y="131976"/>
                </a:cubicBezTo>
                <a:lnTo>
                  <a:pt x="99987" y="194941"/>
                </a:lnTo>
                <a:lnTo>
                  <a:pt x="221286" y="12995"/>
                </a:lnTo>
                <a:cubicBezTo>
                  <a:pt x="230291" y="-538"/>
                  <a:pt x="248563" y="-4210"/>
                  <a:pt x="262097" y="4795"/>
                </a:cubicBezTo>
                <a:cubicBezTo>
                  <a:pt x="275631" y="13800"/>
                  <a:pt x="279302" y="32071"/>
                  <a:pt x="270297" y="45606"/>
                </a:cubicBezTo>
                <a:cubicBezTo>
                  <a:pt x="270287" y="45620"/>
                  <a:pt x="270277" y="45635"/>
                  <a:pt x="270267" y="45650"/>
                </a:cubicBezTo>
                <a:lnTo>
                  <a:pt x="125891" y="262215"/>
                </a:lnTo>
                <a:cubicBezTo>
                  <a:pt x="120592" y="270162"/>
                  <a:pt x="111766" y="275045"/>
                  <a:pt x="102217" y="275313"/>
                </a:cubicBezTo>
                <a:cubicBezTo>
                  <a:pt x="101945" y="275317"/>
                  <a:pt x="101671" y="275322"/>
                  <a:pt x="101398" y="275322"/>
                </a:cubicBezTo>
                <a:close/>
              </a:path>
            </a:pathLst>
          </a:custGeom>
          <a:solidFill>
            <a:schemeClr val="accent2"/>
          </a:solidFill>
          <a:ln w="9525" cap="flat">
            <a:noFill/>
            <a:prstDash val="solid"/>
            <a:miter/>
          </a:ln>
        </p:spPr>
        <p:txBody>
          <a:bodyPr rtlCol="0" anchor="ctr"/>
          <a:lstStyle/>
          <a:p>
            <a:endParaRPr lang="zh-CN" altLang="en-US"/>
          </a:p>
        </p:txBody>
      </p:sp>
      <p:sp>
        <p:nvSpPr>
          <p:cNvPr id="17" name="矩形: 圆角 16">
            <a:extLst>
              <a:ext uri="{FF2B5EF4-FFF2-40B4-BE49-F238E27FC236}">
                <a16:creationId xmlns:a16="http://schemas.microsoft.com/office/drawing/2014/main" id="{7C38DAD7-6675-E66E-AF89-CD45A5AEC545}"/>
              </a:ext>
            </a:extLst>
          </p:cNvPr>
          <p:cNvSpPr/>
          <p:nvPr userDrawn="1"/>
        </p:nvSpPr>
        <p:spPr>
          <a:xfrm>
            <a:off x="10631714" y="6054903"/>
            <a:ext cx="993261" cy="472860"/>
          </a:xfrm>
          <a:prstGeom prst="roundRect">
            <a:avLst>
              <a:gd name="adj" fmla="val 5000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a:extLst>
              <a:ext uri="{FF2B5EF4-FFF2-40B4-BE49-F238E27FC236}">
                <a16:creationId xmlns:a16="http://schemas.microsoft.com/office/drawing/2014/main" id="{015623A7-38E9-FB2C-C14A-31D71F1B230B}"/>
              </a:ext>
            </a:extLst>
          </p:cNvPr>
          <p:cNvGrpSpPr/>
          <p:nvPr userDrawn="1"/>
        </p:nvGrpSpPr>
        <p:grpSpPr>
          <a:xfrm>
            <a:off x="11128344" y="6039399"/>
            <a:ext cx="496631" cy="488364"/>
            <a:chOff x="5528153" y="3974336"/>
            <a:chExt cx="498420" cy="498420"/>
          </a:xfrm>
        </p:grpSpPr>
        <p:sp>
          <p:nvSpPr>
            <p:cNvPr id="19" name="任意多边形: 形状 18">
              <a:extLst>
                <a:ext uri="{FF2B5EF4-FFF2-40B4-BE49-F238E27FC236}">
                  <a16:creationId xmlns:a16="http://schemas.microsoft.com/office/drawing/2014/main" id="{56F7B1C0-90DD-C68A-3518-0DC00DD33E32}"/>
                </a:ext>
              </a:extLst>
            </p:cNvPr>
            <p:cNvSpPr/>
            <p:nvPr/>
          </p:nvSpPr>
          <p:spPr>
            <a:xfrm>
              <a:off x="5528153" y="3974336"/>
              <a:ext cx="498420" cy="498420"/>
            </a:xfrm>
            <a:custGeom>
              <a:avLst/>
              <a:gdLst>
                <a:gd name="connsiteX0" fmla="*/ 248956 w 498420"/>
                <a:gd name="connsiteY0" fmla="*/ 498284 h 498420"/>
                <a:gd name="connsiteX1" fmla="*/ -254 w 498420"/>
                <a:gd name="connsiteY1" fmla="*/ 249074 h 498420"/>
                <a:gd name="connsiteX2" fmla="*/ 248956 w 498420"/>
                <a:gd name="connsiteY2" fmla="*/ -137 h 498420"/>
                <a:gd name="connsiteX3" fmla="*/ 498167 w 498420"/>
                <a:gd name="connsiteY3" fmla="*/ 249074 h 498420"/>
                <a:gd name="connsiteX4" fmla="*/ 248956 w 498420"/>
                <a:gd name="connsiteY4" fmla="*/ 498284 h 498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20" h="498420">
                  <a:moveTo>
                    <a:pt x="248956" y="498284"/>
                  </a:moveTo>
                  <a:cubicBezTo>
                    <a:pt x="111321" y="498284"/>
                    <a:pt x="-254" y="386709"/>
                    <a:pt x="-254" y="249074"/>
                  </a:cubicBezTo>
                  <a:cubicBezTo>
                    <a:pt x="-254" y="111438"/>
                    <a:pt x="111321" y="-137"/>
                    <a:pt x="248956" y="-137"/>
                  </a:cubicBezTo>
                  <a:cubicBezTo>
                    <a:pt x="386592" y="-137"/>
                    <a:pt x="498167" y="111438"/>
                    <a:pt x="498167" y="249074"/>
                  </a:cubicBezTo>
                  <a:cubicBezTo>
                    <a:pt x="498167" y="386709"/>
                    <a:pt x="386592" y="498284"/>
                    <a:pt x="248956" y="498284"/>
                  </a:cubicBezTo>
                  <a:close/>
                </a:path>
              </a:pathLst>
            </a:custGeom>
            <a:solidFill>
              <a:schemeClr val="accent4"/>
            </a:solidFill>
            <a:ln w="9525" cap="flat">
              <a:noFill/>
              <a:prstDash val="solid"/>
              <a:miter/>
            </a:ln>
          </p:spPr>
          <p:txBody>
            <a:bodyPr rtlCol="0" anchor="ctr"/>
            <a:lstStyle/>
            <a:p>
              <a:endParaRPr lang="zh-CN" altLang="en-US"/>
            </a:p>
          </p:txBody>
        </p:sp>
        <p:sp>
          <p:nvSpPr>
            <p:cNvPr id="20" name="任意多边形: 形状 19">
              <a:extLst>
                <a:ext uri="{FF2B5EF4-FFF2-40B4-BE49-F238E27FC236}">
                  <a16:creationId xmlns:a16="http://schemas.microsoft.com/office/drawing/2014/main" id="{8D109E2A-2572-F3ED-498B-15557C0EEC46}"/>
                </a:ext>
              </a:extLst>
            </p:cNvPr>
            <p:cNvSpPr/>
            <p:nvPr/>
          </p:nvSpPr>
          <p:spPr>
            <a:xfrm>
              <a:off x="5654448" y="4099475"/>
              <a:ext cx="266625" cy="251424"/>
            </a:xfrm>
            <a:custGeom>
              <a:avLst/>
              <a:gdLst>
                <a:gd name="connsiteX0" fmla="*/ 262862 w 266625"/>
                <a:gd name="connsiteY0" fmla="*/ 112097 h 251424"/>
                <a:gd name="connsiteX1" fmla="*/ 192212 w 266625"/>
                <a:gd name="connsiteY1" fmla="*/ 8975 h 251424"/>
                <a:gd name="connsiteX2" fmla="*/ 163085 w 266625"/>
                <a:gd name="connsiteY2" fmla="*/ 3533 h 251424"/>
                <a:gd name="connsiteX3" fmla="*/ 157642 w 266625"/>
                <a:gd name="connsiteY3" fmla="*/ 32660 h 251424"/>
                <a:gd name="connsiteX4" fmla="*/ 203334 w 266625"/>
                <a:gd name="connsiteY4" fmla="*/ 99352 h 251424"/>
                <a:gd name="connsiteX5" fmla="*/ 24329 w 266625"/>
                <a:gd name="connsiteY5" fmla="*/ 99352 h 251424"/>
                <a:gd name="connsiteX6" fmla="*/ -254 w 266625"/>
                <a:gd name="connsiteY6" fmla="*/ 123935 h 251424"/>
                <a:gd name="connsiteX7" fmla="*/ 24329 w 266625"/>
                <a:gd name="connsiteY7" fmla="*/ 148518 h 251424"/>
                <a:gd name="connsiteX8" fmla="*/ 205582 w 266625"/>
                <a:gd name="connsiteY8" fmla="*/ 148518 h 251424"/>
                <a:gd name="connsiteX9" fmla="*/ 157642 w 266625"/>
                <a:gd name="connsiteY9" fmla="*/ 218491 h 251424"/>
                <a:gd name="connsiteX10" fmla="*/ 163085 w 266625"/>
                <a:gd name="connsiteY10" fmla="*/ 247618 h 251424"/>
                <a:gd name="connsiteX11" fmla="*/ 192212 w 266625"/>
                <a:gd name="connsiteY11" fmla="*/ 242176 h 251424"/>
                <a:gd name="connsiteX12" fmla="*/ 262862 w 266625"/>
                <a:gd name="connsiteY12" fmla="*/ 139055 h 251424"/>
                <a:gd name="connsiteX13" fmla="*/ 262862 w 266625"/>
                <a:gd name="connsiteY13" fmla="*/ 112097 h 25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625" h="251424">
                  <a:moveTo>
                    <a:pt x="262862" y="112097"/>
                  </a:moveTo>
                  <a:lnTo>
                    <a:pt x="192212" y="8975"/>
                  </a:lnTo>
                  <a:cubicBezTo>
                    <a:pt x="185672" y="-571"/>
                    <a:pt x="172631" y="-3008"/>
                    <a:pt x="163085" y="3533"/>
                  </a:cubicBezTo>
                  <a:cubicBezTo>
                    <a:pt x="153538" y="10073"/>
                    <a:pt x="151102" y="23114"/>
                    <a:pt x="157642" y="32660"/>
                  </a:cubicBezTo>
                  <a:lnTo>
                    <a:pt x="203334" y="99352"/>
                  </a:lnTo>
                  <a:lnTo>
                    <a:pt x="24329" y="99352"/>
                  </a:lnTo>
                  <a:cubicBezTo>
                    <a:pt x="10752" y="99352"/>
                    <a:pt x="-254" y="110358"/>
                    <a:pt x="-254" y="123935"/>
                  </a:cubicBezTo>
                  <a:cubicBezTo>
                    <a:pt x="-254" y="137512"/>
                    <a:pt x="10752" y="148518"/>
                    <a:pt x="24329" y="148518"/>
                  </a:cubicBezTo>
                  <a:lnTo>
                    <a:pt x="205582" y="148518"/>
                  </a:lnTo>
                  <a:lnTo>
                    <a:pt x="157642" y="218491"/>
                  </a:lnTo>
                  <a:cubicBezTo>
                    <a:pt x="151102" y="228038"/>
                    <a:pt x="153538" y="241078"/>
                    <a:pt x="163085" y="247618"/>
                  </a:cubicBezTo>
                  <a:cubicBezTo>
                    <a:pt x="172631" y="254159"/>
                    <a:pt x="185672" y="251722"/>
                    <a:pt x="192212" y="242176"/>
                  </a:cubicBezTo>
                  <a:lnTo>
                    <a:pt x="262862" y="139055"/>
                  </a:lnTo>
                  <a:cubicBezTo>
                    <a:pt x="267541" y="130678"/>
                    <a:pt x="267541" y="120474"/>
                    <a:pt x="262862" y="112097"/>
                  </a:cubicBezTo>
                  <a:close/>
                </a:path>
              </a:pathLst>
            </a:custGeom>
            <a:solidFill>
              <a:schemeClr val="accent1"/>
            </a:solidFill>
            <a:ln w="9525" cap="flat">
              <a:noFill/>
              <a:prstDash val="solid"/>
              <a:miter/>
            </a:ln>
          </p:spPr>
          <p:txBody>
            <a:bodyPr rtlCol="0" anchor="ctr"/>
            <a:lstStyle/>
            <a:p>
              <a:endParaRPr lang="zh-CN" altLang="en-US"/>
            </a:p>
          </p:txBody>
        </p:sp>
      </p:grpSp>
      <p:sp>
        <p:nvSpPr>
          <p:cNvPr id="21" name="任意多边形: 形状 20">
            <a:extLst>
              <a:ext uri="{FF2B5EF4-FFF2-40B4-BE49-F238E27FC236}">
                <a16:creationId xmlns:a16="http://schemas.microsoft.com/office/drawing/2014/main" id="{C0E3C504-28B1-0BCB-0E96-C8DB8ADDA583}"/>
              </a:ext>
            </a:extLst>
          </p:cNvPr>
          <p:cNvSpPr/>
          <p:nvPr userDrawn="1"/>
        </p:nvSpPr>
        <p:spPr>
          <a:xfrm>
            <a:off x="5510490" y="502783"/>
            <a:ext cx="293282" cy="38690"/>
          </a:xfrm>
          <a:custGeom>
            <a:avLst/>
            <a:gdLst>
              <a:gd name="connsiteX0" fmla="*/ 274160 w 293282"/>
              <a:gd name="connsiteY0" fmla="*/ 38566 h 38690"/>
              <a:gd name="connsiteX1" fmla="*/ 18757 w 293282"/>
              <a:gd name="connsiteY1" fmla="*/ 38566 h 38690"/>
              <a:gd name="connsiteX2" fmla="*/ -160 w 293282"/>
              <a:gd name="connsiteY2" fmla="*/ 18792 h 38690"/>
              <a:gd name="connsiteX3" fmla="*/ 18757 w 293282"/>
              <a:gd name="connsiteY3" fmla="*/ -124 h 38690"/>
              <a:gd name="connsiteX4" fmla="*/ 274160 w 293282"/>
              <a:gd name="connsiteY4" fmla="*/ -124 h 38690"/>
              <a:gd name="connsiteX5" fmla="*/ 293115 w 293282"/>
              <a:gd name="connsiteY5" fmla="*/ 19649 h 38690"/>
              <a:gd name="connsiteX6" fmla="*/ 274160 w 293282"/>
              <a:gd name="connsiteY6" fmla="*/ 38566 h 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282" h="38690">
                <a:moveTo>
                  <a:pt x="274160" y="38566"/>
                </a:moveTo>
                <a:lnTo>
                  <a:pt x="18757" y="38566"/>
                </a:lnTo>
                <a:cubicBezTo>
                  <a:pt x="8070" y="38328"/>
                  <a:pt x="-397" y="29479"/>
                  <a:pt x="-160" y="18792"/>
                </a:cubicBezTo>
                <a:cubicBezTo>
                  <a:pt x="69" y="8439"/>
                  <a:pt x="8403" y="104"/>
                  <a:pt x="18757" y="-124"/>
                </a:cubicBezTo>
                <a:lnTo>
                  <a:pt x="274160" y="-124"/>
                </a:lnTo>
                <a:cubicBezTo>
                  <a:pt x="284828" y="114"/>
                  <a:pt x="293306" y="8962"/>
                  <a:pt x="293115" y="19649"/>
                </a:cubicBezTo>
                <a:cubicBezTo>
                  <a:pt x="292830" y="29994"/>
                  <a:pt x="284543" y="38338"/>
                  <a:pt x="274160" y="38566"/>
                </a:cubicBezTo>
                <a:close/>
              </a:path>
            </a:pathLst>
          </a:custGeom>
          <a:solidFill>
            <a:schemeClr val="accent1"/>
          </a:solidFill>
          <a:ln w="9525" cap="flat">
            <a:noFill/>
            <a:prstDash val="solid"/>
            <a:miter/>
          </a:ln>
        </p:spPr>
        <p:txBody>
          <a:bodyPr rtlCol="0" anchor="ctr"/>
          <a:lstStyle/>
          <a:p>
            <a:endParaRPr lang="zh-CN" altLang="en-US"/>
          </a:p>
        </p:txBody>
      </p:sp>
      <p:sp>
        <p:nvSpPr>
          <p:cNvPr id="22" name="任意多边形: 形状 21">
            <a:extLst>
              <a:ext uri="{FF2B5EF4-FFF2-40B4-BE49-F238E27FC236}">
                <a16:creationId xmlns:a16="http://schemas.microsoft.com/office/drawing/2014/main" id="{9853DB60-557C-A53C-F9C5-C8DD14CB67A5}"/>
              </a:ext>
            </a:extLst>
          </p:cNvPr>
          <p:cNvSpPr/>
          <p:nvPr userDrawn="1"/>
        </p:nvSpPr>
        <p:spPr>
          <a:xfrm>
            <a:off x="5510490" y="575316"/>
            <a:ext cx="293282" cy="38690"/>
          </a:xfrm>
          <a:custGeom>
            <a:avLst/>
            <a:gdLst>
              <a:gd name="connsiteX0" fmla="*/ 274160 w 293282"/>
              <a:gd name="connsiteY0" fmla="*/ 38566 h 38690"/>
              <a:gd name="connsiteX1" fmla="*/ 18757 w 293282"/>
              <a:gd name="connsiteY1" fmla="*/ 38566 h 38690"/>
              <a:gd name="connsiteX2" fmla="*/ -160 w 293282"/>
              <a:gd name="connsiteY2" fmla="*/ 18792 h 38690"/>
              <a:gd name="connsiteX3" fmla="*/ 18757 w 293282"/>
              <a:gd name="connsiteY3" fmla="*/ -124 h 38690"/>
              <a:gd name="connsiteX4" fmla="*/ 274160 w 293282"/>
              <a:gd name="connsiteY4" fmla="*/ -124 h 38690"/>
              <a:gd name="connsiteX5" fmla="*/ 293115 w 293282"/>
              <a:gd name="connsiteY5" fmla="*/ 19649 h 38690"/>
              <a:gd name="connsiteX6" fmla="*/ 274160 w 293282"/>
              <a:gd name="connsiteY6" fmla="*/ 38566 h 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282" h="38690">
                <a:moveTo>
                  <a:pt x="274160" y="38566"/>
                </a:moveTo>
                <a:lnTo>
                  <a:pt x="18757" y="38566"/>
                </a:lnTo>
                <a:cubicBezTo>
                  <a:pt x="8070" y="38328"/>
                  <a:pt x="-397" y="29479"/>
                  <a:pt x="-160" y="18792"/>
                </a:cubicBezTo>
                <a:cubicBezTo>
                  <a:pt x="69" y="8448"/>
                  <a:pt x="8403" y="104"/>
                  <a:pt x="18757" y="-124"/>
                </a:cubicBezTo>
                <a:lnTo>
                  <a:pt x="274160" y="-124"/>
                </a:lnTo>
                <a:cubicBezTo>
                  <a:pt x="284828" y="114"/>
                  <a:pt x="293306" y="8962"/>
                  <a:pt x="293115" y="19649"/>
                </a:cubicBezTo>
                <a:cubicBezTo>
                  <a:pt x="292830" y="30003"/>
                  <a:pt x="284543" y="38338"/>
                  <a:pt x="274160" y="38566"/>
                </a:cubicBezTo>
                <a:close/>
              </a:path>
            </a:pathLst>
          </a:custGeom>
          <a:solidFill>
            <a:schemeClr val="accent1"/>
          </a:solidFill>
          <a:ln w="9525" cap="flat">
            <a:noFill/>
            <a:prstDash val="solid"/>
            <a:miter/>
          </a:ln>
        </p:spPr>
        <p:txBody>
          <a:bodyPr rtlCol="0" anchor="ctr"/>
          <a:lstStyle/>
          <a:p>
            <a:endParaRPr lang="zh-CN" altLang="en-US"/>
          </a:p>
        </p:txBody>
      </p:sp>
      <p:sp>
        <p:nvSpPr>
          <p:cNvPr id="23" name="任意多边形: 形状 22">
            <a:extLst>
              <a:ext uri="{FF2B5EF4-FFF2-40B4-BE49-F238E27FC236}">
                <a16:creationId xmlns:a16="http://schemas.microsoft.com/office/drawing/2014/main" id="{6AC970E6-D699-D970-B6D5-C69279F82134}"/>
              </a:ext>
            </a:extLst>
          </p:cNvPr>
          <p:cNvSpPr/>
          <p:nvPr userDrawn="1"/>
        </p:nvSpPr>
        <p:spPr>
          <a:xfrm>
            <a:off x="5510490" y="647848"/>
            <a:ext cx="293282" cy="38690"/>
          </a:xfrm>
          <a:custGeom>
            <a:avLst/>
            <a:gdLst>
              <a:gd name="connsiteX0" fmla="*/ 274160 w 293282"/>
              <a:gd name="connsiteY0" fmla="*/ 38566 h 38690"/>
              <a:gd name="connsiteX1" fmla="*/ 18757 w 293282"/>
              <a:gd name="connsiteY1" fmla="*/ 38566 h 38690"/>
              <a:gd name="connsiteX2" fmla="*/ -160 w 293282"/>
              <a:gd name="connsiteY2" fmla="*/ 18792 h 38690"/>
              <a:gd name="connsiteX3" fmla="*/ 18757 w 293282"/>
              <a:gd name="connsiteY3" fmla="*/ -124 h 38690"/>
              <a:gd name="connsiteX4" fmla="*/ 274160 w 293282"/>
              <a:gd name="connsiteY4" fmla="*/ -124 h 38690"/>
              <a:gd name="connsiteX5" fmla="*/ 293115 w 293282"/>
              <a:gd name="connsiteY5" fmla="*/ 19649 h 38690"/>
              <a:gd name="connsiteX6" fmla="*/ 274160 w 293282"/>
              <a:gd name="connsiteY6" fmla="*/ 38566 h 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282" h="38690">
                <a:moveTo>
                  <a:pt x="274160" y="38566"/>
                </a:moveTo>
                <a:lnTo>
                  <a:pt x="18757" y="38566"/>
                </a:lnTo>
                <a:cubicBezTo>
                  <a:pt x="8070" y="38328"/>
                  <a:pt x="-397" y="29479"/>
                  <a:pt x="-160" y="18792"/>
                </a:cubicBezTo>
                <a:cubicBezTo>
                  <a:pt x="69" y="8448"/>
                  <a:pt x="8403" y="104"/>
                  <a:pt x="18757" y="-124"/>
                </a:cubicBezTo>
                <a:lnTo>
                  <a:pt x="274160" y="-124"/>
                </a:lnTo>
                <a:cubicBezTo>
                  <a:pt x="284828" y="114"/>
                  <a:pt x="293306" y="8962"/>
                  <a:pt x="293115" y="19649"/>
                </a:cubicBezTo>
                <a:cubicBezTo>
                  <a:pt x="292830" y="30003"/>
                  <a:pt x="284543" y="38337"/>
                  <a:pt x="274160" y="38566"/>
                </a:cubicBezTo>
                <a:close/>
              </a:path>
            </a:pathLst>
          </a:custGeom>
          <a:solidFill>
            <a:schemeClr val="accent1"/>
          </a:solidFill>
          <a:ln w="9525" cap="flat">
            <a:noFill/>
            <a:prstDash val="solid"/>
            <a:miter/>
          </a:ln>
        </p:spPr>
        <p:txBody>
          <a:bodyPr rtlCol="0" anchor="ctr"/>
          <a:lstStyle/>
          <a:p>
            <a:endParaRPr lang="zh-CN" altLang="en-US"/>
          </a:p>
        </p:txBody>
      </p:sp>
    </p:spTree>
    <p:extLst>
      <p:ext uri="{BB962C8B-B14F-4D97-AF65-F5344CB8AC3E}">
        <p14:creationId xmlns:p14="http://schemas.microsoft.com/office/powerpoint/2010/main" val="896015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页3">
    <p:spTree>
      <p:nvGrpSpPr>
        <p:cNvPr id="1" name=""/>
        <p:cNvGrpSpPr/>
        <p:nvPr/>
      </p:nvGrpSpPr>
      <p:grpSpPr>
        <a:xfrm>
          <a:off x="0" y="0"/>
          <a:ext cx="0" cy="0"/>
          <a:chOff x="0" y="0"/>
          <a:chExt cx="0" cy="0"/>
        </a:xfrm>
      </p:grpSpPr>
      <p:sp>
        <p:nvSpPr>
          <p:cNvPr id="3" name="任意多边形: 形状 2">
            <a:extLst>
              <a:ext uri="{FF2B5EF4-FFF2-40B4-BE49-F238E27FC236}">
                <a16:creationId xmlns:a16="http://schemas.microsoft.com/office/drawing/2014/main" id="{7D55C4C1-D402-D8D9-0EDF-C8313786420D}"/>
              </a:ext>
            </a:extLst>
          </p:cNvPr>
          <p:cNvSpPr/>
          <p:nvPr userDrawn="1"/>
        </p:nvSpPr>
        <p:spPr>
          <a:xfrm>
            <a:off x="953968" y="1246171"/>
            <a:ext cx="108883" cy="31371"/>
          </a:xfrm>
          <a:custGeom>
            <a:avLst/>
            <a:gdLst>
              <a:gd name="connsiteX0" fmla="*/ 7824 w 108883"/>
              <a:gd name="connsiteY0" fmla="*/ 11400 h 31371"/>
              <a:gd name="connsiteX1" fmla="*/ 99417 w 108883"/>
              <a:gd name="connsiteY1" fmla="*/ 1027 h 31371"/>
              <a:gd name="connsiteX2" fmla="*/ 105875 w 108883"/>
              <a:gd name="connsiteY2" fmla="*/ 12076 h 31371"/>
              <a:gd name="connsiteX3" fmla="*/ 4567 w 108883"/>
              <a:gd name="connsiteY3" fmla="*/ 23782 h 31371"/>
              <a:gd name="connsiteX4" fmla="*/ 4 w 108883"/>
              <a:gd name="connsiteY4" fmla="*/ 15962 h 31371"/>
              <a:gd name="connsiteX5" fmla="*/ 7824 w 108883"/>
              <a:gd name="connsiteY5" fmla="*/ 11400 h 3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83" h="31371">
                <a:moveTo>
                  <a:pt x="7824" y="11400"/>
                </a:moveTo>
                <a:cubicBezTo>
                  <a:pt x="38152" y="23563"/>
                  <a:pt x="72575" y="19668"/>
                  <a:pt x="99417" y="1027"/>
                </a:cubicBezTo>
                <a:cubicBezTo>
                  <a:pt x="106179" y="-3707"/>
                  <a:pt x="112590" y="7380"/>
                  <a:pt x="105875" y="12076"/>
                </a:cubicBezTo>
                <a:cubicBezTo>
                  <a:pt x="76138" y="32536"/>
                  <a:pt x="38190" y="36917"/>
                  <a:pt x="4567" y="23782"/>
                </a:cubicBezTo>
                <a:cubicBezTo>
                  <a:pt x="1224" y="22782"/>
                  <a:pt x="-777" y="19363"/>
                  <a:pt x="4" y="15962"/>
                </a:cubicBezTo>
                <a:cubicBezTo>
                  <a:pt x="919" y="12552"/>
                  <a:pt x="4405" y="10514"/>
                  <a:pt x="7824" y="11400"/>
                </a:cubicBezTo>
                <a:close/>
              </a:path>
            </a:pathLst>
          </a:custGeom>
          <a:solidFill>
            <a:srgbClr val="FFFFFF"/>
          </a:solidFill>
          <a:ln w="9525" cap="flat">
            <a:noFill/>
            <a:prstDash val="solid"/>
            <a:miter/>
          </a:ln>
        </p:spPr>
        <p:txBody>
          <a:bodyPr rtlCol="0" anchor="ctr"/>
          <a:lstStyle/>
          <a:p>
            <a:endParaRPr lang="zh-CN" altLang="en-US"/>
          </a:p>
        </p:txBody>
      </p:sp>
      <p:sp>
        <p:nvSpPr>
          <p:cNvPr id="4" name="任意多边形: 形状 3">
            <a:extLst>
              <a:ext uri="{FF2B5EF4-FFF2-40B4-BE49-F238E27FC236}">
                <a16:creationId xmlns:a16="http://schemas.microsoft.com/office/drawing/2014/main" id="{D2226067-DA30-C4B5-7271-CDD2BBA93702}"/>
              </a:ext>
            </a:extLst>
          </p:cNvPr>
          <p:cNvSpPr/>
          <p:nvPr userDrawn="1"/>
        </p:nvSpPr>
        <p:spPr>
          <a:xfrm>
            <a:off x="552532" y="831605"/>
            <a:ext cx="5251240" cy="19345"/>
          </a:xfrm>
          <a:custGeom>
            <a:avLst/>
            <a:gdLst>
              <a:gd name="connsiteX0" fmla="*/ 5241645 w 5251240"/>
              <a:gd name="connsiteY0" fmla="*/ 19221 h 19345"/>
              <a:gd name="connsiteX1" fmla="*/ 9296 w 5251240"/>
              <a:gd name="connsiteY1" fmla="*/ 19221 h 19345"/>
              <a:gd name="connsiteX2" fmla="*/ -162 w 5251240"/>
              <a:gd name="connsiteY2" fmla="*/ 9334 h 19345"/>
              <a:gd name="connsiteX3" fmla="*/ 9296 w 5251240"/>
              <a:gd name="connsiteY3" fmla="*/ -124 h 19345"/>
              <a:gd name="connsiteX4" fmla="*/ 5241645 w 5251240"/>
              <a:gd name="connsiteY4" fmla="*/ -124 h 19345"/>
              <a:gd name="connsiteX5" fmla="*/ 5251075 w 5251240"/>
              <a:gd name="connsiteY5" fmla="*/ 9762 h 19345"/>
              <a:gd name="connsiteX6" fmla="*/ 5241645 w 5251240"/>
              <a:gd name="connsiteY6" fmla="*/ 19221 h 1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51240" h="19345">
                <a:moveTo>
                  <a:pt x="5241645" y="19221"/>
                </a:moveTo>
                <a:lnTo>
                  <a:pt x="9296" y="19221"/>
                </a:lnTo>
                <a:cubicBezTo>
                  <a:pt x="3962" y="19097"/>
                  <a:pt x="-276" y="14668"/>
                  <a:pt x="-162" y="9334"/>
                </a:cubicBezTo>
                <a:cubicBezTo>
                  <a:pt x="-38" y="4152"/>
                  <a:pt x="4124" y="-10"/>
                  <a:pt x="9296" y="-124"/>
                </a:cubicBezTo>
                <a:lnTo>
                  <a:pt x="5241645" y="-124"/>
                </a:lnTo>
                <a:cubicBezTo>
                  <a:pt x="5246980" y="-10"/>
                  <a:pt x="5251170" y="4419"/>
                  <a:pt x="5251075" y="9762"/>
                </a:cubicBezTo>
                <a:cubicBezTo>
                  <a:pt x="5250980" y="14935"/>
                  <a:pt x="5246789" y="19097"/>
                  <a:pt x="5241645" y="19221"/>
                </a:cubicBezTo>
                <a:close/>
              </a:path>
            </a:pathLst>
          </a:custGeom>
          <a:solidFill>
            <a:schemeClr val="accent4"/>
          </a:solidFill>
          <a:ln w="9525" cap="flat">
            <a:noFill/>
            <a:prstDash val="solid"/>
            <a:miter/>
          </a:ln>
        </p:spPr>
        <p:txBody>
          <a:bodyPr rtlCol="0" anchor="ctr"/>
          <a:lstStyle/>
          <a:p>
            <a:endParaRPr lang="zh-CN" altLang="en-US"/>
          </a:p>
        </p:txBody>
      </p:sp>
      <p:sp>
        <p:nvSpPr>
          <p:cNvPr id="5" name="任意多边形: 形状 4">
            <a:extLst>
              <a:ext uri="{FF2B5EF4-FFF2-40B4-BE49-F238E27FC236}">
                <a16:creationId xmlns:a16="http://schemas.microsoft.com/office/drawing/2014/main" id="{E58945E0-0025-D1D5-643F-ADF15F1D6292}"/>
              </a:ext>
            </a:extLst>
          </p:cNvPr>
          <p:cNvSpPr/>
          <p:nvPr userDrawn="1"/>
        </p:nvSpPr>
        <p:spPr>
          <a:xfrm>
            <a:off x="670860" y="502783"/>
            <a:ext cx="208126" cy="212765"/>
          </a:xfrm>
          <a:custGeom>
            <a:avLst/>
            <a:gdLst>
              <a:gd name="connsiteX0" fmla="*/ 208127 w 208126"/>
              <a:gd name="connsiteY0" fmla="*/ 106383 h 212765"/>
              <a:gd name="connsiteX1" fmla="*/ 104064 w 208126"/>
              <a:gd name="connsiteY1" fmla="*/ 212766 h 212765"/>
              <a:gd name="connsiteX2" fmla="*/ 0 w 208126"/>
              <a:gd name="connsiteY2" fmla="*/ 106383 h 212765"/>
              <a:gd name="connsiteX3" fmla="*/ 104064 w 208126"/>
              <a:gd name="connsiteY3" fmla="*/ 0 h 212765"/>
              <a:gd name="connsiteX4" fmla="*/ 208127 w 208126"/>
              <a:gd name="connsiteY4" fmla="*/ 106383 h 2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26" h="212765">
                <a:moveTo>
                  <a:pt x="208127" y="106383"/>
                </a:moveTo>
                <a:cubicBezTo>
                  <a:pt x="208127" y="165136"/>
                  <a:pt x="161536" y="212766"/>
                  <a:pt x="104064" y="212766"/>
                </a:cubicBezTo>
                <a:cubicBezTo>
                  <a:pt x="46591" y="212766"/>
                  <a:pt x="0" y="165136"/>
                  <a:pt x="0" y="106383"/>
                </a:cubicBezTo>
                <a:cubicBezTo>
                  <a:pt x="0" y="47629"/>
                  <a:pt x="46591" y="0"/>
                  <a:pt x="104064" y="0"/>
                </a:cubicBezTo>
                <a:cubicBezTo>
                  <a:pt x="161536" y="0"/>
                  <a:pt x="208127" y="47629"/>
                  <a:pt x="208127" y="106383"/>
                </a:cubicBezTo>
                <a:close/>
              </a:path>
            </a:pathLst>
          </a:custGeom>
          <a:solidFill>
            <a:schemeClr val="accent4"/>
          </a:solidFill>
          <a:ln w="9525" cap="flat">
            <a:noFill/>
            <a:prstDash val="solid"/>
            <a:miter/>
          </a:ln>
        </p:spPr>
        <p:txBody>
          <a:bodyPr rtlCol="0" anchor="ctr"/>
          <a:lstStyle/>
          <a:p>
            <a:endParaRPr lang="zh-CN" altLang="en-US"/>
          </a:p>
        </p:txBody>
      </p:sp>
      <p:sp>
        <p:nvSpPr>
          <p:cNvPr id="6" name="任意多边形: 形状 5">
            <a:extLst>
              <a:ext uri="{FF2B5EF4-FFF2-40B4-BE49-F238E27FC236}">
                <a16:creationId xmlns:a16="http://schemas.microsoft.com/office/drawing/2014/main" id="{2B38C494-AF52-268F-8AF9-64A2099CDEE0}"/>
              </a:ext>
            </a:extLst>
          </p:cNvPr>
          <p:cNvSpPr/>
          <p:nvPr userDrawn="1"/>
        </p:nvSpPr>
        <p:spPr>
          <a:xfrm>
            <a:off x="1030353" y="502783"/>
            <a:ext cx="208126" cy="212765"/>
          </a:xfrm>
          <a:custGeom>
            <a:avLst/>
            <a:gdLst>
              <a:gd name="connsiteX0" fmla="*/ 208127 w 208126"/>
              <a:gd name="connsiteY0" fmla="*/ 106383 h 212765"/>
              <a:gd name="connsiteX1" fmla="*/ 104064 w 208126"/>
              <a:gd name="connsiteY1" fmla="*/ 212766 h 212765"/>
              <a:gd name="connsiteX2" fmla="*/ 0 w 208126"/>
              <a:gd name="connsiteY2" fmla="*/ 106383 h 212765"/>
              <a:gd name="connsiteX3" fmla="*/ 104064 w 208126"/>
              <a:gd name="connsiteY3" fmla="*/ 0 h 212765"/>
              <a:gd name="connsiteX4" fmla="*/ 208127 w 208126"/>
              <a:gd name="connsiteY4" fmla="*/ 106383 h 2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26" h="212765">
                <a:moveTo>
                  <a:pt x="208127" y="106383"/>
                </a:moveTo>
                <a:cubicBezTo>
                  <a:pt x="208127" y="165136"/>
                  <a:pt x="161536" y="212766"/>
                  <a:pt x="104064" y="212766"/>
                </a:cubicBezTo>
                <a:cubicBezTo>
                  <a:pt x="46591" y="212766"/>
                  <a:pt x="0" y="165136"/>
                  <a:pt x="0" y="106383"/>
                </a:cubicBezTo>
                <a:cubicBezTo>
                  <a:pt x="0" y="47629"/>
                  <a:pt x="46591" y="0"/>
                  <a:pt x="104064" y="0"/>
                </a:cubicBezTo>
                <a:cubicBezTo>
                  <a:pt x="161536" y="0"/>
                  <a:pt x="208127" y="47629"/>
                  <a:pt x="208127" y="106383"/>
                </a:cubicBezTo>
                <a:close/>
              </a:path>
            </a:pathLst>
          </a:custGeom>
          <a:solidFill>
            <a:schemeClr val="accent4"/>
          </a:solidFill>
          <a:ln w="9525" cap="flat">
            <a:noFill/>
            <a:prstDash val="solid"/>
            <a:miter/>
          </a:ln>
        </p:spPr>
        <p:txBody>
          <a:bodyPr rtlCol="0" anchor="ctr"/>
          <a:lstStyle/>
          <a:p>
            <a:endParaRPr lang="zh-CN" altLang="en-US"/>
          </a:p>
        </p:txBody>
      </p:sp>
      <p:sp>
        <p:nvSpPr>
          <p:cNvPr id="7" name="任意多边形: 形状 6">
            <a:extLst>
              <a:ext uri="{FF2B5EF4-FFF2-40B4-BE49-F238E27FC236}">
                <a16:creationId xmlns:a16="http://schemas.microsoft.com/office/drawing/2014/main" id="{22B3FA76-976F-AABE-4D5A-AF0E14AA7BE5}"/>
              </a:ext>
            </a:extLst>
          </p:cNvPr>
          <p:cNvSpPr/>
          <p:nvPr userDrawn="1"/>
        </p:nvSpPr>
        <p:spPr>
          <a:xfrm>
            <a:off x="1389846" y="502783"/>
            <a:ext cx="208126" cy="212765"/>
          </a:xfrm>
          <a:custGeom>
            <a:avLst/>
            <a:gdLst>
              <a:gd name="connsiteX0" fmla="*/ 208127 w 208126"/>
              <a:gd name="connsiteY0" fmla="*/ 106383 h 212765"/>
              <a:gd name="connsiteX1" fmla="*/ 104064 w 208126"/>
              <a:gd name="connsiteY1" fmla="*/ 212766 h 212765"/>
              <a:gd name="connsiteX2" fmla="*/ 0 w 208126"/>
              <a:gd name="connsiteY2" fmla="*/ 106383 h 212765"/>
              <a:gd name="connsiteX3" fmla="*/ 104064 w 208126"/>
              <a:gd name="connsiteY3" fmla="*/ 0 h 212765"/>
              <a:gd name="connsiteX4" fmla="*/ 208127 w 208126"/>
              <a:gd name="connsiteY4" fmla="*/ 106383 h 2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26" h="212765">
                <a:moveTo>
                  <a:pt x="208127" y="106383"/>
                </a:moveTo>
                <a:cubicBezTo>
                  <a:pt x="208127" y="165136"/>
                  <a:pt x="161536" y="212766"/>
                  <a:pt x="104064" y="212766"/>
                </a:cubicBezTo>
                <a:cubicBezTo>
                  <a:pt x="46591" y="212766"/>
                  <a:pt x="0" y="165136"/>
                  <a:pt x="0" y="106383"/>
                </a:cubicBezTo>
                <a:cubicBezTo>
                  <a:pt x="0" y="47629"/>
                  <a:pt x="46591" y="0"/>
                  <a:pt x="104064" y="0"/>
                </a:cubicBezTo>
                <a:cubicBezTo>
                  <a:pt x="161536" y="0"/>
                  <a:pt x="208127" y="47629"/>
                  <a:pt x="208127" y="106383"/>
                </a:cubicBezTo>
                <a:close/>
              </a:path>
            </a:pathLst>
          </a:custGeom>
          <a:solidFill>
            <a:schemeClr val="accent1"/>
          </a:solidFill>
          <a:ln w="9525" cap="flat">
            <a:noFill/>
            <a:prstDash val="solid"/>
            <a:miter/>
          </a:ln>
        </p:spPr>
        <p:txBody>
          <a:bodyPr rtlCol="0" anchor="ctr"/>
          <a:lstStyle/>
          <a:p>
            <a:endParaRPr lang="zh-CN" altLang="en-US"/>
          </a:p>
        </p:txBody>
      </p:sp>
      <p:sp>
        <p:nvSpPr>
          <p:cNvPr id="11" name="任意多边形: 形状 10">
            <a:extLst>
              <a:ext uri="{FF2B5EF4-FFF2-40B4-BE49-F238E27FC236}">
                <a16:creationId xmlns:a16="http://schemas.microsoft.com/office/drawing/2014/main" id="{506B7208-153C-6BDA-3C05-BFB586BADCA6}"/>
              </a:ext>
            </a:extLst>
          </p:cNvPr>
          <p:cNvSpPr/>
          <p:nvPr userDrawn="1"/>
        </p:nvSpPr>
        <p:spPr>
          <a:xfrm>
            <a:off x="2514944" y="748706"/>
            <a:ext cx="275482" cy="275458"/>
          </a:xfrm>
          <a:custGeom>
            <a:avLst/>
            <a:gdLst>
              <a:gd name="connsiteX0" fmla="*/ 101398 w 275482"/>
              <a:gd name="connsiteY0" fmla="*/ 275322 h 275458"/>
              <a:gd name="connsiteX1" fmla="*/ 77854 w 275482"/>
              <a:gd name="connsiteY1" fmla="*/ 263546 h 275458"/>
              <a:gd name="connsiteX2" fmla="*/ 5666 w 275482"/>
              <a:gd name="connsiteY2" fmla="*/ 167294 h 275458"/>
              <a:gd name="connsiteX3" fmla="*/ 11479 w 275482"/>
              <a:gd name="connsiteY3" fmla="*/ 126077 h 275458"/>
              <a:gd name="connsiteX4" fmla="*/ 52696 w 275482"/>
              <a:gd name="connsiteY4" fmla="*/ 131891 h 275458"/>
              <a:gd name="connsiteX5" fmla="*/ 52760 w 275482"/>
              <a:gd name="connsiteY5" fmla="*/ 131976 h 275458"/>
              <a:gd name="connsiteX6" fmla="*/ 99987 w 275482"/>
              <a:gd name="connsiteY6" fmla="*/ 194941 h 275458"/>
              <a:gd name="connsiteX7" fmla="*/ 221286 w 275482"/>
              <a:gd name="connsiteY7" fmla="*/ 12995 h 275458"/>
              <a:gd name="connsiteX8" fmla="*/ 262097 w 275482"/>
              <a:gd name="connsiteY8" fmla="*/ 4795 h 275458"/>
              <a:gd name="connsiteX9" fmla="*/ 270297 w 275482"/>
              <a:gd name="connsiteY9" fmla="*/ 45606 h 275458"/>
              <a:gd name="connsiteX10" fmla="*/ 270267 w 275482"/>
              <a:gd name="connsiteY10" fmla="*/ 45650 h 275458"/>
              <a:gd name="connsiteX11" fmla="*/ 125891 w 275482"/>
              <a:gd name="connsiteY11" fmla="*/ 262215 h 275458"/>
              <a:gd name="connsiteX12" fmla="*/ 102217 w 275482"/>
              <a:gd name="connsiteY12" fmla="*/ 275313 h 275458"/>
              <a:gd name="connsiteX13" fmla="*/ 101398 w 275482"/>
              <a:gd name="connsiteY13" fmla="*/ 275322 h 27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482" h="275458">
                <a:moveTo>
                  <a:pt x="101398" y="275322"/>
                </a:moveTo>
                <a:cubicBezTo>
                  <a:pt x="92134" y="275322"/>
                  <a:pt x="83410" y="270959"/>
                  <a:pt x="77854" y="263546"/>
                </a:cubicBezTo>
                <a:lnTo>
                  <a:pt x="5666" y="167294"/>
                </a:lnTo>
                <a:cubicBezTo>
                  <a:pt x="-4111" y="154306"/>
                  <a:pt x="-1508" y="135853"/>
                  <a:pt x="11479" y="126077"/>
                </a:cubicBezTo>
                <a:cubicBezTo>
                  <a:pt x="24466" y="116301"/>
                  <a:pt x="42920" y="118904"/>
                  <a:pt x="52696" y="131891"/>
                </a:cubicBezTo>
                <a:cubicBezTo>
                  <a:pt x="52717" y="131919"/>
                  <a:pt x="52739" y="131947"/>
                  <a:pt x="52760" y="131976"/>
                </a:cubicBezTo>
                <a:lnTo>
                  <a:pt x="99987" y="194941"/>
                </a:lnTo>
                <a:lnTo>
                  <a:pt x="221286" y="12995"/>
                </a:lnTo>
                <a:cubicBezTo>
                  <a:pt x="230291" y="-538"/>
                  <a:pt x="248563" y="-4210"/>
                  <a:pt x="262097" y="4795"/>
                </a:cubicBezTo>
                <a:cubicBezTo>
                  <a:pt x="275631" y="13800"/>
                  <a:pt x="279302" y="32071"/>
                  <a:pt x="270297" y="45606"/>
                </a:cubicBezTo>
                <a:cubicBezTo>
                  <a:pt x="270287" y="45620"/>
                  <a:pt x="270277" y="45635"/>
                  <a:pt x="270267" y="45650"/>
                </a:cubicBezTo>
                <a:lnTo>
                  <a:pt x="125891" y="262215"/>
                </a:lnTo>
                <a:cubicBezTo>
                  <a:pt x="120592" y="270162"/>
                  <a:pt x="111766" y="275045"/>
                  <a:pt x="102217" y="275313"/>
                </a:cubicBezTo>
                <a:cubicBezTo>
                  <a:pt x="101945" y="275317"/>
                  <a:pt x="101671" y="275322"/>
                  <a:pt x="101398" y="275322"/>
                </a:cubicBezTo>
                <a:close/>
              </a:path>
            </a:pathLst>
          </a:custGeom>
          <a:solidFill>
            <a:schemeClr val="accent2"/>
          </a:solidFill>
          <a:ln w="9525" cap="flat">
            <a:noFill/>
            <a:prstDash val="solid"/>
            <a:miter/>
          </a:ln>
        </p:spPr>
        <p:txBody>
          <a:bodyPr rtlCol="0" anchor="ctr"/>
          <a:lstStyle/>
          <a:p>
            <a:endParaRPr lang="zh-CN" altLang="en-US"/>
          </a:p>
        </p:txBody>
      </p:sp>
      <p:sp>
        <p:nvSpPr>
          <p:cNvPr id="17" name="矩形: 圆角 16">
            <a:extLst>
              <a:ext uri="{FF2B5EF4-FFF2-40B4-BE49-F238E27FC236}">
                <a16:creationId xmlns:a16="http://schemas.microsoft.com/office/drawing/2014/main" id="{6635B0C5-0DB6-01CB-6A44-9FFCDA45ADEE}"/>
              </a:ext>
            </a:extLst>
          </p:cNvPr>
          <p:cNvSpPr/>
          <p:nvPr userDrawn="1"/>
        </p:nvSpPr>
        <p:spPr>
          <a:xfrm>
            <a:off x="10631714" y="6054903"/>
            <a:ext cx="993261" cy="472860"/>
          </a:xfrm>
          <a:prstGeom prst="roundRect">
            <a:avLst>
              <a:gd name="adj" fmla="val 5000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a:extLst>
              <a:ext uri="{FF2B5EF4-FFF2-40B4-BE49-F238E27FC236}">
                <a16:creationId xmlns:a16="http://schemas.microsoft.com/office/drawing/2014/main" id="{FF8ED5A1-E667-C72B-674C-662D4E0FD440}"/>
              </a:ext>
            </a:extLst>
          </p:cNvPr>
          <p:cNvGrpSpPr/>
          <p:nvPr userDrawn="1"/>
        </p:nvGrpSpPr>
        <p:grpSpPr>
          <a:xfrm>
            <a:off x="11128344" y="6039399"/>
            <a:ext cx="496631" cy="488364"/>
            <a:chOff x="5528153" y="3974336"/>
            <a:chExt cx="498420" cy="498420"/>
          </a:xfrm>
        </p:grpSpPr>
        <p:sp>
          <p:nvSpPr>
            <p:cNvPr id="19" name="任意多边形: 形状 18">
              <a:extLst>
                <a:ext uri="{FF2B5EF4-FFF2-40B4-BE49-F238E27FC236}">
                  <a16:creationId xmlns:a16="http://schemas.microsoft.com/office/drawing/2014/main" id="{5D7F77BA-54C1-DBED-4867-31B80EA25B63}"/>
                </a:ext>
              </a:extLst>
            </p:cNvPr>
            <p:cNvSpPr/>
            <p:nvPr/>
          </p:nvSpPr>
          <p:spPr>
            <a:xfrm>
              <a:off x="5528153" y="3974336"/>
              <a:ext cx="498420" cy="498420"/>
            </a:xfrm>
            <a:custGeom>
              <a:avLst/>
              <a:gdLst>
                <a:gd name="connsiteX0" fmla="*/ 248956 w 498420"/>
                <a:gd name="connsiteY0" fmla="*/ 498284 h 498420"/>
                <a:gd name="connsiteX1" fmla="*/ -254 w 498420"/>
                <a:gd name="connsiteY1" fmla="*/ 249074 h 498420"/>
                <a:gd name="connsiteX2" fmla="*/ 248956 w 498420"/>
                <a:gd name="connsiteY2" fmla="*/ -137 h 498420"/>
                <a:gd name="connsiteX3" fmla="*/ 498167 w 498420"/>
                <a:gd name="connsiteY3" fmla="*/ 249074 h 498420"/>
                <a:gd name="connsiteX4" fmla="*/ 248956 w 498420"/>
                <a:gd name="connsiteY4" fmla="*/ 498284 h 498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20" h="498420">
                  <a:moveTo>
                    <a:pt x="248956" y="498284"/>
                  </a:moveTo>
                  <a:cubicBezTo>
                    <a:pt x="111321" y="498284"/>
                    <a:pt x="-254" y="386709"/>
                    <a:pt x="-254" y="249074"/>
                  </a:cubicBezTo>
                  <a:cubicBezTo>
                    <a:pt x="-254" y="111438"/>
                    <a:pt x="111321" y="-137"/>
                    <a:pt x="248956" y="-137"/>
                  </a:cubicBezTo>
                  <a:cubicBezTo>
                    <a:pt x="386592" y="-137"/>
                    <a:pt x="498167" y="111438"/>
                    <a:pt x="498167" y="249074"/>
                  </a:cubicBezTo>
                  <a:cubicBezTo>
                    <a:pt x="498167" y="386709"/>
                    <a:pt x="386592" y="498284"/>
                    <a:pt x="248956" y="498284"/>
                  </a:cubicBezTo>
                  <a:close/>
                </a:path>
              </a:pathLst>
            </a:custGeom>
            <a:solidFill>
              <a:schemeClr val="accent4"/>
            </a:solidFill>
            <a:ln w="9525" cap="flat">
              <a:noFill/>
              <a:prstDash val="solid"/>
              <a:miter/>
            </a:ln>
          </p:spPr>
          <p:txBody>
            <a:bodyPr rtlCol="0" anchor="ctr"/>
            <a:lstStyle/>
            <a:p>
              <a:endParaRPr lang="zh-CN" altLang="en-US"/>
            </a:p>
          </p:txBody>
        </p:sp>
        <p:sp>
          <p:nvSpPr>
            <p:cNvPr id="20" name="任意多边形: 形状 19">
              <a:extLst>
                <a:ext uri="{FF2B5EF4-FFF2-40B4-BE49-F238E27FC236}">
                  <a16:creationId xmlns:a16="http://schemas.microsoft.com/office/drawing/2014/main" id="{251AE2D5-A149-3486-55CC-6E548C8407C8}"/>
                </a:ext>
              </a:extLst>
            </p:cNvPr>
            <p:cNvSpPr/>
            <p:nvPr/>
          </p:nvSpPr>
          <p:spPr>
            <a:xfrm>
              <a:off x="5654448" y="4099475"/>
              <a:ext cx="266625" cy="251424"/>
            </a:xfrm>
            <a:custGeom>
              <a:avLst/>
              <a:gdLst>
                <a:gd name="connsiteX0" fmla="*/ 262862 w 266625"/>
                <a:gd name="connsiteY0" fmla="*/ 112097 h 251424"/>
                <a:gd name="connsiteX1" fmla="*/ 192212 w 266625"/>
                <a:gd name="connsiteY1" fmla="*/ 8975 h 251424"/>
                <a:gd name="connsiteX2" fmla="*/ 163085 w 266625"/>
                <a:gd name="connsiteY2" fmla="*/ 3533 h 251424"/>
                <a:gd name="connsiteX3" fmla="*/ 157642 w 266625"/>
                <a:gd name="connsiteY3" fmla="*/ 32660 h 251424"/>
                <a:gd name="connsiteX4" fmla="*/ 203334 w 266625"/>
                <a:gd name="connsiteY4" fmla="*/ 99352 h 251424"/>
                <a:gd name="connsiteX5" fmla="*/ 24329 w 266625"/>
                <a:gd name="connsiteY5" fmla="*/ 99352 h 251424"/>
                <a:gd name="connsiteX6" fmla="*/ -254 w 266625"/>
                <a:gd name="connsiteY6" fmla="*/ 123935 h 251424"/>
                <a:gd name="connsiteX7" fmla="*/ 24329 w 266625"/>
                <a:gd name="connsiteY7" fmla="*/ 148518 h 251424"/>
                <a:gd name="connsiteX8" fmla="*/ 205582 w 266625"/>
                <a:gd name="connsiteY8" fmla="*/ 148518 h 251424"/>
                <a:gd name="connsiteX9" fmla="*/ 157642 w 266625"/>
                <a:gd name="connsiteY9" fmla="*/ 218491 h 251424"/>
                <a:gd name="connsiteX10" fmla="*/ 163085 w 266625"/>
                <a:gd name="connsiteY10" fmla="*/ 247618 h 251424"/>
                <a:gd name="connsiteX11" fmla="*/ 192212 w 266625"/>
                <a:gd name="connsiteY11" fmla="*/ 242176 h 251424"/>
                <a:gd name="connsiteX12" fmla="*/ 262862 w 266625"/>
                <a:gd name="connsiteY12" fmla="*/ 139055 h 251424"/>
                <a:gd name="connsiteX13" fmla="*/ 262862 w 266625"/>
                <a:gd name="connsiteY13" fmla="*/ 112097 h 25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625" h="251424">
                  <a:moveTo>
                    <a:pt x="262862" y="112097"/>
                  </a:moveTo>
                  <a:lnTo>
                    <a:pt x="192212" y="8975"/>
                  </a:lnTo>
                  <a:cubicBezTo>
                    <a:pt x="185672" y="-571"/>
                    <a:pt x="172631" y="-3008"/>
                    <a:pt x="163085" y="3533"/>
                  </a:cubicBezTo>
                  <a:cubicBezTo>
                    <a:pt x="153538" y="10073"/>
                    <a:pt x="151102" y="23114"/>
                    <a:pt x="157642" y="32660"/>
                  </a:cubicBezTo>
                  <a:lnTo>
                    <a:pt x="203334" y="99352"/>
                  </a:lnTo>
                  <a:lnTo>
                    <a:pt x="24329" y="99352"/>
                  </a:lnTo>
                  <a:cubicBezTo>
                    <a:pt x="10752" y="99352"/>
                    <a:pt x="-254" y="110358"/>
                    <a:pt x="-254" y="123935"/>
                  </a:cubicBezTo>
                  <a:cubicBezTo>
                    <a:pt x="-254" y="137512"/>
                    <a:pt x="10752" y="148518"/>
                    <a:pt x="24329" y="148518"/>
                  </a:cubicBezTo>
                  <a:lnTo>
                    <a:pt x="205582" y="148518"/>
                  </a:lnTo>
                  <a:lnTo>
                    <a:pt x="157642" y="218491"/>
                  </a:lnTo>
                  <a:cubicBezTo>
                    <a:pt x="151102" y="228038"/>
                    <a:pt x="153538" y="241078"/>
                    <a:pt x="163085" y="247618"/>
                  </a:cubicBezTo>
                  <a:cubicBezTo>
                    <a:pt x="172631" y="254159"/>
                    <a:pt x="185672" y="251722"/>
                    <a:pt x="192212" y="242176"/>
                  </a:cubicBezTo>
                  <a:lnTo>
                    <a:pt x="262862" y="139055"/>
                  </a:lnTo>
                  <a:cubicBezTo>
                    <a:pt x="267541" y="130678"/>
                    <a:pt x="267541" y="120474"/>
                    <a:pt x="262862" y="112097"/>
                  </a:cubicBezTo>
                  <a:close/>
                </a:path>
              </a:pathLst>
            </a:custGeom>
            <a:solidFill>
              <a:schemeClr val="accent1"/>
            </a:solidFill>
            <a:ln w="9525" cap="flat">
              <a:noFill/>
              <a:prstDash val="solid"/>
              <a:miter/>
            </a:ln>
          </p:spPr>
          <p:txBody>
            <a:bodyPr rtlCol="0" anchor="ctr"/>
            <a:lstStyle/>
            <a:p>
              <a:endParaRPr lang="zh-CN" altLang="en-US"/>
            </a:p>
          </p:txBody>
        </p:sp>
      </p:grpSp>
      <p:sp>
        <p:nvSpPr>
          <p:cNvPr id="21" name="任意多边形: 形状 20">
            <a:extLst>
              <a:ext uri="{FF2B5EF4-FFF2-40B4-BE49-F238E27FC236}">
                <a16:creationId xmlns:a16="http://schemas.microsoft.com/office/drawing/2014/main" id="{348DA630-54BD-A19B-A8B1-81A7AEC64CB7}"/>
              </a:ext>
            </a:extLst>
          </p:cNvPr>
          <p:cNvSpPr/>
          <p:nvPr userDrawn="1"/>
        </p:nvSpPr>
        <p:spPr>
          <a:xfrm>
            <a:off x="5510490" y="502783"/>
            <a:ext cx="293282" cy="38690"/>
          </a:xfrm>
          <a:custGeom>
            <a:avLst/>
            <a:gdLst>
              <a:gd name="connsiteX0" fmla="*/ 274160 w 293282"/>
              <a:gd name="connsiteY0" fmla="*/ 38566 h 38690"/>
              <a:gd name="connsiteX1" fmla="*/ 18757 w 293282"/>
              <a:gd name="connsiteY1" fmla="*/ 38566 h 38690"/>
              <a:gd name="connsiteX2" fmla="*/ -160 w 293282"/>
              <a:gd name="connsiteY2" fmla="*/ 18792 h 38690"/>
              <a:gd name="connsiteX3" fmla="*/ 18757 w 293282"/>
              <a:gd name="connsiteY3" fmla="*/ -124 h 38690"/>
              <a:gd name="connsiteX4" fmla="*/ 274160 w 293282"/>
              <a:gd name="connsiteY4" fmla="*/ -124 h 38690"/>
              <a:gd name="connsiteX5" fmla="*/ 293115 w 293282"/>
              <a:gd name="connsiteY5" fmla="*/ 19649 h 38690"/>
              <a:gd name="connsiteX6" fmla="*/ 274160 w 293282"/>
              <a:gd name="connsiteY6" fmla="*/ 38566 h 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282" h="38690">
                <a:moveTo>
                  <a:pt x="274160" y="38566"/>
                </a:moveTo>
                <a:lnTo>
                  <a:pt x="18757" y="38566"/>
                </a:lnTo>
                <a:cubicBezTo>
                  <a:pt x="8070" y="38328"/>
                  <a:pt x="-397" y="29479"/>
                  <a:pt x="-160" y="18792"/>
                </a:cubicBezTo>
                <a:cubicBezTo>
                  <a:pt x="69" y="8439"/>
                  <a:pt x="8403" y="104"/>
                  <a:pt x="18757" y="-124"/>
                </a:cubicBezTo>
                <a:lnTo>
                  <a:pt x="274160" y="-124"/>
                </a:lnTo>
                <a:cubicBezTo>
                  <a:pt x="284828" y="114"/>
                  <a:pt x="293306" y="8962"/>
                  <a:pt x="293115" y="19649"/>
                </a:cubicBezTo>
                <a:cubicBezTo>
                  <a:pt x="292830" y="29994"/>
                  <a:pt x="284543" y="38338"/>
                  <a:pt x="274160" y="38566"/>
                </a:cubicBezTo>
                <a:close/>
              </a:path>
            </a:pathLst>
          </a:custGeom>
          <a:solidFill>
            <a:schemeClr val="accent1"/>
          </a:solidFill>
          <a:ln w="9525" cap="flat">
            <a:noFill/>
            <a:prstDash val="solid"/>
            <a:miter/>
          </a:ln>
        </p:spPr>
        <p:txBody>
          <a:bodyPr rtlCol="0" anchor="ctr"/>
          <a:lstStyle/>
          <a:p>
            <a:endParaRPr lang="zh-CN" altLang="en-US"/>
          </a:p>
        </p:txBody>
      </p:sp>
      <p:sp>
        <p:nvSpPr>
          <p:cNvPr id="22" name="任意多边形: 形状 21">
            <a:extLst>
              <a:ext uri="{FF2B5EF4-FFF2-40B4-BE49-F238E27FC236}">
                <a16:creationId xmlns:a16="http://schemas.microsoft.com/office/drawing/2014/main" id="{CD73D34A-3DF1-78B9-E77F-7A840C042F30}"/>
              </a:ext>
            </a:extLst>
          </p:cNvPr>
          <p:cNvSpPr/>
          <p:nvPr userDrawn="1"/>
        </p:nvSpPr>
        <p:spPr>
          <a:xfrm>
            <a:off x="5510490" y="575316"/>
            <a:ext cx="293282" cy="38690"/>
          </a:xfrm>
          <a:custGeom>
            <a:avLst/>
            <a:gdLst>
              <a:gd name="connsiteX0" fmla="*/ 274160 w 293282"/>
              <a:gd name="connsiteY0" fmla="*/ 38566 h 38690"/>
              <a:gd name="connsiteX1" fmla="*/ 18757 w 293282"/>
              <a:gd name="connsiteY1" fmla="*/ 38566 h 38690"/>
              <a:gd name="connsiteX2" fmla="*/ -160 w 293282"/>
              <a:gd name="connsiteY2" fmla="*/ 18792 h 38690"/>
              <a:gd name="connsiteX3" fmla="*/ 18757 w 293282"/>
              <a:gd name="connsiteY3" fmla="*/ -124 h 38690"/>
              <a:gd name="connsiteX4" fmla="*/ 274160 w 293282"/>
              <a:gd name="connsiteY4" fmla="*/ -124 h 38690"/>
              <a:gd name="connsiteX5" fmla="*/ 293115 w 293282"/>
              <a:gd name="connsiteY5" fmla="*/ 19649 h 38690"/>
              <a:gd name="connsiteX6" fmla="*/ 274160 w 293282"/>
              <a:gd name="connsiteY6" fmla="*/ 38566 h 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282" h="38690">
                <a:moveTo>
                  <a:pt x="274160" y="38566"/>
                </a:moveTo>
                <a:lnTo>
                  <a:pt x="18757" y="38566"/>
                </a:lnTo>
                <a:cubicBezTo>
                  <a:pt x="8070" y="38328"/>
                  <a:pt x="-397" y="29479"/>
                  <a:pt x="-160" y="18792"/>
                </a:cubicBezTo>
                <a:cubicBezTo>
                  <a:pt x="69" y="8448"/>
                  <a:pt x="8403" y="104"/>
                  <a:pt x="18757" y="-124"/>
                </a:cubicBezTo>
                <a:lnTo>
                  <a:pt x="274160" y="-124"/>
                </a:lnTo>
                <a:cubicBezTo>
                  <a:pt x="284828" y="114"/>
                  <a:pt x="293306" y="8962"/>
                  <a:pt x="293115" y="19649"/>
                </a:cubicBezTo>
                <a:cubicBezTo>
                  <a:pt x="292830" y="30003"/>
                  <a:pt x="284543" y="38338"/>
                  <a:pt x="274160" y="38566"/>
                </a:cubicBezTo>
                <a:close/>
              </a:path>
            </a:pathLst>
          </a:custGeom>
          <a:solidFill>
            <a:schemeClr val="accent1"/>
          </a:solidFill>
          <a:ln w="9525" cap="flat">
            <a:noFill/>
            <a:prstDash val="solid"/>
            <a:miter/>
          </a:ln>
        </p:spPr>
        <p:txBody>
          <a:bodyPr rtlCol="0" anchor="ctr"/>
          <a:lstStyle/>
          <a:p>
            <a:endParaRPr lang="zh-CN" altLang="en-US"/>
          </a:p>
        </p:txBody>
      </p:sp>
      <p:sp>
        <p:nvSpPr>
          <p:cNvPr id="23" name="任意多边形: 形状 22">
            <a:extLst>
              <a:ext uri="{FF2B5EF4-FFF2-40B4-BE49-F238E27FC236}">
                <a16:creationId xmlns:a16="http://schemas.microsoft.com/office/drawing/2014/main" id="{4059C65E-6536-EF16-7BF0-78724AEC2295}"/>
              </a:ext>
            </a:extLst>
          </p:cNvPr>
          <p:cNvSpPr/>
          <p:nvPr userDrawn="1"/>
        </p:nvSpPr>
        <p:spPr>
          <a:xfrm>
            <a:off x="5510490" y="647848"/>
            <a:ext cx="293282" cy="38690"/>
          </a:xfrm>
          <a:custGeom>
            <a:avLst/>
            <a:gdLst>
              <a:gd name="connsiteX0" fmla="*/ 274160 w 293282"/>
              <a:gd name="connsiteY0" fmla="*/ 38566 h 38690"/>
              <a:gd name="connsiteX1" fmla="*/ 18757 w 293282"/>
              <a:gd name="connsiteY1" fmla="*/ 38566 h 38690"/>
              <a:gd name="connsiteX2" fmla="*/ -160 w 293282"/>
              <a:gd name="connsiteY2" fmla="*/ 18792 h 38690"/>
              <a:gd name="connsiteX3" fmla="*/ 18757 w 293282"/>
              <a:gd name="connsiteY3" fmla="*/ -124 h 38690"/>
              <a:gd name="connsiteX4" fmla="*/ 274160 w 293282"/>
              <a:gd name="connsiteY4" fmla="*/ -124 h 38690"/>
              <a:gd name="connsiteX5" fmla="*/ 293115 w 293282"/>
              <a:gd name="connsiteY5" fmla="*/ 19649 h 38690"/>
              <a:gd name="connsiteX6" fmla="*/ 274160 w 293282"/>
              <a:gd name="connsiteY6" fmla="*/ 38566 h 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282" h="38690">
                <a:moveTo>
                  <a:pt x="274160" y="38566"/>
                </a:moveTo>
                <a:lnTo>
                  <a:pt x="18757" y="38566"/>
                </a:lnTo>
                <a:cubicBezTo>
                  <a:pt x="8070" y="38328"/>
                  <a:pt x="-397" y="29479"/>
                  <a:pt x="-160" y="18792"/>
                </a:cubicBezTo>
                <a:cubicBezTo>
                  <a:pt x="69" y="8448"/>
                  <a:pt x="8403" y="104"/>
                  <a:pt x="18757" y="-124"/>
                </a:cubicBezTo>
                <a:lnTo>
                  <a:pt x="274160" y="-124"/>
                </a:lnTo>
                <a:cubicBezTo>
                  <a:pt x="284828" y="114"/>
                  <a:pt x="293306" y="8962"/>
                  <a:pt x="293115" y="19649"/>
                </a:cubicBezTo>
                <a:cubicBezTo>
                  <a:pt x="292830" y="30003"/>
                  <a:pt x="284543" y="38337"/>
                  <a:pt x="274160" y="38566"/>
                </a:cubicBezTo>
                <a:close/>
              </a:path>
            </a:pathLst>
          </a:custGeom>
          <a:solidFill>
            <a:schemeClr val="accent1"/>
          </a:solidFill>
          <a:ln w="9525" cap="flat">
            <a:noFill/>
            <a:prstDash val="solid"/>
            <a:miter/>
          </a:ln>
        </p:spPr>
        <p:txBody>
          <a:bodyPr rtlCol="0" anchor="ctr"/>
          <a:lstStyle/>
          <a:p>
            <a:endParaRPr lang="zh-CN" altLang="en-US"/>
          </a:p>
        </p:txBody>
      </p:sp>
    </p:spTree>
    <p:extLst>
      <p:ext uri="{BB962C8B-B14F-4D97-AF65-F5344CB8AC3E}">
        <p14:creationId xmlns:p14="http://schemas.microsoft.com/office/powerpoint/2010/main" val="424280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结束页">
    <p:spTree>
      <p:nvGrpSpPr>
        <p:cNvPr id="1" name=""/>
        <p:cNvGrpSpPr/>
        <p:nvPr/>
      </p:nvGrpSpPr>
      <p:grpSpPr>
        <a:xfrm>
          <a:off x="0" y="0"/>
          <a:ext cx="0" cy="0"/>
          <a:chOff x="0" y="0"/>
          <a:chExt cx="0" cy="0"/>
        </a:xfrm>
      </p:grpSpPr>
      <p:sp>
        <p:nvSpPr>
          <p:cNvPr id="5" name="任意多边形: 形状 4">
            <a:extLst>
              <a:ext uri="{FF2B5EF4-FFF2-40B4-BE49-F238E27FC236}">
                <a16:creationId xmlns:a16="http://schemas.microsoft.com/office/drawing/2014/main" id="{2AFC1046-7D6D-5111-764E-FF503B7A28E2}"/>
              </a:ext>
            </a:extLst>
          </p:cNvPr>
          <p:cNvSpPr/>
          <p:nvPr userDrawn="1"/>
        </p:nvSpPr>
        <p:spPr>
          <a:xfrm flipH="1">
            <a:off x="9059021" y="5929046"/>
            <a:ext cx="254308" cy="481860"/>
          </a:xfrm>
          <a:custGeom>
            <a:avLst/>
            <a:gdLst>
              <a:gd name="connsiteX0" fmla="*/ 143628 w 254308"/>
              <a:gd name="connsiteY0" fmla="*/ 481860 h 481860"/>
              <a:gd name="connsiteX1" fmla="*/ 254308 w 254308"/>
              <a:gd name="connsiteY1" fmla="*/ 444627 h 481860"/>
              <a:gd name="connsiteX2" fmla="*/ 163344 w 254308"/>
              <a:gd name="connsiteY2" fmla="*/ 0 h 481860"/>
              <a:gd name="connsiteX3" fmla="*/ 0 w 254308"/>
              <a:gd name="connsiteY3" fmla="*/ 54959 h 481860"/>
              <a:gd name="connsiteX4" fmla="*/ 143628 w 254308"/>
              <a:gd name="connsiteY4" fmla="*/ 481860 h 481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08" h="481860">
                <a:moveTo>
                  <a:pt x="143628" y="481860"/>
                </a:moveTo>
                <a:lnTo>
                  <a:pt x="254308" y="444627"/>
                </a:lnTo>
                <a:lnTo>
                  <a:pt x="163344" y="0"/>
                </a:lnTo>
                <a:lnTo>
                  <a:pt x="0" y="54959"/>
                </a:lnTo>
                <a:lnTo>
                  <a:pt x="143628" y="481860"/>
                </a:lnTo>
                <a:close/>
              </a:path>
            </a:pathLst>
          </a:custGeom>
          <a:solidFill>
            <a:schemeClr val="accent4"/>
          </a:solidFill>
          <a:ln w="9525" cap="flat">
            <a:noFill/>
            <a:prstDash val="solid"/>
            <a:miter/>
          </a:ln>
        </p:spPr>
        <p:txBody>
          <a:bodyPr rtlCol="0" anchor="ctr"/>
          <a:lstStyle/>
          <a:p>
            <a:endParaRPr lang="zh-CN" altLang="en-US"/>
          </a:p>
        </p:txBody>
      </p:sp>
      <p:sp>
        <p:nvSpPr>
          <p:cNvPr id="6" name="任意多边形: 形状 5">
            <a:extLst>
              <a:ext uri="{FF2B5EF4-FFF2-40B4-BE49-F238E27FC236}">
                <a16:creationId xmlns:a16="http://schemas.microsoft.com/office/drawing/2014/main" id="{87CDFF1E-6DED-5814-0676-B646CCC37479}"/>
              </a:ext>
            </a:extLst>
          </p:cNvPr>
          <p:cNvSpPr/>
          <p:nvPr userDrawn="1"/>
        </p:nvSpPr>
        <p:spPr>
          <a:xfrm flipH="1">
            <a:off x="8804961" y="6283413"/>
            <a:ext cx="405136" cy="244278"/>
          </a:xfrm>
          <a:custGeom>
            <a:avLst/>
            <a:gdLst>
              <a:gd name="connsiteX0" fmla="*/ -208 w 405136"/>
              <a:gd name="connsiteY0" fmla="*/ 100652 h 244278"/>
              <a:gd name="connsiteX1" fmla="*/ 30948 w 405136"/>
              <a:gd name="connsiteY1" fmla="*/ 90175 h 244278"/>
              <a:gd name="connsiteX2" fmla="*/ 135933 w 405136"/>
              <a:gd name="connsiteY2" fmla="*/ -198 h 244278"/>
              <a:gd name="connsiteX3" fmla="*/ 217762 w 405136"/>
              <a:gd name="connsiteY3" fmla="*/ 27320 h 244278"/>
              <a:gd name="connsiteX4" fmla="*/ 217772 w 405136"/>
              <a:gd name="connsiteY4" fmla="*/ 27320 h 244278"/>
              <a:gd name="connsiteX5" fmla="*/ 403405 w 405136"/>
              <a:gd name="connsiteY5" fmla="*/ 119502 h 244278"/>
              <a:gd name="connsiteX6" fmla="*/ 404928 w 405136"/>
              <a:gd name="connsiteY6" fmla="*/ 124017 h 244278"/>
              <a:gd name="connsiteX7" fmla="*/ 48045 w 405136"/>
              <a:gd name="connsiteY7" fmla="*/ 244080 h 24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136" h="244278">
                <a:moveTo>
                  <a:pt x="-208" y="100652"/>
                </a:moveTo>
                <a:lnTo>
                  <a:pt x="30948" y="90175"/>
                </a:lnTo>
                <a:lnTo>
                  <a:pt x="135933" y="-198"/>
                </a:lnTo>
                <a:lnTo>
                  <a:pt x="217762" y="27320"/>
                </a:lnTo>
                <a:lnTo>
                  <a:pt x="217772" y="27320"/>
                </a:lnTo>
                <a:cubicBezTo>
                  <a:pt x="294486" y="1517"/>
                  <a:pt x="377592" y="42788"/>
                  <a:pt x="403405" y="119502"/>
                </a:cubicBezTo>
                <a:lnTo>
                  <a:pt x="404928" y="124017"/>
                </a:lnTo>
                <a:lnTo>
                  <a:pt x="48045" y="244080"/>
                </a:lnTo>
                <a:close/>
              </a:path>
            </a:pathLst>
          </a:custGeom>
          <a:solidFill>
            <a:schemeClr val="accent3"/>
          </a:solidFill>
          <a:ln w="9525" cap="flat">
            <a:noFill/>
            <a:prstDash val="solid"/>
            <a:miter/>
          </a:ln>
        </p:spPr>
        <p:txBody>
          <a:bodyPr rtlCol="0" anchor="ctr"/>
          <a:lstStyle/>
          <a:p>
            <a:endParaRPr lang="zh-CN" altLang="en-US"/>
          </a:p>
        </p:txBody>
      </p:sp>
      <p:sp>
        <p:nvSpPr>
          <p:cNvPr id="7" name="任意多边形: 形状 6">
            <a:extLst>
              <a:ext uri="{FF2B5EF4-FFF2-40B4-BE49-F238E27FC236}">
                <a16:creationId xmlns:a16="http://schemas.microsoft.com/office/drawing/2014/main" id="{E4F5E4A7-DFDA-B68F-5C1D-867F37CC4CCD}"/>
              </a:ext>
            </a:extLst>
          </p:cNvPr>
          <p:cNvSpPr/>
          <p:nvPr userDrawn="1"/>
        </p:nvSpPr>
        <p:spPr>
          <a:xfrm flipH="1">
            <a:off x="9435297" y="5899413"/>
            <a:ext cx="271367" cy="465200"/>
          </a:xfrm>
          <a:custGeom>
            <a:avLst/>
            <a:gdLst>
              <a:gd name="connsiteX0" fmla="*/ 0 w 271367"/>
              <a:gd name="connsiteY0" fmla="*/ 438322 h 465200"/>
              <a:gd name="connsiteX1" fmla="*/ 113643 w 271367"/>
              <a:gd name="connsiteY1" fmla="*/ 465201 h 465200"/>
              <a:gd name="connsiteX2" fmla="*/ 271367 w 271367"/>
              <a:gd name="connsiteY2" fmla="*/ 39662 h 465200"/>
              <a:gd name="connsiteX3" fmla="*/ 103651 w 271367"/>
              <a:gd name="connsiteY3" fmla="*/ 0 h 465200"/>
              <a:gd name="connsiteX4" fmla="*/ 0 w 271367"/>
              <a:gd name="connsiteY4" fmla="*/ 438322 h 46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67" h="465200">
                <a:moveTo>
                  <a:pt x="0" y="438322"/>
                </a:moveTo>
                <a:lnTo>
                  <a:pt x="113643" y="465201"/>
                </a:lnTo>
                <a:lnTo>
                  <a:pt x="271367" y="39662"/>
                </a:lnTo>
                <a:lnTo>
                  <a:pt x="103651" y="0"/>
                </a:lnTo>
                <a:lnTo>
                  <a:pt x="0" y="438322"/>
                </a:lnTo>
                <a:close/>
              </a:path>
            </a:pathLst>
          </a:custGeom>
          <a:solidFill>
            <a:schemeClr val="accent4"/>
          </a:solidFill>
          <a:ln w="9525" cap="flat">
            <a:noFill/>
            <a:prstDash val="solid"/>
            <a:miter/>
          </a:ln>
        </p:spPr>
        <p:txBody>
          <a:bodyPr rtlCol="0" anchor="ctr"/>
          <a:lstStyle/>
          <a:p>
            <a:endParaRPr lang="zh-CN" altLang="en-US"/>
          </a:p>
        </p:txBody>
      </p:sp>
      <p:sp>
        <p:nvSpPr>
          <p:cNvPr id="8" name="任意多边形: 形状 7">
            <a:extLst>
              <a:ext uri="{FF2B5EF4-FFF2-40B4-BE49-F238E27FC236}">
                <a16:creationId xmlns:a16="http://schemas.microsoft.com/office/drawing/2014/main" id="{10A23050-397D-5A22-5742-8D8AAB092C21}"/>
              </a:ext>
            </a:extLst>
          </p:cNvPr>
          <p:cNvSpPr/>
          <p:nvPr userDrawn="1"/>
        </p:nvSpPr>
        <p:spPr>
          <a:xfrm flipH="1">
            <a:off x="9390218" y="6280089"/>
            <a:ext cx="371481" cy="247602"/>
          </a:xfrm>
          <a:custGeom>
            <a:avLst/>
            <a:gdLst>
              <a:gd name="connsiteX0" fmla="*/ 34615 w 371481"/>
              <a:gd name="connsiteY0" fmla="*/ 13489 h 247602"/>
              <a:gd name="connsiteX1" fmla="*/ 66601 w 371481"/>
              <a:gd name="connsiteY1" fmla="*/ 21052 h 247602"/>
              <a:gd name="connsiteX2" fmla="*/ 203484 w 371481"/>
              <a:gd name="connsiteY2" fmla="*/ -198 h 247602"/>
              <a:gd name="connsiteX3" fmla="*/ 258415 w 371481"/>
              <a:gd name="connsiteY3" fmla="*/ 66410 h 247602"/>
              <a:gd name="connsiteX4" fmla="*/ 258424 w 371481"/>
              <a:gd name="connsiteY4" fmla="*/ 66420 h 247602"/>
              <a:gd name="connsiteX5" fmla="*/ 367305 w 371481"/>
              <a:gd name="connsiteY5" fmla="*/ 242766 h 247602"/>
              <a:gd name="connsiteX6" fmla="*/ 366209 w 371481"/>
              <a:gd name="connsiteY6" fmla="*/ 247405 h 247602"/>
              <a:gd name="connsiteX7" fmla="*/ -208 w 371481"/>
              <a:gd name="connsiteY7" fmla="*/ 160746 h 24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481" h="247602">
                <a:moveTo>
                  <a:pt x="34615" y="13489"/>
                </a:moveTo>
                <a:lnTo>
                  <a:pt x="66601" y="21052"/>
                </a:lnTo>
                <a:lnTo>
                  <a:pt x="203484" y="-198"/>
                </a:lnTo>
                <a:lnTo>
                  <a:pt x="258415" y="66410"/>
                </a:lnTo>
                <a:lnTo>
                  <a:pt x="258424" y="66420"/>
                </a:lnTo>
                <a:cubicBezTo>
                  <a:pt x="337187" y="85050"/>
                  <a:pt x="385936" y="164003"/>
                  <a:pt x="367305" y="242766"/>
                </a:cubicBezTo>
                <a:lnTo>
                  <a:pt x="366209" y="247405"/>
                </a:lnTo>
                <a:lnTo>
                  <a:pt x="-208" y="160746"/>
                </a:lnTo>
                <a:close/>
              </a:path>
            </a:pathLst>
          </a:custGeom>
          <a:solidFill>
            <a:schemeClr val="accent3"/>
          </a:solidFill>
          <a:ln w="9525" cap="flat">
            <a:noFill/>
            <a:prstDash val="solid"/>
            <a:miter/>
          </a:ln>
        </p:spPr>
        <p:txBody>
          <a:bodyPr rtlCol="0" anchor="ctr"/>
          <a:lstStyle/>
          <a:p>
            <a:endParaRPr lang="zh-CN" altLang="en-US"/>
          </a:p>
        </p:txBody>
      </p:sp>
      <p:sp>
        <p:nvSpPr>
          <p:cNvPr id="9" name="任意多边形: 形状 8">
            <a:extLst>
              <a:ext uri="{FF2B5EF4-FFF2-40B4-BE49-F238E27FC236}">
                <a16:creationId xmlns:a16="http://schemas.microsoft.com/office/drawing/2014/main" id="{3AFE750A-859C-EBBF-6251-419324CBA921}"/>
              </a:ext>
            </a:extLst>
          </p:cNvPr>
          <p:cNvSpPr/>
          <p:nvPr userDrawn="1"/>
        </p:nvSpPr>
        <p:spPr>
          <a:xfrm rot="3350432" flipH="1">
            <a:off x="10233317" y="6010711"/>
            <a:ext cx="45824" cy="581452"/>
          </a:xfrm>
          <a:custGeom>
            <a:avLst/>
            <a:gdLst>
              <a:gd name="connsiteX0" fmla="*/ -208 w 45824"/>
              <a:gd name="connsiteY0" fmla="*/ -198 h 581452"/>
              <a:gd name="connsiteX1" fmla="*/ 45617 w 45824"/>
              <a:gd name="connsiteY1" fmla="*/ -198 h 581452"/>
              <a:gd name="connsiteX2" fmla="*/ 45617 w 45824"/>
              <a:gd name="connsiteY2" fmla="*/ 581255 h 581452"/>
              <a:gd name="connsiteX3" fmla="*/ -208 w 45824"/>
              <a:gd name="connsiteY3" fmla="*/ 581255 h 581452"/>
            </a:gdLst>
            <a:ahLst/>
            <a:cxnLst>
              <a:cxn ang="0">
                <a:pos x="connsiteX0" y="connsiteY0"/>
              </a:cxn>
              <a:cxn ang="0">
                <a:pos x="connsiteX1" y="connsiteY1"/>
              </a:cxn>
              <a:cxn ang="0">
                <a:pos x="connsiteX2" y="connsiteY2"/>
              </a:cxn>
              <a:cxn ang="0">
                <a:pos x="connsiteX3" y="connsiteY3"/>
              </a:cxn>
            </a:cxnLst>
            <a:rect l="l" t="t" r="r" b="b"/>
            <a:pathLst>
              <a:path w="45824" h="581452">
                <a:moveTo>
                  <a:pt x="-208" y="-198"/>
                </a:moveTo>
                <a:lnTo>
                  <a:pt x="45617" y="-198"/>
                </a:lnTo>
                <a:lnTo>
                  <a:pt x="45617" y="581255"/>
                </a:lnTo>
                <a:lnTo>
                  <a:pt x="-208" y="581255"/>
                </a:lnTo>
                <a:close/>
              </a:path>
            </a:pathLst>
          </a:custGeom>
          <a:solidFill>
            <a:schemeClr val="accent4"/>
          </a:solidFill>
          <a:ln w="9525" cap="flat">
            <a:noFill/>
            <a:prstDash val="solid"/>
            <a:miter/>
          </a:ln>
        </p:spPr>
        <p:txBody>
          <a:bodyPr rtlCol="0" anchor="ctr"/>
          <a:lstStyle/>
          <a:p>
            <a:endParaRPr lang="zh-CN" altLang="en-US"/>
          </a:p>
        </p:txBody>
      </p:sp>
      <p:sp>
        <p:nvSpPr>
          <p:cNvPr id="10" name="任意多边形: 形状 9">
            <a:extLst>
              <a:ext uri="{FF2B5EF4-FFF2-40B4-BE49-F238E27FC236}">
                <a16:creationId xmlns:a16="http://schemas.microsoft.com/office/drawing/2014/main" id="{77140146-F403-FE27-4441-EEB363B4FCD0}"/>
              </a:ext>
            </a:extLst>
          </p:cNvPr>
          <p:cNvSpPr/>
          <p:nvPr userDrawn="1"/>
        </p:nvSpPr>
        <p:spPr>
          <a:xfrm rot="2049580" flipH="1">
            <a:off x="10601293" y="6278526"/>
            <a:ext cx="581452" cy="45824"/>
          </a:xfrm>
          <a:custGeom>
            <a:avLst/>
            <a:gdLst>
              <a:gd name="connsiteX0" fmla="*/ -208 w 581452"/>
              <a:gd name="connsiteY0" fmla="*/ -199 h 45824"/>
              <a:gd name="connsiteX1" fmla="*/ 581245 w 581452"/>
              <a:gd name="connsiteY1" fmla="*/ -199 h 45824"/>
              <a:gd name="connsiteX2" fmla="*/ 581245 w 581452"/>
              <a:gd name="connsiteY2" fmla="*/ 45626 h 45824"/>
              <a:gd name="connsiteX3" fmla="*/ -208 w 581452"/>
              <a:gd name="connsiteY3" fmla="*/ 45626 h 45824"/>
            </a:gdLst>
            <a:ahLst/>
            <a:cxnLst>
              <a:cxn ang="0">
                <a:pos x="connsiteX0" y="connsiteY0"/>
              </a:cxn>
              <a:cxn ang="0">
                <a:pos x="connsiteX1" y="connsiteY1"/>
              </a:cxn>
              <a:cxn ang="0">
                <a:pos x="connsiteX2" y="connsiteY2"/>
              </a:cxn>
              <a:cxn ang="0">
                <a:pos x="connsiteX3" y="connsiteY3"/>
              </a:cxn>
            </a:cxnLst>
            <a:rect l="l" t="t" r="r" b="b"/>
            <a:pathLst>
              <a:path w="581452" h="45824">
                <a:moveTo>
                  <a:pt x="-208" y="-199"/>
                </a:moveTo>
                <a:lnTo>
                  <a:pt x="581245" y="-199"/>
                </a:lnTo>
                <a:lnTo>
                  <a:pt x="581245" y="45626"/>
                </a:lnTo>
                <a:lnTo>
                  <a:pt x="-208" y="45626"/>
                </a:lnTo>
                <a:close/>
              </a:path>
            </a:pathLst>
          </a:custGeom>
          <a:solidFill>
            <a:schemeClr val="accent4"/>
          </a:solidFill>
          <a:ln w="9525" cap="flat">
            <a:noFill/>
            <a:prstDash val="solid"/>
            <a:miter/>
          </a:ln>
        </p:spPr>
        <p:txBody>
          <a:bodyPr rtlCol="0" anchor="ctr"/>
          <a:lstStyle/>
          <a:p>
            <a:endParaRPr lang="zh-CN" altLang="en-US"/>
          </a:p>
        </p:txBody>
      </p:sp>
      <p:sp>
        <p:nvSpPr>
          <p:cNvPr id="11" name="任意多边形: 形状 10">
            <a:extLst>
              <a:ext uri="{FF2B5EF4-FFF2-40B4-BE49-F238E27FC236}">
                <a16:creationId xmlns:a16="http://schemas.microsoft.com/office/drawing/2014/main" id="{5B0049EF-DA52-8D11-2117-4AA210BC345E}"/>
              </a:ext>
            </a:extLst>
          </p:cNvPr>
          <p:cNvSpPr/>
          <p:nvPr userDrawn="1"/>
        </p:nvSpPr>
        <p:spPr>
          <a:xfrm flipH="1">
            <a:off x="9952659" y="6401678"/>
            <a:ext cx="126012" cy="126012"/>
          </a:xfrm>
          <a:custGeom>
            <a:avLst/>
            <a:gdLst>
              <a:gd name="connsiteX0" fmla="*/ 126012 w 126012"/>
              <a:gd name="connsiteY0" fmla="*/ 63006 h 126012"/>
              <a:gd name="connsiteX1" fmla="*/ 63006 w 126012"/>
              <a:gd name="connsiteY1" fmla="*/ 126012 h 126012"/>
              <a:gd name="connsiteX2" fmla="*/ 0 w 126012"/>
              <a:gd name="connsiteY2" fmla="*/ 63006 h 126012"/>
              <a:gd name="connsiteX3" fmla="*/ 63006 w 126012"/>
              <a:gd name="connsiteY3" fmla="*/ 0 h 126012"/>
              <a:gd name="connsiteX4" fmla="*/ 126012 w 126012"/>
              <a:gd name="connsiteY4" fmla="*/ 63006 h 126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12" h="126012">
                <a:moveTo>
                  <a:pt x="126012" y="63006"/>
                </a:moveTo>
                <a:cubicBezTo>
                  <a:pt x="126012" y="97804"/>
                  <a:pt x="97804" y="126012"/>
                  <a:pt x="63006" y="126012"/>
                </a:cubicBezTo>
                <a:cubicBezTo>
                  <a:pt x="28209" y="126012"/>
                  <a:pt x="0" y="97804"/>
                  <a:pt x="0" y="63006"/>
                </a:cubicBezTo>
                <a:cubicBezTo>
                  <a:pt x="0" y="28209"/>
                  <a:pt x="28209" y="0"/>
                  <a:pt x="63006" y="0"/>
                </a:cubicBezTo>
                <a:cubicBezTo>
                  <a:pt x="97804" y="0"/>
                  <a:pt x="126012" y="28209"/>
                  <a:pt x="126012" y="63006"/>
                </a:cubicBezTo>
                <a:close/>
              </a:path>
            </a:pathLst>
          </a:custGeom>
          <a:solidFill>
            <a:schemeClr val="accent4"/>
          </a:solidFill>
          <a:ln w="9525" cap="flat">
            <a:noFill/>
            <a:prstDash val="solid"/>
            <a:miter/>
          </a:ln>
        </p:spPr>
        <p:txBody>
          <a:bodyPr rtlCol="0" anchor="ctr"/>
          <a:lstStyle/>
          <a:p>
            <a:endParaRPr lang="zh-CN" altLang="en-US"/>
          </a:p>
        </p:txBody>
      </p:sp>
      <p:sp>
        <p:nvSpPr>
          <p:cNvPr id="12" name="任意多边形: 形状 11">
            <a:extLst>
              <a:ext uri="{FF2B5EF4-FFF2-40B4-BE49-F238E27FC236}">
                <a16:creationId xmlns:a16="http://schemas.microsoft.com/office/drawing/2014/main" id="{4230349D-7ED3-D539-6E5D-38983A61E8CB}"/>
              </a:ext>
            </a:extLst>
          </p:cNvPr>
          <p:cNvSpPr/>
          <p:nvPr userDrawn="1"/>
        </p:nvSpPr>
        <p:spPr>
          <a:xfrm flipH="1">
            <a:off x="10513986" y="6401678"/>
            <a:ext cx="126012" cy="126012"/>
          </a:xfrm>
          <a:custGeom>
            <a:avLst/>
            <a:gdLst>
              <a:gd name="connsiteX0" fmla="*/ 126012 w 126012"/>
              <a:gd name="connsiteY0" fmla="*/ 63006 h 126012"/>
              <a:gd name="connsiteX1" fmla="*/ 63006 w 126012"/>
              <a:gd name="connsiteY1" fmla="*/ 126012 h 126012"/>
              <a:gd name="connsiteX2" fmla="*/ 0 w 126012"/>
              <a:gd name="connsiteY2" fmla="*/ 63006 h 126012"/>
              <a:gd name="connsiteX3" fmla="*/ 63006 w 126012"/>
              <a:gd name="connsiteY3" fmla="*/ 0 h 126012"/>
              <a:gd name="connsiteX4" fmla="*/ 126012 w 126012"/>
              <a:gd name="connsiteY4" fmla="*/ 63006 h 126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12" h="126012">
                <a:moveTo>
                  <a:pt x="126012" y="63006"/>
                </a:moveTo>
                <a:cubicBezTo>
                  <a:pt x="126012" y="97804"/>
                  <a:pt x="97803" y="126012"/>
                  <a:pt x="63006" y="126012"/>
                </a:cubicBezTo>
                <a:cubicBezTo>
                  <a:pt x="28209" y="126012"/>
                  <a:pt x="0" y="97804"/>
                  <a:pt x="0" y="63006"/>
                </a:cubicBezTo>
                <a:cubicBezTo>
                  <a:pt x="0" y="28209"/>
                  <a:pt x="28209" y="0"/>
                  <a:pt x="63006" y="0"/>
                </a:cubicBezTo>
                <a:cubicBezTo>
                  <a:pt x="97803" y="0"/>
                  <a:pt x="126012" y="28209"/>
                  <a:pt x="126012" y="63006"/>
                </a:cubicBezTo>
                <a:close/>
              </a:path>
            </a:pathLst>
          </a:custGeom>
          <a:solidFill>
            <a:schemeClr val="accent4"/>
          </a:solidFill>
          <a:ln w="9525" cap="flat">
            <a:noFill/>
            <a:prstDash val="solid"/>
            <a:miter/>
          </a:ln>
        </p:spPr>
        <p:txBody>
          <a:bodyPr rtlCol="0" anchor="ctr"/>
          <a:lstStyle/>
          <a:p>
            <a:endParaRPr lang="zh-CN" altLang="en-US"/>
          </a:p>
        </p:txBody>
      </p:sp>
      <p:sp>
        <p:nvSpPr>
          <p:cNvPr id="13" name="任意多边形: 形状 12">
            <a:extLst>
              <a:ext uri="{FF2B5EF4-FFF2-40B4-BE49-F238E27FC236}">
                <a16:creationId xmlns:a16="http://schemas.microsoft.com/office/drawing/2014/main" id="{0F5D4B3F-FAD3-6143-0D12-CD63A23F10A3}"/>
              </a:ext>
            </a:extLst>
          </p:cNvPr>
          <p:cNvSpPr/>
          <p:nvPr userDrawn="1"/>
        </p:nvSpPr>
        <p:spPr>
          <a:xfrm flipH="1">
            <a:off x="11069579" y="6401678"/>
            <a:ext cx="126012" cy="126012"/>
          </a:xfrm>
          <a:custGeom>
            <a:avLst/>
            <a:gdLst>
              <a:gd name="connsiteX0" fmla="*/ 126012 w 126012"/>
              <a:gd name="connsiteY0" fmla="*/ 63006 h 126012"/>
              <a:gd name="connsiteX1" fmla="*/ 63006 w 126012"/>
              <a:gd name="connsiteY1" fmla="*/ 126012 h 126012"/>
              <a:gd name="connsiteX2" fmla="*/ 0 w 126012"/>
              <a:gd name="connsiteY2" fmla="*/ 63006 h 126012"/>
              <a:gd name="connsiteX3" fmla="*/ 63006 w 126012"/>
              <a:gd name="connsiteY3" fmla="*/ 0 h 126012"/>
              <a:gd name="connsiteX4" fmla="*/ 126012 w 126012"/>
              <a:gd name="connsiteY4" fmla="*/ 63006 h 126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12" h="126012">
                <a:moveTo>
                  <a:pt x="126012" y="63006"/>
                </a:moveTo>
                <a:cubicBezTo>
                  <a:pt x="126012" y="97804"/>
                  <a:pt x="97803" y="126012"/>
                  <a:pt x="63006" y="126012"/>
                </a:cubicBezTo>
                <a:cubicBezTo>
                  <a:pt x="28209" y="126012"/>
                  <a:pt x="0" y="97804"/>
                  <a:pt x="0" y="63006"/>
                </a:cubicBezTo>
                <a:cubicBezTo>
                  <a:pt x="0" y="28209"/>
                  <a:pt x="28209" y="0"/>
                  <a:pt x="63006" y="0"/>
                </a:cubicBezTo>
                <a:cubicBezTo>
                  <a:pt x="97803" y="0"/>
                  <a:pt x="126012" y="28209"/>
                  <a:pt x="126012" y="63006"/>
                </a:cubicBezTo>
                <a:close/>
              </a:path>
            </a:pathLst>
          </a:custGeom>
          <a:solidFill>
            <a:schemeClr val="accent4"/>
          </a:solidFill>
          <a:ln w="9525" cap="flat">
            <a:noFill/>
            <a:prstDash val="solid"/>
            <a:miter/>
          </a:ln>
        </p:spPr>
        <p:txBody>
          <a:bodyPr rtlCol="0" anchor="ctr"/>
          <a:lstStyle/>
          <a:p>
            <a:endParaRPr lang="zh-CN" altLang="en-US"/>
          </a:p>
        </p:txBody>
      </p:sp>
      <p:sp>
        <p:nvSpPr>
          <p:cNvPr id="14" name="任意多边形: 形状 13">
            <a:extLst>
              <a:ext uri="{FF2B5EF4-FFF2-40B4-BE49-F238E27FC236}">
                <a16:creationId xmlns:a16="http://schemas.microsoft.com/office/drawing/2014/main" id="{24D6E165-8E8A-A447-E10E-869EC1DE3F45}"/>
              </a:ext>
            </a:extLst>
          </p:cNvPr>
          <p:cNvSpPr/>
          <p:nvPr userDrawn="1"/>
        </p:nvSpPr>
        <p:spPr>
          <a:xfrm flipH="1">
            <a:off x="10554077" y="6138196"/>
            <a:ext cx="45822" cy="326486"/>
          </a:xfrm>
          <a:custGeom>
            <a:avLst/>
            <a:gdLst>
              <a:gd name="connsiteX0" fmla="*/ 0 w 45822"/>
              <a:gd name="connsiteY0" fmla="*/ 0 h 326486"/>
              <a:gd name="connsiteX1" fmla="*/ 45823 w 45822"/>
              <a:gd name="connsiteY1" fmla="*/ 0 h 326486"/>
              <a:gd name="connsiteX2" fmla="*/ 45823 w 45822"/>
              <a:gd name="connsiteY2" fmla="*/ 326486 h 326486"/>
              <a:gd name="connsiteX3" fmla="*/ 0 w 45822"/>
              <a:gd name="connsiteY3" fmla="*/ 326486 h 326486"/>
            </a:gdLst>
            <a:ahLst/>
            <a:cxnLst>
              <a:cxn ang="0">
                <a:pos x="connsiteX0" y="connsiteY0"/>
              </a:cxn>
              <a:cxn ang="0">
                <a:pos x="connsiteX1" y="connsiteY1"/>
              </a:cxn>
              <a:cxn ang="0">
                <a:pos x="connsiteX2" y="connsiteY2"/>
              </a:cxn>
              <a:cxn ang="0">
                <a:pos x="connsiteX3" y="connsiteY3"/>
              </a:cxn>
            </a:cxnLst>
            <a:rect l="l" t="t" r="r" b="b"/>
            <a:pathLst>
              <a:path w="45822" h="326486">
                <a:moveTo>
                  <a:pt x="0" y="0"/>
                </a:moveTo>
                <a:lnTo>
                  <a:pt x="45823" y="0"/>
                </a:lnTo>
                <a:lnTo>
                  <a:pt x="45823" y="326486"/>
                </a:lnTo>
                <a:lnTo>
                  <a:pt x="0" y="326486"/>
                </a:lnTo>
                <a:close/>
              </a:path>
            </a:pathLst>
          </a:custGeom>
          <a:solidFill>
            <a:schemeClr val="accent4"/>
          </a:solidFill>
          <a:ln w="9525" cap="flat">
            <a:noFill/>
            <a:prstDash val="solid"/>
            <a:miter/>
          </a:ln>
        </p:spPr>
        <p:txBody>
          <a:bodyPr rtlCol="0" anchor="ctr"/>
          <a:lstStyle/>
          <a:p>
            <a:endParaRPr lang="zh-CN" altLang="en-US"/>
          </a:p>
        </p:txBody>
      </p:sp>
      <p:sp>
        <p:nvSpPr>
          <p:cNvPr id="15" name="任意多边形: 形状 14">
            <a:extLst>
              <a:ext uri="{FF2B5EF4-FFF2-40B4-BE49-F238E27FC236}">
                <a16:creationId xmlns:a16="http://schemas.microsoft.com/office/drawing/2014/main" id="{D0B2E76B-80D4-4FA3-99A8-602B8EE463B6}"/>
              </a:ext>
            </a:extLst>
          </p:cNvPr>
          <p:cNvSpPr/>
          <p:nvPr userDrawn="1"/>
        </p:nvSpPr>
        <p:spPr>
          <a:xfrm rot="10800000" flipH="1">
            <a:off x="10531167" y="5651289"/>
            <a:ext cx="85917" cy="441043"/>
          </a:xfrm>
          <a:custGeom>
            <a:avLst/>
            <a:gdLst>
              <a:gd name="connsiteX0" fmla="*/ -208 w 85917"/>
              <a:gd name="connsiteY0" fmla="*/ -199 h 441043"/>
              <a:gd name="connsiteX1" fmla="*/ 85709 w 85917"/>
              <a:gd name="connsiteY1" fmla="*/ -199 h 441043"/>
              <a:gd name="connsiteX2" fmla="*/ 85709 w 85917"/>
              <a:gd name="connsiteY2" fmla="*/ 440845 h 441043"/>
              <a:gd name="connsiteX3" fmla="*/ -208 w 85917"/>
              <a:gd name="connsiteY3" fmla="*/ 440845 h 441043"/>
            </a:gdLst>
            <a:ahLst/>
            <a:cxnLst>
              <a:cxn ang="0">
                <a:pos x="connsiteX0" y="connsiteY0"/>
              </a:cxn>
              <a:cxn ang="0">
                <a:pos x="connsiteX1" y="connsiteY1"/>
              </a:cxn>
              <a:cxn ang="0">
                <a:pos x="connsiteX2" y="connsiteY2"/>
              </a:cxn>
              <a:cxn ang="0">
                <a:pos x="connsiteX3" y="connsiteY3"/>
              </a:cxn>
            </a:cxnLst>
            <a:rect l="l" t="t" r="r" b="b"/>
            <a:pathLst>
              <a:path w="85917" h="441043">
                <a:moveTo>
                  <a:pt x="-208" y="-199"/>
                </a:moveTo>
                <a:lnTo>
                  <a:pt x="85709" y="-199"/>
                </a:lnTo>
                <a:lnTo>
                  <a:pt x="85709" y="440845"/>
                </a:lnTo>
                <a:lnTo>
                  <a:pt x="-208" y="440845"/>
                </a:lnTo>
                <a:close/>
              </a:path>
            </a:pathLst>
          </a:custGeom>
          <a:solidFill>
            <a:srgbClr val="CACACA"/>
          </a:solidFill>
          <a:ln w="9525" cap="flat">
            <a:noFill/>
            <a:prstDash val="solid"/>
            <a:miter/>
          </a:ln>
        </p:spPr>
        <p:txBody>
          <a:bodyPr rtlCol="0" anchor="ctr"/>
          <a:lstStyle/>
          <a:p>
            <a:endParaRPr lang="zh-CN" altLang="en-US"/>
          </a:p>
        </p:txBody>
      </p:sp>
      <p:sp>
        <p:nvSpPr>
          <p:cNvPr id="16" name="任意多边形: 形状 15">
            <a:extLst>
              <a:ext uri="{FF2B5EF4-FFF2-40B4-BE49-F238E27FC236}">
                <a16:creationId xmlns:a16="http://schemas.microsoft.com/office/drawing/2014/main" id="{126FA6DC-DAE3-16CD-1135-A34D668048FB}"/>
              </a:ext>
            </a:extLst>
          </p:cNvPr>
          <p:cNvSpPr/>
          <p:nvPr userDrawn="1"/>
        </p:nvSpPr>
        <p:spPr>
          <a:xfrm flipH="1">
            <a:off x="10198211" y="5545369"/>
            <a:ext cx="812711" cy="246297"/>
          </a:xfrm>
          <a:custGeom>
            <a:avLst/>
            <a:gdLst>
              <a:gd name="connsiteX0" fmla="*/ -208 w 812711"/>
              <a:gd name="connsiteY0" fmla="*/ 174500 h 246297"/>
              <a:gd name="connsiteX1" fmla="*/ -208 w 812711"/>
              <a:gd name="connsiteY1" fmla="*/ 71391 h 246297"/>
              <a:gd name="connsiteX2" fmla="*/ 71391 w 812711"/>
              <a:gd name="connsiteY2" fmla="*/ -198 h 246297"/>
              <a:gd name="connsiteX3" fmla="*/ 740904 w 812711"/>
              <a:gd name="connsiteY3" fmla="*/ -198 h 246297"/>
              <a:gd name="connsiteX4" fmla="*/ 812503 w 812711"/>
              <a:gd name="connsiteY4" fmla="*/ 71391 h 246297"/>
              <a:gd name="connsiteX5" fmla="*/ 812503 w 812711"/>
              <a:gd name="connsiteY5" fmla="*/ 174500 h 246297"/>
              <a:gd name="connsiteX6" fmla="*/ 740904 w 812711"/>
              <a:gd name="connsiteY6" fmla="*/ 246099 h 246297"/>
              <a:gd name="connsiteX7" fmla="*/ 71391 w 812711"/>
              <a:gd name="connsiteY7" fmla="*/ 246099 h 246297"/>
              <a:gd name="connsiteX8" fmla="*/ -208 w 812711"/>
              <a:gd name="connsiteY8" fmla="*/ 174500 h 24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711" h="246297">
                <a:moveTo>
                  <a:pt x="-208" y="174500"/>
                </a:moveTo>
                <a:lnTo>
                  <a:pt x="-208" y="71391"/>
                </a:lnTo>
                <a:cubicBezTo>
                  <a:pt x="-170" y="31872"/>
                  <a:pt x="31863" y="-160"/>
                  <a:pt x="71391" y="-198"/>
                </a:cubicBezTo>
                <a:lnTo>
                  <a:pt x="740904" y="-198"/>
                </a:lnTo>
                <a:cubicBezTo>
                  <a:pt x="780423" y="-160"/>
                  <a:pt x="812455" y="31872"/>
                  <a:pt x="812503" y="71391"/>
                </a:cubicBezTo>
                <a:lnTo>
                  <a:pt x="812503" y="174500"/>
                </a:lnTo>
                <a:cubicBezTo>
                  <a:pt x="812455" y="214019"/>
                  <a:pt x="780423" y="246052"/>
                  <a:pt x="740904" y="246099"/>
                </a:cubicBezTo>
                <a:lnTo>
                  <a:pt x="71391" y="246099"/>
                </a:lnTo>
                <a:cubicBezTo>
                  <a:pt x="31863" y="246052"/>
                  <a:pt x="-170" y="214019"/>
                  <a:pt x="-208" y="174500"/>
                </a:cubicBezTo>
                <a:close/>
              </a:path>
            </a:pathLst>
          </a:custGeom>
          <a:solidFill>
            <a:schemeClr val="accent4"/>
          </a:solidFill>
          <a:ln w="9525" cap="flat">
            <a:noFill/>
            <a:prstDash val="solid"/>
            <a:miter/>
          </a:ln>
        </p:spPr>
        <p:txBody>
          <a:bodyPr rtlCol="0" anchor="ctr"/>
          <a:lstStyle/>
          <a:p>
            <a:endParaRPr lang="zh-CN" altLang="en-US"/>
          </a:p>
        </p:txBody>
      </p:sp>
      <p:sp>
        <p:nvSpPr>
          <p:cNvPr id="17" name="任意多边形: 形状 16">
            <a:extLst>
              <a:ext uri="{FF2B5EF4-FFF2-40B4-BE49-F238E27FC236}">
                <a16:creationId xmlns:a16="http://schemas.microsoft.com/office/drawing/2014/main" id="{B8BA323C-6192-A765-F821-4B4AB44D32FC}"/>
              </a:ext>
            </a:extLst>
          </p:cNvPr>
          <p:cNvSpPr/>
          <p:nvPr userDrawn="1"/>
        </p:nvSpPr>
        <p:spPr>
          <a:xfrm flipH="1">
            <a:off x="11192677" y="4613260"/>
            <a:ext cx="668801" cy="969192"/>
          </a:xfrm>
          <a:custGeom>
            <a:avLst/>
            <a:gdLst>
              <a:gd name="connsiteX0" fmla="*/ 446335 w 668801"/>
              <a:gd name="connsiteY0" fmla="*/ 916471 h 969192"/>
              <a:gd name="connsiteX1" fmla="*/ 14091 w 668801"/>
              <a:gd name="connsiteY1" fmla="*/ 173264 h 969192"/>
              <a:gd name="connsiteX2" fmla="*/ 52315 w 668801"/>
              <a:gd name="connsiteY2" fmla="*/ 28798 h 969192"/>
              <a:gd name="connsiteX3" fmla="*/ 77575 w 668801"/>
              <a:gd name="connsiteY3" fmla="*/ 14101 h 969192"/>
              <a:gd name="connsiteX4" fmla="*/ 222050 w 668801"/>
              <a:gd name="connsiteY4" fmla="*/ 52315 h 969192"/>
              <a:gd name="connsiteX5" fmla="*/ 654295 w 668801"/>
              <a:gd name="connsiteY5" fmla="*/ 795523 h 969192"/>
              <a:gd name="connsiteX6" fmla="*/ 616071 w 668801"/>
              <a:gd name="connsiteY6" fmla="*/ 939998 h 969192"/>
              <a:gd name="connsiteX7" fmla="*/ 590811 w 668801"/>
              <a:gd name="connsiteY7" fmla="*/ 954695 h 969192"/>
              <a:gd name="connsiteX8" fmla="*/ 446335 w 668801"/>
              <a:gd name="connsiteY8" fmla="*/ 916471 h 96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801" h="969192">
                <a:moveTo>
                  <a:pt x="446335" y="916471"/>
                </a:moveTo>
                <a:lnTo>
                  <a:pt x="14091" y="173264"/>
                </a:lnTo>
                <a:cubicBezTo>
                  <a:pt x="-15179" y="122810"/>
                  <a:pt x="1918" y="58173"/>
                  <a:pt x="52315" y="28798"/>
                </a:cubicBezTo>
                <a:lnTo>
                  <a:pt x="77575" y="14101"/>
                </a:lnTo>
                <a:cubicBezTo>
                  <a:pt x="128039" y="-15169"/>
                  <a:pt x="192666" y="1928"/>
                  <a:pt x="222050" y="52315"/>
                </a:cubicBezTo>
                <a:lnTo>
                  <a:pt x="654295" y="795523"/>
                </a:lnTo>
                <a:cubicBezTo>
                  <a:pt x="683565" y="845986"/>
                  <a:pt x="666468" y="910613"/>
                  <a:pt x="616071" y="939998"/>
                </a:cubicBezTo>
                <a:lnTo>
                  <a:pt x="590811" y="954695"/>
                </a:lnTo>
                <a:cubicBezTo>
                  <a:pt x="540357" y="983965"/>
                  <a:pt x="475720" y="966868"/>
                  <a:pt x="446335" y="916471"/>
                </a:cubicBezTo>
                <a:close/>
              </a:path>
            </a:pathLst>
          </a:custGeom>
          <a:solidFill>
            <a:schemeClr val="accent4"/>
          </a:solidFill>
          <a:ln w="9525"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79E4522C-5F96-F2B6-53BD-EBF296D55480}"/>
              </a:ext>
            </a:extLst>
          </p:cNvPr>
          <p:cNvSpPr/>
          <p:nvPr userDrawn="1"/>
        </p:nvSpPr>
        <p:spPr>
          <a:xfrm flipH="1">
            <a:off x="10805097" y="5364089"/>
            <a:ext cx="555431" cy="352425"/>
          </a:xfrm>
          <a:custGeom>
            <a:avLst/>
            <a:gdLst>
              <a:gd name="connsiteX0" fmla="*/ 352217 w 555431"/>
              <a:gd name="connsiteY0" fmla="*/ 352227 h 352425"/>
              <a:gd name="connsiteX1" fmla="*/ -208 w 555431"/>
              <a:gd name="connsiteY1" fmla="*/ -198 h 352425"/>
              <a:gd name="connsiteX2" fmla="*/ 37892 w 555431"/>
              <a:gd name="connsiteY2" fmla="*/ -198 h 352425"/>
              <a:gd name="connsiteX3" fmla="*/ 352284 w 555431"/>
              <a:gd name="connsiteY3" fmla="*/ 314127 h 352425"/>
              <a:gd name="connsiteX4" fmla="*/ 533259 w 555431"/>
              <a:gd name="connsiteY4" fmla="*/ 256786 h 352425"/>
              <a:gd name="connsiteX5" fmla="*/ 555224 w 555431"/>
              <a:gd name="connsiteY5" fmla="*/ 287914 h 352425"/>
              <a:gd name="connsiteX6" fmla="*/ 352217 w 555431"/>
              <a:gd name="connsiteY6" fmla="*/ 352227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5431" h="352425">
                <a:moveTo>
                  <a:pt x="352217" y="352227"/>
                </a:moveTo>
                <a:cubicBezTo>
                  <a:pt x="157669" y="352007"/>
                  <a:pt x="11" y="194350"/>
                  <a:pt x="-208" y="-198"/>
                </a:cubicBezTo>
                <a:lnTo>
                  <a:pt x="37892" y="-198"/>
                </a:lnTo>
                <a:cubicBezTo>
                  <a:pt x="37911" y="173423"/>
                  <a:pt x="178671" y="314146"/>
                  <a:pt x="352284" y="314127"/>
                </a:cubicBezTo>
                <a:cubicBezTo>
                  <a:pt x="417073" y="314127"/>
                  <a:pt x="480281" y="294095"/>
                  <a:pt x="533259" y="256786"/>
                </a:cubicBezTo>
                <a:lnTo>
                  <a:pt x="555224" y="287914"/>
                </a:lnTo>
                <a:cubicBezTo>
                  <a:pt x="495873" y="329909"/>
                  <a:pt x="424921" y="352388"/>
                  <a:pt x="352217" y="352227"/>
                </a:cubicBezTo>
                <a:close/>
              </a:path>
            </a:pathLst>
          </a:custGeom>
          <a:solidFill>
            <a:schemeClr val="accent4"/>
          </a:solidFill>
          <a:ln w="9525"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78AFF21B-9A27-46A8-8B8A-E611159D838E}"/>
              </a:ext>
            </a:extLst>
          </p:cNvPr>
          <p:cNvSpPr/>
          <p:nvPr userDrawn="1"/>
        </p:nvSpPr>
        <p:spPr>
          <a:xfrm flipH="1">
            <a:off x="9065003" y="5059355"/>
            <a:ext cx="1812826" cy="1123883"/>
          </a:xfrm>
          <a:custGeom>
            <a:avLst/>
            <a:gdLst>
              <a:gd name="connsiteX0" fmla="*/ 269569 w 1812826"/>
              <a:gd name="connsiteY0" fmla="*/ 123560 h 1123883"/>
              <a:gd name="connsiteX1" fmla="*/ 1498294 w 1812826"/>
              <a:gd name="connsiteY1" fmla="*/ 199760 h 1123883"/>
              <a:gd name="connsiteX2" fmla="*/ 1812619 w 1812826"/>
              <a:gd name="connsiteY2" fmla="*/ 1057011 h 1123883"/>
              <a:gd name="connsiteX3" fmla="*/ 1603069 w 1812826"/>
              <a:gd name="connsiteY3" fmla="*/ 1123686 h 1123883"/>
              <a:gd name="connsiteX4" fmla="*/ 1193494 w 1812826"/>
              <a:gd name="connsiteY4" fmla="*/ 437885 h 1123883"/>
              <a:gd name="connsiteX5" fmla="*/ -208 w 1812826"/>
              <a:gd name="connsiteY5" fmla="*/ 395023 h 112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826" h="1123883">
                <a:moveTo>
                  <a:pt x="269569" y="123560"/>
                </a:moveTo>
                <a:cubicBezTo>
                  <a:pt x="269569" y="123560"/>
                  <a:pt x="1336369" y="-200290"/>
                  <a:pt x="1498294" y="199760"/>
                </a:cubicBezTo>
                <a:cubicBezTo>
                  <a:pt x="1660219" y="599811"/>
                  <a:pt x="1812619" y="1057011"/>
                  <a:pt x="1812619" y="1057011"/>
                </a:cubicBezTo>
                <a:lnTo>
                  <a:pt x="1603069" y="1123686"/>
                </a:lnTo>
                <a:lnTo>
                  <a:pt x="1193494" y="437885"/>
                </a:lnTo>
                <a:cubicBezTo>
                  <a:pt x="1193494" y="437885"/>
                  <a:pt x="206265" y="685536"/>
                  <a:pt x="-208" y="395023"/>
                </a:cubicBezTo>
                <a:close/>
              </a:path>
            </a:pathLst>
          </a:custGeom>
          <a:solidFill>
            <a:schemeClr val="accent3"/>
          </a:solidFill>
          <a:ln w="9525" cap="flat">
            <a:noFill/>
            <a:prstDash val="solid"/>
            <a:miter/>
          </a:ln>
        </p:spPr>
        <p:txBody>
          <a:bodyPr rtlCol="0" anchor="ctr"/>
          <a:lstStyle/>
          <a:p>
            <a:endParaRPr lang="zh-CN" altLang="en-US"/>
          </a:p>
        </p:txBody>
      </p:sp>
      <p:sp>
        <p:nvSpPr>
          <p:cNvPr id="20" name="任意多边形: 形状 19">
            <a:extLst>
              <a:ext uri="{FF2B5EF4-FFF2-40B4-BE49-F238E27FC236}">
                <a16:creationId xmlns:a16="http://schemas.microsoft.com/office/drawing/2014/main" id="{257C4148-E682-0194-4299-B2CDEE3AF63E}"/>
              </a:ext>
            </a:extLst>
          </p:cNvPr>
          <p:cNvSpPr/>
          <p:nvPr userDrawn="1"/>
        </p:nvSpPr>
        <p:spPr>
          <a:xfrm flipH="1">
            <a:off x="10350878" y="4354439"/>
            <a:ext cx="1323975" cy="1171575"/>
          </a:xfrm>
          <a:custGeom>
            <a:avLst/>
            <a:gdLst>
              <a:gd name="connsiteX0" fmla="*/ 295067 w 1323975"/>
              <a:gd name="connsiteY0" fmla="*/ 18852 h 1171575"/>
              <a:gd name="connsiteX1" fmla="*/ 47417 w 1323975"/>
              <a:gd name="connsiteY1" fmla="*/ -198 h 1171575"/>
              <a:gd name="connsiteX2" fmla="*/ -208 w 1323975"/>
              <a:gd name="connsiteY2" fmla="*/ 304602 h 1171575"/>
              <a:gd name="connsiteX3" fmla="*/ 828467 w 1323975"/>
              <a:gd name="connsiteY3" fmla="*/ 1171377 h 1171575"/>
              <a:gd name="connsiteX4" fmla="*/ 1323767 w 1323975"/>
              <a:gd name="connsiteY4" fmla="*/ 723702 h 1171575"/>
              <a:gd name="connsiteX5" fmla="*/ 775213 w 1323975"/>
              <a:gd name="connsiteY5" fmla="*/ 519333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975" h="1171575">
                <a:moveTo>
                  <a:pt x="295067" y="18852"/>
                </a:moveTo>
                <a:lnTo>
                  <a:pt x="47417" y="-198"/>
                </a:lnTo>
                <a:lnTo>
                  <a:pt x="-208" y="304602"/>
                </a:lnTo>
                <a:cubicBezTo>
                  <a:pt x="-208" y="304602"/>
                  <a:pt x="304592" y="1095177"/>
                  <a:pt x="828467" y="1171377"/>
                </a:cubicBezTo>
                <a:lnTo>
                  <a:pt x="1323767" y="723702"/>
                </a:lnTo>
                <a:lnTo>
                  <a:pt x="775213" y="519333"/>
                </a:lnTo>
                <a:close/>
              </a:path>
            </a:pathLst>
          </a:custGeom>
          <a:solidFill>
            <a:srgbClr val="002FA7"/>
          </a:solidFill>
          <a:ln w="9525" cap="flat">
            <a:noFill/>
            <a:prstDash val="solid"/>
            <a:miter/>
          </a:ln>
        </p:spPr>
        <p:txBody>
          <a:bodyPr rtlCol="0" anchor="ctr"/>
          <a:lstStyle/>
          <a:p>
            <a:endParaRPr lang="zh-CN" altLang="en-US"/>
          </a:p>
        </p:txBody>
      </p:sp>
      <p:sp>
        <p:nvSpPr>
          <p:cNvPr id="21" name="任意多边形: 形状 20">
            <a:extLst>
              <a:ext uri="{FF2B5EF4-FFF2-40B4-BE49-F238E27FC236}">
                <a16:creationId xmlns:a16="http://schemas.microsoft.com/office/drawing/2014/main" id="{C179BB94-F91C-693C-D378-C7888F3EC5D5}"/>
              </a:ext>
            </a:extLst>
          </p:cNvPr>
          <p:cNvSpPr/>
          <p:nvPr userDrawn="1"/>
        </p:nvSpPr>
        <p:spPr>
          <a:xfrm rot="1591791" flipH="1">
            <a:off x="11229354" y="3578785"/>
            <a:ext cx="647614" cy="647614"/>
          </a:xfrm>
          <a:custGeom>
            <a:avLst/>
            <a:gdLst>
              <a:gd name="connsiteX0" fmla="*/ 647406 w 647614"/>
              <a:gd name="connsiteY0" fmla="*/ 323609 h 647614"/>
              <a:gd name="connsiteX1" fmla="*/ 323599 w 647614"/>
              <a:gd name="connsiteY1" fmla="*/ 647416 h 647614"/>
              <a:gd name="connsiteX2" fmla="*/ -208 w 647614"/>
              <a:gd name="connsiteY2" fmla="*/ 323609 h 647614"/>
              <a:gd name="connsiteX3" fmla="*/ 323599 w 647614"/>
              <a:gd name="connsiteY3" fmla="*/ -198 h 647614"/>
              <a:gd name="connsiteX4" fmla="*/ 647406 w 647614"/>
              <a:gd name="connsiteY4" fmla="*/ 323609 h 647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14" h="647614">
                <a:moveTo>
                  <a:pt x="647406" y="323609"/>
                </a:moveTo>
                <a:cubicBezTo>
                  <a:pt x="647406" y="502443"/>
                  <a:pt x="502433" y="647416"/>
                  <a:pt x="323599" y="647416"/>
                </a:cubicBezTo>
                <a:cubicBezTo>
                  <a:pt x="144765" y="647416"/>
                  <a:pt x="-208" y="502443"/>
                  <a:pt x="-208" y="323609"/>
                </a:cubicBezTo>
                <a:cubicBezTo>
                  <a:pt x="-208" y="144775"/>
                  <a:pt x="144765" y="-198"/>
                  <a:pt x="323599" y="-198"/>
                </a:cubicBezTo>
                <a:cubicBezTo>
                  <a:pt x="502433" y="-198"/>
                  <a:pt x="647406" y="144775"/>
                  <a:pt x="647406" y="323609"/>
                </a:cubicBezTo>
                <a:close/>
              </a:path>
            </a:pathLst>
          </a:custGeom>
          <a:solidFill>
            <a:schemeClr val="accent4"/>
          </a:solidFill>
          <a:ln w="9525" cap="flat">
            <a:noFill/>
            <a:prstDash val="solid"/>
            <a:miter/>
          </a:ln>
        </p:spPr>
        <p:txBody>
          <a:bodyPr rtlCol="0" anchor="ctr"/>
          <a:lstStyle/>
          <a:p>
            <a:endParaRPr lang="zh-CN" altLang="en-US"/>
          </a:p>
        </p:txBody>
      </p:sp>
      <p:sp>
        <p:nvSpPr>
          <p:cNvPr id="22" name="任意多边形: 形状 21">
            <a:extLst>
              <a:ext uri="{FF2B5EF4-FFF2-40B4-BE49-F238E27FC236}">
                <a16:creationId xmlns:a16="http://schemas.microsoft.com/office/drawing/2014/main" id="{72ED5E2F-652D-3DDB-C532-EC661D92978A}"/>
              </a:ext>
            </a:extLst>
          </p:cNvPr>
          <p:cNvSpPr/>
          <p:nvPr userDrawn="1"/>
        </p:nvSpPr>
        <p:spPr>
          <a:xfrm flipH="1">
            <a:off x="11275801" y="3478833"/>
            <a:ext cx="679771" cy="779431"/>
          </a:xfrm>
          <a:custGeom>
            <a:avLst/>
            <a:gdLst>
              <a:gd name="connsiteX0" fmla="*/ 492043 w 679771"/>
              <a:gd name="connsiteY0" fmla="*/ 758984 h 779431"/>
              <a:gd name="connsiteX1" fmla="*/ 423758 w 679771"/>
              <a:gd name="connsiteY1" fmla="*/ 779034 h 779431"/>
              <a:gd name="connsiteX2" fmla="*/ 15040 w 679771"/>
              <a:gd name="connsiteY2" fmla="*/ 487283 h 779431"/>
              <a:gd name="connsiteX3" fmla="*/ 12297 w 679771"/>
              <a:gd name="connsiteY3" fmla="*/ 316338 h 779431"/>
              <a:gd name="connsiteX4" fmla="*/ 87649 w 679771"/>
              <a:gd name="connsiteY4" fmla="*/ 202381 h 779431"/>
              <a:gd name="connsiteX5" fmla="*/ 163097 w 679771"/>
              <a:gd name="connsiteY5" fmla="*/ 122542 h 779431"/>
              <a:gd name="connsiteX6" fmla="*/ 276492 w 679771"/>
              <a:gd name="connsiteY6" fmla="*/ 42170 h 779431"/>
              <a:gd name="connsiteX7" fmla="*/ 381229 w 679771"/>
              <a:gd name="connsiteY7" fmla="*/ 28464 h 779431"/>
              <a:gd name="connsiteX8" fmla="*/ 418224 w 679771"/>
              <a:gd name="connsiteY8" fmla="*/ 26930 h 779431"/>
              <a:gd name="connsiteX9" fmla="*/ 505835 w 679771"/>
              <a:gd name="connsiteY9" fmla="*/ 5080 h 779431"/>
              <a:gd name="connsiteX10" fmla="*/ 542678 w 679771"/>
              <a:gd name="connsiteY10" fmla="*/ 2708 h 779431"/>
              <a:gd name="connsiteX11" fmla="*/ 569119 w 679771"/>
              <a:gd name="connsiteY11" fmla="*/ 29369 h 779431"/>
              <a:gd name="connsiteX12" fmla="*/ 591026 w 679771"/>
              <a:gd name="connsiteY12" fmla="*/ 56077 h 779431"/>
              <a:gd name="connsiteX13" fmla="*/ 619220 w 679771"/>
              <a:gd name="connsiteY13" fmla="*/ 49619 h 779431"/>
              <a:gd name="connsiteX14" fmla="*/ 634108 w 679771"/>
              <a:gd name="connsiteY14" fmla="*/ 46352 h 779431"/>
              <a:gd name="connsiteX15" fmla="*/ 645186 w 679771"/>
              <a:gd name="connsiteY15" fmla="*/ 56839 h 779431"/>
              <a:gd name="connsiteX16" fmla="*/ 646291 w 679771"/>
              <a:gd name="connsiteY16" fmla="*/ 60115 h 779431"/>
              <a:gd name="connsiteX17" fmla="*/ 665474 w 679771"/>
              <a:gd name="connsiteY17" fmla="*/ 57810 h 779431"/>
              <a:gd name="connsiteX18" fmla="*/ 679390 w 679771"/>
              <a:gd name="connsiteY18" fmla="*/ 80546 h 779431"/>
              <a:gd name="connsiteX19" fmla="*/ 634537 w 679771"/>
              <a:gd name="connsiteY19" fmla="*/ 189008 h 779431"/>
              <a:gd name="connsiteX20" fmla="*/ 572319 w 679771"/>
              <a:gd name="connsiteY20" fmla="*/ 240795 h 779431"/>
              <a:gd name="connsiteX21" fmla="*/ 568481 w 679771"/>
              <a:gd name="connsiteY21" fmla="*/ 242910 h 779431"/>
              <a:gd name="connsiteX22" fmla="*/ 565833 w 679771"/>
              <a:gd name="connsiteY22" fmla="*/ 238919 h 779431"/>
              <a:gd name="connsiteX23" fmla="*/ 430673 w 679771"/>
              <a:gd name="connsiteY23" fmla="*/ 484445 h 779431"/>
              <a:gd name="connsiteX24" fmla="*/ 421262 w 679771"/>
              <a:gd name="connsiteY24" fmla="*/ 485712 h 779431"/>
              <a:gd name="connsiteX25" fmla="*/ 410461 w 679771"/>
              <a:gd name="connsiteY25" fmla="*/ 471195 h 779431"/>
              <a:gd name="connsiteX26" fmla="*/ 389306 w 679771"/>
              <a:gd name="connsiteY26" fmla="*/ 467519 h 779431"/>
              <a:gd name="connsiteX27" fmla="*/ 364084 w 679771"/>
              <a:gd name="connsiteY27" fmla="*/ 498885 h 779431"/>
              <a:gd name="connsiteX28" fmla="*/ 378952 w 679771"/>
              <a:gd name="connsiteY28" fmla="*/ 539671 h 779431"/>
              <a:gd name="connsiteX29" fmla="*/ 417462 w 679771"/>
              <a:gd name="connsiteY29" fmla="*/ 567141 h 779431"/>
              <a:gd name="connsiteX30" fmla="*/ 436931 w 679771"/>
              <a:gd name="connsiteY30" fmla="*/ 578704 h 779431"/>
              <a:gd name="connsiteX31" fmla="*/ 509511 w 679771"/>
              <a:gd name="connsiteY31" fmla="*/ 679850 h 779431"/>
              <a:gd name="connsiteX32" fmla="*/ 502787 w 679771"/>
              <a:gd name="connsiteY32" fmla="*/ 747163 h 779431"/>
              <a:gd name="connsiteX33" fmla="*/ 492043 w 679771"/>
              <a:gd name="connsiteY33" fmla="*/ 758984 h 77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79771" h="779431">
                <a:moveTo>
                  <a:pt x="492043" y="758984"/>
                </a:moveTo>
                <a:cubicBezTo>
                  <a:pt x="477098" y="771490"/>
                  <a:pt x="454571" y="778081"/>
                  <a:pt x="423758" y="779034"/>
                </a:cubicBezTo>
                <a:cubicBezTo>
                  <a:pt x="237401" y="784787"/>
                  <a:pt x="70152" y="665391"/>
                  <a:pt x="15040" y="487283"/>
                </a:cubicBezTo>
                <a:cubicBezTo>
                  <a:pt x="1543" y="443668"/>
                  <a:pt x="-9877" y="378612"/>
                  <a:pt x="12297" y="316338"/>
                </a:cubicBezTo>
                <a:cubicBezTo>
                  <a:pt x="28242" y="271589"/>
                  <a:pt x="59550" y="234051"/>
                  <a:pt x="87649" y="202381"/>
                </a:cubicBezTo>
                <a:cubicBezTo>
                  <a:pt x="111966" y="174958"/>
                  <a:pt x="137351" y="148088"/>
                  <a:pt x="163097" y="122542"/>
                </a:cubicBezTo>
                <a:cubicBezTo>
                  <a:pt x="193853" y="92005"/>
                  <a:pt x="230515" y="58096"/>
                  <a:pt x="276492" y="42170"/>
                </a:cubicBezTo>
                <a:cubicBezTo>
                  <a:pt x="310191" y="30502"/>
                  <a:pt x="346310" y="29464"/>
                  <a:pt x="381229" y="28464"/>
                </a:cubicBezTo>
                <a:cubicBezTo>
                  <a:pt x="393402" y="28102"/>
                  <a:pt x="405994" y="27749"/>
                  <a:pt x="418224" y="26930"/>
                </a:cubicBezTo>
                <a:cubicBezTo>
                  <a:pt x="448637" y="25892"/>
                  <a:pt x="478498" y="18453"/>
                  <a:pt x="505835" y="5080"/>
                </a:cubicBezTo>
                <a:cubicBezTo>
                  <a:pt x="517189" y="-1006"/>
                  <a:pt x="530628" y="-1873"/>
                  <a:pt x="542678" y="2708"/>
                </a:cubicBezTo>
                <a:cubicBezTo>
                  <a:pt x="554936" y="7347"/>
                  <a:pt x="564575" y="17072"/>
                  <a:pt x="569119" y="29369"/>
                </a:cubicBezTo>
                <a:cubicBezTo>
                  <a:pt x="573539" y="41323"/>
                  <a:pt x="577510" y="52095"/>
                  <a:pt x="591026" y="56077"/>
                </a:cubicBezTo>
                <a:cubicBezTo>
                  <a:pt x="600913" y="58734"/>
                  <a:pt x="611477" y="56315"/>
                  <a:pt x="619220" y="49619"/>
                </a:cubicBezTo>
                <a:cubicBezTo>
                  <a:pt x="623316" y="46076"/>
                  <a:pt x="628917" y="44857"/>
                  <a:pt x="634108" y="46352"/>
                </a:cubicBezTo>
                <a:cubicBezTo>
                  <a:pt x="639309" y="47800"/>
                  <a:pt x="643452" y="51724"/>
                  <a:pt x="645186" y="56839"/>
                </a:cubicBezTo>
                <a:lnTo>
                  <a:pt x="646291" y="60115"/>
                </a:lnTo>
                <a:cubicBezTo>
                  <a:pt x="651920" y="56239"/>
                  <a:pt x="659092" y="55372"/>
                  <a:pt x="665474" y="57810"/>
                </a:cubicBezTo>
                <a:cubicBezTo>
                  <a:pt x="674875" y="61192"/>
                  <a:pt x="680657" y="70641"/>
                  <a:pt x="679390" y="80546"/>
                </a:cubicBezTo>
                <a:cubicBezTo>
                  <a:pt x="674866" y="120180"/>
                  <a:pt x="659330" y="157756"/>
                  <a:pt x="634537" y="189008"/>
                </a:cubicBezTo>
                <a:cubicBezTo>
                  <a:pt x="617392" y="210182"/>
                  <a:pt x="596246" y="227774"/>
                  <a:pt x="572319" y="240795"/>
                </a:cubicBezTo>
                <a:lnTo>
                  <a:pt x="568481" y="242910"/>
                </a:lnTo>
                <a:lnTo>
                  <a:pt x="565833" y="238919"/>
                </a:lnTo>
                <a:cubicBezTo>
                  <a:pt x="458219" y="278676"/>
                  <a:pt x="425368" y="391423"/>
                  <a:pt x="430673" y="484445"/>
                </a:cubicBezTo>
                <a:lnTo>
                  <a:pt x="421262" y="485712"/>
                </a:lnTo>
                <a:cubicBezTo>
                  <a:pt x="419796" y="479606"/>
                  <a:pt x="415890" y="474358"/>
                  <a:pt x="410461" y="471195"/>
                </a:cubicBezTo>
                <a:cubicBezTo>
                  <a:pt x="404174" y="467214"/>
                  <a:pt x="396564" y="465890"/>
                  <a:pt x="389306" y="467519"/>
                </a:cubicBezTo>
                <a:cubicBezTo>
                  <a:pt x="375342" y="471919"/>
                  <a:pt x="365389" y="484302"/>
                  <a:pt x="364084" y="498885"/>
                </a:cubicBezTo>
                <a:cubicBezTo>
                  <a:pt x="363093" y="513972"/>
                  <a:pt x="368494" y="528765"/>
                  <a:pt x="378952" y="539671"/>
                </a:cubicBezTo>
                <a:cubicBezTo>
                  <a:pt x="390211" y="550863"/>
                  <a:pt x="403222" y="560140"/>
                  <a:pt x="417462" y="567141"/>
                </a:cubicBezTo>
                <a:cubicBezTo>
                  <a:pt x="423920" y="570789"/>
                  <a:pt x="430606" y="574561"/>
                  <a:pt x="436931" y="578704"/>
                </a:cubicBezTo>
                <a:cubicBezTo>
                  <a:pt x="472745" y="602336"/>
                  <a:pt x="498586" y="638350"/>
                  <a:pt x="509511" y="679850"/>
                </a:cubicBezTo>
                <a:cubicBezTo>
                  <a:pt x="514426" y="698843"/>
                  <a:pt x="517246" y="725941"/>
                  <a:pt x="502787" y="747163"/>
                </a:cubicBezTo>
                <a:cubicBezTo>
                  <a:pt x="499767" y="751583"/>
                  <a:pt x="496158" y="755564"/>
                  <a:pt x="492043" y="758984"/>
                </a:cubicBezTo>
                <a:close/>
              </a:path>
            </a:pathLst>
          </a:custGeom>
          <a:solidFill>
            <a:schemeClr val="accent3"/>
          </a:solidFill>
          <a:ln w="9525" cap="flat">
            <a:noFill/>
            <a:prstDash val="solid"/>
            <a:miter/>
          </a:ln>
        </p:spPr>
        <p:txBody>
          <a:bodyPr rtlCol="0" anchor="ctr"/>
          <a:lstStyle/>
          <a:p>
            <a:endParaRPr lang="zh-CN" altLang="en-US"/>
          </a:p>
        </p:txBody>
      </p:sp>
      <p:sp>
        <p:nvSpPr>
          <p:cNvPr id="23" name="任意多边形: 形状 22">
            <a:extLst>
              <a:ext uri="{FF2B5EF4-FFF2-40B4-BE49-F238E27FC236}">
                <a16:creationId xmlns:a16="http://schemas.microsoft.com/office/drawing/2014/main" id="{3700D91C-68F5-0E60-8D6F-57A0BC978257}"/>
              </a:ext>
            </a:extLst>
          </p:cNvPr>
          <p:cNvSpPr/>
          <p:nvPr userDrawn="1"/>
        </p:nvSpPr>
        <p:spPr>
          <a:xfrm flipH="1">
            <a:off x="9337189" y="5374833"/>
            <a:ext cx="356463" cy="836980"/>
          </a:xfrm>
          <a:custGeom>
            <a:avLst/>
            <a:gdLst>
              <a:gd name="connsiteX0" fmla="*/ 356255 w 356463"/>
              <a:gd name="connsiteY0" fmla="*/ 6955 h 836980"/>
              <a:gd name="connsiteX1" fmla="*/ 199817 w 356463"/>
              <a:gd name="connsiteY1" fmla="*/ 836783 h 836980"/>
              <a:gd name="connsiteX2" fmla="*/ -208 w 356463"/>
              <a:gd name="connsiteY2" fmla="*/ 808208 h 836980"/>
              <a:gd name="connsiteX3" fmla="*/ 45350 w 356463"/>
              <a:gd name="connsiteY3" fmla="*/ -198 h 836980"/>
            </a:gdLst>
            <a:ahLst/>
            <a:cxnLst>
              <a:cxn ang="0">
                <a:pos x="connsiteX0" y="connsiteY0"/>
              </a:cxn>
              <a:cxn ang="0">
                <a:pos x="connsiteX1" y="connsiteY1"/>
              </a:cxn>
              <a:cxn ang="0">
                <a:pos x="connsiteX2" y="connsiteY2"/>
              </a:cxn>
              <a:cxn ang="0">
                <a:pos x="connsiteX3" y="connsiteY3"/>
              </a:cxn>
            </a:cxnLst>
            <a:rect l="l" t="t" r="r" b="b"/>
            <a:pathLst>
              <a:path w="356463" h="836980">
                <a:moveTo>
                  <a:pt x="356255" y="6955"/>
                </a:moveTo>
                <a:cubicBezTo>
                  <a:pt x="306411" y="435647"/>
                  <a:pt x="199817" y="836783"/>
                  <a:pt x="199817" y="836783"/>
                </a:cubicBezTo>
                <a:lnTo>
                  <a:pt x="-208" y="808208"/>
                </a:lnTo>
                <a:lnTo>
                  <a:pt x="45350" y="-198"/>
                </a:lnTo>
              </a:path>
            </a:pathLst>
          </a:custGeom>
          <a:solidFill>
            <a:schemeClr val="accent3"/>
          </a:solidFill>
          <a:ln w="9525" cap="flat">
            <a:noFill/>
            <a:prstDash val="solid"/>
            <a:miter/>
          </a:ln>
        </p:spPr>
        <p:txBody>
          <a:bodyPr rtlCol="0" anchor="ctr"/>
          <a:lstStyle/>
          <a:p>
            <a:endParaRPr lang="zh-CN" altLang="en-US"/>
          </a:p>
        </p:txBody>
      </p:sp>
      <p:sp>
        <p:nvSpPr>
          <p:cNvPr id="24" name="任意多边形: 形状 23">
            <a:extLst>
              <a:ext uri="{FF2B5EF4-FFF2-40B4-BE49-F238E27FC236}">
                <a16:creationId xmlns:a16="http://schemas.microsoft.com/office/drawing/2014/main" id="{9F1EC962-E4F3-C97C-2402-21E570EB7751}"/>
              </a:ext>
            </a:extLst>
          </p:cNvPr>
          <p:cNvSpPr/>
          <p:nvPr userDrawn="1"/>
        </p:nvSpPr>
        <p:spPr>
          <a:xfrm flipH="1">
            <a:off x="11131954" y="3654706"/>
            <a:ext cx="298825" cy="299863"/>
          </a:xfrm>
          <a:custGeom>
            <a:avLst/>
            <a:gdLst>
              <a:gd name="connsiteX0" fmla="*/ 121021 w 298825"/>
              <a:gd name="connsiteY0" fmla="*/ 299665 h 299863"/>
              <a:gd name="connsiteX1" fmla="*/ 78215 w 298825"/>
              <a:gd name="connsiteY1" fmla="*/ 268109 h 299863"/>
              <a:gd name="connsiteX2" fmla="*/ 25904 w 298825"/>
              <a:gd name="connsiteY2" fmla="*/ 98840 h 299863"/>
              <a:gd name="connsiteX3" fmla="*/ 55451 w 298825"/>
              <a:gd name="connsiteY3" fmla="*/ 42862 h 299863"/>
              <a:gd name="connsiteX4" fmla="*/ 55460 w 298825"/>
              <a:gd name="connsiteY4" fmla="*/ 42862 h 299863"/>
              <a:gd name="connsiteX5" fmla="*/ 188324 w 298825"/>
              <a:gd name="connsiteY5" fmla="*/ 1800 h 299863"/>
              <a:gd name="connsiteX6" fmla="*/ 244322 w 298825"/>
              <a:gd name="connsiteY6" fmla="*/ 31356 h 299863"/>
              <a:gd name="connsiteX7" fmla="*/ 296623 w 298825"/>
              <a:gd name="connsiteY7" fmla="*/ 200625 h 299863"/>
              <a:gd name="connsiteX8" fmla="*/ 267077 w 298825"/>
              <a:gd name="connsiteY8" fmla="*/ 256603 h 299863"/>
              <a:gd name="connsiteX9" fmla="*/ 134203 w 298825"/>
              <a:gd name="connsiteY9" fmla="*/ 297665 h 299863"/>
              <a:gd name="connsiteX10" fmla="*/ 121021 w 298825"/>
              <a:gd name="connsiteY10" fmla="*/ 299665 h 29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825" h="299863">
                <a:moveTo>
                  <a:pt x="121021" y="299665"/>
                </a:moveTo>
                <a:cubicBezTo>
                  <a:pt x="101380" y="299656"/>
                  <a:pt x="84035" y="286864"/>
                  <a:pt x="78215" y="268109"/>
                </a:cubicBezTo>
                <a:cubicBezTo>
                  <a:pt x="-51753" y="200377"/>
                  <a:pt x="16960" y="152619"/>
                  <a:pt x="25904" y="98840"/>
                </a:cubicBezTo>
                <a:cubicBezTo>
                  <a:pt x="18608" y="75228"/>
                  <a:pt x="31838" y="50158"/>
                  <a:pt x="55451" y="42862"/>
                </a:cubicBezTo>
                <a:cubicBezTo>
                  <a:pt x="55460" y="42862"/>
                  <a:pt x="55460" y="42862"/>
                  <a:pt x="55460" y="42862"/>
                </a:cubicBezTo>
                <a:lnTo>
                  <a:pt x="188324" y="1800"/>
                </a:lnTo>
                <a:cubicBezTo>
                  <a:pt x="211946" y="-5477"/>
                  <a:pt x="236997" y="7743"/>
                  <a:pt x="244322" y="31356"/>
                </a:cubicBezTo>
                <a:lnTo>
                  <a:pt x="296623" y="200625"/>
                </a:lnTo>
                <a:cubicBezTo>
                  <a:pt x="303891" y="224246"/>
                  <a:pt x="290670" y="249288"/>
                  <a:pt x="267077" y="256603"/>
                </a:cubicBezTo>
                <a:lnTo>
                  <a:pt x="134203" y="297665"/>
                </a:lnTo>
                <a:cubicBezTo>
                  <a:pt x="129936" y="298989"/>
                  <a:pt x="125488" y="299665"/>
                  <a:pt x="121021" y="299665"/>
                </a:cubicBezTo>
                <a:close/>
              </a:path>
            </a:pathLst>
          </a:custGeom>
          <a:solidFill>
            <a:schemeClr val="accent1"/>
          </a:solidFill>
          <a:ln w="9525" cap="flat">
            <a:noFill/>
            <a:prstDash val="solid"/>
            <a:miter/>
          </a:ln>
        </p:spPr>
        <p:txBody>
          <a:bodyPr rtlCol="0" anchor="ctr"/>
          <a:lstStyle/>
          <a:p>
            <a:endParaRPr lang="zh-CN" altLang="en-US"/>
          </a:p>
        </p:txBody>
      </p:sp>
      <p:sp>
        <p:nvSpPr>
          <p:cNvPr id="25" name="任意多边形: 形状 24">
            <a:extLst>
              <a:ext uri="{FF2B5EF4-FFF2-40B4-BE49-F238E27FC236}">
                <a16:creationId xmlns:a16="http://schemas.microsoft.com/office/drawing/2014/main" id="{23981B87-236D-3B57-700F-8CD2E3277822}"/>
              </a:ext>
            </a:extLst>
          </p:cNvPr>
          <p:cNvSpPr/>
          <p:nvPr userDrawn="1"/>
        </p:nvSpPr>
        <p:spPr>
          <a:xfrm flipH="1">
            <a:off x="11122062" y="3650836"/>
            <a:ext cx="143692" cy="272816"/>
          </a:xfrm>
          <a:custGeom>
            <a:avLst/>
            <a:gdLst>
              <a:gd name="connsiteX0" fmla="*/ 42816 w 143692"/>
              <a:gd name="connsiteY0" fmla="*/ -197 h 272816"/>
              <a:gd name="connsiteX1" fmla="*/ 86136 w 143692"/>
              <a:gd name="connsiteY1" fmla="*/ 31531 h 272816"/>
              <a:gd name="connsiteX2" fmla="*/ 141238 w 143692"/>
              <a:gd name="connsiteY2" fmla="*/ 204600 h 272816"/>
              <a:gd name="connsiteX3" fmla="*/ 138628 w 143692"/>
              <a:gd name="connsiteY3" fmla="*/ 239699 h 272816"/>
              <a:gd name="connsiteX4" fmla="*/ 112625 w 143692"/>
              <a:gd name="connsiteY4" fmla="*/ 262598 h 272816"/>
              <a:gd name="connsiteX5" fmla="*/ 82745 w 143692"/>
              <a:gd name="connsiteY5" fmla="*/ 272618 h 272816"/>
              <a:gd name="connsiteX6" fmla="*/ -208 w 143692"/>
              <a:gd name="connsiteY6" fmla="*/ 12090 h 272816"/>
              <a:gd name="connsiteX7" fmla="*/ 29662 w 143692"/>
              <a:gd name="connsiteY7" fmla="*/ 2070 h 272816"/>
              <a:gd name="connsiteX8" fmla="*/ 42816 w 143692"/>
              <a:gd name="connsiteY8" fmla="*/ -197 h 27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692" h="272816">
                <a:moveTo>
                  <a:pt x="42816" y="-197"/>
                </a:moveTo>
                <a:cubicBezTo>
                  <a:pt x="62676" y="-340"/>
                  <a:pt x="80278" y="12557"/>
                  <a:pt x="86136" y="31531"/>
                </a:cubicBezTo>
                <a:lnTo>
                  <a:pt x="141238" y="204600"/>
                </a:lnTo>
                <a:cubicBezTo>
                  <a:pt x="144962" y="216192"/>
                  <a:pt x="144029" y="228784"/>
                  <a:pt x="138628" y="239699"/>
                </a:cubicBezTo>
                <a:cubicBezTo>
                  <a:pt x="133380" y="250510"/>
                  <a:pt x="124007" y="258759"/>
                  <a:pt x="112625" y="262598"/>
                </a:cubicBezTo>
                <a:lnTo>
                  <a:pt x="82745" y="272618"/>
                </a:lnTo>
                <a:lnTo>
                  <a:pt x="-208" y="12090"/>
                </a:lnTo>
                <a:lnTo>
                  <a:pt x="29662" y="2070"/>
                </a:lnTo>
                <a:cubicBezTo>
                  <a:pt x="33901" y="641"/>
                  <a:pt x="38340" y="-121"/>
                  <a:pt x="42816" y="-197"/>
                </a:cubicBezTo>
                <a:close/>
              </a:path>
            </a:pathLst>
          </a:custGeom>
          <a:solidFill>
            <a:schemeClr val="accent1"/>
          </a:solidFill>
          <a:ln w="9525" cap="flat">
            <a:noFill/>
            <a:prstDash val="solid"/>
            <a:miter/>
          </a:ln>
        </p:spPr>
        <p:txBody>
          <a:bodyPr rtlCol="0" anchor="ctr"/>
          <a:lstStyle/>
          <a:p>
            <a:endParaRPr lang="zh-CN" altLang="en-US"/>
          </a:p>
        </p:txBody>
      </p:sp>
      <p:sp>
        <p:nvSpPr>
          <p:cNvPr id="26" name="任意多边形: 形状 25">
            <a:extLst>
              <a:ext uri="{FF2B5EF4-FFF2-40B4-BE49-F238E27FC236}">
                <a16:creationId xmlns:a16="http://schemas.microsoft.com/office/drawing/2014/main" id="{2C683E95-C64D-E74E-2ECC-BB1CB6ADCBBF}"/>
              </a:ext>
            </a:extLst>
          </p:cNvPr>
          <p:cNvSpPr/>
          <p:nvPr userDrawn="1"/>
        </p:nvSpPr>
        <p:spPr>
          <a:xfrm flipH="1">
            <a:off x="11280703" y="3762913"/>
            <a:ext cx="671655" cy="288079"/>
          </a:xfrm>
          <a:custGeom>
            <a:avLst/>
            <a:gdLst>
              <a:gd name="connsiteX0" fmla="*/ 42611 w 671655"/>
              <a:gd name="connsiteY0" fmla="*/ 287881 h 288079"/>
              <a:gd name="connsiteX1" fmla="*/ 14931 w 671655"/>
              <a:gd name="connsiteY1" fmla="*/ 267478 h 288079"/>
              <a:gd name="connsiteX2" fmla="*/ 1091 w 671655"/>
              <a:gd name="connsiteY2" fmla="*/ 222692 h 288079"/>
              <a:gd name="connsiteX3" fmla="*/ 20198 w 671655"/>
              <a:gd name="connsiteY3" fmla="*/ 186487 h 288079"/>
              <a:gd name="connsiteX4" fmla="*/ 20208 w 671655"/>
              <a:gd name="connsiteY4" fmla="*/ 186487 h 288079"/>
              <a:gd name="connsiteX5" fmla="*/ 620112 w 671655"/>
              <a:gd name="connsiteY5" fmla="*/ 1102 h 288079"/>
              <a:gd name="connsiteX6" fmla="*/ 656316 w 671655"/>
              <a:gd name="connsiteY6" fmla="*/ 20200 h 288079"/>
              <a:gd name="connsiteX7" fmla="*/ 656316 w 671655"/>
              <a:gd name="connsiteY7" fmla="*/ 20209 h 288079"/>
              <a:gd name="connsiteX8" fmla="*/ 670156 w 671655"/>
              <a:gd name="connsiteY8" fmla="*/ 64996 h 288079"/>
              <a:gd name="connsiteX9" fmla="*/ 651049 w 671655"/>
              <a:gd name="connsiteY9" fmla="*/ 101200 h 288079"/>
              <a:gd name="connsiteX10" fmla="*/ 51136 w 671655"/>
              <a:gd name="connsiteY10" fmla="*/ 286585 h 288079"/>
              <a:gd name="connsiteX11" fmla="*/ 42611 w 671655"/>
              <a:gd name="connsiteY11" fmla="*/ 287881 h 28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1655" h="288079">
                <a:moveTo>
                  <a:pt x="42611" y="287881"/>
                </a:moveTo>
                <a:cubicBezTo>
                  <a:pt x="29905" y="287871"/>
                  <a:pt x="18694" y="279604"/>
                  <a:pt x="14931" y="267478"/>
                </a:cubicBezTo>
                <a:lnTo>
                  <a:pt x="1091" y="222692"/>
                </a:lnTo>
                <a:cubicBezTo>
                  <a:pt x="-3633" y="207414"/>
                  <a:pt x="4930" y="191202"/>
                  <a:pt x="20198" y="186487"/>
                </a:cubicBezTo>
                <a:cubicBezTo>
                  <a:pt x="20198" y="186487"/>
                  <a:pt x="20198" y="186487"/>
                  <a:pt x="20208" y="186487"/>
                </a:cubicBezTo>
                <a:lnTo>
                  <a:pt x="620112" y="1102"/>
                </a:lnTo>
                <a:cubicBezTo>
                  <a:pt x="635380" y="-3622"/>
                  <a:pt x="651592" y="4931"/>
                  <a:pt x="656316" y="20200"/>
                </a:cubicBezTo>
                <a:cubicBezTo>
                  <a:pt x="656316" y="20209"/>
                  <a:pt x="656316" y="20209"/>
                  <a:pt x="656316" y="20209"/>
                </a:cubicBezTo>
                <a:lnTo>
                  <a:pt x="670156" y="64996"/>
                </a:lnTo>
                <a:cubicBezTo>
                  <a:pt x="674861" y="80264"/>
                  <a:pt x="666308" y="96466"/>
                  <a:pt x="651049" y="101200"/>
                </a:cubicBezTo>
                <a:lnTo>
                  <a:pt x="51136" y="286585"/>
                </a:lnTo>
                <a:cubicBezTo>
                  <a:pt x="48373" y="287443"/>
                  <a:pt x="45497" y="287881"/>
                  <a:pt x="42611" y="287881"/>
                </a:cubicBezTo>
                <a:close/>
              </a:path>
            </a:pathLst>
          </a:custGeom>
          <a:solidFill>
            <a:schemeClr val="accent1"/>
          </a:solidFill>
          <a:ln w="9525" cap="flat">
            <a:noFill/>
            <a:prstDash val="solid"/>
            <a:miter/>
          </a:ln>
        </p:spPr>
        <p:txBody>
          <a:bodyPr rtlCol="0" anchor="ctr"/>
          <a:lstStyle/>
          <a:p>
            <a:endParaRPr lang="zh-CN" altLang="en-US"/>
          </a:p>
        </p:txBody>
      </p:sp>
      <p:sp>
        <p:nvSpPr>
          <p:cNvPr id="27" name="任意多边形: 形状 26">
            <a:extLst>
              <a:ext uri="{FF2B5EF4-FFF2-40B4-BE49-F238E27FC236}">
                <a16:creationId xmlns:a16="http://schemas.microsoft.com/office/drawing/2014/main" id="{5EE26E8C-C1A8-057B-C768-C5BDB96349DE}"/>
              </a:ext>
            </a:extLst>
          </p:cNvPr>
          <p:cNvSpPr/>
          <p:nvPr userDrawn="1"/>
        </p:nvSpPr>
        <p:spPr>
          <a:xfrm flipH="1">
            <a:off x="10217537" y="5093989"/>
            <a:ext cx="209538" cy="359149"/>
          </a:xfrm>
          <a:custGeom>
            <a:avLst/>
            <a:gdLst>
              <a:gd name="connsiteX0" fmla="*/ 149256 w 209538"/>
              <a:gd name="connsiteY0" fmla="*/ 358951 h 359149"/>
              <a:gd name="connsiteX1" fmla="*/ 59864 w 209538"/>
              <a:gd name="connsiteY1" fmla="*/ 358951 h 359149"/>
              <a:gd name="connsiteX2" fmla="*/ 15030 w 209538"/>
              <a:gd name="connsiteY2" fmla="*/ 316546 h 359149"/>
              <a:gd name="connsiteX3" fmla="*/ -134 w 209538"/>
              <a:gd name="connsiteY3" fmla="*/ 47236 h 359149"/>
              <a:gd name="connsiteX4" fmla="*/ 42138 w 209538"/>
              <a:gd name="connsiteY4" fmla="*/ -122 h 359149"/>
              <a:gd name="connsiteX5" fmla="*/ 44700 w 209538"/>
              <a:gd name="connsiteY5" fmla="*/ -198 h 359149"/>
              <a:gd name="connsiteX6" fmla="*/ 164420 w 209538"/>
              <a:gd name="connsiteY6" fmla="*/ -198 h 359149"/>
              <a:gd name="connsiteX7" fmla="*/ 209330 w 209538"/>
              <a:gd name="connsiteY7" fmla="*/ 44674 h 359149"/>
              <a:gd name="connsiteX8" fmla="*/ 209264 w 209538"/>
              <a:gd name="connsiteY8" fmla="*/ 47236 h 359149"/>
              <a:gd name="connsiteX9" fmla="*/ 194100 w 209538"/>
              <a:gd name="connsiteY9" fmla="*/ 316546 h 359149"/>
              <a:gd name="connsiteX10" fmla="*/ 149256 w 209538"/>
              <a:gd name="connsiteY10" fmla="*/ 358951 h 359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38" h="359149">
                <a:moveTo>
                  <a:pt x="149256" y="358951"/>
                </a:moveTo>
                <a:lnTo>
                  <a:pt x="59864" y="358951"/>
                </a:lnTo>
                <a:cubicBezTo>
                  <a:pt x="36042" y="358951"/>
                  <a:pt x="16354" y="340340"/>
                  <a:pt x="15030" y="316546"/>
                </a:cubicBezTo>
                <a:lnTo>
                  <a:pt x="-134" y="47236"/>
                </a:lnTo>
                <a:cubicBezTo>
                  <a:pt x="-1544" y="22480"/>
                  <a:pt x="17392" y="1278"/>
                  <a:pt x="42138" y="-122"/>
                </a:cubicBezTo>
                <a:cubicBezTo>
                  <a:pt x="42995" y="-170"/>
                  <a:pt x="43852" y="-198"/>
                  <a:pt x="44700" y="-198"/>
                </a:cubicBezTo>
                <a:lnTo>
                  <a:pt x="164420" y="-198"/>
                </a:lnTo>
                <a:cubicBezTo>
                  <a:pt x="189213" y="-208"/>
                  <a:pt x="209321" y="19880"/>
                  <a:pt x="209330" y="44674"/>
                </a:cubicBezTo>
                <a:cubicBezTo>
                  <a:pt x="209330" y="45521"/>
                  <a:pt x="209311" y="46379"/>
                  <a:pt x="209264" y="47236"/>
                </a:cubicBezTo>
                <a:lnTo>
                  <a:pt x="194100" y="316546"/>
                </a:lnTo>
                <a:cubicBezTo>
                  <a:pt x="192766" y="340340"/>
                  <a:pt x="173088" y="358951"/>
                  <a:pt x="149256" y="358951"/>
                </a:cubicBezTo>
                <a:close/>
              </a:path>
            </a:pathLst>
          </a:custGeom>
          <a:solidFill>
            <a:schemeClr val="accent1"/>
          </a:solidFill>
          <a:ln w="9525" cap="flat">
            <a:noFill/>
            <a:prstDash val="solid"/>
            <a:miter/>
          </a:ln>
        </p:spPr>
        <p:txBody>
          <a:bodyPr rtlCol="0" anchor="ctr"/>
          <a:lstStyle/>
          <a:p>
            <a:endParaRPr lang="zh-CN" altLang="en-US"/>
          </a:p>
        </p:txBody>
      </p:sp>
      <p:sp>
        <p:nvSpPr>
          <p:cNvPr id="28" name="任意多边形: 形状 27">
            <a:extLst>
              <a:ext uri="{FF2B5EF4-FFF2-40B4-BE49-F238E27FC236}">
                <a16:creationId xmlns:a16="http://schemas.microsoft.com/office/drawing/2014/main" id="{E25C0341-3861-C6CB-3BBC-880B9D943B68}"/>
              </a:ext>
            </a:extLst>
          </p:cNvPr>
          <p:cNvSpPr/>
          <p:nvPr userDrawn="1"/>
        </p:nvSpPr>
        <p:spPr>
          <a:xfrm flipH="1">
            <a:off x="10220948" y="5156349"/>
            <a:ext cx="202720" cy="19954"/>
          </a:xfrm>
          <a:custGeom>
            <a:avLst/>
            <a:gdLst>
              <a:gd name="connsiteX0" fmla="*/ 202721 w 202720"/>
              <a:gd name="connsiteY0" fmla="*/ 0 h 19954"/>
              <a:gd name="connsiteX1" fmla="*/ 201578 w 202720"/>
              <a:gd name="connsiteY1" fmla="*/ 19955 h 19954"/>
              <a:gd name="connsiteX2" fmla="*/ 1153 w 202720"/>
              <a:gd name="connsiteY2" fmla="*/ 19955 h 19954"/>
              <a:gd name="connsiteX3" fmla="*/ 0 w 202720"/>
              <a:gd name="connsiteY3" fmla="*/ 0 h 19954"/>
              <a:gd name="connsiteX4" fmla="*/ 202721 w 202720"/>
              <a:gd name="connsiteY4" fmla="*/ 0 h 19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0" h="19954">
                <a:moveTo>
                  <a:pt x="202721" y="0"/>
                </a:moveTo>
                <a:lnTo>
                  <a:pt x="201578" y="19955"/>
                </a:lnTo>
                <a:lnTo>
                  <a:pt x="1153" y="19955"/>
                </a:lnTo>
                <a:lnTo>
                  <a:pt x="0" y="0"/>
                </a:lnTo>
                <a:lnTo>
                  <a:pt x="202721" y="0"/>
                </a:lnTo>
                <a:close/>
              </a:path>
            </a:pathLst>
          </a:custGeom>
          <a:solidFill>
            <a:schemeClr val="accent4"/>
          </a:solidFill>
          <a:ln w="9525" cap="flat">
            <a:noFill/>
            <a:prstDash val="solid"/>
            <a:miter/>
          </a:ln>
        </p:spPr>
        <p:txBody>
          <a:bodyPr rtlCol="0" anchor="ctr"/>
          <a:lstStyle/>
          <a:p>
            <a:endParaRPr lang="zh-CN" altLang="en-US"/>
          </a:p>
        </p:txBody>
      </p:sp>
      <p:sp>
        <p:nvSpPr>
          <p:cNvPr id="29" name="任意多边形: 形状 28">
            <a:extLst>
              <a:ext uri="{FF2B5EF4-FFF2-40B4-BE49-F238E27FC236}">
                <a16:creationId xmlns:a16="http://schemas.microsoft.com/office/drawing/2014/main" id="{75840EFD-8FAD-C6C1-BA9D-E43B1644376B}"/>
              </a:ext>
            </a:extLst>
          </p:cNvPr>
          <p:cNvSpPr/>
          <p:nvPr userDrawn="1"/>
        </p:nvSpPr>
        <p:spPr>
          <a:xfrm flipH="1">
            <a:off x="10223491" y="5201240"/>
            <a:ext cx="197634" cy="19954"/>
          </a:xfrm>
          <a:custGeom>
            <a:avLst/>
            <a:gdLst>
              <a:gd name="connsiteX0" fmla="*/ 197634 w 197634"/>
              <a:gd name="connsiteY0" fmla="*/ 0 h 19954"/>
              <a:gd name="connsiteX1" fmla="*/ 196539 w 197634"/>
              <a:gd name="connsiteY1" fmla="*/ 19955 h 19954"/>
              <a:gd name="connsiteX2" fmla="*/ 1105 w 197634"/>
              <a:gd name="connsiteY2" fmla="*/ 19955 h 19954"/>
              <a:gd name="connsiteX3" fmla="*/ 0 w 197634"/>
              <a:gd name="connsiteY3" fmla="*/ 0 h 19954"/>
              <a:gd name="connsiteX4" fmla="*/ 197634 w 197634"/>
              <a:gd name="connsiteY4" fmla="*/ 0 h 19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34" h="19954">
                <a:moveTo>
                  <a:pt x="197634" y="0"/>
                </a:moveTo>
                <a:lnTo>
                  <a:pt x="196539" y="19955"/>
                </a:lnTo>
                <a:lnTo>
                  <a:pt x="1105" y="19955"/>
                </a:lnTo>
                <a:lnTo>
                  <a:pt x="0" y="0"/>
                </a:lnTo>
                <a:lnTo>
                  <a:pt x="197634" y="0"/>
                </a:lnTo>
                <a:close/>
              </a:path>
            </a:pathLst>
          </a:custGeom>
          <a:solidFill>
            <a:schemeClr val="accent4"/>
          </a:solidFill>
          <a:ln w="9525" cap="flat">
            <a:noFill/>
            <a:prstDash val="solid"/>
            <a:miter/>
          </a:ln>
        </p:spPr>
        <p:txBody>
          <a:bodyPr rtlCol="0" anchor="ctr"/>
          <a:lstStyle/>
          <a:p>
            <a:endParaRPr lang="zh-CN" altLang="en-US"/>
          </a:p>
        </p:txBody>
      </p:sp>
      <p:sp>
        <p:nvSpPr>
          <p:cNvPr id="30" name="任意多边形: 形状 29">
            <a:extLst>
              <a:ext uri="{FF2B5EF4-FFF2-40B4-BE49-F238E27FC236}">
                <a16:creationId xmlns:a16="http://schemas.microsoft.com/office/drawing/2014/main" id="{B3CC10A2-0190-06A0-BF91-97FBDED45E3B}"/>
              </a:ext>
            </a:extLst>
          </p:cNvPr>
          <p:cNvSpPr/>
          <p:nvPr userDrawn="1"/>
        </p:nvSpPr>
        <p:spPr>
          <a:xfrm flipH="1">
            <a:off x="10225977" y="5246132"/>
            <a:ext cx="192652" cy="19954"/>
          </a:xfrm>
          <a:custGeom>
            <a:avLst/>
            <a:gdLst>
              <a:gd name="connsiteX0" fmla="*/ 192652 w 192652"/>
              <a:gd name="connsiteY0" fmla="*/ 0 h 19954"/>
              <a:gd name="connsiteX1" fmla="*/ 191500 w 192652"/>
              <a:gd name="connsiteY1" fmla="*/ 19955 h 19954"/>
              <a:gd name="connsiteX2" fmla="*/ 1153 w 192652"/>
              <a:gd name="connsiteY2" fmla="*/ 19955 h 19954"/>
              <a:gd name="connsiteX3" fmla="*/ 0 w 192652"/>
              <a:gd name="connsiteY3" fmla="*/ 0 h 19954"/>
              <a:gd name="connsiteX4" fmla="*/ 192652 w 192652"/>
              <a:gd name="connsiteY4" fmla="*/ 0 h 19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52" h="19954">
                <a:moveTo>
                  <a:pt x="192652" y="0"/>
                </a:moveTo>
                <a:lnTo>
                  <a:pt x="191500" y="19955"/>
                </a:lnTo>
                <a:lnTo>
                  <a:pt x="1153" y="19955"/>
                </a:lnTo>
                <a:lnTo>
                  <a:pt x="0" y="0"/>
                </a:lnTo>
                <a:lnTo>
                  <a:pt x="192652" y="0"/>
                </a:lnTo>
                <a:close/>
              </a:path>
            </a:pathLst>
          </a:custGeom>
          <a:solidFill>
            <a:schemeClr val="accent4"/>
          </a:solidFill>
          <a:ln w="9525" cap="flat">
            <a:noFill/>
            <a:prstDash val="solid"/>
            <a:miter/>
          </a:ln>
        </p:spPr>
        <p:txBody>
          <a:bodyPr rtlCol="0" anchor="ctr"/>
          <a:lstStyle/>
          <a:p>
            <a:endParaRPr lang="zh-CN" altLang="en-US"/>
          </a:p>
        </p:txBody>
      </p:sp>
      <p:sp>
        <p:nvSpPr>
          <p:cNvPr id="31" name="任意多边形: 形状 30">
            <a:extLst>
              <a:ext uri="{FF2B5EF4-FFF2-40B4-BE49-F238E27FC236}">
                <a16:creationId xmlns:a16="http://schemas.microsoft.com/office/drawing/2014/main" id="{F57EFE46-75EE-4A61-D147-854FB8F6E107}"/>
              </a:ext>
            </a:extLst>
          </p:cNvPr>
          <p:cNvSpPr/>
          <p:nvPr userDrawn="1"/>
        </p:nvSpPr>
        <p:spPr>
          <a:xfrm flipH="1">
            <a:off x="10228530" y="5291032"/>
            <a:ext cx="187556" cy="19945"/>
          </a:xfrm>
          <a:custGeom>
            <a:avLst/>
            <a:gdLst>
              <a:gd name="connsiteX0" fmla="*/ 187557 w 187556"/>
              <a:gd name="connsiteY0" fmla="*/ 0 h 19945"/>
              <a:gd name="connsiteX1" fmla="*/ 186414 w 187556"/>
              <a:gd name="connsiteY1" fmla="*/ 19945 h 19945"/>
              <a:gd name="connsiteX2" fmla="*/ 1153 w 187556"/>
              <a:gd name="connsiteY2" fmla="*/ 19945 h 19945"/>
              <a:gd name="connsiteX3" fmla="*/ 0 w 187556"/>
              <a:gd name="connsiteY3" fmla="*/ 0 h 19945"/>
              <a:gd name="connsiteX4" fmla="*/ 187557 w 187556"/>
              <a:gd name="connsiteY4" fmla="*/ 0 h 1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56" h="19945">
                <a:moveTo>
                  <a:pt x="187557" y="0"/>
                </a:moveTo>
                <a:lnTo>
                  <a:pt x="186414" y="19945"/>
                </a:lnTo>
                <a:lnTo>
                  <a:pt x="1153" y="19945"/>
                </a:lnTo>
                <a:lnTo>
                  <a:pt x="0" y="0"/>
                </a:lnTo>
                <a:lnTo>
                  <a:pt x="187557" y="0"/>
                </a:lnTo>
                <a:close/>
              </a:path>
            </a:pathLst>
          </a:custGeom>
          <a:solidFill>
            <a:schemeClr val="accent4"/>
          </a:solidFill>
          <a:ln w="9525" cap="flat">
            <a:noFill/>
            <a:prstDash val="solid"/>
            <a:miter/>
          </a:ln>
        </p:spPr>
        <p:txBody>
          <a:bodyPr rtlCol="0" anchor="ctr"/>
          <a:lstStyle/>
          <a:p>
            <a:endParaRPr lang="zh-CN" altLang="en-US"/>
          </a:p>
        </p:txBody>
      </p:sp>
      <p:sp>
        <p:nvSpPr>
          <p:cNvPr id="32" name="任意多边形: 形状 31">
            <a:extLst>
              <a:ext uri="{FF2B5EF4-FFF2-40B4-BE49-F238E27FC236}">
                <a16:creationId xmlns:a16="http://schemas.microsoft.com/office/drawing/2014/main" id="{EC508406-CD2E-2C7A-432C-E168ED812732}"/>
              </a:ext>
            </a:extLst>
          </p:cNvPr>
          <p:cNvSpPr/>
          <p:nvPr userDrawn="1"/>
        </p:nvSpPr>
        <p:spPr>
          <a:xfrm flipH="1">
            <a:off x="10231073" y="5335924"/>
            <a:ext cx="182460" cy="19954"/>
          </a:xfrm>
          <a:custGeom>
            <a:avLst/>
            <a:gdLst>
              <a:gd name="connsiteX0" fmla="*/ 182461 w 182460"/>
              <a:gd name="connsiteY0" fmla="*/ 0 h 19954"/>
              <a:gd name="connsiteX1" fmla="*/ 181365 w 182460"/>
              <a:gd name="connsiteY1" fmla="*/ 19955 h 19954"/>
              <a:gd name="connsiteX2" fmla="*/ 1095 w 182460"/>
              <a:gd name="connsiteY2" fmla="*/ 19955 h 19954"/>
              <a:gd name="connsiteX3" fmla="*/ 0 w 182460"/>
              <a:gd name="connsiteY3" fmla="*/ 0 h 19954"/>
              <a:gd name="connsiteX4" fmla="*/ 182461 w 182460"/>
              <a:gd name="connsiteY4" fmla="*/ 0 h 19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60" h="19954">
                <a:moveTo>
                  <a:pt x="182461" y="0"/>
                </a:moveTo>
                <a:lnTo>
                  <a:pt x="181365" y="19955"/>
                </a:lnTo>
                <a:lnTo>
                  <a:pt x="1095" y="19955"/>
                </a:lnTo>
                <a:lnTo>
                  <a:pt x="0" y="0"/>
                </a:lnTo>
                <a:lnTo>
                  <a:pt x="182461" y="0"/>
                </a:lnTo>
                <a:close/>
              </a:path>
            </a:pathLst>
          </a:custGeom>
          <a:solidFill>
            <a:schemeClr val="accent4"/>
          </a:solidFill>
          <a:ln w="9525" cap="flat">
            <a:noFill/>
            <a:prstDash val="solid"/>
            <a:miter/>
          </a:ln>
        </p:spPr>
        <p:txBody>
          <a:bodyPr rtlCol="0" anchor="ctr"/>
          <a:lstStyle/>
          <a:p>
            <a:endParaRPr lang="zh-CN" altLang="en-US"/>
          </a:p>
        </p:txBody>
      </p:sp>
      <p:sp>
        <p:nvSpPr>
          <p:cNvPr id="33" name="任意多边形: 形状 32">
            <a:extLst>
              <a:ext uri="{FF2B5EF4-FFF2-40B4-BE49-F238E27FC236}">
                <a16:creationId xmlns:a16="http://schemas.microsoft.com/office/drawing/2014/main" id="{BACDF5EA-8AF0-6C8E-84EE-455989A118A3}"/>
              </a:ext>
            </a:extLst>
          </p:cNvPr>
          <p:cNvSpPr/>
          <p:nvPr userDrawn="1"/>
        </p:nvSpPr>
        <p:spPr>
          <a:xfrm flipH="1">
            <a:off x="10233568" y="5380815"/>
            <a:ext cx="177479" cy="19954"/>
          </a:xfrm>
          <a:custGeom>
            <a:avLst/>
            <a:gdLst>
              <a:gd name="connsiteX0" fmla="*/ 177479 w 177479"/>
              <a:gd name="connsiteY0" fmla="*/ 0 h 19954"/>
              <a:gd name="connsiteX1" fmla="*/ 176336 w 177479"/>
              <a:gd name="connsiteY1" fmla="*/ 19955 h 19954"/>
              <a:gd name="connsiteX2" fmla="*/ 1153 w 177479"/>
              <a:gd name="connsiteY2" fmla="*/ 19955 h 19954"/>
              <a:gd name="connsiteX3" fmla="*/ 0 w 177479"/>
              <a:gd name="connsiteY3" fmla="*/ 0 h 19954"/>
              <a:gd name="connsiteX4" fmla="*/ 177479 w 177479"/>
              <a:gd name="connsiteY4" fmla="*/ 0 h 19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79" h="19954">
                <a:moveTo>
                  <a:pt x="177479" y="0"/>
                </a:moveTo>
                <a:lnTo>
                  <a:pt x="176336" y="19955"/>
                </a:lnTo>
                <a:lnTo>
                  <a:pt x="1153" y="19955"/>
                </a:lnTo>
                <a:lnTo>
                  <a:pt x="0" y="0"/>
                </a:lnTo>
                <a:lnTo>
                  <a:pt x="177479" y="0"/>
                </a:lnTo>
                <a:close/>
              </a:path>
            </a:pathLst>
          </a:custGeom>
          <a:solidFill>
            <a:schemeClr val="accent4"/>
          </a:solidFill>
          <a:ln w="9525" cap="flat">
            <a:noFill/>
            <a:prstDash val="solid"/>
            <a:miter/>
          </a:ln>
        </p:spPr>
        <p:txBody>
          <a:bodyPr rtlCol="0" anchor="ctr"/>
          <a:lstStyle/>
          <a:p>
            <a:endParaRPr lang="zh-CN" altLang="en-US"/>
          </a:p>
        </p:txBody>
      </p:sp>
      <p:sp>
        <p:nvSpPr>
          <p:cNvPr id="34" name="任意多边形: 形状 33">
            <a:extLst>
              <a:ext uri="{FF2B5EF4-FFF2-40B4-BE49-F238E27FC236}">
                <a16:creationId xmlns:a16="http://schemas.microsoft.com/office/drawing/2014/main" id="{8C9F04C4-DF0E-D33E-7E14-741F152DF8B7}"/>
              </a:ext>
            </a:extLst>
          </p:cNvPr>
          <p:cNvSpPr/>
          <p:nvPr userDrawn="1"/>
        </p:nvSpPr>
        <p:spPr>
          <a:xfrm flipH="1">
            <a:off x="10307224" y="5201831"/>
            <a:ext cx="515141" cy="203588"/>
          </a:xfrm>
          <a:custGeom>
            <a:avLst/>
            <a:gdLst>
              <a:gd name="connsiteX0" fmla="*/ 479204 w 515141"/>
              <a:gd name="connsiteY0" fmla="*/ 32215 h 203588"/>
              <a:gd name="connsiteX1" fmla="*/ 344406 w 515141"/>
              <a:gd name="connsiteY1" fmla="*/ 45540 h 203588"/>
              <a:gd name="connsiteX2" fmla="*/ 334891 w 515141"/>
              <a:gd name="connsiteY2" fmla="*/ 59494 h 203588"/>
              <a:gd name="connsiteX3" fmla="*/ -208 w 515141"/>
              <a:gd name="connsiteY3" fmla="*/ -198 h 203588"/>
              <a:gd name="connsiteX4" fmla="*/ 69763 w 515141"/>
              <a:gd name="connsiteY4" fmla="*/ 162250 h 203588"/>
              <a:gd name="connsiteX5" fmla="*/ 377249 w 515141"/>
              <a:gd name="connsiteY5" fmla="*/ 194026 h 203588"/>
              <a:gd name="connsiteX6" fmla="*/ 505589 w 515141"/>
              <a:gd name="connsiteY6" fmla="*/ 148448 h 203588"/>
              <a:gd name="connsiteX7" fmla="*/ 479204 w 515141"/>
              <a:gd name="connsiteY7" fmla="*/ 32215 h 20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141" h="203588">
                <a:moveTo>
                  <a:pt x="479204" y="32215"/>
                </a:moveTo>
                <a:cubicBezTo>
                  <a:pt x="438304" y="-1332"/>
                  <a:pt x="377953" y="4640"/>
                  <a:pt x="344406" y="45540"/>
                </a:cubicBezTo>
                <a:cubicBezTo>
                  <a:pt x="340835" y="49903"/>
                  <a:pt x="337653" y="54570"/>
                  <a:pt x="334891" y="59494"/>
                </a:cubicBezTo>
                <a:lnTo>
                  <a:pt x="-208" y="-198"/>
                </a:lnTo>
                <a:lnTo>
                  <a:pt x="69763" y="162250"/>
                </a:lnTo>
                <a:lnTo>
                  <a:pt x="377249" y="194026"/>
                </a:lnTo>
                <a:cubicBezTo>
                  <a:pt x="425283" y="216876"/>
                  <a:pt x="482738" y="196473"/>
                  <a:pt x="505589" y="148448"/>
                </a:cubicBezTo>
                <a:cubicBezTo>
                  <a:pt x="524705" y="108262"/>
                  <a:pt x="513799" y="60209"/>
                  <a:pt x="479204" y="32215"/>
                </a:cubicBezTo>
                <a:close/>
              </a:path>
            </a:pathLst>
          </a:custGeom>
          <a:solidFill>
            <a:schemeClr val="accent4"/>
          </a:solidFill>
          <a:ln w="9525" cap="flat">
            <a:noFill/>
            <a:prstDash val="solid"/>
            <a:miter/>
          </a:ln>
        </p:spPr>
        <p:txBody>
          <a:bodyPr rtlCol="0" anchor="ctr"/>
          <a:lstStyle/>
          <a:p>
            <a:endParaRPr lang="zh-CN" altLang="en-US"/>
          </a:p>
        </p:txBody>
      </p:sp>
      <p:sp>
        <p:nvSpPr>
          <p:cNvPr id="35" name="任意多边形: 形状 34">
            <a:extLst>
              <a:ext uri="{FF2B5EF4-FFF2-40B4-BE49-F238E27FC236}">
                <a16:creationId xmlns:a16="http://schemas.microsoft.com/office/drawing/2014/main" id="{BE330B83-5FC3-7DE1-A19A-7F9F352CA7EA}"/>
              </a:ext>
            </a:extLst>
          </p:cNvPr>
          <p:cNvSpPr/>
          <p:nvPr userDrawn="1"/>
        </p:nvSpPr>
        <p:spPr>
          <a:xfrm flipH="1">
            <a:off x="10560838" y="4591626"/>
            <a:ext cx="900506" cy="806257"/>
          </a:xfrm>
          <a:custGeom>
            <a:avLst/>
            <a:gdLst>
              <a:gd name="connsiteX0" fmla="*/ 900298 w 900506"/>
              <a:gd name="connsiteY0" fmla="*/ 806059 h 806257"/>
              <a:gd name="connsiteX1" fmla="*/ 286155 w 900506"/>
              <a:gd name="connsiteY1" fmla="*/ 757777 h 806257"/>
              <a:gd name="connsiteX2" fmla="*/ 284936 w 900506"/>
              <a:gd name="connsiteY2" fmla="*/ 755453 h 806257"/>
              <a:gd name="connsiteX3" fmla="*/ 15654 w 900506"/>
              <a:gd name="connsiteY3" fmla="*/ 209080 h 806257"/>
              <a:gd name="connsiteX4" fmla="*/ 16121 w 900506"/>
              <a:gd name="connsiteY4" fmla="*/ 21047 h 806257"/>
              <a:gd name="connsiteX5" fmla="*/ 16740 w 900506"/>
              <a:gd name="connsiteY5" fmla="*/ 19570 h 806257"/>
              <a:gd name="connsiteX6" fmla="*/ 18121 w 900506"/>
              <a:gd name="connsiteY6" fmla="*/ 18770 h 806257"/>
              <a:gd name="connsiteX7" fmla="*/ 195391 w 900506"/>
              <a:gd name="connsiteY7" fmla="*/ 46574 h 806257"/>
              <a:gd name="connsiteX8" fmla="*/ 420067 w 900506"/>
              <a:gd name="connsiteY8" fmla="*/ 455015 h 806257"/>
              <a:gd name="connsiteX9" fmla="*/ 443994 w 900506"/>
              <a:gd name="connsiteY9" fmla="*/ 541350 h 806257"/>
              <a:gd name="connsiteX10" fmla="*/ 883382 w 900506"/>
              <a:gd name="connsiteY10" fmla="*/ 639762 h 80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0506" h="806257">
                <a:moveTo>
                  <a:pt x="900298" y="806059"/>
                </a:moveTo>
                <a:lnTo>
                  <a:pt x="286155" y="757777"/>
                </a:lnTo>
                <a:lnTo>
                  <a:pt x="284936" y="755453"/>
                </a:lnTo>
                <a:cubicBezTo>
                  <a:pt x="282583" y="751014"/>
                  <a:pt x="49897" y="310216"/>
                  <a:pt x="15654" y="209080"/>
                </a:cubicBezTo>
                <a:cubicBezTo>
                  <a:pt x="-5653" y="148187"/>
                  <a:pt x="-5491" y="81835"/>
                  <a:pt x="16121" y="21047"/>
                </a:cubicBezTo>
                <a:lnTo>
                  <a:pt x="16740" y="19570"/>
                </a:lnTo>
                <a:lnTo>
                  <a:pt x="18121" y="18770"/>
                </a:lnTo>
                <a:cubicBezTo>
                  <a:pt x="76433" y="-14615"/>
                  <a:pt x="150100" y="-3061"/>
                  <a:pt x="195391" y="46574"/>
                </a:cubicBezTo>
                <a:cubicBezTo>
                  <a:pt x="300919" y="163474"/>
                  <a:pt x="377833" y="303301"/>
                  <a:pt x="420067" y="455015"/>
                </a:cubicBezTo>
                <a:lnTo>
                  <a:pt x="443994" y="541350"/>
                </a:lnTo>
                <a:lnTo>
                  <a:pt x="883382" y="639762"/>
                </a:lnTo>
                <a:close/>
              </a:path>
            </a:pathLst>
          </a:custGeom>
          <a:solidFill>
            <a:srgbClr val="002FA7"/>
          </a:solidFill>
          <a:ln w="9525" cap="flat">
            <a:noFill/>
            <a:prstDash val="solid"/>
            <a:miter/>
          </a:ln>
        </p:spPr>
        <p:txBody>
          <a:bodyPr rtlCol="0" anchor="ctr"/>
          <a:lstStyle/>
          <a:p>
            <a:endParaRPr lang="zh-CN" altLang="en-US"/>
          </a:p>
        </p:txBody>
      </p:sp>
      <p:sp>
        <p:nvSpPr>
          <p:cNvPr id="36" name="任意多边形: 形状 35">
            <a:extLst>
              <a:ext uri="{FF2B5EF4-FFF2-40B4-BE49-F238E27FC236}">
                <a16:creationId xmlns:a16="http://schemas.microsoft.com/office/drawing/2014/main" id="{821B2AF2-A0EB-B577-8673-1E1AF15425F2}"/>
              </a:ext>
            </a:extLst>
          </p:cNvPr>
          <p:cNvSpPr/>
          <p:nvPr userDrawn="1"/>
        </p:nvSpPr>
        <p:spPr>
          <a:xfrm flipH="1">
            <a:off x="7320098" y="6527690"/>
            <a:ext cx="4883201" cy="22688"/>
          </a:xfrm>
          <a:custGeom>
            <a:avLst/>
            <a:gdLst>
              <a:gd name="connsiteX0" fmla="*/ 4871659 w 4883201"/>
              <a:gd name="connsiteY0" fmla="*/ 22490 h 22688"/>
              <a:gd name="connsiteX1" fmla="*/ 11108 w 4883201"/>
              <a:gd name="connsiteY1" fmla="*/ 22490 h 22688"/>
              <a:gd name="connsiteX2" fmla="*/ -208 w 4883201"/>
              <a:gd name="connsiteY2" fmla="*/ 11108 h 22688"/>
              <a:gd name="connsiteX3" fmla="*/ 11108 w 4883201"/>
              <a:gd name="connsiteY3" fmla="*/ -198 h 22688"/>
              <a:gd name="connsiteX4" fmla="*/ 4871659 w 4883201"/>
              <a:gd name="connsiteY4" fmla="*/ -198 h 22688"/>
              <a:gd name="connsiteX5" fmla="*/ 4882993 w 4883201"/>
              <a:gd name="connsiteY5" fmla="*/ 11146 h 22688"/>
              <a:gd name="connsiteX6" fmla="*/ 4871659 w 4883201"/>
              <a:gd name="connsiteY6" fmla="*/ 22480 h 2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3201" h="22688">
                <a:moveTo>
                  <a:pt x="4871659" y="22490"/>
                </a:moveTo>
                <a:lnTo>
                  <a:pt x="11108" y="22490"/>
                </a:lnTo>
                <a:cubicBezTo>
                  <a:pt x="4840" y="22471"/>
                  <a:pt x="-227" y="17375"/>
                  <a:pt x="-208" y="11108"/>
                </a:cubicBezTo>
                <a:cubicBezTo>
                  <a:pt x="-189" y="4869"/>
                  <a:pt x="4869" y="-179"/>
                  <a:pt x="11108" y="-198"/>
                </a:cubicBezTo>
                <a:lnTo>
                  <a:pt x="4871659" y="-198"/>
                </a:lnTo>
                <a:cubicBezTo>
                  <a:pt x="4877916" y="-198"/>
                  <a:pt x="4882993" y="4879"/>
                  <a:pt x="4882993" y="11146"/>
                </a:cubicBezTo>
                <a:cubicBezTo>
                  <a:pt x="4882993" y="17404"/>
                  <a:pt x="4877916" y="22480"/>
                  <a:pt x="4871659" y="22480"/>
                </a:cubicBezTo>
                <a:close/>
              </a:path>
            </a:pathLst>
          </a:custGeom>
          <a:solidFill>
            <a:schemeClr val="accent4"/>
          </a:solidFill>
          <a:ln w="9525" cap="flat">
            <a:noFill/>
            <a:prstDash val="solid"/>
            <a:miter/>
          </a:ln>
        </p:spPr>
        <p:txBody>
          <a:bodyPr rtlCol="0" anchor="ctr"/>
          <a:lstStyle/>
          <a:p>
            <a:endParaRPr lang="zh-CN" altLang="en-US"/>
          </a:p>
        </p:txBody>
      </p:sp>
      <p:sp>
        <p:nvSpPr>
          <p:cNvPr id="37" name="任意多边形: 形状 36">
            <a:extLst>
              <a:ext uri="{FF2B5EF4-FFF2-40B4-BE49-F238E27FC236}">
                <a16:creationId xmlns:a16="http://schemas.microsoft.com/office/drawing/2014/main" id="{56E2AE45-AC35-5C4A-5785-EE63CBC693B4}"/>
              </a:ext>
            </a:extLst>
          </p:cNvPr>
          <p:cNvSpPr/>
          <p:nvPr userDrawn="1"/>
        </p:nvSpPr>
        <p:spPr>
          <a:xfrm flipH="1">
            <a:off x="11221483" y="3686476"/>
            <a:ext cx="59795" cy="83890"/>
          </a:xfrm>
          <a:custGeom>
            <a:avLst/>
            <a:gdLst>
              <a:gd name="connsiteX0" fmla="*/ 35804 w 59795"/>
              <a:gd name="connsiteY0" fmla="*/ 83692 h 83890"/>
              <a:gd name="connsiteX1" fmla="*/ 13201 w 59795"/>
              <a:gd name="connsiteY1" fmla="*/ 67452 h 83890"/>
              <a:gd name="connsiteX2" fmla="*/ 1085 w 59795"/>
              <a:gd name="connsiteY2" fmla="*/ 31333 h 83890"/>
              <a:gd name="connsiteX3" fmla="*/ 15897 w 59795"/>
              <a:gd name="connsiteY3" fmla="*/ 1091 h 83890"/>
              <a:gd name="connsiteX4" fmla="*/ 46139 w 59795"/>
              <a:gd name="connsiteY4" fmla="*/ 15902 h 83890"/>
              <a:gd name="connsiteX5" fmla="*/ 46234 w 59795"/>
              <a:gd name="connsiteY5" fmla="*/ 16188 h 83890"/>
              <a:gd name="connsiteX6" fmla="*/ 58350 w 59795"/>
              <a:gd name="connsiteY6" fmla="*/ 52307 h 83890"/>
              <a:gd name="connsiteX7" fmla="*/ 43357 w 59795"/>
              <a:gd name="connsiteY7" fmla="*/ 82463 h 83890"/>
              <a:gd name="connsiteX8" fmla="*/ 43348 w 59795"/>
              <a:gd name="connsiteY8" fmla="*/ 82463 h 83890"/>
              <a:gd name="connsiteX9" fmla="*/ 35804 w 59795"/>
              <a:gd name="connsiteY9" fmla="*/ 83692 h 8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795" h="83890">
                <a:moveTo>
                  <a:pt x="35804" y="83692"/>
                </a:moveTo>
                <a:cubicBezTo>
                  <a:pt x="25565" y="83692"/>
                  <a:pt x="16468" y="77158"/>
                  <a:pt x="13201" y="67452"/>
                </a:cubicBezTo>
                <a:lnTo>
                  <a:pt x="1085" y="31333"/>
                </a:lnTo>
                <a:cubicBezTo>
                  <a:pt x="-3182" y="18893"/>
                  <a:pt x="3457" y="5358"/>
                  <a:pt x="15897" y="1091"/>
                </a:cubicBezTo>
                <a:cubicBezTo>
                  <a:pt x="28337" y="-3166"/>
                  <a:pt x="41881" y="3463"/>
                  <a:pt x="46139" y="15902"/>
                </a:cubicBezTo>
                <a:cubicBezTo>
                  <a:pt x="46167" y="15998"/>
                  <a:pt x="46205" y="16093"/>
                  <a:pt x="46234" y="16188"/>
                </a:cubicBezTo>
                <a:lnTo>
                  <a:pt x="58350" y="52307"/>
                </a:lnTo>
                <a:cubicBezTo>
                  <a:pt x="62522" y="64775"/>
                  <a:pt x="55807" y="78263"/>
                  <a:pt x="43357" y="82463"/>
                </a:cubicBezTo>
                <a:lnTo>
                  <a:pt x="43348" y="82463"/>
                </a:lnTo>
                <a:cubicBezTo>
                  <a:pt x="40919" y="83273"/>
                  <a:pt x="38366" y="83692"/>
                  <a:pt x="35804" y="83692"/>
                </a:cubicBezTo>
                <a:close/>
              </a:path>
            </a:pathLst>
          </a:custGeom>
          <a:solidFill>
            <a:schemeClr val="accent1"/>
          </a:solidFill>
          <a:ln w="9525" cap="flat">
            <a:noFill/>
            <a:prstDash val="solid"/>
            <a:miter/>
          </a:ln>
        </p:spPr>
        <p:txBody>
          <a:bodyPr rtlCol="0" anchor="ctr"/>
          <a:lstStyle/>
          <a:p>
            <a:endParaRPr lang="zh-CN" altLang="en-US"/>
          </a:p>
        </p:txBody>
      </p:sp>
      <p:sp>
        <p:nvSpPr>
          <p:cNvPr id="38" name="任意多边形: 形状 37">
            <a:extLst>
              <a:ext uri="{FF2B5EF4-FFF2-40B4-BE49-F238E27FC236}">
                <a16:creationId xmlns:a16="http://schemas.microsoft.com/office/drawing/2014/main" id="{E4A7037D-A42B-50E1-D363-998A2BFF601C}"/>
              </a:ext>
            </a:extLst>
          </p:cNvPr>
          <p:cNvSpPr/>
          <p:nvPr userDrawn="1"/>
        </p:nvSpPr>
        <p:spPr>
          <a:xfrm flipH="1">
            <a:off x="11193748" y="3781625"/>
            <a:ext cx="58053" cy="84267"/>
          </a:xfrm>
          <a:custGeom>
            <a:avLst/>
            <a:gdLst>
              <a:gd name="connsiteX0" fmla="*/ 33988 w 58053"/>
              <a:gd name="connsiteY0" fmla="*/ 84069 h 84267"/>
              <a:gd name="connsiteX1" fmla="*/ 11118 w 58053"/>
              <a:gd name="connsiteY1" fmla="*/ 66752 h 84267"/>
              <a:gd name="connsiteX2" fmla="*/ 698 w 58053"/>
              <a:gd name="connsiteY2" fmla="*/ 30110 h 84267"/>
              <a:gd name="connsiteX3" fmla="*/ 17129 w 58053"/>
              <a:gd name="connsiteY3" fmla="*/ 706 h 84267"/>
              <a:gd name="connsiteX4" fmla="*/ 46513 w 58053"/>
              <a:gd name="connsiteY4" fmla="*/ 17089 h 84267"/>
              <a:gd name="connsiteX5" fmla="*/ 56934 w 58053"/>
              <a:gd name="connsiteY5" fmla="*/ 53732 h 84267"/>
              <a:gd name="connsiteX6" fmla="*/ 40532 w 58053"/>
              <a:gd name="connsiteY6" fmla="*/ 83145 h 84267"/>
              <a:gd name="connsiteX7" fmla="*/ 40532 w 58053"/>
              <a:gd name="connsiteY7" fmla="*/ 83155 h 84267"/>
              <a:gd name="connsiteX8" fmla="*/ 33988 w 58053"/>
              <a:gd name="connsiteY8" fmla="*/ 84069 h 8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53" h="84267">
                <a:moveTo>
                  <a:pt x="33988" y="84069"/>
                </a:moveTo>
                <a:cubicBezTo>
                  <a:pt x="23358" y="84040"/>
                  <a:pt x="14033" y="76982"/>
                  <a:pt x="11118" y="66752"/>
                </a:cubicBezTo>
                <a:lnTo>
                  <a:pt x="698" y="30110"/>
                </a:lnTo>
                <a:cubicBezTo>
                  <a:pt x="-2883" y="17451"/>
                  <a:pt x="4470" y="4288"/>
                  <a:pt x="17129" y="706"/>
                </a:cubicBezTo>
                <a:cubicBezTo>
                  <a:pt x="29759" y="-2866"/>
                  <a:pt x="42913" y="4459"/>
                  <a:pt x="46513" y="17089"/>
                </a:cubicBezTo>
                <a:lnTo>
                  <a:pt x="56934" y="53732"/>
                </a:lnTo>
                <a:cubicBezTo>
                  <a:pt x="60525" y="66381"/>
                  <a:pt x="53190" y="79554"/>
                  <a:pt x="40532" y="83145"/>
                </a:cubicBezTo>
                <a:cubicBezTo>
                  <a:pt x="40532" y="83155"/>
                  <a:pt x="40532" y="83155"/>
                  <a:pt x="40532" y="83155"/>
                </a:cubicBezTo>
                <a:cubicBezTo>
                  <a:pt x="38408" y="83754"/>
                  <a:pt x="36198" y="84069"/>
                  <a:pt x="33988" y="84069"/>
                </a:cubicBezTo>
                <a:close/>
              </a:path>
            </a:pathLst>
          </a:custGeom>
          <a:solidFill>
            <a:schemeClr val="accent1"/>
          </a:solidFill>
          <a:ln w="9525" cap="flat">
            <a:noFill/>
            <a:prstDash val="solid"/>
            <a:miter/>
          </a:ln>
        </p:spPr>
        <p:txBody>
          <a:bodyPr rtlCol="0" anchor="ctr"/>
          <a:lstStyle/>
          <a:p>
            <a:endParaRPr lang="zh-CN" altLang="en-US"/>
          </a:p>
        </p:txBody>
      </p:sp>
      <p:sp>
        <p:nvSpPr>
          <p:cNvPr id="39" name="任意多边形: 形状 38">
            <a:extLst>
              <a:ext uri="{FF2B5EF4-FFF2-40B4-BE49-F238E27FC236}">
                <a16:creationId xmlns:a16="http://schemas.microsoft.com/office/drawing/2014/main" id="{A2FBADB5-B409-4528-BAE1-DD9FB05A720E}"/>
              </a:ext>
            </a:extLst>
          </p:cNvPr>
          <p:cNvSpPr/>
          <p:nvPr userDrawn="1"/>
        </p:nvSpPr>
        <p:spPr>
          <a:xfrm rot="10800000" flipH="1">
            <a:off x="10473884" y="5943494"/>
            <a:ext cx="200474" cy="332213"/>
          </a:xfrm>
          <a:custGeom>
            <a:avLst/>
            <a:gdLst>
              <a:gd name="connsiteX0" fmla="*/ -208 w 200474"/>
              <a:gd name="connsiteY0" fmla="*/ -198 h 332213"/>
              <a:gd name="connsiteX1" fmla="*/ 200267 w 200474"/>
              <a:gd name="connsiteY1" fmla="*/ -198 h 332213"/>
              <a:gd name="connsiteX2" fmla="*/ 200267 w 200474"/>
              <a:gd name="connsiteY2" fmla="*/ 332016 h 332213"/>
              <a:gd name="connsiteX3" fmla="*/ -208 w 200474"/>
              <a:gd name="connsiteY3" fmla="*/ 332016 h 332213"/>
            </a:gdLst>
            <a:ahLst/>
            <a:cxnLst>
              <a:cxn ang="0">
                <a:pos x="connsiteX0" y="connsiteY0"/>
              </a:cxn>
              <a:cxn ang="0">
                <a:pos x="connsiteX1" y="connsiteY1"/>
              </a:cxn>
              <a:cxn ang="0">
                <a:pos x="connsiteX2" y="connsiteY2"/>
              </a:cxn>
              <a:cxn ang="0">
                <a:pos x="connsiteX3" y="connsiteY3"/>
              </a:cxn>
            </a:cxnLst>
            <a:rect l="l" t="t" r="r" b="b"/>
            <a:pathLst>
              <a:path w="200474" h="332213">
                <a:moveTo>
                  <a:pt x="-208" y="-198"/>
                </a:moveTo>
                <a:lnTo>
                  <a:pt x="200267" y="-198"/>
                </a:lnTo>
                <a:lnTo>
                  <a:pt x="200267" y="332016"/>
                </a:lnTo>
                <a:lnTo>
                  <a:pt x="-208" y="332016"/>
                </a:lnTo>
                <a:close/>
              </a:path>
            </a:pathLst>
          </a:custGeom>
          <a:solidFill>
            <a:schemeClr val="accent4"/>
          </a:solidFill>
          <a:ln w="9525" cap="flat">
            <a:noFill/>
            <a:prstDash val="solid"/>
            <a:miter/>
          </a:ln>
        </p:spPr>
        <p:txBody>
          <a:bodyPr rtlCol="0" anchor="ctr"/>
          <a:lstStyle/>
          <a:p>
            <a:endParaRPr lang="zh-CN" altLang="en-US"/>
          </a:p>
        </p:txBody>
      </p:sp>
      <p:sp>
        <p:nvSpPr>
          <p:cNvPr id="40" name="矩形: 圆角 39">
            <a:extLst>
              <a:ext uri="{FF2B5EF4-FFF2-40B4-BE49-F238E27FC236}">
                <a16:creationId xmlns:a16="http://schemas.microsoft.com/office/drawing/2014/main" id="{16C35032-56ED-346B-0883-044908B55E47}"/>
              </a:ext>
            </a:extLst>
          </p:cNvPr>
          <p:cNvSpPr/>
          <p:nvPr userDrawn="1"/>
        </p:nvSpPr>
        <p:spPr>
          <a:xfrm>
            <a:off x="1240492" y="958253"/>
            <a:ext cx="9320346" cy="2086668"/>
          </a:xfrm>
          <a:prstGeom prst="roundRect">
            <a:avLst>
              <a:gd name="adj" fmla="val 588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a:extLst>
              <a:ext uri="{FF2B5EF4-FFF2-40B4-BE49-F238E27FC236}">
                <a16:creationId xmlns:a16="http://schemas.microsoft.com/office/drawing/2014/main" id="{5BABD3BF-5E5B-9F73-21DD-9C33E5480E44}"/>
              </a:ext>
            </a:extLst>
          </p:cNvPr>
          <p:cNvSpPr/>
          <p:nvPr userDrawn="1"/>
        </p:nvSpPr>
        <p:spPr>
          <a:xfrm flipH="1">
            <a:off x="9089648" y="593469"/>
            <a:ext cx="1188901" cy="944365"/>
          </a:xfrm>
          <a:custGeom>
            <a:avLst/>
            <a:gdLst>
              <a:gd name="connsiteX0" fmla="*/ 18796 w 1081087"/>
              <a:gd name="connsiteY0" fmla="*/ 858589 h 858726"/>
              <a:gd name="connsiteX1" fmla="*/ 18796 w 1081087"/>
              <a:gd name="connsiteY1" fmla="*/ 107303 h 858726"/>
              <a:gd name="connsiteX2" fmla="*/ 107283 w 1081087"/>
              <a:gd name="connsiteY2" fmla="*/ 18913 h 858726"/>
              <a:gd name="connsiteX3" fmla="*/ 1080834 w 1081087"/>
              <a:gd name="connsiteY3" fmla="*/ 18913 h 858726"/>
              <a:gd name="connsiteX4" fmla="*/ 1080834 w 1081087"/>
              <a:gd name="connsiteY4" fmla="*/ -137 h 858726"/>
              <a:gd name="connsiteX5" fmla="*/ 107283 w 1081087"/>
              <a:gd name="connsiteY5" fmla="*/ -137 h 858726"/>
              <a:gd name="connsiteX6" fmla="*/ -254 w 1081087"/>
              <a:gd name="connsiteY6" fmla="*/ 107303 h 858726"/>
              <a:gd name="connsiteX7" fmla="*/ -254 w 1081087"/>
              <a:gd name="connsiteY7" fmla="*/ 858590 h 85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1087" h="858726">
                <a:moveTo>
                  <a:pt x="18796" y="858589"/>
                </a:moveTo>
                <a:lnTo>
                  <a:pt x="18796" y="107303"/>
                </a:lnTo>
                <a:cubicBezTo>
                  <a:pt x="18879" y="58483"/>
                  <a:pt x="58463" y="18942"/>
                  <a:pt x="107283" y="18913"/>
                </a:cubicBezTo>
                <a:lnTo>
                  <a:pt x="1080834" y="18913"/>
                </a:lnTo>
                <a:lnTo>
                  <a:pt x="1080834" y="-137"/>
                </a:lnTo>
                <a:lnTo>
                  <a:pt x="107283" y="-137"/>
                </a:lnTo>
                <a:cubicBezTo>
                  <a:pt x="47946" y="-97"/>
                  <a:pt x="-161" y="47966"/>
                  <a:pt x="-254" y="107303"/>
                </a:cubicBezTo>
                <a:lnTo>
                  <a:pt x="-254" y="858590"/>
                </a:lnTo>
                <a:close/>
              </a:path>
            </a:pathLst>
          </a:custGeom>
          <a:solidFill>
            <a:schemeClr val="accent1"/>
          </a:solidFill>
          <a:ln w="9525"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858FE8F6-96A3-2FFA-B331-AA4D4F7A0815}"/>
              </a:ext>
            </a:extLst>
          </p:cNvPr>
          <p:cNvSpPr/>
          <p:nvPr userDrawn="1"/>
        </p:nvSpPr>
        <p:spPr>
          <a:xfrm flipH="1">
            <a:off x="9089646" y="2606275"/>
            <a:ext cx="1188903" cy="944365"/>
          </a:xfrm>
          <a:custGeom>
            <a:avLst/>
            <a:gdLst>
              <a:gd name="connsiteX0" fmla="*/ 86374 w 1081088"/>
              <a:gd name="connsiteY0" fmla="*/ 837047 h 858726"/>
              <a:gd name="connsiteX1" fmla="*/ 18797 w 1081088"/>
              <a:gd name="connsiteY1" fmla="*/ 751052 h 858726"/>
              <a:gd name="connsiteX2" fmla="*/ 18797 w 1081088"/>
              <a:gd name="connsiteY2" fmla="*/ -137 h 858726"/>
              <a:gd name="connsiteX3" fmla="*/ -254 w 1081088"/>
              <a:gd name="connsiteY3" fmla="*/ -137 h 858726"/>
              <a:gd name="connsiteX4" fmla="*/ -254 w 1081088"/>
              <a:gd name="connsiteY4" fmla="*/ 751052 h 858726"/>
              <a:gd name="connsiteX5" fmla="*/ 81858 w 1081088"/>
              <a:gd name="connsiteY5" fmla="*/ 855548 h 858726"/>
              <a:gd name="connsiteX6" fmla="*/ 105856 w 1081088"/>
              <a:gd name="connsiteY6" fmla="*/ 858590 h 858726"/>
              <a:gd name="connsiteX7" fmla="*/ 1080834 w 1081088"/>
              <a:gd name="connsiteY7" fmla="*/ 858590 h 858726"/>
              <a:gd name="connsiteX8" fmla="*/ 1080834 w 1081088"/>
              <a:gd name="connsiteY8" fmla="*/ 839540 h 858726"/>
              <a:gd name="connsiteX9" fmla="*/ 105973 w 1081088"/>
              <a:gd name="connsiteY9" fmla="*/ 839540 h 858726"/>
              <a:gd name="connsiteX10" fmla="*/ 86374 w 1081088"/>
              <a:gd name="connsiteY10" fmla="*/ 837047 h 85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1088" h="858726">
                <a:moveTo>
                  <a:pt x="86374" y="837047"/>
                </a:moveTo>
                <a:cubicBezTo>
                  <a:pt x="46644" y="827502"/>
                  <a:pt x="18677" y="791912"/>
                  <a:pt x="18797" y="751052"/>
                </a:cubicBezTo>
                <a:lnTo>
                  <a:pt x="18797" y="-137"/>
                </a:lnTo>
                <a:lnTo>
                  <a:pt x="-254" y="-137"/>
                </a:lnTo>
                <a:lnTo>
                  <a:pt x="-254" y="751052"/>
                </a:lnTo>
                <a:cubicBezTo>
                  <a:pt x="-402" y="800702"/>
                  <a:pt x="33581" y="843949"/>
                  <a:pt x="81858" y="855548"/>
                </a:cubicBezTo>
                <a:cubicBezTo>
                  <a:pt x="89715" y="857476"/>
                  <a:pt x="97767" y="858496"/>
                  <a:pt x="105856" y="858590"/>
                </a:cubicBezTo>
                <a:lnTo>
                  <a:pt x="1080834" y="858590"/>
                </a:lnTo>
                <a:lnTo>
                  <a:pt x="1080834" y="839540"/>
                </a:lnTo>
                <a:lnTo>
                  <a:pt x="105973" y="839540"/>
                </a:lnTo>
                <a:cubicBezTo>
                  <a:pt x="99366" y="839456"/>
                  <a:pt x="92791" y="838620"/>
                  <a:pt x="86374" y="837047"/>
                </a:cubicBezTo>
                <a:close/>
              </a:path>
            </a:pathLst>
          </a:custGeom>
          <a:solidFill>
            <a:schemeClr val="accent1"/>
          </a:solidFill>
          <a:ln w="9525" cap="flat">
            <a:noFill/>
            <a:prstDash val="solid"/>
            <a:miter/>
          </a:ln>
        </p:spPr>
        <p:txBody>
          <a:bodyPr rtlCol="0" anchor="ctr"/>
          <a:lstStyle/>
          <a:p>
            <a:endParaRPr lang="zh-CN" altLang="en-US"/>
          </a:p>
        </p:txBody>
      </p:sp>
      <p:sp>
        <p:nvSpPr>
          <p:cNvPr id="43" name="任意多边形: 形状 42">
            <a:extLst>
              <a:ext uri="{FF2B5EF4-FFF2-40B4-BE49-F238E27FC236}">
                <a16:creationId xmlns:a16="http://schemas.microsoft.com/office/drawing/2014/main" id="{A7879184-0F5E-A3BF-DD45-9802D285EC72}"/>
              </a:ext>
            </a:extLst>
          </p:cNvPr>
          <p:cNvSpPr/>
          <p:nvPr userDrawn="1"/>
        </p:nvSpPr>
        <p:spPr>
          <a:xfrm flipH="1">
            <a:off x="1511025" y="2606275"/>
            <a:ext cx="1188901" cy="944365"/>
          </a:xfrm>
          <a:custGeom>
            <a:avLst/>
            <a:gdLst>
              <a:gd name="connsiteX0" fmla="*/ 1061784 w 1081087"/>
              <a:gd name="connsiteY0" fmla="*/ -137 h 858726"/>
              <a:gd name="connsiteX1" fmla="*/ 1061784 w 1081087"/>
              <a:gd name="connsiteY1" fmla="*/ 751052 h 858726"/>
              <a:gd name="connsiteX2" fmla="*/ 973296 w 1081087"/>
              <a:gd name="connsiteY2" fmla="*/ 839540 h 858726"/>
              <a:gd name="connsiteX3" fmla="*/ -254 w 1081087"/>
              <a:gd name="connsiteY3" fmla="*/ 839540 h 858726"/>
              <a:gd name="connsiteX4" fmla="*/ -254 w 1081087"/>
              <a:gd name="connsiteY4" fmla="*/ 858590 h 858726"/>
              <a:gd name="connsiteX5" fmla="*/ 973296 w 1081087"/>
              <a:gd name="connsiteY5" fmla="*/ 858590 h 858726"/>
              <a:gd name="connsiteX6" fmla="*/ 1080833 w 1081087"/>
              <a:gd name="connsiteY6" fmla="*/ 751052 h 858726"/>
              <a:gd name="connsiteX7" fmla="*/ 1080834 w 1081087"/>
              <a:gd name="connsiteY7" fmla="*/ -137 h 85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1087" h="858726">
                <a:moveTo>
                  <a:pt x="1061784" y="-137"/>
                </a:moveTo>
                <a:lnTo>
                  <a:pt x="1061784" y="751052"/>
                </a:lnTo>
                <a:cubicBezTo>
                  <a:pt x="1061727" y="799899"/>
                  <a:pt x="1022143" y="839483"/>
                  <a:pt x="973296" y="839540"/>
                </a:cubicBezTo>
                <a:lnTo>
                  <a:pt x="-254" y="839540"/>
                </a:lnTo>
                <a:lnTo>
                  <a:pt x="-254" y="858590"/>
                </a:lnTo>
                <a:lnTo>
                  <a:pt x="973296" y="858590"/>
                </a:lnTo>
                <a:cubicBezTo>
                  <a:pt x="1032660" y="858524"/>
                  <a:pt x="1080767" y="810416"/>
                  <a:pt x="1080833" y="751052"/>
                </a:cubicBezTo>
                <a:lnTo>
                  <a:pt x="1080834" y="-137"/>
                </a:lnTo>
                <a:close/>
              </a:path>
            </a:pathLst>
          </a:custGeom>
          <a:solidFill>
            <a:schemeClr val="accent1"/>
          </a:solidFill>
          <a:ln w="9525" cap="flat">
            <a:noFill/>
            <a:prstDash val="solid"/>
            <a:miter/>
          </a:ln>
        </p:spPr>
        <p:txBody>
          <a:bodyPr rtlCol="0" anchor="ctr"/>
          <a:lstStyle/>
          <a:p>
            <a:endParaRPr lang="zh-CN" altLang="en-US"/>
          </a:p>
        </p:txBody>
      </p:sp>
      <p:sp>
        <p:nvSpPr>
          <p:cNvPr id="44" name="任意多边形: 形状 43">
            <a:extLst>
              <a:ext uri="{FF2B5EF4-FFF2-40B4-BE49-F238E27FC236}">
                <a16:creationId xmlns:a16="http://schemas.microsoft.com/office/drawing/2014/main" id="{F5238964-8174-90EE-7FA2-4F479C0ECD79}"/>
              </a:ext>
            </a:extLst>
          </p:cNvPr>
          <p:cNvSpPr/>
          <p:nvPr userDrawn="1"/>
        </p:nvSpPr>
        <p:spPr>
          <a:xfrm flipH="1">
            <a:off x="1479600" y="593468"/>
            <a:ext cx="1188903" cy="944365"/>
          </a:xfrm>
          <a:custGeom>
            <a:avLst/>
            <a:gdLst>
              <a:gd name="connsiteX0" fmla="*/ 1014075 w 1081088"/>
              <a:gd name="connsiteY0" fmla="*/ 28899 h 858726"/>
              <a:gd name="connsiteX1" fmla="*/ 1028181 w 1081088"/>
              <a:gd name="connsiteY1" fmla="*/ 38117 h 858726"/>
              <a:gd name="connsiteX2" fmla="*/ 1061784 w 1081088"/>
              <a:gd name="connsiteY2" fmla="*/ 107303 h 858726"/>
              <a:gd name="connsiteX3" fmla="*/ 1061784 w 1081088"/>
              <a:gd name="connsiteY3" fmla="*/ 858590 h 858726"/>
              <a:gd name="connsiteX4" fmla="*/ 1080834 w 1081088"/>
              <a:gd name="connsiteY4" fmla="*/ 858590 h 858726"/>
              <a:gd name="connsiteX5" fmla="*/ 1080834 w 1081088"/>
              <a:gd name="connsiteY5" fmla="*/ 107303 h 858726"/>
              <a:gd name="connsiteX6" fmla="*/ 1040037 w 1081088"/>
              <a:gd name="connsiteY6" fmla="*/ 23206 h 858726"/>
              <a:gd name="connsiteX7" fmla="*/ 1022852 w 1081088"/>
              <a:gd name="connsiteY7" fmla="*/ 11993 h 858726"/>
              <a:gd name="connsiteX8" fmla="*/ 973296 w 1081088"/>
              <a:gd name="connsiteY8" fmla="*/ -136 h 858726"/>
              <a:gd name="connsiteX9" fmla="*/ -254 w 1081088"/>
              <a:gd name="connsiteY9" fmla="*/ -136 h 858726"/>
              <a:gd name="connsiteX10" fmla="*/ -254 w 1081088"/>
              <a:gd name="connsiteY10" fmla="*/ 18914 h 858726"/>
              <a:gd name="connsiteX11" fmla="*/ 973296 w 1081088"/>
              <a:gd name="connsiteY11" fmla="*/ 18914 h 858726"/>
              <a:gd name="connsiteX12" fmla="*/ 1014075 w 1081088"/>
              <a:gd name="connsiteY12" fmla="*/ 28899 h 85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088" h="858726">
                <a:moveTo>
                  <a:pt x="1014075" y="28899"/>
                </a:moveTo>
                <a:cubicBezTo>
                  <a:pt x="1019073" y="31493"/>
                  <a:pt x="1023799" y="34581"/>
                  <a:pt x="1028181" y="38117"/>
                </a:cubicBezTo>
                <a:cubicBezTo>
                  <a:pt x="1049463" y="54754"/>
                  <a:pt x="1061865" y="80290"/>
                  <a:pt x="1061784" y="107303"/>
                </a:cubicBezTo>
                <a:lnTo>
                  <a:pt x="1061784" y="858590"/>
                </a:lnTo>
                <a:lnTo>
                  <a:pt x="1080834" y="858590"/>
                </a:lnTo>
                <a:lnTo>
                  <a:pt x="1080834" y="107303"/>
                </a:lnTo>
                <a:cubicBezTo>
                  <a:pt x="1080943" y="74477"/>
                  <a:pt x="1065886" y="43440"/>
                  <a:pt x="1040037" y="23206"/>
                </a:cubicBezTo>
                <a:cubicBezTo>
                  <a:pt x="1034696" y="18906"/>
                  <a:pt x="1028939" y="15149"/>
                  <a:pt x="1022852" y="11993"/>
                </a:cubicBezTo>
                <a:cubicBezTo>
                  <a:pt x="1007565" y="3981"/>
                  <a:pt x="990555" y="-182"/>
                  <a:pt x="973296" y="-136"/>
                </a:cubicBezTo>
                <a:lnTo>
                  <a:pt x="-254" y="-136"/>
                </a:lnTo>
                <a:lnTo>
                  <a:pt x="-254" y="18914"/>
                </a:lnTo>
                <a:lnTo>
                  <a:pt x="973296" y="18914"/>
                </a:lnTo>
                <a:cubicBezTo>
                  <a:pt x="987499" y="18876"/>
                  <a:pt x="1001496" y="22304"/>
                  <a:pt x="1014075" y="28899"/>
                </a:cubicBezTo>
                <a:close/>
              </a:path>
            </a:pathLst>
          </a:custGeom>
          <a:solidFill>
            <a:schemeClr val="accent1"/>
          </a:solidFill>
          <a:ln w="9525" cap="flat">
            <a:noFill/>
            <a:prstDash val="solid"/>
            <a:miter/>
          </a:ln>
        </p:spPr>
        <p:txBody>
          <a:bodyPr rtlCol="0" anchor="ctr"/>
          <a:lstStyle/>
          <a:p>
            <a:endParaRPr lang="zh-CN" altLang="en-US"/>
          </a:p>
        </p:txBody>
      </p:sp>
      <p:sp>
        <p:nvSpPr>
          <p:cNvPr id="45" name="矩形: 圆角 44">
            <a:extLst>
              <a:ext uri="{FF2B5EF4-FFF2-40B4-BE49-F238E27FC236}">
                <a16:creationId xmlns:a16="http://schemas.microsoft.com/office/drawing/2014/main" id="{EB0D08AF-8899-435E-D907-89F689170FE4}"/>
              </a:ext>
            </a:extLst>
          </p:cNvPr>
          <p:cNvSpPr/>
          <p:nvPr userDrawn="1"/>
        </p:nvSpPr>
        <p:spPr>
          <a:xfrm>
            <a:off x="1240492" y="4613260"/>
            <a:ext cx="2335832" cy="488363"/>
          </a:xfrm>
          <a:prstGeom prst="roundRect">
            <a:avLst>
              <a:gd name="adj" fmla="val 1331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形状 48">
            <a:extLst>
              <a:ext uri="{FF2B5EF4-FFF2-40B4-BE49-F238E27FC236}">
                <a16:creationId xmlns:a16="http://schemas.microsoft.com/office/drawing/2014/main" id="{97062F3D-BEBA-B0C5-2EBB-1FB657234205}"/>
              </a:ext>
            </a:extLst>
          </p:cNvPr>
          <p:cNvSpPr/>
          <p:nvPr userDrawn="1"/>
        </p:nvSpPr>
        <p:spPr>
          <a:xfrm>
            <a:off x="9291492" y="1008807"/>
            <a:ext cx="208126" cy="212765"/>
          </a:xfrm>
          <a:custGeom>
            <a:avLst/>
            <a:gdLst>
              <a:gd name="connsiteX0" fmla="*/ 208127 w 208126"/>
              <a:gd name="connsiteY0" fmla="*/ 106383 h 212765"/>
              <a:gd name="connsiteX1" fmla="*/ 104064 w 208126"/>
              <a:gd name="connsiteY1" fmla="*/ 212766 h 212765"/>
              <a:gd name="connsiteX2" fmla="*/ 0 w 208126"/>
              <a:gd name="connsiteY2" fmla="*/ 106383 h 212765"/>
              <a:gd name="connsiteX3" fmla="*/ 104064 w 208126"/>
              <a:gd name="connsiteY3" fmla="*/ 0 h 212765"/>
              <a:gd name="connsiteX4" fmla="*/ 208127 w 208126"/>
              <a:gd name="connsiteY4" fmla="*/ 106383 h 2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26" h="212765">
                <a:moveTo>
                  <a:pt x="208127" y="106383"/>
                </a:moveTo>
                <a:cubicBezTo>
                  <a:pt x="208127" y="165136"/>
                  <a:pt x="161536" y="212766"/>
                  <a:pt x="104064" y="212766"/>
                </a:cubicBezTo>
                <a:cubicBezTo>
                  <a:pt x="46591" y="212766"/>
                  <a:pt x="0" y="165136"/>
                  <a:pt x="0" y="106383"/>
                </a:cubicBezTo>
                <a:cubicBezTo>
                  <a:pt x="0" y="47629"/>
                  <a:pt x="46591" y="0"/>
                  <a:pt x="104064" y="0"/>
                </a:cubicBezTo>
                <a:cubicBezTo>
                  <a:pt x="161536" y="0"/>
                  <a:pt x="208127" y="47629"/>
                  <a:pt x="208127" y="106383"/>
                </a:cubicBezTo>
                <a:close/>
              </a:path>
            </a:pathLst>
          </a:custGeom>
          <a:solidFill>
            <a:schemeClr val="accent1"/>
          </a:solidFill>
          <a:ln w="9525" cap="flat">
            <a:noFill/>
            <a:prstDash val="solid"/>
            <a:miter/>
          </a:ln>
        </p:spPr>
        <p:txBody>
          <a:bodyPr rtlCol="0" anchor="ctr"/>
          <a:lstStyle/>
          <a:p>
            <a:endParaRPr lang="zh-CN" altLang="en-US"/>
          </a:p>
        </p:txBody>
      </p:sp>
      <p:sp>
        <p:nvSpPr>
          <p:cNvPr id="50" name="任意多边形: 形状 49">
            <a:extLst>
              <a:ext uri="{FF2B5EF4-FFF2-40B4-BE49-F238E27FC236}">
                <a16:creationId xmlns:a16="http://schemas.microsoft.com/office/drawing/2014/main" id="{996F8943-94B4-30C5-5B14-778A915F92BA}"/>
              </a:ext>
            </a:extLst>
          </p:cNvPr>
          <p:cNvSpPr/>
          <p:nvPr userDrawn="1"/>
        </p:nvSpPr>
        <p:spPr>
          <a:xfrm>
            <a:off x="9650985" y="1008807"/>
            <a:ext cx="208126" cy="212765"/>
          </a:xfrm>
          <a:custGeom>
            <a:avLst/>
            <a:gdLst>
              <a:gd name="connsiteX0" fmla="*/ 208127 w 208126"/>
              <a:gd name="connsiteY0" fmla="*/ 106383 h 212765"/>
              <a:gd name="connsiteX1" fmla="*/ 104064 w 208126"/>
              <a:gd name="connsiteY1" fmla="*/ 212766 h 212765"/>
              <a:gd name="connsiteX2" fmla="*/ 0 w 208126"/>
              <a:gd name="connsiteY2" fmla="*/ 106383 h 212765"/>
              <a:gd name="connsiteX3" fmla="*/ 104064 w 208126"/>
              <a:gd name="connsiteY3" fmla="*/ 0 h 212765"/>
              <a:gd name="connsiteX4" fmla="*/ 208127 w 208126"/>
              <a:gd name="connsiteY4" fmla="*/ 106383 h 2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26" h="212765">
                <a:moveTo>
                  <a:pt x="208127" y="106383"/>
                </a:moveTo>
                <a:cubicBezTo>
                  <a:pt x="208127" y="165136"/>
                  <a:pt x="161536" y="212766"/>
                  <a:pt x="104064" y="212766"/>
                </a:cubicBezTo>
                <a:cubicBezTo>
                  <a:pt x="46591" y="212766"/>
                  <a:pt x="0" y="165136"/>
                  <a:pt x="0" y="106383"/>
                </a:cubicBezTo>
                <a:cubicBezTo>
                  <a:pt x="0" y="47629"/>
                  <a:pt x="46591" y="0"/>
                  <a:pt x="104064" y="0"/>
                </a:cubicBezTo>
                <a:cubicBezTo>
                  <a:pt x="161536" y="0"/>
                  <a:pt x="208127" y="47629"/>
                  <a:pt x="208127" y="106383"/>
                </a:cubicBezTo>
                <a:close/>
              </a:path>
            </a:pathLst>
          </a:custGeom>
          <a:solidFill>
            <a:schemeClr val="accent1"/>
          </a:solidFill>
          <a:ln w="9525" cap="flat">
            <a:noFill/>
            <a:prstDash val="solid"/>
            <a:miter/>
          </a:ln>
        </p:spPr>
        <p:txBody>
          <a:bodyPr rtlCol="0" anchor="ctr"/>
          <a:lstStyle/>
          <a:p>
            <a:endParaRPr lang="zh-CN" altLang="en-US"/>
          </a:p>
        </p:txBody>
      </p:sp>
      <p:sp>
        <p:nvSpPr>
          <p:cNvPr id="51" name="任意多边形: 形状 50">
            <a:extLst>
              <a:ext uri="{FF2B5EF4-FFF2-40B4-BE49-F238E27FC236}">
                <a16:creationId xmlns:a16="http://schemas.microsoft.com/office/drawing/2014/main" id="{129B9517-5B26-BB8A-600A-7A5422E84E14}"/>
              </a:ext>
            </a:extLst>
          </p:cNvPr>
          <p:cNvSpPr/>
          <p:nvPr userDrawn="1"/>
        </p:nvSpPr>
        <p:spPr>
          <a:xfrm>
            <a:off x="10010478" y="1008807"/>
            <a:ext cx="208126" cy="212765"/>
          </a:xfrm>
          <a:custGeom>
            <a:avLst/>
            <a:gdLst>
              <a:gd name="connsiteX0" fmla="*/ 208127 w 208126"/>
              <a:gd name="connsiteY0" fmla="*/ 106383 h 212765"/>
              <a:gd name="connsiteX1" fmla="*/ 104064 w 208126"/>
              <a:gd name="connsiteY1" fmla="*/ 212766 h 212765"/>
              <a:gd name="connsiteX2" fmla="*/ 0 w 208126"/>
              <a:gd name="connsiteY2" fmla="*/ 106383 h 212765"/>
              <a:gd name="connsiteX3" fmla="*/ 104064 w 208126"/>
              <a:gd name="connsiteY3" fmla="*/ 0 h 212765"/>
              <a:gd name="connsiteX4" fmla="*/ 208127 w 208126"/>
              <a:gd name="connsiteY4" fmla="*/ 106383 h 21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26" h="212765">
                <a:moveTo>
                  <a:pt x="208127" y="106383"/>
                </a:moveTo>
                <a:cubicBezTo>
                  <a:pt x="208127" y="165136"/>
                  <a:pt x="161536" y="212766"/>
                  <a:pt x="104064" y="212766"/>
                </a:cubicBezTo>
                <a:cubicBezTo>
                  <a:pt x="46591" y="212766"/>
                  <a:pt x="0" y="165136"/>
                  <a:pt x="0" y="106383"/>
                </a:cubicBezTo>
                <a:cubicBezTo>
                  <a:pt x="0" y="47629"/>
                  <a:pt x="46591" y="0"/>
                  <a:pt x="104064" y="0"/>
                </a:cubicBezTo>
                <a:cubicBezTo>
                  <a:pt x="161536" y="0"/>
                  <a:pt x="208127" y="47629"/>
                  <a:pt x="208127" y="106383"/>
                </a:cubicBezTo>
                <a:close/>
              </a:path>
            </a:pathLst>
          </a:custGeom>
          <a:solidFill>
            <a:schemeClr val="accent1"/>
          </a:solidFill>
          <a:ln w="9525" cap="flat">
            <a:noFill/>
            <a:prstDash val="solid"/>
            <a:miter/>
          </a:ln>
        </p:spPr>
        <p:txBody>
          <a:bodyPr rtlCol="0" anchor="ctr"/>
          <a:lstStyle/>
          <a:p>
            <a:endParaRPr lang="zh-CN" altLang="en-US"/>
          </a:p>
        </p:txBody>
      </p:sp>
      <p:sp>
        <p:nvSpPr>
          <p:cNvPr id="52" name="矩形: 圆角 51">
            <a:extLst>
              <a:ext uri="{FF2B5EF4-FFF2-40B4-BE49-F238E27FC236}">
                <a16:creationId xmlns:a16="http://schemas.microsoft.com/office/drawing/2014/main" id="{39FF1E8B-4127-8E6D-9D8F-96570FB89596}"/>
              </a:ext>
            </a:extLst>
          </p:cNvPr>
          <p:cNvSpPr/>
          <p:nvPr userDrawn="1"/>
        </p:nvSpPr>
        <p:spPr>
          <a:xfrm>
            <a:off x="1227814" y="6054903"/>
            <a:ext cx="993261" cy="472860"/>
          </a:xfrm>
          <a:prstGeom prst="roundRect">
            <a:avLst>
              <a:gd name="adj" fmla="val 5000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形状 52">
            <a:extLst>
              <a:ext uri="{FF2B5EF4-FFF2-40B4-BE49-F238E27FC236}">
                <a16:creationId xmlns:a16="http://schemas.microsoft.com/office/drawing/2014/main" id="{AD4F2E02-6C99-1168-2F24-CEC901BABA49}"/>
              </a:ext>
            </a:extLst>
          </p:cNvPr>
          <p:cNvSpPr/>
          <p:nvPr userDrawn="1"/>
        </p:nvSpPr>
        <p:spPr>
          <a:xfrm>
            <a:off x="1724444" y="6039399"/>
            <a:ext cx="496631" cy="488364"/>
          </a:xfrm>
          <a:custGeom>
            <a:avLst/>
            <a:gdLst>
              <a:gd name="connsiteX0" fmla="*/ 248956 w 498420"/>
              <a:gd name="connsiteY0" fmla="*/ 498284 h 498420"/>
              <a:gd name="connsiteX1" fmla="*/ -254 w 498420"/>
              <a:gd name="connsiteY1" fmla="*/ 249074 h 498420"/>
              <a:gd name="connsiteX2" fmla="*/ 248956 w 498420"/>
              <a:gd name="connsiteY2" fmla="*/ -137 h 498420"/>
              <a:gd name="connsiteX3" fmla="*/ 498167 w 498420"/>
              <a:gd name="connsiteY3" fmla="*/ 249074 h 498420"/>
              <a:gd name="connsiteX4" fmla="*/ 248956 w 498420"/>
              <a:gd name="connsiteY4" fmla="*/ 498284 h 498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20" h="498420">
                <a:moveTo>
                  <a:pt x="248956" y="498284"/>
                </a:moveTo>
                <a:cubicBezTo>
                  <a:pt x="111321" y="498284"/>
                  <a:pt x="-254" y="386709"/>
                  <a:pt x="-254" y="249074"/>
                </a:cubicBezTo>
                <a:cubicBezTo>
                  <a:pt x="-254" y="111438"/>
                  <a:pt x="111321" y="-137"/>
                  <a:pt x="248956" y="-137"/>
                </a:cubicBezTo>
                <a:cubicBezTo>
                  <a:pt x="386592" y="-137"/>
                  <a:pt x="498167" y="111438"/>
                  <a:pt x="498167" y="249074"/>
                </a:cubicBezTo>
                <a:cubicBezTo>
                  <a:pt x="498167" y="386709"/>
                  <a:pt x="386592" y="498284"/>
                  <a:pt x="248956" y="498284"/>
                </a:cubicBezTo>
                <a:close/>
              </a:path>
            </a:pathLst>
          </a:custGeom>
          <a:solidFill>
            <a:schemeClr val="accent4"/>
          </a:solidFill>
          <a:ln w="9525" cap="flat">
            <a:noFill/>
            <a:prstDash val="solid"/>
            <a:miter/>
          </a:ln>
        </p:spPr>
        <p:txBody>
          <a:bodyPr rtlCol="0" anchor="ctr"/>
          <a:lstStyle/>
          <a:p>
            <a:endParaRPr lang="zh-CN" altLang="en-US"/>
          </a:p>
        </p:txBody>
      </p:sp>
      <p:sp>
        <p:nvSpPr>
          <p:cNvPr id="54" name="任意多边形: 形状 53">
            <a:extLst>
              <a:ext uri="{FF2B5EF4-FFF2-40B4-BE49-F238E27FC236}">
                <a16:creationId xmlns:a16="http://schemas.microsoft.com/office/drawing/2014/main" id="{E5D2EE67-C553-06AE-BC7D-F9BCFFFA4658}"/>
              </a:ext>
            </a:extLst>
          </p:cNvPr>
          <p:cNvSpPr/>
          <p:nvPr userDrawn="1"/>
        </p:nvSpPr>
        <p:spPr>
          <a:xfrm>
            <a:off x="1835018" y="6163708"/>
            <a:ext cx="275482" cy="275458"/>
          </a:xfrm>
          <a:custGeom>
            <a:avLst/>
            <a:gdLst>
              <a:gd name="connsiteX0" fmla="*/ 101398 w 275482"/>
              <a:gd name="connsiteY0" fmla="*/ 275322 h 275458"/>
              <a:gd name="connsiteX1" fmla="*/ 77854 w 275482"/>
              <a:gd name="connsiteY1" fmla="*/ 263546 h 275458"/>
              <a:gd name="connsiteX2" fmla="*/ 5666 w 275482"/>
              <a:gd name="connsiteY2" fmla="*/ 167294 h 275458"/>
              <a:gd name="connsiteX3" fmla="*/ 11479 w 275482"/>
              <a:gd name="connsiteY3" fmla="*/ 126077 h 275458"/>
              <a:gd name="connsiteX4" fmla="*/ 52696 w 275482"/>
              <a:gd name="connsiteY4" fmla="*/ 131891 h 275458"/>
              <a:gd name="connsiteX5" fmla="*/ 52760 w 275482"/>
              <a:gd name="connsiteY5" fmla="*/ 131976 h 275458"/>
              <a:gd name="connsiteX6" fmla="*/ 99987 w 275482"/>
              <a:gd name="connsiteY6" fmla="*/ 194941 h 275458"/>
              <a:gd name="connsiteX7" fmla="*/ 221286 w 275482"/>
              <a:gd name="connsiteY7" fmla="*/ 12995 h 275458"/>
              <a:gd name="connsiteX8" fmla="*/ 262097 w 275482"/>
              <a:gd name="connsiteY8" fmla="*/ 4795 h 275458"/>
              <a:gd name="connsiteX9" fmla="*/ 270297 w 275482"/>
              <a:gd name="connsiteY9" fmla="*/ 45606 h 275458"/>
              <a:gd name="connsiteX10" fmla="*/ 270267 w 275482"/>
              <a:gd name="connsiteY10" fmla="*/ 45650 h 275458"/>
              <a:gd name="connsiteX11" fmla="*/ 125891 w 275482"/>
              <a:gd name="connsiteY11" fmla="*/ 262215 h 275458"/>
              <a:gd name="connsiteX12" fmla="*/ 102217 w 275482"/>
              <a:gd name="connsiteY12" fmla="*/ 275313 h 275458"/>
              <a:gd name="connsiteX13" fmla="*/ 101398 w 275482"/>
              <a:gd name="connsiteY13" fmla="*/ 275322 h 27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482" h="275458">
                <a:moveTo>
                  <a:pt x="101398" y="275322"/>
                </a:moveTo>
                <a:cubicBezTo>
                  <a:pt x="92134" y="275322"/>
                  <a:pt x="83410" y="270959"/>
                  <a:pt x="77854" y="263546"/>
                </a:cubicBezTo>
                <a:lnTo>
                  <a:pt x="5666" y="167294"/>
                </a:lnTo>
                <a:cubicBezTo>
                  <a:pt x="-4111" y="154306"/>
                  <a:pt x="-1508" y="135853"/>
                  <a:pt x="11479" y="126077"/>
                </a:cubicBezTo>
                <a:cubicBezTo>
                  <a:pt x="24466" y="116301"/>
                  <a:pt x="42920" y="118904"/>
                  <a:pt x="52696" y="131891"/>
                </a:cubicBezTo>
                <a:cubicBezTo>
                  <a:pt x="52717" y="131919"/>
                  <a:pt x="52739" y="131947"/>
                  <a:pt x="52760" y="131976"/>
                </a:cubicBezTo>
                <a:lnTo>
                  <a:pt x="99987" y="194941"/>
                </a:lnTo>
                <a:lnTo>
                  <a:pt x="221286" y="12995"/>
                </a:lnTo>
                <a:cubicBezTo>
                  <a:pt x="230291" y="-538"/>
                  <a:pt x="248563" y="-4210"/>
                  <a:pt x="262097" y="4795"/>
                </a:cubicBezTo>
                <a:cubicBezTo>
                  <a:pt x="275631" y="13800"/>
                  <a:pt x="279302" y="32071"/>
                  <a:pt x="270297" y="45606"/>
                </a:cubicBezTo>
                <a:cubicBezTo>
                  <a:pt x="270287" y="45620"/>
                  <a:pt x="270277" y="45635"/>
                  <a:pt x="270267" y="45650"/>
                </a:cubicBezTo>
                <a:lnTo>
                  <a:pt x="125891" y="262215"/>
                </a:lnTo>
                <a:cubicBezTo>
                  <a:pt x="120592" y="270162"/>
                  <a:pt x="111766" y="275045"/>
                  <a:pt x="102217" y="275313"/>
                </a:cubicBezTo>
                <a:cubicBezTo>
                  <a:pt x="101945" y="275317"/>
                  <a:pt x="101671" y="275322"/>
                  <a:pt x="101398" y="275322"/>
                </a:cubicBezTo>
                <a:close/>
              </a:path>
            </a:pathLst>
          </a:custGeom>
          <a:solidFill>
            <a:schemeClr val="accent1"/>
          </a:solidFill>
          <a:ln w="9525" cap="flat">
            <a:noFill/>
            <a:prstDash val="solid"/>
            <a:miter/>
          </a:ln>
        </p:spPr>
        <p:txBody>
          <a:bodyPr rtlCol="0" anchor="ctr"/>
          <a:lstStyle/>
          <a:p>
            <a:endParaRPr lang="zh-CN" altLang="en-US"/>
          </a:p>
        </p:txBody>
      </p:sp>
    </p:spTree>
    <p:extLst>
      <p:ext uri="{BB962C8B-B14F-4D97-AF65-F5344CB8AC3E}">
        <p14:creationId xmlns:p14="http://schemas.microsoft.com/office/powerpoint/2010/main" val="4027060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141610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4" r:id="rId6"/>
    <p:sldLayoutId id="2147483662" r:id="rId7"/>
    <p:sldLayoutId id="2147483665" r:id="rId8"/>
    <p:sldLayoutId id="2147483655" r:id="rId9"/>
    <p:sldLayoutId id="2147483663"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AC2797F-2A27-4903-5EBA-7FE8CAB6A4C2}"/>
              </a:ext>
            </a:extLst>
          </p:cNvPr>
          <p:cNvSpPr txBox="1"/>
          <p:nvPr/>
        </p:nvSpPr>
        <p:spPr>
          <a:xfrm>
            <a:off x="2184343" y="1683129"/>
            <a:ext cx="9097362" cy="769441"/>
          </a:xfrm>
          <a:prstGeom prst="rect">
            <a:avLst/>
          </a:prstGeom>
          <a:noFill/>
        </p:spPr>
        <p:txBody>
          <a:bodyPr wrap="none" rtlCol="0">
            <a:noAutofit/>
          </a:bodyPr>
          <a:lstStyle/>
          <a:p>
            <a:r>
              <a:rPr lang="zh-CN" altLang="en-US" sz="4400" b="1" dirty="0">
                <a:latin typeface="+mj-ea"/>
                <a:ea typeface="+mj-ea"/>
              </a:rPr>
              <a:t>蓝色插画风数字化报告汇报</a:t>
            </a:r>
            <a:r>
              <a:rPr lang="en-US" altLang="zh-CN" sz="4400" b="1" dirty="0">
                <a:latin typeface="+mj-ea"/>
                <a:ea typeface="+mj-ea"/>
              </a:rPr>
              <a:t>PPT</a:t>
            </a:r>
            <a:r>
              <a:rPr lang="zh-CN" altLang="en-US" sz="4400" b="1" dirty="0">
                <a:latin typeface="+mj-ea"/>
                <a:ea typeface="+mj-ea"/>
              </a:rPr>
              <a:t>模板</a:t>
            </a:r>
          </a:p>
        </p:txBody>
      </p:sp>
      <p:sp>
        <p:nvSpPr>
          <p:cNvPr id="3" name="文本框 2">
            <a:extLst>
              <a:ext uri="{FF2B5EF4-FFF2-40B4-BE49-F238E27FC236}">
                <a16:creationId xmlns:a16="http://schemas.microsoft.com/office/drawing/2014/main" id="{4FC9F8E8-08D1-AA14-5B0E-7E4573A78AE1}"/>
              </a:ext>
            </a:extLst>
          </p:cNvPr>
          <p:cNvSpPr txBox="1"/>
          <p:nvPr/>
        </p:nvSpPr>
        <p:spPr>
          <a:xfrm flipH="1">
            <a:off x="9114488" y="4297978"/>
            <a:ext cx="2148114" cy="369332"/>
          </a:xfrm>
          <a:prstGeom prst="rect">
            <a:avLst/>
          </a:prstGeom>
          <a:noFill/>
        </p:spPr>
        <p:txBody>
          <a:bodyPr wrap="square" lIns="0" tIns="0" rIns="0" bIns="0" rtlCol="0">
            <a:noAutofit/>
          </a:bodyPr>
          <a:lstStyle/>
          <a:p>
            <a:pPr>
              <a:lnSpc>
                <a:spcPct val="120000"/>
              </a:lnSpc>
            </a:pPr>
            <a:r>
              <a:rPr lang="zh-CN" altLang="en-US" dirty="0">
                <a:latin typeface="+mn-ea"/>
              </a:rPr>
              <a:t>汇报人：</a:t>
            </a:r>
            <a:r>
              <a:rPr lang="en-US" altLang="zh-CN" dirty="0" err="1">
                <a:latin typeface="+mn-ea"/>
              </a:rPr>
              <a:t>OfficePLUS</a:t>
            </a:r>
            <a:endParaRPr lang="zh-CN" altLang="en-US" dirty="0">
              <a:latin typeface="+mn-ea"/>
            </a:endParaRPr>
          </a:p>
        </p:txBody>
      </p:sp>
    </p:spTree>
    <p:extLst>
      <p:ext uri="{BB962C8B-B14F-4D97-AF65-F5344CB8AC3E}">
        <p14:creationId xmlns:p14="http://schemas.microsoft.com/office/powerpoint/2010/main" val="215880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a:extLst>
              <a:ext uri="{FF2B5EF4-FFF2-40B4-BE49-F238E27FC236}">
                <a16:creationId xmlns:a16="http://schemas.microsoft.com/office/drawing/2014/main" id="{8F5F52D2-EA07-1BD1-AD11-DD881407B462}"/>
              </a:ext>
            </a:extLst>
          </p:cNvPr>
          <p:cNvPicPr>
            <a:picLocks noChangeAspect="1"/>
          </p:cNvPicPr>
          <p:nvPr/>
        </p:nvPicPr>
        <p:blipFill rotWithShape="1">
          <a:blip r:embed="rId2">
            <a:biLevel thresh="25000"/>
            <a:extLst>
              <a:ext uri="{28A0092B-C50C-407E-A947-70E740481C1C}">
                <a14:useLocalDpi xmlns:a14="http://schemas.microsoft.com/office/drawing/2010/main" val="0"/>
              </a:ext>
            </a:extLst>
          </a:blip>
          <a:srcRect l="-125" t="32936" r="125" b="53545"/>
          <a:stretch/>
        </p:blipFill>
        <p:spPr>
          <a:xfrm>
            <a:off x="538288" y="3063392"/>
            <a:ext cx="11087655" cy="978837"/>
          </a:xfrm>
          <a:prstGeom prst="rect">
            <a:avLst/>
          </a:prstGeom>
        </p:spPr>
      </p:pic>
      <p:sp>
        <p:nvSpPr>
          <p:cNvPr id="4" name="文本框 3">
            <a:extLst>
              <a:ext uri="{FF2B5EF4-FFF2-40B4-BE49-F238E27FC236}">
                <a16:creationId xmlns:a16="http://schemas.microsoft.com/office/drawing/2014/main" id="{9AF28844-B01D-5D43-6232-08E9BCEF7D78}"/>
              </a:ext>
            </a:extLst>
          </p:cNvPr>
          <p:cNvSpPr txBox="1"/>
          <p:nvPr/>
        </p:nvSpPr>
        <p:spPr>
          <a:xfrm>
            <a:off x="1741466" y="383223"/>
            <a:ext cx="4048125" cy="381000"/>
          </a:xfrm>
          <a:prstGeom prst="rect">
            <a:avLst/>
          </a:prstGeom>
          <a:noFill/>
        </p:spPr>
        <p:txBody>
          <a:bodyPr wrap="none" lIns="0" tIns="0" rIns="0" bIns="0" rtlCol="0">
            <a:noAutofit/>
          </a:bodyPr>
          <a:lstStyle/>
          <a:p>
            <a:pPr algn="l">
              <a:lnSpc>
                <a:spcPct val="120000"/>
              </a:lnSpc>
            </a:pPr>
            <a:r>
              <a:rPr lang="zh-CN" altLang="en-US" sz="2400" dirty="0">
                <a:latin typeface="+mj-ea"/>
                <a:ea typeface="+mj-ea"/>
              </a:rPr>
              <a:t>数字化转型开发工具发展</a:t>
            </a:r>
          </a:p>
        </p:txBody>
      </p:sp>
      <p:sp>
        <p:nvSpPr>
          <p:cNvPr id="16" name="矩形 15">
            <a:extLst>
              <a:ext uri="{FF2B5EF4-FFF2-40B4-BE49-F238E27FC236}">
                <a16:creationId xmlns:a16="http://schemas.microsoft.com/office/drawing/2014/main" id="{F3E4256A-905E-8E6E-66AA-5DE32C8341AB}"/>
              </a:ext>
            </a:extLst>
          </p:cNvPr>
          <p:cNvSpPr/>
          <p:nvPr/>
        </p:nvSpPr>
        <p:spPr>
          <a:xfrm>
            <a:off x="537029" y="3048000"/>
            <a:ext cx="11088914" cy="994229"/>
          </a:xfrm>
          <a:prstGeom prst="rect">
            <a:avLst/>
          </a:prstGeom>
          <a:solidFill>
            <a:schemeClr val="accent1">
              <a:alpha val="92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半闭框 16">
            <a:extLst>
              <a:ext uri="{FF2B5EF4-FFF2-40B4-BE49-F238E27FC236}">
                <a16:creationId xmlns:a16="http://schemas.microsoft.com/office/drawing/2014/main" id="{232C9035-AA5F-4BAC-E542-4718A92FDA1C}"/>
              </a:ext>
            </a:extLst>
          </p:cNvPr>
          <p:cNvSpPr/>
          <p:nvPr/>
        </p:nvSpPr>
        <p:spPr>
          <a:xfrm rot="8103571">
            <a:off x="577609" y="3103973"/>
            <a:ext cx="195940" cy="195940"/>
          </a:xfrm>
          <a:prstGeom prst="halfFrame">
            <a:avLst>
              <a:gd name="adj1" fmla="val 25706"/>
              <a:gd name="adj2" fmla="val 2150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文本框 17">
            <a:extLst>
              <a:ext uri="{FF2B5EF4-FFF2-40B4-BE49-F238E27FC236}">
                <a16:creationId xmlns:a16="http://schemas.microsoft.com/office/drawing/2014/main" id="{3D843D96-2437-21D3-0CED-15D8B8BBBE10}"/>
              </a:ext>
            </a:extLst>
          </p:cNvPr>
          <p:cNvSpPr txBox="1"/>
          <p:nvPr/>
        </p:nvSpPr>
        <p:spPr>
          <a:xfrm>
            <a:off x="827066" y="2883293"/>
            <a:ext cx="914400" cy="914400"/>
          </a:xfrm>
          <a:prstGeom prst="rect">
            <a:avLst/>
          </a:prstGeom>
          <a:noFill/>
        </p:spPr>
        <p:txBody>
          <a:bodyPr wrap="none" lIns="0" tIns="0" rIns="0" bIns="0" rtlCol="0">
            <a:noAutofit/>
          </a:bodyPr>
          <a:lstStyle/>
          <a:p>
            <a:pPr algn="l">
              <a:lnSpc>
                <a:spcPct val="120000"/>
              </a:lnSpc>
            </a:pPr>
            <a:r>
              <a:rPr lang="en-US" altLang="zh-CN" sz="3600" b="1" dirty="0">
                <a:solidFill>
                  <a:schemeClr val="bg1"/>
                </a:solidFill>
              </a:rPr>
              <a:t>1980</a:t>
            </a:r>
            <a:endParaRPr lang="zh-CN" altLang="en-US" sz="3600" b="1" dirty="0">
              <a:solidFill>
                <a:schemeClr val="bg1"/>
              </a:solidFill>
            </a:endParaRPr>
          </a:p>
        </p:txBody>
      </p:sp>
      <p:sp>
        <p:nvSpPr>
          <p:cNvPr id="19" name="半闭框 18">
            <a:extLst>
              <a:ext uri="{FF2B5EF4-FFF2-40B4-BE49-F238E27FC236}">
                <a16:creationId xmlns:a16="http://schemas.microsoft.com/office/drawing/2014/main" id="{17A0A220-BD40-E7BD-E766-A2396EC4B8C3}"/>
              </a:ext>
            </a:extLst>
          </p:cNvPr>
          <p:cNvSpPr/>
          <p:nvPr/>
        </p:nvSpPr>
        <p:spPr>
          <a:xfrm rot="8103571">
            <a:off x="3125074" y="3805709"/>
            <a:ext cx="195940" cy="195940"/>
          </a:xfrm>
          <a:prstGeom prst="halfFrame">
            <a:avLst>
              <a:gd name="adj1" fmla="val 25706"/>
              <a:gd name="adj2" fmla="val 2150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文本框 19">
            <a:extLst>
              <a:ext uri="{FF2B5EF4-FFF2-40B4-BE49-F238E27FC236}">
                <a16:creationId xmlns:a16="http://schemas.microsoft.com/office/drawing/2014/main" id="{A3A0DB79-DF74-56A5-6EBC-16ADA956554F}"/>
              </a:ext>
            </a:extLst>
          </p:cNvPr>
          <p:cNvSpPr txBox="1"/>
          <p:nvPr/>
        </p:nvSpPr>
        <p:spPr>
          <a:xfrm>
            <a:off x="3374531" y="3585029"/>
            <a:ext cx="914400" cy="914400"/>
          </a:xfrm>
          <a:prstGeom prst="rect">
            <a:avLst/>
          </a:prstGeom>
          <a:noFill/>
        </p:spPr>
        <p:txBody>
          <a:bodyPr wrap="none" lIns="0" tIns="0" rIns="0" bIns="0" rtlCol="0">
            <a:noAutofit/>
          </a:bodyPr>
          <a:lstStyle/>
          <a:p>
            <a:pPr algn="l">
              <a:lnSpc>
                <a:spcPct val="120000"/>
              </a:lnSpc>
            </a:pPr>
            <a:r>
              <a:rPr lang="en-US" altLang="zh-CN" sz="3600" b="1" dirty="0">
                <a:solidFill>
                  <a:schemeClr val="bg1"/>
                </a:solidFill>
              </a:rPr>
              <a:t>2005</a:t>
            </a:r>
            <a:endParaRPr lang="zh-CN" altLang="en-US" sz="3600" b="1" dirty="0">
              <a:solidFill>
                <a:schemeClr val="bg1"/>
              </a:solidFill>
            </a:endParaRPr>
          </a:p>
        </p:txBody>
      </p:sp>
      <p:sp>
        <p:nvSpPr>
          <p:cNvPr id="23" name="半闭框 22">
            <a:extLst>
              <a:ext uri="{FF2B5EF4-FFF2-40B4-BE49-F238E27FC236}">
                <a16:creationId xmlns:a16="http://schemas.microsoft.com/office/drawing/2014/main" id="{DA92953D-4313-AB05-9087-132122A60E31}"/>
              </a:ext>
            </a:extLst>
          </p:cNvPr>
          <p:cNvSpPr/>
          <p:nvPr/>
        </p:nvSpPr>
        <p:spPr>
          <a:xfrm rot="8103571">
            <a:off x="5628081" y="3103973"/>
            <a:ext cx="195940" cy="195940"/>
          </a:xfrm>
          <a:prstGeom prst="halfFrame">
            <a:avLst>
              <a:gd name="adj1" fmla="val 25706"/>
              <a:gd name="adj2" fmla="val 2150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文本框 23">
            <a:extLst>
              <a:ext uri="{FF2B5EF4-FFF2-40B4-BE49-F238E27FC236}">
                <a16:creationId xmlns:a16="http://schemas.microsoft.com/office/drawing/2014/main" id="{6947E669-85E7-34D3-44BC-F1413089E4A1}"/>
              </a:ext>
            </a:extLst>
          </p:cNvPr>
          <p:cNvSpPr txBox="1"/>
          <p:nvPr/>
        </p:nvSpPr>
        <p:spPr>
          <a:xfrm>
            <a:off x="5877538" y="2883293"/>
            <a:ext cx="914400" cy="914400"/>
          </a:xfrm>
          <a:prstGeom prst="rect">
            <a:avLst/>
          </a:prstGeom>
          <a:noFill/>
        </p:spPr>
        <p:txBody>
          <a:bodyPr wrap="none" lIns="0" tIns="0" rIns="0" bIns="0" rtlCol="0">
            <a:noAutofit/>
          </a:bodyPr>
          <a:lstStyle/>
          <a:p>
            <a:pPr algn="l">
              <a:lnSpc>
                <a:spcPct val="120000"/>
              </a:lnSpc>
            </a:pPr>
            <a:r>
              <a:rPr lang="en-US" altLang="zh-CN" sz="3600" b="1" dirty="0">
                <a:solidFill>
                  <a:schemeClr val="bg1"/>
                </a:solidFill>
              </a:rPr>
              <a:t>2015</a:t>
            </a:r>
            <a:endParaRPr lang="zh-CN" altLang="en-US" sz="3600" b="1" dirty="0">
              <a:solidFill>
                <a:schemeClr val="bg1"/>
              </a:solidFill>
            </a:endParaRPr>
          </a:p>
        </p:txBody>
      </p:sp>
      <p:sp>
        <p:nvSpPr>
          <p:cNvPr id="25" name="半闭框 24">
            <a:extLst>
              <a:ext uri="{FF2B5EF4-FFF2-40B4-BE49-F238E27FC236}">
                <a16:creationId xmlns:a16="http://schemas.microsoft.com/office/drawing/2014/main" id="{590F7C5B-CB0A-8766-4210-CD4F0F2DF3C3}"/>
              </a:ext>
            </a:extLst>
          </p:cNvPr>
          <p:cNvSpPr/>
          <p:nvPr/>
        </p:nvSpPr>
        <p:spPr>
          <a:xfrm rot="8103571">
            <a:off x="10767153" y="3103973"/>
            <a:ext cx="195940" cy="195940"/>
          </a:xfrm>
          <a:prstGeom prst="halfFrame">
            <a:avLst>
              <a:gd name="adj1" fmla="val 25706"/>
              <a:gd name="adj2" fmla="val 2150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文本框 25">
            <a:extLst>
              <a:ext uri="{FF2B5EF4-FFF2-40B4-BE49-F238E27FC236}">
                <a16:creationId xmlns:a16="http://schemas.microsoft.com/office/drawing/2014/main" id="{48A882FB-29C0-7878-0054-3B7ECFC12B5F}"/>
              </a:ext>
            </a:extLst>
          </p:cNvPr>
          <p:cNvSpPr txBox="1"/>
          <p:nvPr/>
        </p:nvSpPr>
        <p:spPr>
          <a:xfrm>
            <a:off x="10290711" y="2883293"/>
            <a:ext cx="914400" cy="914400"/>
          </a:xfrm>
          <a:prstGeom prst="rect">
            <a:avLst/>
          </a:prstGeom>
          <a:noFill/>
        </p:spPr>
        <p:txBody>
          <a:bodyPr wrap="none" lIns="0" tIns="0" rIns="0" bIns="0" rtlCol="0">
            <a:noAutofit/>
          </a:bodyPr>
          <a:lstStyle/>
          <a:p>
            <a:pPr algn="l">
              <a:lnSpc>
                <a:spcPct val="120000"/>
              </a:lnSpc>
            </a:pPr>
            <a:endParaRPr lang="zh-CN" altLang="en-US" sz="3600" b="1" dirty="0">
              <a:solidFill>
                <a:schemeClr val="bg1"/>
              </a:solidFill>
            </a:endParaRPr>
          </a:p>
        </p:txBody>
      </p:sp>
      <p:sp>
        <p:nvSpPr>
          <p:cNvPr id="27" name="半闭框 26">
            <a:extLst>
              <a:ext uri="{FF2B5EF4-FFF2-40B4-BE49-F238E27FC236}">
                <a16:creationId xmlns:a16="http://schemas.microsoft.com/office/drawing/2014/main" id="{0AEC9D8F-43BC-0F9A-0EB4-F3587DE3D08E}"/>
              </a:ext>
            </a:extLst>
          </p:cNvPr>
          <p:cNvSpPr/>
          <p:nvPr/>
        </p:nvSpPr>
        <p:spPr>
          <a:xfrm rot="8103571">
            <a:off x="8444143" y="3805709"/>
            <a:ext cx="195940" cy="195940"/>
          </a:xfrm>
          <a:prstGeom prst="halfFrame">
            <a:avLst>
              <a:gd name="adj1" fmla="val 25706"/>
              <a:gd name="adj2" fmla="val 2150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文本框 27">
            <a:extLst>
              <a:ext uri="{FF2B5EF4-FFF2-40B4-BE49-F238E27FC236}">
                <a16:creationId xmlns:a16="http://schemas.microsoft.com/office/drawing/2014/main" id="{4485DF39-2EAE-C3EE-900B-3D846BCF3635}"/>
              </a:ext>
            </a:extLst>
          </p:cNvPr>
          <p:cNvSpPr txBox="1"/>
          <p:nvPr/>
        </p:nvSpPr>
        <p:spPr>
          <a:xfrm>
            <a:off x="8693600" y="3585029"/>
            <a:ext cx="914400" cy="914400"/>
          </a:xfrm>
          <a:prstGeom prst="rect">
            <a:avLst/>
          </a:prstGeom>
          <a:noFill/>
        </p:spPr>
        <p:txBody>
          <a:bodyPr wrap="none" lIns="0" tIns="0" rIns="0" bIns="0" rtlCol="0">
            <a:noAutofit/>
          </a:bodyPr>
          <a:lstStyle/>
          <a:p>
            <a:pPr algn="l">
              <a:lnSpc>
                <a:spcPct val="120000"/>
              </a:lnSpc>
            </a:pPr>
            <a:r>
              <a:rPr lang="en-US" altLang="zh-CN" sz="3600" b="1" dirty="0">
                <a:solidFill>
                  <a:schemeClr val="bg1"/>
                </a:solidFill>
              </a:rPr>
              <a:t>2020</a:t>
            </a:r>
            <a:endParaRPr lang="zh-CN" altLang="en-US" sz="3600" b="1" dirty="0">
              <a:solidFill>
                <a:schemeClr val="bg1"/>
              </a:solidFill>
            </a:endParaRPr>
          </a:p>
        </p:txBody>
      </p:sp>
      <p:sp>
        <p:nvSpPr>
          <p:cNvPr id="31" name="半闭框 30">
            <a:extLst>
              <a:ext uri="{FF2B5EF4-FFF2-40B4-BE49-F238E27FC236}">
                <a16:creationId xmlns:a16="http://schemas.microsoft.com/office/drawing/2014/main" id="{B3D7C19A-09B1-4E5C-337A-0EFA4632956C}"/>
              </a:ext>
            </a:extLst>
          </p:cNvPr>
          <p:cNvSpPr/>
          <p:nvPr/>
        </p:nvSpPr>
        <p:spPr>
          <a:xfrm rot="8103571">
            <a:off x="10905704" y="3103973"/>
            <a:ext cx="195940" cy="195940"/>
          </a:xfrm>
          <a:prstGeom prst="halfFrame">
            <a:avLst>
              <a:gd name="adj1" fmla="val 25706"/>
              <a:gd name="adj2" fmla="val 2150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半闭框 31">
            <a:extLst>
              <a:ext uri="{FF2B5EF4-FFF2-40B4-BE49-F238E27FC236}">
                <a16:creationId xmlns:a16="http://schemas.microsoft.com/office/drawing/2014/main" id="{02B9C7C1-FA97-A1E5-1CF4-2FD9CD8585DA}"/>
              </a:ext>
            </a:extLst>
          </p:cNvPr>
          <p:cNvSpPr/>
          <p:nvPr/>
        </p:nvSpPr>
        <p:spPr>
          <a:xfrm rot="8103571">
            <a:off x="11044255" y="3103973"/>
            <a:ext cx="195940" cy="195940"/>
          </a:xfrm>
          <a:prstGeom prst="halfFrame">
            <a:avLst>
              <a:gd name="adj1" fmla="val 25706"/>
              <a:gd name="adj2" fmla="val 2150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文本框 32">
            <a:extLst>
              <a:ext uri="{FF2B5EF4-FFF2-40B4-BE49-F238E27FC236}">
                <a16:creationId xmlns:a16="http://schemas.microsoft.com/office/drawing/2014/main" id="{6918275A-F6B7-96A1-1976-898DABD1FE65}"/>
              </a:ext>
            </a:extLst>
          </p:cNvPr>
          <p:cNvSpPr txBox="1"/>
          <p:nvPr/>
        </p:nvSpPr>
        <p:spPr>
          <a:xfrm>
            <a:off x="658812" y="4182891"/>
            <a:ext cx="2911701" cy="1956651"/>
          </a:xfrm>
          <a:prstGeom prst="rect">
            <a:avLst/>
          </a:prstGeom>
          <a:noFill/>
        </p:spPr>
        <p:txBody>
          <a:bodyPr wrap="none" lIns="0" tIns="0" rIns="0" bIns="0" rtlCol="0">
            <a:noAutofit/>
          </a:bodyPr>
          <a:lstStyle/>
          <a:p>
            <a:pPr algn="l">
              <a:lnSpc>
                <a:spcPct val="120000"/>
              </a:lnSpc>
            </a:pPr>
            <a:r>
              <a:rPr lang="zh-CN" altLang="en-US" dirty="0">
                <a:latin typeface="+mn-ea"/>
              </a:rPr>
              <a:t>低级语言时代</a:t>
            </a:r>
            <a:r>
              <a:rPr lang="en-US" altLang="zh-CN" sz="1400" dirty="0">
                <a:latin typeface="+mn-ea"/>
              </a:rPr>
              <a:t>(1980-2005)</a:t>
            </a:r>
            <a:r>
              <a:rPr lang="zh-CN" altLang="en-US" dirty="0">
                <a:latin typeface="+mn-ea"/>
              </a:rPr>
              <a:t>：</a:t>
            </a:r>
            <a:endParaRPr lang="en-US" altLang="zh-CN" dirty="0">
              <a:latin typeface="+mn-ea"/>
            </a:endParaRPr>
          </a:p>
          <a:p>
            <a:pPr algn="l">
              <a:lnSpc>
                <a:spcPct val="120000"/>
              </a:lnSpc>
            </a:pPr>
            <a:r>
              <a:rPr lang="zh-CN" altLang="en-US" sz="1400" dirty="0">
                <a:latin typeface="+mn-ea"/>
              </a:rPr>
              <a:t>这个阶段主要应用</a:t>
            </a:r>
            <a:r>
              <a:rPr lang="en-US" altLang="zh-CN" sz="1400" dirty="0">
                <a:latin typeface="+mn-ea"/>
              </a:rPr>
              <a:t>C</a:t>
            </a:r>
            <a:r>
              <a:rPr lang="zh-CN" altLang="en-US" sz="1400" dirty="0">
                <a:latin typeface="+mn-ea"/>
              </a:rPr>
              <a:t>、</a:t>
            </a:r>
            <a:r>
              <a:rPr lang="en-US" altLang="zh-CN" sz="1400" dirty="0">
                <a:latin typeface="+mn-ea"/>
              </a:rPr>
              <a:t>C++</a:t>
            </a:r>
            <a:r>
              <a:rPr lang="zh-CN" altLang="en-US" sz="1400" dirty="0">
                <a:latin typeface="+mn-ea"/>
              </a:rPr>
              <a:t>、</a:t>
            </a:r>
            <a:r>
              <a:rPr lang="en-US" altLang="zh-CN" sz="1400" dirty="0">
                <a:latin typeface="+mn-ea"/>
              </a:rPr>
              <a:t>C0BOL</a:t>
            </a:r>
          </a:p>
          <a:p>
            <a:pPr algn="l">
              <a:lnSpc>
                <a:spcPct val="120000"/>
              </a:lnSpc>
            </a:pPr>
            <a:r>
              <a:rPr lang="zh-CN" altLang="en-US" sz="1400" dirty="0">
                <a:latin typeface="+mn-ea"/>
              </a:rPr>
              <a:t>技术，针对企业有特定系统需求的部</a:t>
            </a:r>
            <a:endParaRPr lang="en-US" altLang="zh-CN" sz="1400" dirty="0">
              <a:latin typeface="+mn-ea"/>
            </a:endParaRPr>
          </a:p>
          <a:p>
            <a:pPr algn="l">
              <a:lnSpc>
                <a:spcPct val="120000"/>
              </a:lnSpc>
            </a:pPr>
            <a:r>
              <a:rPr lang="zh-CN" altLang="en-US" sz="1400" dirty="0">
                <a:latin typeface="+mn-ea"/>
              </a:rPr>
              <a:t>门进行开发，从传统模式到数字化的</a:t>
            </a:r>
            <a:endParaRPr lang="en-US" altLang="zh-CN" sz="1400" dirty="0">
              <a:latin typeface="+mn-ea"/>
            </a:endParaRPr>
          </a:p>
          <a:p>
            <a:pPr algn="l">
              <a:lnSpc>
                <a:spcPct val="120000"/>
              </a:lnSpc>
            </a:pPr>
            <a:r>
              <a:rPr lang="zh-CN" altLang="en-US" sz="1400" dirty="0">
                <a:latin typeface="+mn-ea"/>
              </a:rPr>
              <a:t>初步转型</a:t>
            </a:r>
            <a:r>
              <a:rPr lang="zh-CN" altLang="en-US" sz="1400" b="1" dirty="0">
                <a:latin typeface="+mn-ea"/>
              </a:rPr>
              <a:t>。</a:t>
            </a:r>
            <a:r>
              <a:rPr lang="zh-CN" altLang="en-US" sz="1400" dirty="0">
                <a:latin typeface="+mn-ea"/>
              </a:rPr>
              <a:t>但受限于编程语言的复杂</a:t>
            </a:r>
            <a:endParaRPr lang="en-US" altLang="zh-CN" sz="1400" dirty="0">
              <a:latin typeface="+mn-ea"/>
            </a:endParaRPr>
          </a:p>
          <a:p>
            <a:pPr algn="l">
              <a:lnSpc>
                <a:spcPct val="120000"/>
              </a:lnSpc>
            </a:pPr>
            <a:r>
              <a:rPr lang="zh-CN" altLang="en-US" sz="1400" dirty="0">
                <a:latin typeface="+mn-ea"/>
              </a:rPr>
              <a:t>逻辑，难以实现系统间的数据互通，</a:t>
            </a:r>
            <a:endParaRPr lang="en-US" altLang="zh-CN" sz="1400" dirty="0">
              <a:latin typeface="+mn-ea"/>
            </a:endParaRPr>
          </a:p>
          <a:p>
            <a:pPr algn="l">
              <a:lnSpc>
                <a:spcPct val="120000"/>
              </a:lnSpc>
            </a:pPr>
            <a:r>
              <a:rPr lang="zh-CN" altLang="en-US" sz="1400" dirty="0">
                <a:latin typeface="+mn-ea"/>
              </a:rPr>
              <a:t>对专业人员的依赖性高。</a:t>
            </a:r>
          </a:p>
        </p:txBody>
      </p:sp>
      <p:sp>
        <p:nvSpPr>
          <p:cNvPr id="36" name="文本框 35">
            <a:extLst>
              <a:ext uri="{FF2B5EF4-FFF2-40B4-BE49-F238E27FC236}">
                <a16:creationId xmlns:a16="http://schemas.microsoft.com/office/drawing/2014/main" id="{3F12D061-AF43-F6D2-BCD5-8C20DFC2AC16}"/>
              </a:ext>
            </a:extLst>
          </p:cNvPr>
          <p:cNvSpPr txBox="1"/>
          <p:nvPr/>
        </p:nvSpPr>
        <p:spPr>
          <a:xfrm>
            <a:off x="3223044" y="1106740"/>
            <a:ext cx="3003585" cy="1956651"/>
          </a:xfrm>
          <a:prstGeom prst="rect">
            <a:avLst/>
          </a:prstGeom>
          <a:noFill/>
        </p:spPr>
        <p:txBody>
          <a:bodyPr wrap="none" lIns="0" tIns="0" rIns="0" bIns="0" rtlCol="0">
            <a:noAutofit/>
          </a:bodyPr>
          <a:lstStyle/>
          <a:p>
            <a:pPr algn="l">
              <a:lnSpc>
                <a:spcPct val="120000"/>
              </a:lnSpc>
            </a:pPr>
            <a:r>
              <a:rPr lang="zh-CN" altLang="en-US" dirty="0">
                <a:latin typeface="+mn-ea"/>
              </a:rPr>
              <a:t>高级语言时代</a:t>
            </a:r>
            <a:r>
              <a:rPr lang="en-US" altLang="zh-CN" sz="1400" dirty="0">
                <a:latin typeface="+mn-ea"/>
              </a:rPr>
              <a:t>(2006-2015)</a:t>
            </a:r>
            <a:r>
              <a:rPr lang="zh-CN" altLang="en-US" dirty="0">
                <a:latin typeface="+mn-ea"/>
              </a:rPr>
              <a:t>：</a:t>
            </a:r>
            <a:endParaRPr lang="en-US" altLang="zh-CN" dirty="0">
              <a:latin typeface="+mn-ea"/>
            </a:endParaRPr>
          </a:p>
          <a:p>
            <a:pPr algn="l">
              <a:lnSpc>
                <a:spcPct val="120000"/>
              </a:lnSpc>
            </a:pPr>
            <a:r>
              <a:rPr lang="zh-CN" altLang="en-US" sz="1400" dirty="0">
                <a:latin typeface="+mn-ea"/>
              </a:rPr>
              <a:t>这个阶段应用</a:t>
            </a:r>
            <a:r>
              <a:rPr lang="en-US" altLang="zh-CN" sz="1400" dirty="0">
                <a:latin typeface="+mn-ea"/>
              </a:rPr>
              <a:t>VB</a:t>
            </a:r>
            <a:r>
              <a:rPr lang="zh-CN" altLang="en-US" sz="1400" dirty="0">
                <a:latin typeface="+mn-ea"/>
              </a:rPr>
              <a:t>、</a:t>
            </a:r>
            <a:r>
              <a:rPr lang="en-US" altLang="zh-CN" sz="1400" dirty="0">
                <a:latin typeface="+mn-ea"/>
              </a:rPr>
              <a:t>Java</a:t>
            </a:r>
            <a:r>
              <a:rPr lang="zh-CN" altLang="en-US" sz="1400" dirty="0">
                <a:latin typeface="+mn-ea"/>
              </a:rPr>
              <a:t>、</a:t>
            </a:r>
            <a:r>
              <a:rPr lang="en-US" altLang="zh-CN" sz="1400" dirty="0">
                <a:latin typeface="+mn-ea"/>
              </a:rPr>
              <a:t>C#</a:t>
            </a:r>
            <a:r>
              <a:rPr lang="zh-CN" altLang="en-US" sz="1400" dirty="0">
                <a:latin typeface="+mn-ea"/>
              </a:rPr>
              <a:t>技术，针</a:t>
            </a:r>
            <a:endParaRPr lang="en-US" altLang="zh-CN" sz="1400" dirty="0">
              <a:latin typeface="+mn-ea"/>
            </a:endParaRPr>
          </a:p>
          <a:p>
            <a:pPr algn="l">
              <a:lnSpc>
                <a:spcPct val="120000"/>
              </a:lnSpc>
            </a:pPr>
            <a:r>
              <a:rPr lang="zh-CN" altLang="en-US" sz="1400" dirty="0">
                <a:latin typeface="+mn-ea"/>
              </a:rPr>
              <a:t>对公司整体涵盖各个部门的专业化系统</a:t>
            </a:r>
            <a:endParaRPr lang="en-US" altLang="zh-CN" sz="1400" dirty="0">
              <a:latin typeface="+mn-ea"/>
            </a:endParaRPr>
          </a:p>
          <a:p>
            <a:pPr algn="l">
              <a:lnSpc>
                <a:spcPct val="120000"/>
              </a:lnSpc>
            </a:pPr>
            <a:r>
              <a:rPr lang="zh-CN" altLang="en-US" sz="1400" dirty="0">
                <a:latin typeface="+mn-ea"/>
              </a:rPr>
              <a:t>如</a:t>
            </a:r>
            <a:r>
              <a:rPr lang="en-US" altLang="zh-CN" sz="1400" dirty="0">
                <a:latin typeface="+mn-ea"/>
              </a:rPr>
              <a:t>ERP</a:t>
            </a:r>
            <a:r>
              <a:rPr lang="zh-CN" altLang="en-US" sz="1400" dirty="0">
                <a:latin typeface="+mn-ea"/>
              </a:rPr>
              <a:t>系统等，企业数字化程度进一步</a:t>
            </a:r>
            <a:endParaRPr lang="en-US" altLang="zh-CN" sz="1400" dirty="0">
              <a:latin typeface="+mn-ea"/>
            </a:endParaRPr>
          </a:p>
          <a:p>
            <a:pPr algn="l">
              <a:lnSpc>
                <a:spcPct val="120000"/>
              </a:lnSpc>
            </a:pPr>
            <a:r>
              <a:rPr lang="zh-CN" altLang="en-US" sz="1400" dirty="0">
                <a:latin typeface="+mn-ea"/>
              </a:rPr>
              <a:t>加深，各部门之间系统整合提升了运营</a:t>
            </a:r>
            <a:endParaRPr lang="en-US" altLang="zh-CN" sz="1400" dirty="0">
              <a:latin typeface="+mn-ea"/>
            </a:endParaRPr>
          </a:p>
          <a:p>
            <a:pPr algn="l">
              <a:lnSpc>
                <a:spcPct val="120000"/>
              </a:lnSpc>
            </a:pPr>
            <a:r>
              <a:rPr lang="zh-CN" altLang="en-US" sz="1400" dirty="0">
                <a:latin typeface="+mn-ea"/>
              </a:rPr>
              <a:t>效率。但整体系统开发难度大，有很长</a:t>
            </a:r>
            <a:endParaRPr lang="en-US" altLang="zh-CN" sz="1400" dirty="0">
              <a:latin typeface="+mn-ea"/>
            </a:endParaRPr>
          </a:p>
          <a:p>
            <a:pPr algn="l">
              <a:lnSpc>
                <a:spcPct val="120000"/>
              </a:lnSpc>
            </a:pPr>
            <a:r>
              <a:rPr lang="zh-CN" altLang="en-US" sz="1400" dirty="0">
                <a:latin typeface="+mn-ea"/>
              </a:rPr>
              <a:t>的周期，成本高。</a:t>
            </a:r>
            <a:endParaRPr lang="en-US" altLang="zh-CN" sz="1400" dirty="0">
              <a:latin typeface="+mn-ea"/>
            </a:endParaRPr>
          </a:p>
          <a:p>
            <a:pPr algn="l">
              <a:lnSpc>
                <a:spcPct val="120000"/>
              </a:lnSpc>
            </a:pPr>
            <a:endParaRPr lang="en-US" altLang="zh-CN" sz="1400" dirty="0">
              <a:latin typeface="+mn-ea"/>
            </a:endParaRPr>
          </a:p>
        </p:txBody>
      </p:sp>
      <p:sp>
        <p:nvSpPr>
          <p:cNvPr id="37" name="文本框 36">
            <a:extLst>
              <a:ext uri="{FF2B5EF4-FFF2-40B4-BE49-F238E27FC236}">
                <a16:creationId xmlns:a16="http://schemas.microsoft.com/office/drawing/2014/main" id="{C99016E5-0D50-208C-9E41-C50F15A4AA47}"/>
              </a:ext>
            </a:extLst>
          </p:cNvPr>
          <p:cNvSpPr txBox="1"/>
          <p:nvPr/>
        </p:nvSpPr>
        <p:spPr>
          <a:xfrm>
            <a:off x="5669323" y="4182891"/>
            <a:ext cx="2911701" cy="1956651"/>
          </a:xfrm>
          <a:prstGeom prst="rect">
            <a:avLst/>
          </a:prstGeom>
          <a:noFill/>
        </p:spPr>
        <p:txBody>
          <a:bodyPr wrap="none" lIns="0" tIns="0" rIns="0" bIns="0" rtlCol="0">
            <a:noAutofit/>
          </a:bodyPr>
          <a:lstStyle/>
          <a:p>
            <a:pPr algn="l">
              <a:lnSpc>
                <a:spcPct val="120000"/>
              </a:lnSpc>
            </a:pPr>
            <a:r>
              <a:rPr lang="zh-CN" altLang="en-US" dirty="0">
                <a:latin typeface="+mn-ea"/>
              </a:rPr>
              <a:t>组件工具时代</a:t>
            </a:r>
            <a:r>
              <a:rPr lang="en-US" altLang="zh-CN" sz="1400" dirty="0">
                <a:latin typeface="+mn-ea"/>
              </a:rPr>
              <a:t>(2016-2020)</a:t>
            </a:r>
            <a:r>
              <a:rPr lang="zh-CN" altLang="en-US" dirty="0">
                <a:latin typeface="+mn-ea"/>
              </a:rPr>
              <a:t>：</a:t>
            </a:r>
            <a:endParaRPr lang="en-US" altLang="zh-CN" dirty="0">
              <a:latin typeface="+mn-ea"/>
            </a:endParaRPr>
          </a:p>
          <a:p>
            <a:pPr algn="l">
              <a:lnSpc>
                <a:spcPct val="120000"/>
              </a:lnSpc>
            </a:pPr>
            <a:r>
              <a:rPr lang="zh-CN" altLang="en-US" sz="1400" dirty="0">
                <a:latin typeface="+mn-ea"/>
              </a:rPr>
              <a:t>这个阶段主要应用</a:t>
            </a:r>
            <a:r>
              <a:rPr lang="en-US" altLang="zh-CN" sz="1400" dirty="0">
                <a:latin typeface="+mn-ea"/>
              </a:rPr>
              <a:t>Python</a:t>
            </a:r>
            <a:r>
              <a:rPr lang="zh-CN" altLang="en-US" sz="1400" dirty="0">
                <a:latin typeface="+mn-ea"/>
              </a:rPr>
              <a:t>、</a:t>
            </a:r>
            <a:r>
              <a:rPr lang="en-US" altLang="zh-CN" sz="1400" dirty="0">
                <a:latin typeface="+mn-ea"/>
              </a:rPr>
              <a:t>Hadoop</a:t>
            </a:r>
            <a:r>
              <a:rPr lang="zh-CN" altLang="en-US" sz="1400" dirty="0">
                <a:latin typeface="+mn-ea"/>
              </a:rPr>
              <a:t>、</a:t>
            </a:r>
            <a:endParaRPr lang="en-US" altLang="zh-CN" sz="1400" dirty="0">
              <a:latin typeface="+mn-ea"/>
            </a:endParaRPr>
          </a:p>
          <a:p>
            <a:pPr algn="l">
              <a:lnSpc>
                <a:spcPct val="120000"/>
              </a:lnSpc>
            </a:pPr>
            <a:r>
              <a:rPr lang="en-US" altLang="zh-CN" sz="1400" dirty="0">
                <a:latin typeface="+mn-ea"/>
              </a:rPr>
              <a:t>IDRs</a:t>
            </a:r>
            <a:r>
              <a:rPr lang="zh-CN" altLang="en-US" sz="1400" dirty="0">
                <a:latin typeface="+mn-ea"/>
              </a:rPr>
              <a:t>等，针对某行业大多数公司不同</a:t>
            </a:r>
            <a:endParaRPr lang="en-US" altLang="zh-CN" sz="1400" dirty="0">
              <a:latin typeface="+mn-ea"/>
            </a:endParaRPr>
          </a:p>
          <a:p>
            <a:pPr algn="l">
              <a:lnSpc>
                <a:spcPct val="120000"/>
              </a:lnSpc>
            </a:pPr>
            <a:r>
              <a:rPr lang="zh-CN" altLang="en-US" sz="1400" dirty="0">
                <a:latin typeface="+mn-ea"/>
              </a:rPr>
              <a:t>流程开发的通用性模块化组件，中小</a:t>
            </a:r>
            <a:endParaRPr lang="en-US" altLang="zh-CN" sz="1400" dirty="0">
              <a:latin typeface="+mn-ea"/>
            </a:endParaRPr>
          </a:p>
          <a:p>
            <a:pPr algn="l">
              <a:lnSpc>
                <a:spcPct val="120000"/>
              </a:lnSpc>
            </a:pPr>
            <a:r>
              <a:rPr lang="zh-CN" altLang="en-US" sz="1400" dirty="0">
                <a:latin typeface="+mn-ea"/>
              </a:rPr>
              <a:t>企业逐渐加入数字化转型进程，组件</a:t>
            </a:r>
            <a:endParaRPr lang="en-US" altLang="zh-CN" sz="1400" dirty="0">
              <a:latin typeface="+mn-ea"/>
            </a:endParaRPr>
          </a:p>
          <a:p>
            <a:pPr algn="l">
              <a:lnSpc>
                <a:spcPct val="120000"/>
              </a:lnSpc>
            </a:pPr>
            <a:r>
              <a:rPr lang="zh-CN" altLang="en-US" sz="1400" dirty="0">
                <a:latin typeface="+mn-ea"/>
              </a:rPr>
              <a:t>工具通用性强，成本低、技术难度低</a:t>
            </a:r>
            <a:endParaRPr lang="en-US" altLang="zh-CN" sz="1400" dirty="0">
              <a:latin typeface="+mn-ea"/>
            </a:endParaRPr>
          </a:p>
          <a:p>
            <a:pPr algn="l">
              <a:lnSpc>
                <a:spcPct val="120000"/>
              </a:lnSpc>
            </a:pPr>
            <a:r>
              <a:rPr lang="zh-CN" altLang="en-US" sz="1400" dirty="0">
                <a:latin typeface="+mn-ea"/>
              </a:rPr>
              <a:t>的特点加速了这一进程。</a:t>
            </a:r>
          </a:p>
        </p:txBody>
      </p:sp>
      <p:sp>
        <p:nvSpPr>
          <p:cNvPr id="38" name="文本框 37">
            <a:extLst>
              <a:ext uri="{FF2B5EF4-FFF2-40B4-BE49-F238E27FC236}">
                <a16:creationId xmlns:a16="http://schemas.microsoft.com/office/drawing/2014/main" id="{0E31B8D3-5D1A-3353-5A4B-9314CB8AB563}"/>
              </a:ext>
            </a:extLst>
          </p:cNvPr>
          <p:cNvSpPr txBox="1"/>
          <p:nvPr/>
        </p:nvSpPr>
        <p:spPr>
          <a:xfrm>
            <a:off x="8542113" y="1106740"/>
            <a:ext cx="3003585" cy="1956651"/>
          </a:xfrm>
          <a:prstGeom prst="rect">
            <a:avLst/>
          </a:prstGeom>
          <a:noFill/>
        </p:spPr>
        <p:txBody>
          <a:bodyPr wrap="none" lIns="0" tIns="0" rIns="0" bIns="0" rtlCol="0">
            <a:noAutofit/>
          </a:bodyPr>
          <a:lstStyle/>
          <a:p>
            <a:pPr algn="l">
              <a:lnSpc>
                <a:spcPct val="120000"/>
              </a:lnSpc>
            </a:pPr>
            <a:r>
              <a:rPr lang="zh-CN" altLang="en-US" dirty="0">
                <a:latin typeface="+mn-ea"/>
              </a:rPr>
              <a:t>低代码时代</a:t>
            </a:r>
            <a:r>
              <a:rPr lang="en-US" altLang="zh-CN" sz="1400" dirty="0">
                <a:latin typeface="+mn-ea"/>
              </a:rPr>
              <a:t>(2021-…)</a:t>
            </a:r>
            <a:r>
              <a:rPr lang="zh-CN" altLang="en-US" dirty="0">
                <a:latin typeface="+mn-ea"/>
              </a:rPr>
              <a:t>：</a:t>
            </a:r>
            <a:endParaRPr lang="en-US" altLang="zh-CN" dirty="0">
              <a:latin typeface="+mn-ea"/>
            </a:endParaRPr>
          </a:p>
          <a:p>
            <a:pPr algn="l">
              <a:lnSpc>
                <a:spcPct val="120000"/>
              </a:lnSpc>
            </a:pPr>
            <a:r>
              <a:rPr lang="zh-CN" altLang="en-US" sz="1400" dirty="0">
                <a:latin typeface="+mn-ea"/>
              </a:rPr>
              <a:t>这个阶段开始使用低代码、无代码</a:t>
            </a:r>
            <a:r>
              <a:rPr lang="en-US" altLang="zh-CN" sz="1400" dirty="0" err="1">
                <a:latin typeface="+mn-ea"/>
              </a:rPr>
              <a:t>Paas</a:t>
            </a:r>
            <a:endParaRPr lang="en-US" altLang="zh-CN" sz="1400" dirty="0">
              <a:latin typeface="+mn-ea"/>
            </a:endParaRPr>
          </a:p>
          <a:p>
            <a:pPr algn="l">
              <a:lnSpc>
                <a:spcPct val="120000"/>
              </a:lnSpc>
            </a:pPr>
            <a:r>
              <a:rPr lang="zh-CN" altLang="en-US" sz="1400" dirty="0">
                <a:latin typeface="+mn-ea"/>
              </a:rPr>
              <a:t>平台、云服务，涵盖多行业、多业务流</a:t>
            </a:r>
            <a:endParaRPr lang="en-US" altLang="zh-CN" sz="1400" dirty="0">
              <a:latin typeface="+mn-ea"/>
            </a:endParaRPr>
          </a:p>
          <a:p>
            <a:pPr algn="l">
              <a:lnSpc>
                <a:spcPct val="120000"/>
              </a:lnSpc>
            </a:pPr>
            <a:r>
              <a:rPr lang="zh-CN" altLang="en-US" sz="1400" dirty="0">
                <a:latin typeface="+mn-ea"/>
              </a:rPr>
              <a:t>程的组件工具集合，可灵活帮助各类企</a:t>
            </a:r>
            <a:endParaRPr lang="en-US" altLang="zh-CN" sz="1400" dirty="0">
              <a:latin typeface="+mn-ea"/>
            </a:endParaRPr>
          </a:p>
          <a:p>
            <a:pPr algn="l">
              <a:lnSpc>
                <a:spcPct val="120000"/>
              </a:lnSpc>
            </a:pPr>
            <a:r>
              <a:rPr lang="zh-CN" altLang="en-US" sz="1400" dirty="0">
                <a:latin typeface="+mn-ea"/>
              </a:rPr>
              <a:t>业建立定制化信息系统。但企业自身不</a:t>
            </a:r>
            <a:endParaRPr lang="en-US" altLang="zh-CN" sz="1400" dirty="0">
              <a:latin typeface="+mn-ea"/>
            </a:endParaRPr>
          </a:p>
          <a:p>
            <a:pPr algn="l">
              <a:lnSpc>
                <a:spcPct val="120000"/>
              </a:lnSpc>
            </a:pPr>
            <a:r>
              <a:rPr lang="zh-CN" altLang="en-US" sz="1400" dirty="0">
                <a:latin typeface="+mn-ea"/>
              </a:rPr>
              <a:t>同与其他公司的特定需求仍需要专业人</a:t>
            </a:r>
            <a:endParaRPr lang="en-US" altLang="zh-CN" sz="1400" dirty="0">
              <a:latin typeface="+mn-ea"/>
            </a:endParaRPr>
          </a:p>
          <a:p>
            <a:pPr algn="l">
              <a:lnSpc>
                <a:spcPct val="120000"/>
              </a:lnSpc>
            </a:pPr>
            <a:r>
              <a:rPr lang="zh-CN" altLang="en-US" sz="1400" dirty="0">
                <a:latin typeface="+mn-ea"/>
              </a:rPr>
              <a:t>员开发相应功能。</a:t>
            </a:r>
            <a:endParaRPr lang="en-US" altLang="zh-CN" sz="1400" dirty="0">
              <a:latin typeface="+mn-ea"/>
            </a:endParaRPr>
          </a:p>
        </p:txBody>
      </p:sp>
    </p:spTree>
    <p:extLst>
      <p:ext uri="{BB962C8B-B14F-4D97-AF65-F5344CB8AC3E}">
        <p14:creationId xmlns:p14="http://schemas.microsoft.com/office/powerpoint/2010/main" val="2454894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CEBAC9A-9BB3-91DC-AE57-D26D6A093E76}"/>
              </a:ext>
            </a:extLst>
          </p:cNvPr>
          <p:cNvSpPr txBox="1"/>
          <p:nvPr/>
        </p:nvSpPr>
        <p:spPr>
          <a:xfrm>
            <a:off x="4614368" y="1451778"/>
            <a:ext cx="2133600" cy="380011"/>
          </a:xfrm>
          <a:prstGeom prst="rect">
            <a:avLst/>
          </a:prstGeom>
          <a:noFill/>
        </p:spPr>
        <p:txBody>
          <a:bodyPr wrap="none" lIns="0" tIns="0" rIns="0" bIns="0" rtlCol="0">
            <a:noAutofit/>
          </a:bodyPr>
          <a:lstStyle/>
          <a:p>
            <a:pPr algn="l">
              <a:lnSpc>
                <a:spcPct val="120000"/>
              </a:lnSpc>
            </a:pPr>
            <a:r>
              <a:rPr lang="zh-CN" altLang="en-US" sz="2400" b="1" dirty="0">
                <a:solidFill>
                  <a:schemeClr val="tx1">
                    <a:alpha val="20000"/>
                  </a:schemeClr>
                </a:solidFill>
                <a:latin typeface="+mj-ea"/>
                <a:ea typeface="+mj-ea"/>
              </a:rPr>
              <a:t>企业数字化概念</a:t>
            </a:r>
          </a:p>
        </p:txBody>
      </p:sp>
      <p:sp>
        <p:nvSpPr>
          <p:cNvPr id="3" name="文本框 2">
            <a:extLst>
              <a:ext uri="{FF2B5EF4-FFF2-40B4-BE49-F238E27FC236}">
                <a16:creationId xmlns:a16="http://schemas.microsoft.com/office/drawing/2014/main" id="{79B30EA3-6D3F-D585-43B2-B230F26A43E5}"/>
              </a:ext>
            </a:extLst>
          </p:cNvPr>
          <p:cNvSpPr txBox="1"/>
          <p:nvPr/>
        </p:nvSpPr>
        <p:spPr>
          <a:xfrm>
            <a:off x="4597454" y="3013928"/>
            <a:ext cx="2133600" cy="380011"/>
          </a:xfrm>
          <a:prstGeom prst="rect">
            <a:avLst/>
          </a:prstGeom>
          <a:noFill/>
        </p:spPr>
        <p:txBody>
          <a:bodyPr wrap="none" lIns="0" tIns="0" rIns="0" bIns="0" rtlCol="0">
            <a:noAutofit/>
          </a:bodyPr>
          <a:lstStyle/>
          <a:p>
            <a:pPr algn="l">
              <a:lnSpc>
                <a:spcPct val="120000"/>
              </a:lnSpc>
            </a:pPr>
            <a:r>
              <a:rPr lang="zh-CN" altLang="en-US" sz="2400" b="1" dirty="0">
                <a:solidFill>
                  <a:schemeClr val="tx1">
                    <a:alpha val="20000"/>
                  </a:schemeClr>
                </a:solidFill>
                <a:latin typeface="+mj-ea"/>
                <a:ea typeface="+mj-ea"/>
              </a:rPr>
              <a:t>企业数字化现状</a:t>
            </a:r>
          </a:p>
        </p:txBody>
      </p:sp>
      <p:sp>
        <p:nvSpPr>
          <p:cNvPr id="4" name="文本框 3">
            <a:extLst>
              <a:ext uri="{FF2B5EF4-FFF2-40B4-BE49-F238E27FC236}">
                <a16:creationId xmlns:a16="http://schemas.microsoft.com/office/drawing/2014/main" id="{BF849414-18EF-25DA-0A41-A3BAF291899A}"/>
              </a:ext>
            </a:extLst>
          </p:cNvPr>
          <p:cNvSpPr txBox="1"/>
          <p:nvPr/>
        </p:nvSpPr>
        <p:spPr>
          <a:xfrm>
            <a:off x="4614368" y="4576078"/>
            <a:ext cx="2133600" cy="380011"/>
          </a:xfrm>
          <a:prstGeom prst="rect">
            <a:avLst/>
          </a:prstGeom>
          <a:noFill/>
        </p:spPr>
        <p:txBody>
          <a:bodyPr wrap="none" lIns="0" tIns="0" rIns="0" bIns="0" rtlCol="0">
            <a:noAutofit/>
          </a:bodyPr>
          <a:lstStyle/>
          <a:p>
            <a:pPr algn="l">
              <a:lnSpc>
                <a:spcPct val="120000"/>
              </a:lnSpc>
            </a:pPr>
            <a:r>
              <a:rPr lang="zh-CN" altLang="en-US" sz="3600" b="1" dirty="0">
                <a:latin typeface="+mj-ea"/>
                <a:ea typeface="+mj-ea"/>
              </a:rPr>
              <a:t>低代码引进价值与发展</a:t>
            </a:r>
          </a:p>
        </p:txBody>
      </p:sp>
      <p:sp>
        <p:nvSpPr>
          <p:cNvPr id="5" name="文本框 4">
            <a:extLst>
              <a:ext uri="{FF2B5EF4-FFF2-40B4-BE49-F238E27FC236}">
                <a16:creationId xmlns:a16="http://schemas.microsoft.com/office/drawing/2014/main" id="{B8EDA974-9A0E-C5C0-DA92-C3EB8308C73C}"/>
              </a:ext>
            </a:extLst>
          </p:cNvPr>
          <p:cNvSpPr txBox="1"/>
          <p:nvPr/>
        </p:nvSpPr>
        <p:spPr>
          <a:xfrm>
            <a:off x="3608775" y="1245423"/>
            <a:ext cx="337508" cy="707865"/>
          </a:xfrm>
          <a:prstGeom prst="rect">
            <a:avLst/>
          </a:prstGeom>
          <a:noFill/>
        </p:spPr>
        <p:txBody>
          <a:bodyPr wrap="none" lIns="0" tIns="0" rIns="0" bIns="0" rtlCol="0">
            <a:noAutofit/>
          </a:bodyPr>
          <a:lstStyle/>
          <a:p>
            <a:pPr algn="l">
              <a:lnSpc>
                <a:spcPct val="120000"/>
              </a:lnSpc>
            </a:pPr>
            <a:r>
              <a:rPr lang="en-US" altLang="zh-CN" sz="4400" b="1" dirty="0">
                <a:solidFill>
                  <a:schemeClr val="bg2">
                    <a:alpha val="50000"/>
                  </a:schemeClr>
                </a:solidFill>
                <a:latin typeface="+mj-lt"/>
              </a:rPr>
              <a:t>1</a:t>
            </a:r>
            <a:endParaRPr lang="zh-CN" altLang="en-US" sz="4400" b="1" dirty="0">
              <a:solidFill>
                <a:schemeClr val="bg2">
                  <a:alpha val="50000"/>
                </a:schemeClr>
              </a:solidFill>
              <a:latin typeface="+mj-lt"/>
            </a:endParaRPr>
          </a:p>
        </p:txBody>
      </p:sp>
      <p:sp>
        <p:nvSpPr>
          <p:cNvPr id="6" name="文本框 5">
            <a:extLst>
              <a:ext uri="{FF2B5EF4-FFF2-40B4-BE49-F238E27FC236}">
                <a16:creationId xmlns:a16="http://schemas.microsoft.com/office/drawing/2014/main" id="{6300EDC7-E296-8384-EE0A-5FCC2078201C}"/>
              </a:ext>
            </a:extLst>
          </p:cNvPr>
          <p:cNvSpPr txBox="1"/>
          <p:nvPr/>
        </p:nvSpPr>
        <p:spPr>
          <a:xfrm>
            <a:off x="3608800" y="2853886"/>
            <a:ext cx="337508" cy="707865"/>
          </a:xfrm>
          <a:prstGeom prst="rect">
            <a:avLst/>
          </a:prstGeom>
          <a:noFill/>
        </p:spPr>
        <p:txBody>
          <a:bodyPr wrap="none" lIns="0" tIns="0" rIns="0" bIns="0" rtlCol="0">
            <a:noAutofit/>
          </a:bodyPr>
          <a:lstStyle/>
          <a:p>
            <a:pPr algn="l">
              <a:lnSpc>
                <a:spcPct val="120000"/>
              </a:lnSpc>
            </a:pPr>
            <a:r>
              <a:rPr lang="en-US" altLang="zh-CN" sz="4400" b="1" dirty="0">
                <a:solidFill>
                  <a:schemeClr val="bg2">
                    <a:alpha val="50000"/>
                  </a:schemeClr>
                </a:solidFill>
                <a:latin typeface="+mj-lt"/>
              </a:rPr>
              <a:t>2</a:t>
            </a:r>
            <a:endParaRPr lang="zh-CN" altLang="en-US" sz="4400" b="1" dirty="0">
              <a:solidFill>
                <a:schemeClr val="bg2">
                  <a:alpha val="50000"/>
                </a:schemeClr>
              </a:solidFill>
              <a:latin typeface="+mj-lt"/>
            </a:endParaRPr>
          </a:p>
        </p:txBody>
      </p:sp>
      <p:sp>
        <p:nvSpPr>
          <p:cNvPr id="7" name="文本框 6">
            <a:extLst>
              <a:ext uri="{FF2B5EF4-FFF2-40B4-BE49-F238E27FC236}">
                <a16:creationId xmlns:a16="http://schemas.microsoft.com/office/drawing/2014/main" id="{50D425B1-8E9F-4094-328E-478CD5374459}"/>
              </a:ext>
            </a:extLst>
          </p:cNvPr>
          <p:cNvSpPr txBox="1"/>
          <p:nvPr/>
        </p:nvSpPr>
        <p:spPr>
          <a:xfrm>
            <a:off x="3604985" y="4462349"/>
            <a:ext cx="337508" cy="707865"/>
          </a:xfrm>
          <a:prstGeom prst="rect">
            <a:avLst/>
          </a:prstGeom>
          <a:noFill/>
        </p:spPr>
        <p:txBody>
          <a:bodyPr wrap="none" lIns="0" tIns="0" rIns="0" bIns="0" rtlCol="0">
            <a:noAutofit/>
          </a:bodyPr>
          <a:lstStyle/>
          <a:p>
            <a:pPr algn="l">
              <a:lnSpc>
                <a:spcPct val="120000"/>
              </a:lnSpc>
            </a:pPr>
            <a:r>
              <a:rPr lang="en-US" altLang="zh-CN" sz="4400" b="1" dirty="0">
                <a:solidFill>
                  <a:schemeClr val="accent2"/>
                </a:solidFill>
                <a:latin typeface="+mj-lt"/>
              </a:rPr>
              <a:t>3</a:t>
            </a:r>
            <a:endParaRPr lang="zh-CN" altLang="en-US" sz="4400" b="1" dirty="0">
              <a:solidFill>
                <a:schemeClr val="accent2"/>
              </a:solidFill>
              <a:latin typeface="+mj-lt"/>
            </a:endParaRPr>
          </a:p>
        </p:txBody>
      </p:sp>
    </p:spTree>
    <p:extLst>
      <p:ext uri="{BB962C8B-B14F-4D97-AF65-F5344CB8AC3E}">
        <p14:creationId xmlns:p14="http://schemas.microsoft.com/office/powerpoint/2010/main" val="3597008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3CA991ED-E39B-1724-D7EA-FD5E1349EEB3}"/>
              </a:ext>
            </a:extLst>
          </p:cNvPr>
          <p:cNvSpPr txBox="1"/>
          <p:nvPr/>
        </p:nvSpPr>
        <p:spPr>
          <a:xfrm>
            <a:off x="1741466" y="383223"/>
            <a:ext cx="4048125" cy="381000"/>
          </a:xfrm>
          <a:prstGeom prst="rect">
            <a:avLst/>
          </a:prstGeom>
          <a:noFill/>
        </p:spPr>
        <p:txBody>
          <a:bodyPr wrap="none" lIns="0" tIns="0" rIns="0" bIns="0" rtlCol="0">
            <a:noAutofit/>
          </a:bodyPr>
          <a:lstStyle/>
          <a:p>
            <a:pPr algn="l">
              <a:lnSpc>
                <a:spcPct val="120000"/>
              </a:lnSpc>
            </a:pPr>
            <a:r>
              <a:rPr lang="zh-CN" altLang="en-US" sz="2400" dirty="0">
                <a:latin typeface="+mj-ea"/>
                <a:ea typeface="+mj-ea"/>
              </a:rPr>
              <a:t>低代码概念与特征</a:t>
            </a:r>
          </a:p>
        </p:txBody>
      </p:sp>
      <p:sp>
        <p:nvSpPr>
          <p:cNvPr id="9" name="文本框 8">
            <a:extLst>
              <a:ext uri="{FF2B5EF4-FFF2-40B4-BE49-F238E27FC236}">
                <a16:creationId xmlns:a16="http://schemas.microsoft.com/office/drawing/2014/main" id="{EF7F3513-C799-A83A-3C03-D27D346F567E}"/>
              </a:ext>
            </a:extLst>
          </p:cNvPr>
          <p:cNvSpPr txBox="1"/>
          <p:nvPr/>
        </p:nvSpPr>
        <p:spPr>
          <a:xfrm>
            <a:off x="324985" y="893763"/>
            <a:ext cx="914400" cy="914400"/>
          </a:xfrm>
          <a:prstGeom prst="rect">
            <a:avLst/>
          </a:prstGeom>
          <a:noFill/>
        </p:spPr>
        <p:txBody>
          <a:bodyPr wrap="none" lIns="0" tIns="0" rIns="0" bIns="0" rtlCol="0">
            <a:noAutofit/>
          </a:bodyPr>
          <a:lstStyle/>
          <a:p>
            <a:pPr algn="l">
              <a:lnSpc>
                <a:spcPct val="120000"/>
              </a:lnSpc>
            </a:pPr>
            <a:r>
              <a:rPr lang="zh-CN" altLang="en-US" sz="5400" b="1" dirty="0">
                <a:latin typeface="+mn-ea"/>
              </a:rPr>
              <a:t>“</a:t>
            </a:r>
          </a:p>
        </p:txBody>
      </p:sp>
      <p:sp>
        <p:nvSpPr>
          <p:cNvPr id="10" name="文本框 9">
            <a:extLst>
              <a:ext uri="{FF2B5EF4-FFF2-40B4-BE49-F238E27FC236}">
                <a16:creationId xmlns:a16="http://schemas.microsoft.com/office/drawing/2014/main" id="{C27075EF-C545-EA49-BC5A-5AB58DA67DE0}"/>
              </a:ext>
            </a:extLst>
          </p:cNvPr>
          <p:cNvSpPr txBox="1"/>
          <p:nvPr/>
        </p:nvSpPr>
        <p:spPr>
          <a:xfrm>
            <a:off x="907144" y="1239566"/>
            <a:ext cx="10538958" cy="279277"/>
          </a:xfrm>
          <a:prstGeom prst="rect">
            <a:avLst/>
          </a:prstGeom>
          <a:noFill/>
        </p:spPr>
        <p:txBody>
          <a:bodyPr wrap="none" lIns="0" tIns="0" rIns="0" bIns="0" rtlCol="0">
            <a:noAutofit/>
          </a:bodyPr>
          <a:lstStyle/>
          <a:p>
            <a:pPr algn="l">
              <a:lnSpc>
                <a:spcPct val="120000"/>
              </a:lnSpc>
            </a:pPr>
            <a:r>
              <a:rPr lang="zh-CN" altLang="en-US" dirty="0">
                <a:latin typeface="+mn-ea"/>
              </a:rPr>
              <a:t>低代码是门槛低且扩展性好的软件开发技术，通过可视化的方式，以更少的代码快速构建和交付应用软件。</a:t>
            </a:r>
          </a:p>
        </p:txBody>
      </p:sp>
      <p:sp>
        <p:nvSpPr>
          <p:cNvPr id="11" name="文本框 10">
            <a:extLst>
              <a:ext uri="{FF2B5EF4-FFF2-40B4-BE49-F238E27FC236}">
                <a16:creationId xmlns:a16="http://schemas.microsoft.com/office/drawing/2014/main" id="{7346D36E-8D0F-1A5D-57E7-AC947EC258B6}"/>
              </a:ext>
            </a:extLst>
          </p:cNvPr>
          <p:cNvSpPr txBox="1"/>
          <p:nvPr/>
        </p:nvSpPr>
        <p:spPr>
          <a:xfrm>
            <a:off x="11446102" y="893763"/>
            <a:ext cx="495074" cy="782637"/>
          </a:xfrm>
          <a:prstGeom prst="rect">
            <a:avLst/>
          </a:prstGeom>
          <a:noFill/>
        </p:spPr>
        <p:txBody>
          <a:bodyPr wrap="none" lIns="0" tIns="0" rIns="0" bIns="0" rtlCol="0">
            <a:noAutofit/>
          </a:bodyPr>
          <a:lstStyle/>
          <a:p>
            <a:pPr algn="l">
              <a:lnSpc>
                <a:spcPct val="120000"/>
              </a:lnSpc>
            </a:pPr>
            <a:r>
              <a:rPr lang="zh-CN" altLang="en-US" sz="5400" b="1" dirty="0">
                <a:latin typeface="+mn-ea"/>
              </a:rPr>
              <a:t>”</a:t>
            </a:r>
          </a:p>
        </p:txBody>
      </p:sp>
      <p:sp>
        <p:nvSpPr>
          <p:cNvPr id="15" name="任意多边形: 形状 14">
            <a:extLst>
              <a:ext uri="{FF2B5EF4-FFF2-40B4-BE49-F238E27FC236}">
                <a16:creationId xmlns:a16="http://schemas.microsoft.com/office/drawing/2014/main" id="{D532F31D-B4C8-F8E3-162E-85800C892D41}"/>
              </a:ext>
            </a:extLst>
          </p:cNvPr>
          <p:cNvSpPr/>
          <p:nvPr/>
        </p:nvSpPr>
        <p:spPr>
          <a:xfrm>
            <a:off x="8978043" y="5153982"/>
            <a:ext cx="1633367" cy="1313429"/>
          </a:xfrm>
          <a:custGeom>
            <a:avLst/>
            <a:gdLst>
              <a:gd name="connsiteX0" fmla="*/ 1532334 w 1633367"/>
              <a:gd name="connsiteY0" fmla="*/ 242143 h 1313429"/>
              <a:gd name="connsiteX1" fmla="*/ 1532250 w 1633367"/>
              <a:gd name="connsiteY1" fmla="*/ 244163 h 1313429"/>
              <a:gd name="connsiteX2" fmla="*/ 1633368 w 1633367"/>
              <a:gd name="connsiteY2" fmla="*/ 1313429 h 1313429"/>
              <a:gd name="connsiteX3" fmla="*/ 895489 w 1633367"/>
              <a:gd name="connsiteY3" fmla="*/ 1313429 h 1313429"/>
              <a:gd name="connsiteX4" fmla="*/ 799845 w 1633367"/>
              <a:gd name="connsiteY4" fmla="*/ 656715 h 1313429"/>
              <a:gd name="connsiteX5" fmla="*/ 757748 w 1633367"/>
              <a:gd name="connsiteY5" fmla="*/ 1296591 h 1313429"/>
              <a:gd name="connsiteX6" fmla="*/ 0 w 1633367"/>
              <a:gd name="connsiteY6" fmla="*/ 1288171 h 1313429"/>
              <a:gd name="connsiteX7" fmla="*/ 80490 w 1633367"/>
              <a:gd name="connsiteY7" fmla="*/ 448081 h 1313429"/>
              <a:gd name="connsiteX8" fmla="*/ 148940 w 1633367"/>
              <a:gd name="connsiteY8" fmla="*/ 58683 h 1313429"/>
              <a:gd name="connsiteX9" fmla="*/ 148940 w 1633367"/>
              <a:gd name="connsiteY9" fmla="*/ 58599 h 1313429"/>
              <a:gd name="connsiteX10" fmla="*/ 159211 w 1633367"/>
              <a:gd name="connsiteY10" fmla="*/ 0 h 1313429"/>
              <a:gd name="connsiteX11" fmla="*/ 1512212 w 1633367"/>
              <a:gd name="connsiteY11" fmla="*/ 0 h 1313429"/>
              <a:gd name="connsiteX12" fmla="*/ 1513980 w 1633367"/>
              <a:gd name="connsiteY12" fmla="*/ 21217 h 1313429"/>
              <a:gd name="connsiteX13" fmla="*/ 1532334 w 1633367"/>
              <a:gd name="connsiteY13" fmla="*/ 242143 h 131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3367" h="1313429">
                <a:moveTo>
                  <a:pt x="1532334" y="242143"/>
                </a:moveTo>
                <a:lnTo>
                  <a:pt x="1532250" y="244163"/>
                </a:lnTo>
                <a:lnTo>
                  <a:pt x="1633368" y="1313429"/>
                </a:lnTo>
                <a:lnTo>
                  <a:pt x="895489" y="1313429"/>
                </a:lnTo>
                <a:lnTo>
                  <a:pt x="799845" y="656715"/>
                </a:lnTo>
                <a:lnTo>
                  <a:pt x="757748" y="1296591"/>
                </a:lnTo>
                <a:lnTo>
                  <a:pt x="0" y="1288171"/>
                </a:lnTo>
                <a:lnTo>
                  <a:pt x="80490" y="448081"/>
                </a:lnTo>
                <a:lnTo>
                  <a:pt x="148940" y="58683"/>
                </a:lnTo>
                <a:lnTo>
                  <a:pt x="148940" y="58599"/>
                </a:lnTo>
                <a:lnTo>
                  <a:pt x="159211" y="0"/>
                </a:lnTo>
                <a:lnTo>
                  <a:pt x="1512212" y="0"/>
                </a:lnTo>
                <a:lnTo>
                  <a:pt x="1513980" y="21217"/>
                </a:lnTo>
                <a:lnTo>
                  <a:pt x="1532334" y="242143"/>
                </a:lnTo>
                <a:close/>
              </a:path>
            </a:pathLst>
          </a:custGeom>
          <a:solidFill>
            <a:schemeClr val="accent3"/>
          </a:solidFill>
          <a:ln w="8409" cap="flat">
            <a:noFill/>
            <a:prstDash val="solid"/>
            <a:miter/>
          </a:ln>
        </p:spPr>
        <p:txBody>
          <a:bodyPr rtlCol="0" anchor="ctr"/>
          <a:lstStyle/>
          <a:p>
            <a:endParaRPr lang="zh-CN" altLang="en-US"/>
          </a:p>
        </p:txBody>
      </p:sp>
      <p:sp>
        <p:nvSpPr>
          <p:cNvPr id="16" name="任意多边形: 形状 15">
            <a:extLst>
              <a:ext uri="{FF2B5EF4-FFF2-40B4-BE49-F238E27FC236}">
                <a16:creationId xmlns:a16="http://schemas.microsoft.com/office/drawing/2014/main" id="{3C7064F5-D0FD-8F18-E0EB-A8454017A46E}"/>
              </a:ext>
            </a:extLst>
          </p:cNvPr>
          <p:cNvSpPr/>
          <p:nvPr/>
        </p:nvSpPr>
        <p:spPr>
          <a:xfrm>
            <a:off x="8453660" y="3587970"/>
            <a:ext cx="865494" cy="2429521"/>
          </a:xfrm>
          <a:custGeom>
            <a:avLst/>
            <a:gdLst>
              <a:gd name="connsiteX0" fmla="*/ 106710 w 865494"/>
              <a:gd name="connsiteY0" fmla="*/ 2428011 h 2429521"/>
              <a:gd name="connsiteX1" fmla="*/ 288718 w 865494"/>
              <a:gd name="connsiteY1" fmla="*/ 2231436 h 2429521"/>
              <a:gd name="connsiteX2" fmla="*/ 282149 w 865494"/>
              <a:gd name="connsiteY2" fmla="*/ 2084045 h 2429521"/>
              <a:gd name="connsiteX3" fmla="*/ 294132 w 865494"/>
              <a:gd name="connsiteY3" fmla="*/ 2013254 h 2429521"/>
              <a:gd name="connsiteX4" fmla="*/ 495216 w 865494"/>
              <a:gd name="connsiteY4" fmla="*/ 1060940 h 2429521"/>
              <a:gd name="connsiteX5" fmla="*/ 865494 w 865494"/>
              <a:gd name="connsiteY5" fmla="*/ 191650 h 2429521"/>
              <a:gd name="connsiteX6" fmla="*/ 758381 w 865494"/>
              <a:gd name="connsiteY6" fmla="*/ 0 h 2429521"/>
              <a:gd name="connsiteX7" fmla="*/ 613446 w 865494"/>
              <a:gd name="connsiteY7" fmla="*/ 1355 h 2429521"/>
              <a:gd name="connsiteX8" fmla="*/ 158943 w 865494"/>
              <a:gd name="connsiteY8" fmla="*/ 1111427 h 2429521"/>
              <a:gd name="connsiteX9" fmla="*/ 77088 w 865494"/>
              <a:gd name="connsiteY9" fmla="*/ 1931730 h 2429521"/>
              <a:gd name="connsiteX10" fmla="*/ 63845 w 865494"/>
              <a:gd name="connsiteY10" fmla="*/ 2044273 h 2429521"/>
              <a:gd name="connsiteX11" fmla="*/ 5723 w 865494"/>
              <a:gd name="connsiteY11" fmla="*/ 2179878 h 2429521"/>
              <a:gd name="connsiteX12" fmla="*/ 106710 w 865494"/>
              <a:gd name="connsiteY12" fmla="*/ 2428011 h 242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5494" h="2429521">
                <a:moveTo>
                  <a:pt x="106710" y="2428011"/>
                </a:moveTo>
                <a:cubicBezTo>
                  <a:pt x="184858" y="2442248"/>
                  <a:pt x="266344" y="2354241"/>
                  <a:pt x="288718" y="2231436"/>
                </a:cubicBezTo>
                <a:cubicBezTo>
                  <a:pt x="298512" y="2177680"/>
                  <a:pt x="295350" y="2126170"/>
                  <a:pt x="282149" y="2084045"/>
                </a:cubicBezTo>
                <a:lnTo>
                  <a:pt x="294132" y="2013254"/>
                </a:lnTo>
                <a:lnTo>
                  <a:pt x="495216" y="1060940"/>
                </a:lnTo>
                <a:cubicBezTo>
                  <a:pt x="495216" y="1060940"/>
                  <a:pt x="865504" y="320240"/>
                  <a:pt x="865494" y="191650"/>
                </a:cubicBezTo>
                <a:cubicBezTo>
                  <a:pt x="865485" y="63061"/>
                  <a:pt x="758381" y="0"/>
                  <a:pt x="758381" y="0"/>
                </a:cubicBezTo>
                <a:lnTo>
                  <a:pt x="613446" y="1355"/>
                </a:lnTo>
                <a:lnTo>
                  <a:pt x="158943" y="1111427"/>
                </a:lnTo>
                <a:lnTo>
                  <a:pt x="77088" y="1931730"/>
                </a:lnTo>
                <a:lnTo>
                  <a:pt x="63845" y="2044273"/>
                </a:lnTo>
                <a:cubicBezTo>
                  <a:pt x="36637" y="2079036"/>
                  <a:pt x="15513" y="2126122"/>
                  <a:pt x="5723" y="2179878"/>
                </a:cubicBezTo>
                <a:cubicBezTo>
                  <a:pt x="-16651" y="2302681"/>
                  <a:pt x="28563" y="2413773"/>
                  <a:pt x="106710" y="2428011"/>
                </a:cubicBezTo>
                <a:close/>
              </a:path>
            </a:pathLst>
          </a:custGeom>
          <a:solidFill>
            <a:schemeClr val="accent5"/>
          </a:solidFill>
          <a:ln w="8409" cap="flat">
            <a:noFill/>
            <a:prstDash val="solid"/>
            <a:miter/>
          </a:ln>
        </p:spPr>
        <p:txBody>
          <a:bodyPr rtlCol="0" anchor="ctr"/>
          <a:lstStyle/>
          <a:p>
            <a:endParaRPr lang="zh-CN" altLang="en-US"/>
          </a:p>
        </p:txBody>
      </p:sp>
      <p:sp>
        <p:nvSpPr>
          <p:cNvPr id="17" name="任意多边形: 形状 16">
            <a:extLst>
              <a:ext uri="{FF2B5EF4-FFF2-40B4-BE49-F238E27FC236}">
                <a16:creationId xmlns:a16="http://schemas.microsoft.com/office/drawing/2014/main" id="{4FFBB905-499A-4F38-9DE5-3C47B23CD7AD}"/>
              </a:ext>
            </a:extLst>
          </p:cNvPr>
          <p:cNvSpPr/>
          <p:nvPr/>
        </p:nvSpPr>
        <p:spPr>
          <a:xfrm>
            <a:off x="9432692" y="2817593"/>
            <a:ext cx="601988" cy="442284"/>
          </a:xfrm>
          <a:custGeom>
            <a:avLst/>
            <a:gdLst>
              <a:gd name="connsiteX0" fmla="*/ 601989 w 601988"/>
              <a:gd name="connsiteY0" fmla="*/ 311519 h 442284"/>
              <a:gd name="connsiteX1" fmla="*/ 467278 w 601988"/>
              <a:gd name="connsiteY1" fmla="*/ 0 h 442284"/>
              <a:gd name="connsiteX2" fmla="*/ 29468 w 601988"/>
              <a:gd name="connsiteY2" fmla="*/ 75775 h 442284"/>
              <a:gd name="connsiteX3" fmla="*/ 0 w 601988"/>
              <a:gd name="connsiteY3" fmla="*/ 442285 h 442284"/>
              <a:gd name="connsiteX4" fmla="*/ 601989 w 601988"/>
              <a:gd name="connsiteY4" fmla="*/ 311519 h 44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88" h="442284">
                <a:moveTo>
                  <a:pt x="601989" y="311519"/>
                </a:moveTo>
                <a:lnTo>
                  <a:pt x="467278" y="0"/>
                </a:lnTo>
                <a:lnTo>
                  <a:pt x="29468" y="75775"/>
                </a:lnTo>
                <a:lnTo>
                  <a:pt x="0" y="442285"/>
                </a:lnTo>
                <a:lnTo>
                  <a:pt x="601989" y="311519"/>
                </a:lnTo>
                <a:close/>
              </a:path>
            </a:pathLst>
          </a:custGeom>
          <a:solidFill>
            <a:schemeClr val="accent4"/>
          </a:solidFill>
          <a:ln w="8409"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53CFE3EB-D6F8-E330-FA4D-95148246E0DA}"/>
              </a:ext>
            </a:extLst>
          </p:cNvPr>
          <p:cNvSpPr/>
          <p:nvPr/>
        </p:nvSpPr>
        <p:spPr>
          <a:xfrm>
            <a:off x="9432692" y="2817593"/>
            <a:ext cx="601988" cy="442284"/>
          </a:xfrm>
          <a:custGeom>
            <a:avLst/>
            <a:gdLst>
              <a:gd name="connsiteX0" fmla="*/ 601989 w 601988"/>
              <a:gd name="connsiteY0" fmla="*/ 311519 h 442284"/>
              <a:gd name="connsiteX1" fmla="*/ 467278 w 601988"/>
              <a:gd name="connsiteY1" fmla="*/ 0 h 442284"/>
              <a:gd name="connsiteX2" fmla="*/ 29468 w 601988"/>
              <a:gd name="connsiteY2" fmla="*/ 75775 h 442284"/>
              <a:gd name="connsiteX3" fmla="*/ 0 w 601988"/>
              <a:gd name="connsiteY3" fmla="*/ 442285 h 442284"/>
              <a:gd name="connsiteX4" fmla="*/ 601989 w 601988"/>
              <a:gd name="connsiteY4" fmla="*/ 311519 h 44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88" h="442284">
                <a:moveTo>
                  <a:pt x="601989" y="311519"/>
                </a:moveTo>
                <a:lnTo>
                  <a:pt x="467278" y="0"/>
                </a:lnTo>
                <a:lnTo>
                  <a:pt x="29468" y="75775"/>
                </a:lnTo>
                <a:lnTo>
                  <a:pt x="0" y="442285"/>
                </a:lnTo>
                <a:lnTo>
                  <a:pt x="601989" y="311519"/>
                </a:lnTo>
                <a:close/>
              </a:path>
            </a:pathLst>
          </a:custGeom>
          <a:solidFill>
            <a:schemeClr val="accent4">
              <a:alpha val="10000"/>
            </a:schemeClr>
          </a:solidFill>
          <a:ln w="8409" cap="flat">
            <a:noFill/>
            <a:prstDash val="solid"/>
            <a:miter/>
          </a:ln>
        </p:spPr>
        <p:txBody>
          <a:bodyPr rtlCol="0" anchor="ctr"/>
          <a:lstStyle/>
          <a:p>
            <a:endParaRPr lang="zh-CN" altLang="en-US" dirty="0"/>
          </a:p>
        </p:txBody>
      </p:sp>
      <p:sp>
        <p:nvSpPr>
          <p:cNvPr id="19" name="任意多边形: 形状 18">
            <a:extLst>
              <a:ext uri="{FF2B5EF4-FFF2-40B4-BE49-F238E27FC236}">
                <a16:creationId xmlns:a16="http://schemas.microsoft.com/office/drawing/2014/main" id="{AB131C2F-7119-58CA-DA93-D6DC0A6EA002}"/>
              </a:ext>
            </a:extLst>
          </p:cNvPr>
          <p:cNvSpPr/>
          <p:nvPr/>
        </p:nvSpPr>
        <p:spPr>
          <a:xfrm>
            <a:off x="8611800" y="2886554"/>
            <a:ext cx="2379087" cy="2708425"/>
          </a:xfrm>
          <a:custGeom>
            <a:avLst/>
            <a:gdLst>
              <a:gd name="connsiteX0" fmla="*/ 2374277 w 2379087"/>
              <a:gd name="connsiteY0" fmla="*/ 890852 h 2708425"/>
              <a:gd name="connsiteX1" fmla="*/ 2003822 w 2379087"/>
              <a:gd name="connsiteY1" fmla="*/ 250976 h 2708425"/>
              <a:gd name="connsiteX2" fmla="*/ 1898637 w 2379087"/>
              <a:gd name="connsiteY2" fmla="*/ 232021 h 2708425"/>
              <a:gd name="connsiteX3" fmla="*/ 1464979 w 2379087"/>
              <a:gd name="connsiteY3" fmla="*/ 82588 h 2708425"/>
              <a:gd name="connsiteX4" fmla="*/ 1317993 w 2379087"/>
              <a:gd name="connsiteY4" fmla="*/ 0 h 2708425"/>
              <a:gd name="connsiteX5" fmla="*/ 1308307 w 2379087"/>
              <a:gd name="connsiteY5" fmla="*/ 157123 h 2708425"/>
              <a:gd name="connsiteX6" fmla="*/ 825745 w 2379087"/>
              <a:gd name="connsiteY6" fmla="*/ 243738 h 2708425"/>
              <a:gd name="connsiteX7" fmla="*/ 841942 w 2379087"/>
              <a:gd name="connsiteY7" fmla="*/ 111471 h 2708425"/>
              <a:gd name="connsiteX8" fmla="*/ 665134 w 2379087"/>
              <a:gd name="connsiteY8" fmla="*/ 318332 h 2708425"/>
              <a:gd name="connsiteX9" fmla="*/ 319938 w 2379087"/>
              <a:gd name="connsiteY9" fmla="*/ 486720 h 2708425"/>
              <a:gd name="connsiteX10" fmla="*/ 320127 w 2379087"/>
              <a:gd name="connsiteY10" fmla="*/ 488236 h 2708425"/>
              <a:gd name="connsiteX11" fmla="*/ 252583 w 2379087"/>
              <a:gd name="connsiteY11" fmla="*/ 537237 h 2708425"/>
              <a:gd name="connsiteX12" fmla="*/ 0 w 2379087"/>
              <a:gd name="connsiteY12" fmla="*/ 1758052 h 2708425"/>
              <a:gd name="connsiteX13" fmla="*/ 395713 w 2379087"/>
              <a:gd name="connsiteY13" fmla="*/ 1842246 h 2708425"/>
              <a:gd name="connsiteX14" fmla="*/ 449567 w 2379087"/>
              <a:gd name="connsiteY14" fmla="*/ 1504295 h 2708425"/>
              <a:gd name="connsiteX15" fmla="*/ 488326 w 2379087"/>
              <a:gd name="connsiteY15" fmla="*/ 1808569 h 2708425"/>
              <a:gd name="connsiteX16" fmla="*/ 517794 w 2379087"/>
              <a:gd name="connsiteY16" fmla="*/ 2376880 h 2708425"/>
              <a:gd name="connsiteX17" fmla="*/ 1317639 w 2379087"/>
              <a:gd name="connsiteY17" fmla="*/ 2671559 h 2708425"/>
              <a:gd name="connsiteX18" fmla="*/ 1898579 w 2379087"/>
              <a:gd name="connsiteY18" fmla="*/ 2511590 h 2708425"/>
              <a:gd name="connsiteX19" fmla="*/ 1906563 w 2379087"/>
              <a:gd name="connsiteY19" fmla="*/ 2248164 h 2708425"/>
              <a:gd name="connsiteX20" fmla="*/ 1915418 w 2379087"/>
              <a:gd name="connsiteY20" fmla="*/ 2233749 h 2708425"/>
              <a:gd name="connsiteX21" fmla="*/ 1906999 w 2379087"/>
              <a:gd name="connsiteY21" fmla="*/ 1299327 h 2708425"/>
              <a:gd name="connsiteX22" fmla="*/ 1906999 w 2379087"/>
              <a:gd name="connsiteY22" fmla="*/ 1050683 h 2708425"/>
              <a:gd name="connsiteX23" fmla="*/ 2138533 w 2379087"/>
              <a:gd name="connsiteY23" fmla="*/ 1252887 h 2708425"/>
              <a:gd name="connsiteX24" fmla="*/ 2374277 w 2379087"/>
              <a:gd name="connsiteY24" fmla="*/ 890852 h 270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9087" h="2708425">
                <a:moveTo>
                  <a:pt x="2374277" y="890852"/>
                </a:moveTo>
                <a:cubicBezTo>
                  <a:pt x="2374277" y="890852"/>
                  <a:pt x="2062758" y="309912"/>
                  <a:pt x="2003822" y="250976"/>
                </a:cubicBezTo>
                <a:cubicBezTo>
                  <a:pt x="1977585" y="224739"/>
                  <a:pt x="1936343" y="224375"/>
                  <a:pt x="1898637" y="232021"/>
                </a:cubicBezTo>
                <a:lnTo>
                  <a:pt x="1464979" y="82588"/>
                </a:lnTo>
                <a:lnTo>
                  <a:pt x="1317993" y="0"/>
                </a:lnTo>
                <a:lnTo>
                  <a:pt x="1308307" y="157123"/>
                </a:lnTo>
                <a:lnTo>
                  <a:pt x="825745" y="243738"/>
                </a:lnTo>
                <a:cubicBezTo>
                  <a:pt x="828425" y="147918"/>
                  <a:pt x="841942" y="111471"/>
                  <a:pt x="841942" y="111471"/>
                </a:cubicBezTo>
                <a:lnTo>
                  <a:pt x="665134" y="318332"/>
                </a:lnTo>
                <a:lnTo>
                  <a:pt x="319938" y="486720"/>
                </a:lnTo>
                <a:lnTo>
                  <a:pt x="320127" y="488236"/>
                </a:lnTo>
                <a:cubicBezTo>
                  <a:pt x="294795" y="497079"/>
                  <a:pt x="270778" y="512210"/>
                  <a:pt x="252583" y="537237"/>
                </a:cubicBezTo>
                <a:cubicBezTo>
                  <a:pt x="185227" y="629850"/>
                  <a:pt x="0" y="1758052"/>
                  <a:pt x="0" y="1758052"/>
                </a:cubicBezTo>
                <a:lnTo>
                  <a:pt x="395713" y="1842246"/>
                </a:lnTo>
                <a:lnTo>
                  <a:pt x="449567" y="1504295"/>
                </a:lnTo>
                <a:lnTo>
                  <a:pt x="488326" y="1808569"/>
                </a:lnTo>
                <a:lnTo>
                  <a:pt x="517794" y="2376880"/>
                </a:lnTo>
                <a:cubicBezTo>
                  <a:pt x="517794" y="2376880"/>
                  <a:pt x="1056637" y="2839948"/>
                  <a:pt x="1317639" y="2671559"/>
                </a:cubicBezTo>
                <a:cubicBezTo>
                  <a:pt x="1578641" y="2503171"/>
                  <a:pt x="1898579" y="2511590"/>
                  <a:pt x="1898579" y="2511590"/>
                </a:cubicBezTo>
                <a:lnTo>
                  <a:pt x="1906563" y="2248164"/>
                </a:lnTo>
                <a:cubicBezTo>
                  <a:pt x="1912244" y="2239083"/>
                  <a:pt x="1915418" y="2233749"/>
                  <a:pt x="1915418" y="2233749"/>
                </a:cubicBezTo>
                <a:lnTo>
                  <a:pt x="1906999" y="1299327"/>
                </a:lnTo>
                <a:lnTo>
                  <a:pt x="1906999" y="1050683"/>
                </a:lnTo>
                <a:cubicBezTo>
                  <a:pt x="1971139" y="1140043"/>
                  <a:pt x="2048542" y="1216892"/>
                  <a:pt x="2138533" y="1252887"/>
                </a:cubicBezTo>
                <a:cubicBezTo>
                  <a:pt x="2433212" y="1370759"/>
                  <a:pt x="2374277" y="890852"/>
                  <a:pt x="2374277" y="890852"/>
                </a:cubicBezTo>
                <a:close/>
              </a:path>
            </a:pathLst>
          </a:custGeom>
          <a:solidFill>
            <a:schemeClr val="accent1"/>
          </a:solidFill>
          <a:ln w="8409" cap="flat">
            <a:noFill/>
            <a:prstDash val="solid"/>
            <a:miter/>
          </a:ln>
        </p:spPr>
        <p:txBody>
          <a:bodyPr rtlCol="0" anchor="ctr"/>
          <a:lstStyle/>
          <a:p>
            <a:endParaRPr lang="zh-CN" altLang="en-US"/>
          </a:p>
        </p:txBody>
      </p:sp>
      <p:sp>
        <p:nvSpPr>
          <p:cNvPr id="20" name="任意多边形: 形状 19">
            <a:extLst>
              <a:ext uri="{FF2B5EF4-FFF2-40B4-BE49-F238E27FC236}">
                <a16:creationId xmlns:a16="http://schemas.microsoft.com/office/drawing/2014/main" id="{E5ED3E4E-C1D3-855D-C74A-5C50BB1B01EC}"/>
              </a:ext>
            </a:extLst>
          </p:cNvPr>
          <p:cNvSpPr/>
          <p:nvPr/>
        </p:nvSpPr>
        <p:spPr>
          <a:xfrm>
            <a:off x="9232531" y="2142633"/>
            <a:ext cx="805544" cy="805544"/>
          </a:xfrm>
          <a:custGeom>
            <a:avLst/>
            <a:gdLst>
              <a:gd name="connsiteX0" fmla="*/ 805544 w 805544"/>
              <a:gd name="connsiteY0" fmla="*/ 402772 h 805544"/>
              <a:gd name="connsiteX1" fmla="*/ 402772 w 805544"/>
              <a:gd name="connsiteY1" fmla="*/ 805544 h 805544"/>
              <a:gd name="connsiteX2" fmla="*/ 0 w 805544"/>
              <a:gd name="connsiteY2" fmla="*/ 402772 h 805544"/>
              <a:gd name="connsiteX3" fmla="*/ 402772 w 805544"/>
              <a:gd name="connsiteY3" fmla="*/ 0 h 805544"/>
              <a:gd name="connsiteX4" fmla="*/ 805544 w 805544"/>
              <a:gd name="connsiteY4" fmla="*/ 402772 h 805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544" h="805544">
                <a:moveTo>
                  <a:pt x="805544" y="402772"/>
                </a:moveTo>
                <a:cubicBezTo>
                  <a:pt x="805544" y="625217"/>
                  <a:pt x="625217" y="805544"/>
                  <a:pt x="402772" y="805544"/>
                </a:cubicBezTo>
                <a:cubicBezTo>
                  <a:pt x="180327" y="805544"/>
                  <a:pt x="0" y="625217"/>
                  <a:pt x="0" y="402772"/>
                </a:cubicBezTo>
                <a:cubicBezTo>
                  <a:pt x="0" y="180327"/>
                  <a:pt x="180327" y="0"/>
                  <a:pt x="402772" y="0"/>
                </a:cubicBezTo>
                <a:cubicBezTo>
                  <a:pt x="625217" y="0"/>
                  <a:pt x="805544" y="180327"/>
                  <a:pt x="805544" y="402772"/>
                </a:cubicBezTo>
                <a:close/>
              </a:path>
            </a:pathLst>
          </a:custGeom>
          <a:solidFill>
            <a:schemeClr val="accent5"/>
          </a:solidFill>
          <a:ln w="8409" cap="flat">
            <a:noFill/>
            <a:prstDash val="solid"/>
            <a:miter/>
          </a:ln>
        </p:spPr>
        <p:txBody>
          <a:bodyPr rtlCol="0" anchor="ctr"/>
          <a:lstStyle/>
          <a:p>
            <a:endParaRPr lang="zh-CN" altLang="en-US"/>
          </a:p>
        </p:txBody>
      </p:sp>
      <p:sp>
        <p:nvSpPr>
          <p:cNvPr id="21" name="任意多边形: 形状 20">
            <a:extLst>
              <a:ext uri="{FF2B5EF4-FFF2-40B4-BE49-F238E27FC236}">
                <a16:creationId xmlns:a16="http://schemas.microsoft.com/office/drawing/2014/main" id="{519C0461-9F0E-CE30-8C22-6262C100528C}"/>
              </a:ext>
            </a:extLst>
          </p:cNvPr>
          <p:cNvSpPr/>
          <p:nvPr/>
        </p:nvSpPr>
        <p:spPr>
          <a:xfrm>
            <a:off x="9142486" y="1984504"/>
            <a:ext cx="980598" cy="674727"/>
          </a:xfrm>
          <a:custGeom>
            <a:avLst/>
            <a:gdLst>
              <a:gd name="connsiteX0" fmla="*/ 781763 w 980598"/>
              <a:gd name="connsiteY0" fmla="*/ 674728 h 674727"/>
              <a:gd name="connsiteX1" fmla="*/ 895590 w 980598"/>
              <a:gd name="connsiteY1" fmla="*/ 560901 h 674727"/>
              <a:gd name="connsiteX2" fmla="*/ 974393 w 980598"/>
              <a:gd name="connsiteY2" fmla="*/ 464586 h 674727"/>
              <a:gd name="connsiteX3" fmla="*/ 921858 w 980598"/>
              <a:gd name="connsiteY3" fmla="*/ 254444 h 674727"/>
              <a:gd name="connsiteX4" fmla="*/ 834299 w 980598"/>
              <a:gd name="connsiteY4" fmla="*/ 114349 h 674727"/>
              <a:gd name="connsiteX5" fmla="*/ 676692 w 980598"/>
              <a:gd name="connsiteY5" fmla="*/ 44302 h 674727"/>
              <a:gd name="connsiteX6" fmla="*/ 308943 w 980598"/>
              <a:gd name="connsiteY6" fmla="*/ 26790 h 674727"/>
              <a:gd name="connsiteX7" fmla="*/ 90045 w 980598"/>
              <a:gd name="connsiteY7" fmla="*/ 208527 h 674727"/>
              <a:gd name="connsiteX8" fmla="*/ 11242 w 980598"/>
              <a:gd name="connsiteY8" fmla="*/ 377027 h 674727"/>
              <a:gd name="connsiteX9" fmla="*/ 97060 w 980598"/>
              <a:gd name="connsiteY9" fmla="*/ 635833 h 674727"/>
              <a:gd name="connsiteX10" fmla="*/ 203872 w 980598"/>
              <a:gd name="connsiteY10" fmla="*/ 657216 h 674727"/>
              <a:gd name="connsiteX11" fmla="*/ 238896 w 980598"/>
              <a:gd name="connsiteY11" fmla="*/ 499610 h 674727"/>
              <a:gd name="connsiteX12" fmla="*/ 466550 w 980598"/>
              <a:gd name="connsiteY12" fmla="*/ 271956 h 674727"/>
              <a:gd name="connsiteX13" fmla="*/ 746739 w 980598"/>
              <a:gd name="connsiteY13" fmla="*/ 412050 h 674727"/>
              <a:gd name="connsiteX14" fmla="*/ 781763 w 980598"/>
              <a:gd name="connsiteY14" fmla="*/ 674728 h 6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0598" h="674727">
                <a:moveTo>
                  <a:pt x="781763" y="674728"/>
                </a:moveTo>
                <a:cubicBezTo>
                  <a:pt x="781763" y="674728"/>
                  <a:pt x="816787" y="552145"/>
                  <a:pt x="895590" y="560901"/>
                </a:cubicBezTo>
                <a:cubicBezTo>
                  <a:pt x="974393" y="569657"/>
                  <a:pt x="991905" y="499610"/>
                  <a:pt x="974393" y="464586"/>
                </a:cubicBezTo>
                <a:cubicBezTo>
                  <a:pt x="956881" y="429562"/>
                  <a:pt x="921858" y="254444"/>
                  <a:pt x="921858" y="254444"/>
                </a:cubicBezTo>
                <a:cubicBezTo>
                  <a:pt x="921858" y="254444"/>
                  <a:pt x="939369" y="131861"/>
                  <a:pt x="834299" y="114349"/>
                </a:cubicBezTo>
                <a:cubicBezTo>
                  <a:pt x="729227" y="96837"/>
                  <a:pt x="694204" y="79326"/>
                  <a:pt x="676692" y="44302"/>
                </a:cubicBezTo>
                <a:cubicBezTo>
                  <a:pt x="659180" y="9278"/>
                  <a:pt x="396503" y="-25746"/>
                  <a:pt x="308943" y="26790"/>
                </a:cubicBezTo>
                <a:cubicBezTo>
                  <a:pt x="221384" y="79326"/>
                  <a:pt x="151337" y="180122"/>
                  <a:pt x="90045" y="208527"/>
                </a:cubicBezTo>
                <a:cubicBezTo>
                  <a:pt x="28754" y="236932"/>
                  <a:pt x="-23781" y="289468"/>
                  <a:pt x="11242" y="377027"/>
                </a:cubicBezTo>
                <a:cubicBezTo>
                  <a:pt x="46266" y="464586"/>
                  <a:pt x="97060" y="635833"/>
                  <a:pt x="97060" y="635833"/>
                </a:cubicBezTo>
                <a:cubicBezTo>
                  <a:pt x="97060" y="635833"/>
                  <a:pt x="186361" y="604681"/>
                  <a:pt x="203872" y="657216"/>
                </a:cubicBezTo>
                <a:cubicBezTo>
                  <a:pt x="221384" y="709752"/>
                  <a:pt x="151337" y="639704"/>
                  <a:pt x="238896" y="499610"/>
                </a:cubicBezTo>
                <a:cubicBezTo>
                  <a:pt x="326455" y="359515"/>
                  <a:pt x="326455" y="219420"/>
                  <a:pt x="466550" y="271956"/>
                </a:cubicBezTo>
                <a:cubicBezTo>
                  <a:pt x="606645" y="324491"/>
                  <a:pt x="764251" y="306979"/>
                  <a:pt x="746739" y="412050"/>
                </a:cubicBezTo>
                <a:cubicBezTo>
                  <a:pt x="729227" y="517121"/>
                  <a:pt x="781763" y="674728"/>
                  <a:pt x="781763" y="674728"/>
                </a:cubicBezTo>
                <a:close/>
              </a:path>
            </a:pathLst>
          </a:custGeom>
          <a:solidFill>
            <a:schemeClr val="accent3"/>
          </a:solidFill>
          <a:ln w="8409" cap="flat">
            <a:noFill/>
            <a:prstDash val="solid"/>
            <a:miter/>
          </a:ln>
        </p:spPr>
        <p:txBody>
          <a:bodyPr rtlCol="0" anchor="ctr"/>
          <a:lstStyle/>
          <a:p>
            <a:endParaRPr lang="zh-CN" altLang="en-US"/>
          </a:p>
        </p:txBody>
      </p:sp>
      <p:grpSp>
        <p:nvGrpSpPr>
          <p:cNvPr id="22" name="图形 12">
            <a:extLst>
              <a:ext uri="{FF2B5EF4-FFF2-40B4-BE49-F238E27FC236}">
                <a16:creationId xmlns:a16="http://schemas.microsoft.com/office/drawing/2014/main" id="{5D93F428-BFEF-1D73-1DB1-4621AA5D6F6E}"/>
              </a:ext>
            </a:extLst>
          </p:cNvPr>
          <p:cNvGrpSpPr/>
          <p:nvPr/>
        </p:nvGrpSpPr>
        <p:grpSpPr>
          <a:xfrm>
            <a:off x="6683827" y="3913602"/>
            <a:ext cx="3372673" cy="1938650"/>
            <a:chOff x="6560456" y="3913602"/>
            <a:chExt cx="3372673" cy="1938650"/>
          </a:xfrm>
        </p:grpSpPr>
        <p:sp>
          <p:nvSpPr>
            <p:cNvPr id="23" name="任意多边形: 形状 22">
              <a:extLst>
                <a:ext uri="{FF2B5EF4-FFF2-40B4-BE49-F238E27FC236}">
                  <a16:creationId xmlns:a16="http://schemas.microsoft.com/office/drawing/2014/main" id="{2AAC2C51-5D96-99D0-12E8-8CE1AC0515E5}"/>
                </a:ext>
              </a:extLst>
            </p:cNvPr>
            <p:cNvSpPr/>
            <p:nvPr/>
          </p:nvSpPr>
          <p:spPr>
            <a:xfrm>
              <a:off x="6560456" y="3913602"/>
              <a:ext cx="3372673" cy="1938650"/>
            </a:xfrm>
            <a:custGeom>
              <a:avLst/>
              <a:gdLst>
                <a:gd name="connsiteX0" fmla="*/ 3215793 w 3372673"/>
                <a:gd name="connsiteY0" fmla="*/ 1938651 h 1938650"/>
                <a:gd name="connsiteX1" fmla="*/ 156881 w 3372673"/>
                <a:gd name="connsiteY1" fmla="*/ 1938651 h 1938650"/>
                <a:gd name="connsiteX2" fmla="*/ 0 w 3372673"/>
                <a:gd name="connsiteY2" fmla="*/ 1781770 h 1938650"/>
                <a:gd name="connsiteX3" fmla="*/ 0 w 3372673"/>
                <a:gd name="connsiteY3" fmla="*/ 156881 h 1938650"/>
                <a:gd name="connsiteX4" fmla="*/ 156881 w 3372673"/>
                <a:gd name="connsiteY4" fmla="*/ 0 h 1938650"/>
                <a:gd name="connsiteX5" fmla="*/ 3215793 w 3372673"/>
                <a:gd name="connsiteY5" fmla="*/ 0 h 1938650"/>
                <a:gd name="connsiteX6" fmla="*/ 3372674 w 3372673"/>
                <a:gd name="connsiteY6" fmla="*/ 156881 h 1938650"/>
                <a:gd name="connsiteX7" fmla="*/ 3372674 w 3372673"/>
                <a:gd name="connsiteY7" fmla="*/ 1781770 h 1938650"/>
                <a:gd name="connsiteX8" fmla="*/ 3215793 w 3372673"/>
                <a:gd name="connsiteY8" fmla="*/ 1938651 h 193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2673" h="1938650">
                  <a:moveTo>
                    <a:pt x="3215793" y="1938651"/>
                  </a:moveTo>
                  <a:lnTo>
                    <a:pt x="156881" y="1938651"/>
                  </a:lnTo>
                  <a:cubicBezTo>
                    <a:pt x="70375" y="1938651"/>
                    <a:pt x="0" y="1868269"/>
                    <a:pt x="0" y="1781770"/>
                  </a:cubicBezTo>
                  <a:lnTo>
                    <a:pt x="0" y="156881"/>
                  </a:lnTo>
                  <a:cubicBezTo>
                    <a:pt x="0" y="70381"/>
                    <a:pt x="70375" y="0"/>
                    <a:pt x="156881" y="0"/>
                  </a:cubicBezTo>
                  <a:lnTo>
                    <a:pt x="3215793" y="0"/>
                  </a:lnTo>
                  <a:cubicBezTo>
                    <a:pt x="3302299" y="0"/>
                    <a:pt x="3372674" y="70381"/>
                    <a:pt x="3372674" y="156881"/>
                  </a:cubicBezTo>
                  <a:lnTo>
                    <a:pt x="3372674" y="1781770"/>
                  </a:lnTo>
                  <a:cubicBezTo>
                    <a:pt x="3372674" y="1868269"/>
                    <a:pt x="3302299" y="1938651"/>
                    <a:pt x="3215793" y="1938651"/>
                  </a:cubicBezTo>
                  <a:close/>
                </a:path>
              </a:pathLst>
            </a:custGeom>
            <a:solidFill>
              <a:schemeClr val="accent2"/>
            </a:solidFill>
            <a:ln w="8409" cap="flat">
              <a:noFill/>
              <a:prstDash val="solid"/>
              <a:miter/>
            </a:ln>
          </p:spPr>
          <p:txBody>
            <a:bodyPr rtlCol="0" anchor="ctr"/>
            <a:lstStyle/>
            <a:p>
              <a:endParaRPr lang="zh-CN" altLang="en-US">
                <a:solidFill>
                  <a:schemeClr val="accent3"/>
                </a:solidFill>
              </a:endParaRPr>
            </a:p>
          </p:txBody>
        </p:sp>
        <p:sp>
          <p:nvSpPr>
            <p:cNvPr id="24" name="任意多边形: 形状 23">
              <a:extLst>
                <a:ext uri="{FF2B5EF4-FFF2-40B4-BE49-F238E27FC236}">
                  <a16:creationId xmlns:a16="http://schemas.microsoft.com/office/drawing/2014/main" id="{375870D4-F083-6984-98EF-B685E0AF4AC1}"/>
                </a:ext>
              </a:extLst>
            </p:cNvPr>
            <p:cNvSpPr/>
            <p:nvPr/>
          </p:nvSpPr>
          <p:spPr>
            <a:xfrm>
              <a:off x="6560456" y="3913602"/>
              <a:ext cx="3372673" cy="1938650"/>
            </a:xfrm>
            <a:custGeom>
              <a:avLst/>
              <a:gdLst>
                <a:gd name="connsiteX0" fmla="*/ 3215793 w 3372673"/>
                <a:gd name="connsiteY0" fmla="*/ 1938651 h 1938650"/>
                <a:gd name="connsiteX1" fmla="*/ 156881 w 3372673"/>
                <a:gd name="connsiteY1" fmla="*/ 1938651 h 1938650"/>
                <a:gd name="connsiteX2" fmla="*/ 0 w 3372673"/>
                <a:gd name="connsiteY2" fmla="*/ 1781770 h 1938650"/>
                <a:gd name="connsiteX3" fmla="*/ 0 w 3372673"/>
                <a:gd name="connsiteY3" fmla="*/ 156881 h 1938650"/>
                <a:gd name="connsiteX4" fmla="*/ 156881 w 3372673"/>
                <a:gd name="connsiteY4" fmla="*/ 0 h 1938650"/>
                <a:gd name="connsiteX5" fmla="*/ 3215793 w 3372673"/>
                <a:gd name="connsiteY5" fmla="*/ 0 h 1938650"/>
                <a:gd name="connsiteX6" fmla="*/ 3372674 w 3372673"/>
                <a:gd name="connsiteY6" fmla="*/ 156881 h 1938650"/>
                <a:gd name="connsiteX7" fmla="*/ 3372674 w 3372673"/>
                <a:gd name="connsiteY7" fmla="*/ 1781770 h 1938650"/>
                <a:gd name="connsiteX8" fmla="*/ 3215793 w 3372673"/>
                <a:gd name="connsiteY8" fmla="*/ 1938651 h 1938650"/>
                <a:gd name="connsiteX9" fmla="*/ 156881 w 3372673"/>
                <a:gd name="connsiteY9" fmla="*/ 26198 h 1938650"/>
                <a:gd name="connsiteX10" fmla="*/ 26198 w 3372673"/>
                <a:gd name="connsiteY10" fmla="*/ 156881 h 1938650"/>
                <a:gd name="connsiteX11" fmla="*/ 26198 w 3372673"/>
                <a:gd name="connsiteY11" fmla="*/ 1781770 h 1938650"/>
                <a:gd name="connsiteX12" fmla="*/ 156881 w 3372673"/>
                <a:gd name="connsiteY12" fmla="*/ 1912453 h 1938650"/>
                <a:gd name="connsiteX13" fmla="*/ 3215793 w 3372673"/>
                <a:gd name="connsiteY13" fmla="*/ 1912453 h 1938650"/>
                <a:gd name="connsiteX14" fmla="*/ 3346476 w 3372673"/>
                <a:gd name="connsiteY14" fmla="*/ 1781770 h 1938650"/>
                <a:gd name="connsiteX15" fmla="*/ 3346476 w 3372673"/>
                <a:gd name="connsiteY15" fmla="*/ 156881 h 1938650"/>
                <a:gd name="connsiteX16" fmla="*/ 3215793 w 3372673"/>
                <a:gd name="connsiteY16" fmla="*/ 26198 h 1938650"/>
                <a:gd name="connsiteX17" fmla="*/ 156881 w 3372673"/>
                <a:gd name="connsiteY17" fmla="*/ 26198 h 193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72673" h="1938650">
                  <a:moveTo>
                    <a:pt x="3215793" y="1938651"/>
                  </a:moveTo>
                  <a:lnTo>
                    <a:pt x="156881" y="1938651"/>
                  </a:lnTo>
                  <a:cubicBezTo>
                    <a:pt x="70375" y="1938651"/>
                    <a:pt x="0" y="1868269"/>
                    <a:pt x="0" y="1781770"/>
                  </a:cubicBezTo>
                  <a:lnTo>
                    <a:pt x="0" y="156881"/>
                  </a:lnTo>
                  <a:cubicBezTo>
                    <a:pt x="0" y="70381"/>
                    <a:pt x="70375" y="0"/>
                    <a:pt x="156881" y="0"/>
                  </a:cubicBezTo>
                  <a:lnTo>
                    <a:pt x="3215793" y="0"/>
                  </a:lnTo>
                  <a:cubicBezTo>
                    <a:pt x="3302299" y="0"/>
                    <a:pt x="3372674" y="70381"/>
                    <a:pt x="3372674" y="156881"/>
                  </a:cubicBezTo>
                  <a:lnTo>
                    <a:pt x="3372674" y="1781770"/>
                  </a:lnTo>
                  <a:cubicBezTo>
                    <a:pt x="3372674" y="1868269"/>
                    <a:pt x="3302299" y="1938651"/>
                    <a:pt x="3215793" y="1938651"/>
                  </a:cubicBezTo>
                  <a:close/>
                  <a:moveTo>
                    <a:pt x="156881" y="26198"/>
                  </a:moveTo>
                  <a:cubicBezTo>
                    <a:pt x="84824" y="26198"/>
                    <a:pt x="26198" y="84824"/>
                    <a:pt x="26198" y="156881"/>
                  </a:cubicBezTo>
                  <a:lnTo>
                    <a:pt x="26198" y="1781770"/>
                  </a:lnTo>
                  <a:cubicBezTo>
                    <a:pt x="26198" y="1853827"/>
                    <a:pt x="84824" y="1912453"/>
                    <a:pt x="156881" y="1912453"/>
                  </a:cubicBezTo>
                  <a:lnTo>
                    <a:pt x="3215793" y="1912453"/>
                  </a:lnTo>
                  <a:cubicBezTo>
                    <a:pt x="3287850" y="1912453"/>
                    <a:pt x="3346476" y="1853827"/>
                    <a:pt x="3346476" y="1781770"/>
                  </a:cubicBezTo>
                  <a:lnTo>
                    <a:pt x="3346476" y="156881"/>
                  </a:lnTo>
                  <a:cubicBezTo>
                    <a:pt x="3346476" y="84824"/>
                    <a:pt x="3287850" y="26198"/>
                    <a:pt x="3215793" y="26198"/>
                  </a:cubicBezTo>
                  <a:lnTo>
                    <a:pt x="156881" y="26198"/>
                  </a:lnTo>
                  <a:close/>
                </a:path>
              </a:pathLst>
            </a:custGeom>
            <a:solidFill>
              <a:srgbClr val="3F3D56"/>
            </a:solidFill>
            <a:ln w="8409" cap="flat">
              <a:noFill/>
              <a:prstDash val="solid"/>
              <a:miter/>
            </a:ln>
          </p:spPr>
          <p:txBody>
            <a:bodyPr rtlCol="0" anchor="ctr"/>
            <a:lstStyle/>
            <a:p>
              <a:endParaRPr lang="zh-CN" altLang="en-US">
                <a:solidFill>
                  <a:schemeClr val="accent3"/>
                </a:solidFill>
              </a:endParaRPr>
            </a:p>
          </p:txBody>
        </p:sp>
        <p:sp>
          <p:nvSpPr>
            <p:cNvPr id="25" name="任意多边形: 形状 24">
              <a:extLst>
                <a:ext uri="{FF2B5EF4-FFF2-40B4-BE49-F238E27FC236}">
                  <a16:creationId xmlns:a16="http://schemas.microsoft.com/office/drawing/2014/main" id="{495E141B-0B5E-79F5-5137-9EA50E16ED1F}"/>
                </a:ext>
              </a:extLst>
            </p:cNvPr>
            <p:cNvSpPr/>
            <p:nvPr/>
          </p:nvSpPr>
          <p:spPr>
            <a:xfrm>
              <a:off x="9500863" y="4031493"/>
              <a:ext cx="78593" cy="78593"/>
            </a:xfrm>
            <a:custGeom>
              <a:avLst/>
              <a:gdLst>
                <a:gd name="connsiteX0" fmla="*/ 78594 w 78593"/>
                <a:gd name="connsiteY0" fmla="*/ 39297 h 78593"/>
                <a:gd name="connsiteX1" fmla="*/ 39297 w 78593"/>
                <a:gd name="connsiteY1" fmla="*/ 78594 h 78593"/>
                <a:gd name="connsiteX2" fmla="*/ 0 w 78593"/>
                <a:gd name="connsiteY2" fmla="*/ 39297 h 78593"/>
                <a:gd name="connsiteX3" fmla="*/ 39297 w 78593"/>
                <a:gd name="connsiteY3" fmla="*/ 0 h 78593"/>
                <a:gd name="connsiteX4" fmla="*/ 78594 w 78593"/>
                <a:gd name="connsiteY4" fmla="*/ 39297 h 78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93" h="78593">
                  <a:moveTo>
                    <a:pt x="78594" y="39297"/>
                  </a:moveTo>
                  <a:cubicBezTo>
                    <a:pt x="78594" y="61000"/>
                    <a:pt x="61000" y="78594"/>
                    <a:pt x="39297" y="78594"/>
                  </a:cubicBezTo>
                  <a:cubicBezTo>
                    <a:pt x="17594" y="78594"/>
                    <a:pt x="0" y="61000"/>
                    <a:pt x="0" y="39297"/>
                  </a:cubicBezTo>
                  <a:cubicBezTo>
                    <a:pt x="0" y="17594"/>
                    <a:pt x="17594" y="0"/>
                    <a:pt x="39297" y="0"/>
                  </a:cubicBezTo>
                  <a:cubicBezTo>
                    <a:pt x="61000" y="0"/>
                    <a:pt x="78594" y="17594"/>
                    <a:pt x="78594" y="39297"/>
                  </a:cubicBezTo>
                  <a:close/>
                </a:path>
              </a:pathLst>
            </a:custGeom>
            <a:solidFill>
              <a:schemeClr val="accent1"/>
            </a:solidFill>
            <a:ln w="8409" cap="flat">
              <a:noFill/>
              <a:prstDash val="solid"/>
              <a:miter/>
            </a:ln>
          </p:spPr>
          <p:txBody>
            <a:bodyPr rtlCol="0" anchor="ctr"/>
            <a:lstStyle/>
            <a:p>
              <a:endParaRPr lang="zh-CN" altLang="en-US">
                <a:solidFill>
                  <a:schemeClr val="accent3"/>
                </a:solidFill>
              </a:endParaRPr>
            </a:p>
          </p:txBody>
        </p:sp>
        <p:sp>
          <p:nvSpPr>
            <p:cNvPr id="26" name="任意多边形: 形状 25">
              <a:extLst>
                <a:ext uri="{FF2B5EF4-FFF2-40B4-BE49-F238E27FC236}">
                  <a16:creationId xmlns:a16="http://schemas.microsoft.com/office/drawing/2014/main" id="{59E28ACD-3699-33CD-B827-6F786D5D5BFA}"/>
                </a:ext>
              </a:extLst>
            </p:cNvPr>
            <p:cNvSpPr/>
            <p:nvPr/>
          </p:nvSpPr>
          <p:spPr>
            <a:xfrm>
              <a:off x="9605654" y="4031493"/>
              <a:ext cx="78593" cy="78593"/>
            </a:xfrm>
            <a:custGeom>
              <a:avLst/>
              <a:gdLst>
                <a:gd name="connsiteX0" fmla="*/ 78594 w 78593"/>
                <a:gd name="connsiteY0" fmla="*/ 39297 h 78593"/>
                <a:gd name="connsiteX1" fmla="*/ 39297 w 78593"/>
                <a:gd name="connsiteY1" fmla="*/ 78594 h 78593"/>
                <a:gd name="connsiteX2" fmla="*/ 0 w 78593"/>
                <a:gd name="connsiteY2" fmla="*/ 39297 h 78593"/>
                <a:gd name="connsiteX3" fmla="*/ 39297 w 78593"/>
                <a:gd name="connsiteY3" fmla="*/ 0 h 78593"/>
                <a:gd name="connsiteX4" fmla="*/ 78594 w 78593"/>
                <a:gd name="connsiteY4" fmla="*/ 39297 h 78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93" h="78593">
                  <a:moveTo>
                    <a:pt x="78594" y="39297"/>
                  </a:moveTo>
                  <a:cubicBezTo>
                    <a:pt x="78594" y="61000"/>
                    <a:pt x="61000" y="78594"/>
                    <a:pt x="39297" y="78594"/>
                  </a:cubicBezTo>
                  <a:cubicBezTo>
                    <a:pt x="17594" y="78594"/>
                    <a:pt x="0" y="61000"/>
                    <a:pt x="0" y="39297"/>
                  </a:cubicBezTo>
                  <a:cubicBezTo>
                    <a:pt x="0" y="17594"/>
                    <a:pt x="17594" y="0"/>
                    <a:pt x="39297" y="0"/>
                  </a:cubicBezTo>
                  <a:cubicBezTo>
                    <a:pt x="61000" y="0"/>
                    <a:pt x="78594" y="17594"/>
                    <a:pt x="78594" y="39297"/>
                  </a:cubicBezTo>
                  <a:close/>
                </a:path>
              </a:pathLst>
            </a:custGeom>
            <a:solidFill>
              <a:schemeClr val="accent1"/>
            </a:solidFill>
            <a:ln w="8409" cap="flat">
              <a:noFill/>
              <a:prstDash val="solid"/>
              <a:miter/>
            </a:ln>
          </p:spPr>
          <p:txBody>
            <a:bodyPr rtlCol="0" anchor="ctr"/>
            <a:lstStyle/>
            <a:p>
              <a:endParaRPr lang="zh-CN" altLang="en-US">
                <a:solidFill>
                  <a:schemeClr val="accent3"/>
                </a:solidFill>
              </a:endParaRPr>
            </a:p>
          </p:txBody>
        </p:sp>
        <p:sp>
          <p:nvSpPr>
            <p:cNvPr id="27" name="任意多边形: 形状 26">
              <a:extLst>
                <a:ext uri="{FF2B5EF4-FFF2-40B4-BE49-F238E27FC236}">
                  <a16:creationId xmlns:a16="http://schemas.microsoft.com/office/drawing/2014/main" id="{5AEBA1E8-7971-A895-3688-CBB1900D6F9F}"/>
                </a:ext>
              </a:extLst>
            </p:cNvPr>
            <p:cNvSpPr/>
            <p:nvPr/>
          </p:nvSpPr>
          <p:spPr>
            <a:xfrm>
              <a:off x="9710446" y="4031493"/>
              <a:ext cx="78593" cy="78593"/>
            </a:xfrm>
            <a:custGeom>
              <a:avLst/>
              <a:gdLst>
                <a:gd name="connsiteX0" fmla="*/ 78594 w 78593"/>
                <a:gd name="connsiteY0" fmla="*/ 39297 h 78593"/>
                <a:gd name="connsiteX1" fmla="*/ 39297 w 78593"/>
                <a:gd name="connsiteY1" fmla="*/ 78594 h 78593"/>
                <a:gd name="connsiteX2" fmla="*/ 0 w 78593"/>
                <a:gd name="connsiteY2" fmla="*/ 39297 h 78593"/>
                <a:gd name="connsiteX3" fmla="*/ 39297 w 78593"/>
                <a:gd name="connsiteY3" fmla="*/ 0 h 78593"/>
                <a:gd name="connsiteX4" fmla="*/ 78594 w 78593"/>
                <a:gd name="connsiteY4" fmla="*/ 39297 h 78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93" h="78593">
                  <a:moveTo>
                    <a:pt x="78594" y="39297"/>
                  </a:moveTo>
                  <a:cubicBezTo>
                    <a:pt x="78594" y="61000"/>
                    <a:pt x="61000" y="78594"/>
                    <a:pt x="39297" y="78594"/>
                  </a:cubicBezTo>
                  <a:cubicBezTo>
                    <a:pt x="17594" y="78594"/>
                    <a:pt x="0" y="61000"/>
                    <a:pt x="0" y="39297"/>
                  </a:cubicBezTo>
                  <a:cubicBezTo>
                    <a:pt x="0" y="17594"/>
                    <a:pt x="17594" y="0"/>
                    <a:pt x="39297" y="0"/>
                  </a:cubicBezTo>
                  <a:cubicBezTo>
                    <a:pt x="61000" y="0"/>
                    <a:pt x="78594" y="17594"/>
                    <a:pt x="78594" y="39297"/>
                  </a:cubicBezTo>
                  <a:close/>
                </a:path>
              </a:pathLst>
            </a:custGeom>
            <a:solidFill>
              <a:schemeClr val="accent1"/>
            </a:solidFill>
            <a:ln w="8409" cap="flat">
              <a:noFill/>
              <a:prstDash val="solid"/>
              <a:miter/>
            </a:ln>
          </p:spPr>
          <p:txBody>
            <a:bodyPr rtlCol="0" anchor="ctr"/>
            <a:lstStyle/>
            <a:p>
              <a:endParaRPr lang="zh-CN" altLang="en-US">
                <a:solidFill>
                  <a:schemeClr val="accent3"/>
                </a:solidFill>
              </a:endParaRPr>
            </a:p>
          </p:txBody>
        </p:sp>
        <p:sp>
          <p:nvSpPr>
            <p:cNvPr id="28" name="任意多边形: 形状 27">
              <a:extLst>
                <a:ext uri="{FF2B5EF4-FFF2-40B4-BE49-F238E27FC236}">
                  <a16:creationId xmlns:a16="http://schemas.microsoft.com/office/drawing/2014/main" id="{1C4505D3-EE3A-01F6-14B3-7351E38DC72E}"/>
                </a:ext>
              </a:extLst>
            </p:cNvPr>
            <p:cNvSpPr/>
            <p:nvPr/>
          </p:nvSpPr>
          <p:spPr>
            <a:xfrm>
              <a:off x="6763490" y="4706091"/>
              <a:ext cx="2979703" cy="39296"/>
            </a:xfrm>
            <a:custGeom>
              <a:avLst/>
              <a:gdLst>
                <a:gd name="connsiteX0" fmla="*/ 19648 w 2979703"/>
                <a:gd name="connsiteY0" fmla="*/ 0 h 39296"/>
                <a:gd name="connsiteX1" fmla="*/ 0 w 2979703"/>
                <a:gd name="connsiteY1" fmla="*/ 19648 h 39296"/>
                <a:gd name="connsiteX2" fmla="*/ 5744 w 2979703"/>
                <a:gd name="connsiteY2" fmla="*/ 33425 h 39296"/>
                <a:gd name="connsiteX3" fmla="*/ 19648 w 2979703"/>
                <a:gd name="connsiteY3" fmla="*/ 39297 h 39296"/>
                <a:gd name="connsiteX4" fmla="*/ 2960056 w 2979703"/>
                <a:gd name="connsiteY4" fmla="*/ 39297 h 39296"/>
                <a:gd name="connsiteX5" fmla="*/ 2979704 w 2979703"/>
                <a:gd name="connsiteY5" fmla="*/ 19648 h 39296"/>
                <a:gd name="connsiteX6" fmla="*/ 2973960 w 2979703"/>
                <a:gd name="connsiteY6" fmla="*/ 5872 h 39296"/>
                <a:gd name="connsiteX7" fmla="*/ 2960056 w 2979703"/>
                <a:gd name="connsiteY7" fmla="*/ 0 h 39296"/>
                <a:gd name="connsiteX8" fmla="*/ 19648 w 2979703"/>
                <a:gd name="connsiteY8" fmla="*/ 0 h 39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9703" h="39296">
                  <a:moveTo>
                    <a:pt x="19648" y="0"/>
                  </a:moveTo>
                  <a:cubicBezTo>
                    <a:pt x="8814" y="0"/>
                    <a:pt x="0" y="8814"/>
                    <a:pt x="0" y="19648"/>
                  </a:cubicBezTo>
                  <a:cubicBezTo>
                    <a:pt x="0" y="24932"/>
                    <a:pt x="2040" y="29818"/>
                    <a:pt x="5744" y="33425"/>
                  </a:cubicBezTo>
                  <a:cubicBezTo>
                    <a:pt x="9479" y="37250"/>
                    <a:pt x="14372" y="39297"/>
                    <a:pt x="19648" y="39297"/>
                  </a:cubicBezTo>
                  <a:lnTo>
                    <a:pt x="2960056" y="39297"/>
                  </a:lnTo>
                  <a:cubicBezTo>
                    <a:pt x="2970890" y="39297"/>
                    <a:pt x="2979704" y="30483"/>
                    <a:pt x="2979704" y="19648"/>
                  </a:cubicBezTo>
                  <a:cubicBezTo>
                    <a:pt x="2979704" y="14365"/>
                    <a:pt x="2977664" y="9479"/>
                    <a:pt x="2973960" y="5872"/>
                  </a:cubicBezTo>
                  <a:cubicBezTo>
                    <a:pt x="2970225" y="2047"/>
                    <a:pt x="2965332" y="0"/>
                    <a:pt x="2960056" y="0"/>
                  </a:cubicBezTo>
                  <a:lnTo>
                    <a:pt x="19648" y="0"/>
                  </a:lnTo>
                  <a:close/>
                </a:path>
              </a:pathLst>
            </a:custGeom>
            <a:solidFill>
              <a:schemeClr val="accent5"/>
            </a:solidFill>
            <a:ln w="8409" cap="flat">
              <a:noFill/>
              <a:prstDash val="solid"/>
              <a:miter/>
            </a:ln>
          </p:spPr>
          <p:txBody>
            <a:bodyPr rtlCol="0" anchor="ctr"/>
            <a:lstStyle/>
            <a:p>
              <a:endParaRPr lang="zh-CN" altLang="en-US">
                <a:solidFill>
                  <a:schemeClr val="accent3"/>
                </a:solidFill>
              </a:endParaRPr>
            </a:p>
          </p:txBody>
        </p:sp>
        <p:sp>
          <p:nvSpPr>
            <p:cNvPr id="29" name="任意多边形: 形状 28">
              <a:extLst>
                <a:ext uri="{FF2B5EF4-FFF2-40B4-BE49-F238E27FC236}">
                  <a16:creationId xmlns:a16="http://schemas.microsoft.com/office/drawing/2014/main" id="{FEA81681-B94B-1533-7E59-32C6A884197C}"/>
                </a:ext>
              </a:extLst>
            </p:cNvPr>
            <p:cNvSpPr/>
            <p:nvPr/>
          </p:nvSpPr>
          <p:spPr>
            <a:xfrm>
              <a:off x="6756940" y="4699542"/>
              <a:ext cx="2599833" cy="52396"/>
            </a:xfrm>
            <a:custGeom>
              <a:avLst/>
              <a:gdLst>
                <a:gd name="connsiteX0" fmla="*/ 2599833 w 2599833"/>
                <a:gd name="connsiteY0" fmla="*/ 0 h 52396"/>
                <a:gd name="connsiteX1" fmla="*/ 2599833 w 2599833"/>
                <a:gd name="connsiteY1" fmla="*/ 52396 h 52396"/>
                <a:gd name="connsiteX2" fmla="*/ 26198 w 2599833"/>
                <a:gd name="connsiteY2" fmla="*/ 52396 h 52396"/>
                <a:gd name="connsiteX3" fmla="*/ 7729 w 2599833"/>
                <a:gd name="connsiteY3" fmla="*/ 44667 h 52396"/>
                <a:gd name="connsiteX4" fmla="*/ 0 w 2599833"/>
                <a:gd name="connsiteY4" fmla="*/ 26198 h 52396"/>
                <a:gd name="connsiteX5" fmla="*/ 26198 w 2599833"/>
                <a:gd name="connsiteY5" fmla="*/ 0 h 52396"/>
                <a:gd name="connsiteX6" fmla="*/ 2599833 w 2599833"/>
                <a:gd name="connsiteY6" fmla="*/ 0 h 5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9833" h="52396">
                  <a:moveTo>
                    <a:pt x="2599833" y="0"/>
                  </a:moveTo>
                  <a:lnTo>
                    <a:pt x="2599833" y="52396"/>
                  </a:lnTo>
                  <a:lnTo>
                    <a:pt x="26198" y="52396"/>
                  </a:lnTo>
                  <a:cubicBezTo>
                    <a:pt x="18994" y="52396"/>
                    <a:pt x="12444" y="49514"/>
                    <a:pt x="7729" y="44667"/>
                  </a:cubicBezTo>
                  <a:cubicBezTo>
                    <a:pt x="2881" y="39952"/>
                    <a:pt x="0" y="33402"/>
                    <a:pt x="0" y="26198"/>
                  </a:cubicBezTo>
                  <a:cubicBezTo>
                    <a:pt x="0" y="11789"/>
                    <a:pt x="11789" y="0"/>
                    <a:pt x="26198" y="0"/>
                  </a:cubicBezTo>
                  <a:lnTo>
                    <a:pt x="2599833" y="0"/>
                  </a:lnTo>
                  <a:close/>
                </a:path>
              </a:pathLst>
            </a:custGeom>
            <a:solidFill>
              <a:schemeClr val="accent1"/>
            </a:solidFill>
            <a:ln w="8409" cap="flat">
              <a:noFill/>
              <a:prstDash val="solid"/>
              <a:miter/>
            </a:ln>
          </p:spPr>
          <p:txBody>
            <a:bodyPr rtlCol="0" anchor="ctr"/>
            <a:lstStyle/>
            <a:p>
              <a:endParaRPr lang="zh-CN" altLang="en-US">
                <a:solidFill>
                  <a:schemeClr val="accent3"/>
                </a:solidFill>
              </a:endParaRPr>
            </a:p>
          </p:txBody>
        </p:sp>
        <p:sp>
          <p:nvSpPr>
            <p:cNvPr id="30" name="任意多边形: 形状 29">
              <a:extLst>
                <a:ext uri="{FF2B5EF4-FFF2-40B4-BE49-F238E27FC236}">
                  <a16:creationId xmlns:a16="http://schemas.microsoft.com/office/drawing/2014/main" id="{063C8D49-CDDD-1006-2E9C-5E3387C6D026}"/>
                </a:ext>
              </a:extLst>
            </p:cNvPr>
            <p:cNvSpPr/>
            <p:nvPr/>
          </p:nvSpPr>
          <p:spPr>
            <a:xfrm>
              <a:off x="9376422" y="4496507"/>
              <a:ext cx="366771" cy="104791"/>
            </a:xfrm>
            <a:custGeom>
              <a:avLst/>
              <a:gdLst>
                <a:gd name="connsiteX0" fmla="*/ 314376 w 366771"/>
                <a:gd name="connsiteY0" fmla="*/ 104792 h 104791"/>
                <a:gd name="connsiteX1" fmla="*/ 52396 w 366771"/>
                <a:gd name="connsiteY1" fmla="*/ 104792 h 104791"/>
                <a:gd name="connsiteX2" fmla="*/ 0 w 366771"/>
                <a:gd name="connsiteY2" fmla="*/ 52396 h 104791"/>
                <a:gd name="connsiteX3" fmla="*/ 52396 w 366771"/>
                <a:gd name="connsiteY3" fmla="*/ 0 h 104791"/>
                <a:gd name="connsiteX4" fmla="*/ 314376 w 366771"/>
                <a:gd name="connsiteY4" fmla="*/ 0 h 104791"/>
                <a:gd name="connsiteX5" fmla="*/ 366772 w 366771"/>
                <a:gd name="connsiteY5" fmla="*/ 52396 h 104791"/>
                <a:gd name="connsiteX6" fmla="*/ 314376 w 366771"/>
                <a:gd name="connsiteY6" fmla="*/ 104792 h 10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71" h="104791">
                  <a:moveTo>
                    <a:pt x="314376" y="104792"/>
                  </a:moveTo>
                  <a:lnTo>
                    <a:pt x="52396" y="104792"/>
                  </a:lnTo>
                  <a:cubicBezTo>
                    <a:pt x="23505" y="104792"/>
                    <a:pt x="0" y="81293"/>
                    <a:pt x="0" y="52396"/>
                  </a:cubicBezTo>
                  <a:cubicBezTo>
                    <a:pt x="0" y="23499"/>
                    <a:pt x="23505" y="0"/>
                    <a:pt x="52396" y="0"/>
                  </a:cubicBezTo>
                  <a:lnTo>
                    <a:pt x="314376" y="0"/>
                  </a:lnTo>
                  <a:cubicBezTo>
                    <a:pt x="343267" y="0"/>
                    <a:pt x="366772" y="23499"/>
                    <a:pt x="366772" y="52396"/>
                  </a:cubicBezTo>
                  <a:cubicBezTo>
                    <a:pt x="366772" y="81293"/>
                    <a:pt x="343267" y="104792"/>
                    <a:pt x="314376" y="104792"/>
                  </a:cubicBezTo>
                  <a:close/>
                </a:path>
              </a:pathLst>
            </a:custGeom>
            <a:solidFill>
              <a:schemeClr val="accent5"/>
            </a:solidFill>
            <a:ln w="8409" cap="flat">
              <a:noFill/>
              <a:prstDash val="solid"/>
              <a:miter/>
            </a:ln>
          </p:spPr>
          <p:txBody>
            <a:bodyPr rtlCol="0" anchor="ctr"/>
            <a:lstStyle/>
            <a:p>
              <a:endParaRPr lang="zh-CN" altLang="en-US">
                <a:solidFill>
                  <a:schemeClr val="accent3"/>
                </a:solidFill>
              </a:endParaRPr>
            </a:p>
          </p:txBody>
        </p:sp>
        <p:sp>
          <p:nvSpPr>
            <p:cNvPr id="31" name="任意多边形: 形状 30">
              <a:extLst>
                <a:ext uri="{FF2B5EF4-FFF2-40B4-BE49-F238E27FC236}">
                  <a16:creationId xmlns:a16="http://schemas.microsoft.com/office/drawing/2014/main" id="{4BC92593-0DB3-BBCE-7E04-8C1235826283}"/>
                </a:ext>
              </a:extLst>
            </p:cNvPr>
            <p:cNvSpPr/>
            <p:nvPr/>
          </p:nvSpPr>
          <p:spPr>
            <a:xfrm>
              <a:off x="6750391" y="4221428"/>
              <a:ext cx="1276834" cy="104791"/>
            </a:xfrm>
            <a:custGeom>
              <a:avLst/>
              <a:gdLst>
                <a:gd name="connsiteX0" fmla="*/ 1224439 w 1276834"/>
                <a:gd name="connsiteY0" fmla="*/ 104792 h 104791"/>
                <a:gd name="connsiteX1" fmla="*/ 52396 w 1276834"/>
                <a:gd name="connsiteY1" fmla="*/ 104792 h 104791"/>
                <a:gd name="connsiteX2" fmla="*/ 0 w 1276834"/>
                <a:gd name="connsiteY2" fmla="*/ 52396 h 104791"/>
                <a:gd name="connsiteX3" fmla="*/ 52396 w 1276834"/>
                <a:gd name="connsiteY3" fmla="*/ 0 h 104791"/>
                <a:gd name="connsiteX4" fmla="*/ 1224439 w 1276834"/>
                <a:gd name="connsiteY4" fmla="*/ 0 h 104791"/>
                <a:gd name="connsiteX5" fmla="*/ 1276835 w 1276834"/>
                <a:gd name="connsiteY5" fmla="*/ 52396 h 104791"/>
                <a:gd name="connsiteX6" fmla="*/ 1224439 w 1276834"/>
                <a:gd name="connsiteY6" fmla="*/ 104792 h 10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6834" h="104791">
                  <a:moveTo>
                    <a:pt x="1224439" y="104792"/>
                  </a:moveTo>
                  <a:lnTo>
                    <a:pt x="52396" y="104792"/>
                  </a:lnTo>
                  <a:cubicBezTo>
                    <a:pt x="23505" y="104792"/>
                    <a:pt x="0" y="81293"/>
                    <a:pt x="0" y="52396"/>
                  </a:cubicBezTo>
                  <a:cubicBezTo>
                    <a:pt x="0" y="23499"/>
                    <a:pt x="23505" y="0"/>
                    <a:pt x="52396" y="0"/>
                  </a:cubicBezTo>
                  <a:lnTo>
                    <a:pt x="1224439" y="0"/>
                  </a:lnTo>
                  <a:cubicBezTo>
                    <a:pt x="1253330" y="0"/>
                    <a:pt x="1276835" y="23499"/>
                    <a:pt x="1276835" y="52396"/>
                  </a:cubicBezTo>
                  <a:cubicBezTo>
                    <a:pt x="1276835" y="81293"/>
                    <a:pt x="1253330" y="104792"/>
                    <a:pt x="1224439" y="104792"/>
                  </a:cubicBezTo>
                  <a:close/>
                </a:path>
              </a:pathLst>
            </a:custGeom>
            <a:solidFill>
              <a:schemeClr val="accent5"/>
            </a:solidFill>
            <a:ln w="8409" cap="flat">
              <a:noFill/>
              <a:prstDash val="solid"/>
              <a:miter/>
            </a:ln>
          </p:spPr>
          <p:txBody>
            <a:bodyPr rtlCol="0" anchor="ctr"/>
            <a:lstStyle/>
            <a:p>
              <a:endParaRPr lang="zh-CN" altLang="en-US">
                <a:solidFill>
                  <a:schemeClr val="accent3"/>
                </a:solidFill>
              </a:endParaRPr>
            </a:p>
          </p:txBody>
        </p:sp>
        <p:sp>
          <p:nvSpPr>
            <p:cNvPr id="32" name="任意多边形: 形状 31">
              <a:extLst>
                <a:ext uri="{FF2B5EF4-FFF2-40B4-BE49-F238E27FC236}">
                  <a16:creationId xmlns:a16="http://schemas.microsoft.com/office/drawing/2014/main" id="{85D1F184-4740-64C5-9E72-376A2A4BAAE4}"/>
                </a:ext>
              </a:extLst>
            </p:cNvPr>
            <p:cNvSpPr/>
            <p:nvPr/>
          </p:nvSpPr>
          <p:spPr>
            <a:xfrm>
              <a:off x="6763490" y="5295546"/>
              <a:ext cx="2979703" cy="39296"/>
            </a:xfrm>
            <a:custGeom>
              <a:avLst/>
              <a:gdLst>
                <a:gd name="connsiteX0" fmla="*/ 19648 w 2979703"/>
                <a:gd name="connsiteY0" fmla="*/ 0 h 39296"/>
                <a:gd name="connsiteX1" fmla="*/ 0 w 2979703"/>
                <a:gd name="connsiteY1" fmla="*/ 19648 h 39296"/>
                <a:gd name="connsiteX2" fmla="*/ 5744 w 2979703"/>
                <a:gd name="connsiteY2" fmla="*/ 33425 h 39296"/>
                <a:gd name="connsiteX3" fmla="*/ 19648 w 2979703"/>
                <a:gd name="connsiteY3" fmla="*/ 39297 h 39296"/>
                <a:gd name="connsiteX4" fmla="*/ 2960056 w 2979703"/>
                <a:gd name="connsiteY4" fmla="*/ 39297 h 39296"/>
                <a:gd name="connsiteX5" fmla="*/ 2979704 w 2979703"/>
                <a:gd name="connsiteY5" fmla="*/ 19648 h 39296"/>
                <a:gd name="connsiteX6" fmla="*/ 2973960 w 2979703"/>
                <a:gd name="connsiteY6" fmla="*/ 5872 h 39296"/>
                <a:gd name="connsiteX7" fmla="*/ 2960056 w 2979703"/>
                <a:gd name="connsiteY7" fmla="*/ 0 h 39296"/>
                <a:gd name="connsiteX8" fmla="*/ 19648 w 2979703"/>
                <a:gd name="connsiteY8" fmla="*/ 0 h 39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9703" h="39296">
                  <a:moveTo>
                    <a:pt x="19648" y="0"/>
                  </a:moveTo>
                  <a:cubicBezTo>
                    <a:pt x="8814" y="0"/>
                    <a:pt x="0" y="8814"/>
                    <a:pt x="0" y="19648"/>
                  </a:cubicBezTo>
                  <a:cubicBezTo>
                    <a:pt x="0" y="24932"/>
                    <a:pt x="2040" y="29818"/>
                    <a:pt x="5744" y="33425"/>
                  </a:cubicBezTo>
                  <a:cubicBezTo>
                    <a:pt x="9479" y="37250"/>
                    <a:pt x="14372" y="39297"/>
                    <a:pt x="19648" y="39297"/>
                  </a:cubicBezTo>
                  <a:lnTo>
                    <a:pt x="2960056" y="39297"/>
                  </a:lnTo>
                  <a:cubicBezTo>
                    <a:pt x="2970890" y="39297"/>
                    <a:pt x="2979704" y="30483"/>
                    <a:pt x="2979704" y="19648"/>
                  </a:cubicBezTo>
                  <a:cubicBezTo>
                    <a:pt x="2979704" y="14365"/>
                    <a:pt x="2977664" y="9479"/>
                    <a:pt x="2973960" y="5872"/>
                  </a:cubicBezTo>
                  <a:cubicBezTo>
                    <a:pt x="2970225" y="2047"/>
                    <a:pt x="2965332" y="0"/>
                    <a:pt x="2960056" y="0"/>
                  </a:cubicBezTo>
                  <a:lnTo>
                    <a:pt x="19648" y="0"/>
                  </a:lnTo>
                  <a:close/>
                </a:path>
              </a:pathLst>
            </a:custGeom>
            <a:solidFill>
              <a:schemeClr val="accent5"/>
            </a:solidFill>
            <a:ln w="8409" cap="flat">
              <a:noFill/>
              <a:prstDash val="solid"/>
              <a:miter/>
            </a:ln>
          </p:spPr>
          <p:txBody>
            <a:bodyPr rtlCol="0" anchor="ctr"/>
            <a:lstStyle/>
            <a:p>
              <a:endParaRPr lang="zh-CN" altLang="en-US">
                <a:solidFill>
                  <a:schemeClr val="accent3"/>
                </a:solidFill>
              </a:endParaRPr>
            </a:p>
          </p:txBody>
        </p:sp>
        <p:sp>
          <p:nvSpPr>
            <p:cNvPr id="33" name="任意多边形: 形状 32">
              <a:extLst>
                <a:ext uri="{FF2B5EF4-FFF2-40B4-BE49-F238E27FC236}">
                  <a16:creationId xmlns:a16="http://schemas.microsoft.com/office/drawing/2014/main" id="{AEF0A574-BAB3-526C-BFA2-F15A0144948C}"/>
                </a:ext>
              </a:extLst>
            </p:cNvPr>
            <p:cNvSpPr/>
            <p:nvPr/>
          </p:nvSpPr>
          <p:spPr>
            <a:xfrm>
              <a:off x="6756940" y="5288996"/>
              <a:ext cx="1591210" cy="52396"/>
            </a:xfrm>
            <a:custGeom>
              <a:avLst/>
              <a:gdLst>
                <a:gd name="connsiteX0" fmla="*/ 1591211 w 1591210"/>
                <a:gd name="connsiteY0" fmla="*/ 0 h 52396"/>
                <a:gd name="connsiteX1" fmla="*/ 1591211 w 1591210"/>
                <a:gd name="connsiteY1" fmla="*/ 52396 h 52396"/>
                <a:gd name="connsiteX2" fmla="*/ 26198 w 1591210"/>
                <a:gd name="connsiteY2" fmla="*/ 52396 h 52396"/>
                <a:gd name="connsiteX3" fmla="*/ 7729 w 1591210"/>
                <a:gd name="connsiteY3" fmla="*/ 44667 h 52396"/>
                <a:gd name="connsiteX4" fmla="*/ 0 w 1591210"/>
                <a:gd name="connsiteY4" fmla="*/ 26198 h 52396"/>
                <a:gd name="connsiteX5" fmla="*/ 26198 w 1591210"/>
                <a:gd name="connsiteY5" fmla="*/ 0 h 52396"/>
                <a:gd name="connsiteX6" fmla="*/ 1591211 w 1591210"/>
                <a:gd name="connsiteY6" fmla="*/ 0 h 5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210" h="52396">
                  <a:moveTo>
                    <a:pt x="1591211" y="0"/>
                  </a:moveTo>
                  <a:lnTo>
                    <a:pt x="1591211" y="52396"/>
                  </a:lnTo>
                  <a:lnTo>
                    <a:pt x="26198" y="52396"/>
                  </a:lnTo>
                  <a:cubicBezTo>
                    <a:pt x="18994" y="52396"/>
                    <a:pt x="12444" y="49514"/>
                    <a:pt x="7729" y="44667"/>
                  </a:cubicBezTo>
                  <a:cubicBezTo>
                    <a:pt x="2881" y="39952"/>
                    <a:pt x="0" y="33402"/>
                    <a:pt x="0" y="26198"/>
                  </a:cubicBezTo>
                  <a:cubicBezTo>
                    <a:pt x="0" y="11789"/>
                    <a:pt x="11789" y="0"/>
                    <a:pt x="26198" y="0"/>
                  </a:cubicBezTo>
                  <a:lnTo>
                    <a:pt x="1591211" y="0"/>
                  </a:lnTo>
                  <a:close/>
                </a:path>
              </a:pathLst>
            </a:custGeom>
            <a:solidFill>
              <a:schemeClr val="accent1"/>
            </a:solidFill>
            <a:ln w="8409" cap="flat">
              <a:noFill/>
              <a:prstDash val="solid"/>
              <a:miter/>
            </a:ln>
          </p:spPr>
          <p:txBody>
            <a:bodyPr rtlCol="0" anchor="ctr"/>
            <a:lstStyle/>
            <a:p>
              <a:endParaRPr lang="zh-CN" altLang="en-US">
                <a:solidFill>
                  <a:schemeClr val="accent3"/>
                </a:solidFill>
              </a:endParaRPr>
            </a:p>
          </p:txBody>
        </p:sp>
        <p:sp>
          <p:nvSpPr>
            <p:cNvPr id="34" name="任意多边形: 形状 33">
              <a:extLst>
                <a:ext uri="{FF2B5EF4-FFF2-40B4-BE49-F238E27FC236}">
                  <a16:creationId xmlns:a16="http://schemas.microsoft.com/office/drawing/2014/main" id="{85E27870-EC49-65B4-16B8-FB4724A4591B}"/>
                </a:ext>
              </a:extLst>
            </p:cNvPr>
            <p:cNvSpPr/>
            <p:nvPr/>
          </p:nvSpPr>
          <p:spPr>
            <a:xfrm>
              <a:off x="9376422" y="5085962"/>
              <a:ext cx="366771" cy="104791"/>
            </a:xfrm>
            <a:custGeom>
              <a:avLst/>
              <a:gdLst>
                <a:gd name="connsiteX0" fmla="*/ 314376 w 366771"/>
                <a:gd name="connsiteY0" fmla="*/ 104792 h 104791"/>
                <a:gd name="connsiteX1" fmla="*/ 52396 w 366771"/>
                <a:gd name="connsiteY1" fmla="*/ 104792 h 104791"/>
                <a:gd name="connsiteX2" fmla="*/ 0 w 366771"/>
                <a:gd name="connsiteY2" fmla="*/ 52396 h 104791"/>
                <a:gd name="connsiteX3" fmla="*/ 52396 w 366771"/>
                <a:gd name="connsiteY3" fmla="*/ 0 h 104791"/>
                <a:gd name="connsiteX4" fmla="*/ 314376 w 366771"/>
                <a:gd name="connsiteY4" fmla="*/ 0 h 104791"/>
                <a:gd name="connsiteX5" fmla="*/ 366772 w 366771"/>
                <a:gd name="connsiteY5" fmla="*/ 52396 h 104791"/>
                <a:gd name="connsiteX6" fmla="*/ 314376 w 366771"/>
                <a:gd name="connsiteY6" fmla="*/ 104792 h 10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71" h="104791">
                  <a:moveTo>
                    <a:pt x="314376" y="104792"/>
                  </a:moveTo>
                  <a:lnTo>
                    <a:pt x="52396" y="104792"/>
                  </a:lnTo>
                  <a:cubicBezTo>
                    <a:pt x="23505" y="104792"/>
                    <a:pt x="0" y="81293"/>
                    <a:pt x="0" y="52396"/>
                  </a:cubicBezTo>
                  <a:cubicBezTo>
                    <a:pt x="0" y="23499"/>
                    <a:pt x="23505" y="0"/>
                    <a:pt x="52396" y="0"/>
                  </a:cubicBezTo>
                  <a:lnTo>
                    <a:pt x="314376" y="0"/>
                  </a:lnTo>
                  <a:cubicBezTo>
                    <a:pt x="343267" y="0"/>
                    <a:pt x="366772" y="23499"/>
                    <a:pt x="366772" y="52396"/>
                  </a:cubicBezTo>
                  <a:cubicBezTo>
                    <a:pt x="366772" y="81293"/>
                    <a:pt x="343267" y="104792"/>
                    <a:pt x="314376" y="104792"/>
                  </a:cubicBezTo>
                  <a:close/>
                </a:path>
              </a:pathLst>
            </a:custGeom>
            <a:solidFill>
              <a:schemeClr val="accent5"/>
            </a:solidFill>
            <a:ln w="8409" cap="flat">
              <a:noFill/>
              <a:prstDash val="solid"/>
              <a:miter/>
            </a:ln>
          </p:spPr>
          <p:txBody>
            <a:bodyPr rtlCol="0" anchor="ctr"/>
            <a:lstStyle/>
            <a:p>
              <a:endParaRPr lang="zh-CN" altLang="en-US">
                <a:solidFill>
                  <a:schemeClr val="accent3"/>
                </a:solidFill>
              </a:endParaRPr>
            </a:p>
          </p:txBody>
        </p:sp>
      </p:grpSp>
      <p:grpSp>
        <p:nvGrpSpPr>
          <p:cNvPr id="35" name="图形 12">
            <a:extLst>
              <a:ext uri="{FF2B5EF4-FFF2-40B4-BE49-F238E27FC236}">
                <a16:creationId xmlns:a16="http://schemas.microsoft.com/office/drawing/2014/main" id="{9C5829AF-BDDF-560D-B2CE-2E8719043974}"/>
              </a:ext>
            </a:extLst>
          </p:cNvPr>
          <p:cNvGrpSpPr/>
          <p:nvPr/>
        </p:nvGrpSpPr>
        <p:grpSpPr>
          <a:xfrm>
            <a:off x="9862554" y="2175971"/>
            <a:ext cx="820496" cy="803208"/>
            <a:chOff x="9739183" y="2175971"/>
            <a:chExt cx="820496" cy="803208"/>
          </a:xfrm>
        </p:grpSpPr>
        <p:sp>
          <p:nvSpPr>
            <p:cNvPr id="36" name="任意多边形: 形状 35">
              <a:extLst>
                <a:ext uri="{FF2B5EF4-FFF2-40B4-BE49-F238E27FC236}">
                  <a16:creationId xmlns:a16="http://schemas.microsoft.com/office/drawing/2014/main" id="{4C2DDD7F-FCBD-9257-005E-4D50B14F2577}"/>
                </a:ext>
              </a:extLst>
            </p:cNvPr>
            <p:cNvSpPr/>
            <p:nvPr/>
          </p:nvSpPr>
          <p:spPr>
            <a:xfrm>
              <a:off x="9739183" y="2175971"/>
              <a:ext cx="820496" cy="803208"/>
            </a:xfrm>
            <a:custGeom>
              <a:avLst/>
              <a:gdLst>
                <a:gd name="connsiteX0" fmla="*/ 820497 w 820496"/>
                <a:gd name="connsiteY0" fmla="*/ 401604 h 803208"/>
                <a:gd name="connsiteX1" fmla="*/ 410248 w 820496"/>
                <a:gd name="connsiteY1" fmla="*/ 803209 h 803208"/>
                <a:gd name="connsiteX2" fmla="*/ 0 w 820496"/>
                <a:gd name="connsiteY2" fmla="*/ 401604 h 803208"/>
                <a:gd name="connsiteX3" fmla="*/ 410248 w 820496"/>
                <a:gd name="connsiteY3" fmla="*/ 0 h 803208"/>
                <a:gd name="connsiteX4" fmla="*/ 820497 w 820496"/>
                <a:gd name="connsiteY4" fmla="*/ 401604 h 803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496" h="803208">
                  <a:moveTo>
                    <a:pt x="820497" y="401604"/>
                  </a:moveTo>
                  <a:cubicBezTo>
                    <a:pt x="820497" y="623404"/>
                    <a:pt x="636822" y="803209"/>
                    <a:pt x="410248" y="803209"/>
                  </a:cubicBezTo>
                  <a:cubicBezTo>
                    <a:pt x="183674" y="803209"/>
                    <a:pt x="0" y="623404"/>
                    <a:pt x="0" y="401604"/>
                  </a:cubicBezTo>
                  <a:cubicBezTo>
                    <a:pt x="0" y="179804"/>
                    <a:pt x="183674" y="0"/>
                    <a:pt x="410248" y="0"/>
                  </a:cubicBezTo>
                  <a:cubicBezTo>
                    <a:pt x="636822" y="0"/>
                    <a:pt x="820497" y="179804"/>
                    <a:pt x="820497" y="401604"/>
                  </a:cubicBezTo>
                  <a:close/>
                </a:path>
              </a:pathLst>
            </a:custGeom>
            <a:solidFill>
              <a:schemeClr val="accent1"/>
            </a:solidFill>
            <a:ln w="8409" cap="flat">
              <a:noFill/>
              <a:prstDash val="solid"/>
              <a:miter/>
            </a:ln>
          </p:spPr>
          <p:txBody>
            <a:bodyPr rtlCol="0" anchor="ctr"/>
            <a:lstStyle/>
            <a:p>
              <a:endParaRPr lang="zh-CN" altLang="en-US"/>
            </a:p>
          </p:txBody>
        </p:sp>
        <p:sp>
          <p:nvSpPr>
            <p:cNvPr id="37" name="任意多边形: 形状 36">
              <a:extLst>
                <a:ext uri="{FF2B5EF4-FFF2-40B4-BE49-F238E27FC236}">
                  <a16:creationId xmlns:a16="http://schemas.microsoft.com/office/drawing/2014/main" id="{12A269F2-AA5F-4BE5-F1EC-CEE88AAACE41}"/>
                </a:ext>
              </a:extLst>
            </p:cNvPr>
            <p:cNvSpPr/>
            <p:nvPr/>
          </p:nvSpPr>
          <p:spPr>
            <a:xfrm>
              <a:off x="9985116" y="2365638"/>
              <a:ext cx="338812" cy="365494"/>
            </a:xfrm>
            <a:custGeom>
              <a:avLst/>
              <a:gdLst>
                <a:gd name="connsiteX0" fmla="*/ 303554 w 338812"/>
                <a:gd name="connsiteY0" fmla="*/ 9366 h 365494"/>
                <a:gd name="connsiteX1" fmla="*/ 139703 w 338812"/>
                <a:gd name="connsiteY1" fmla="*/ 307721 h 365494"/>
                <a:gd name="connsiteX2" fmla="*/ 35380 w 338812"/>
                <a:gd name="connsiteY2" fmla="*/ 123150 h 365494"/>
                <a:gd name="connsiteX3" fmla="*/ 2630 w 338812"/>
                <a:gd name="connsiteY3" fmla="*/ 142293 h 365494"/>
                <a:gd name="connsiteX4" fmla="*/ 123564 w 338812"/>
                <a:gd name="connsiteY4" fmla="*/ 356252 h 365494"/>
                <a:gd name="connsiteX5" fmla="*/ 156314 w 338812"/>
                <a:gd name="connsiteY5" fmla="*/ 356252 h 365494"/>
                <a:gd name="connsiteX6" fmla="*/ 336304 w 338812"/>
                <a:gd name="connsiteY6" fmla="*/ 28509 h 365494"/>
                <a:gd name="connsiteX7" fmla="*/ 303554 w 338812"/>
                <a:gd name="connsiteY7" fmla="*/ 9366 h 36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812" h="365494">
                  <a:moveTo>
                    <a:pt x="303554" y="9366"/>
                  </a:moveTo>
                  <a:cubicBezTo>
                    <a:pt x="248937" y="108817"/>
                    <a:pt x="194320" y="208270"/>
                    <a:pt x="139703" y="307721"/>
                  </a:cubicBezTo>
                  <a:cubicBezTo>
                    <a:pt x="104894" y="246218"/>
                    <a:pt x="70275" y="184606"/>
                    <a:pt x="35380" y="123150"/>
                  </a:cubicBezTo>
                  <a:cubicBezTo>
                    <a:pt x="23328" y="101925"/>
                    <a:pt x="-9451" y="121016"/>
                    <a:pt x="2630" y="142293"/>
                  </a:cubicBezTo>
                  <a:cubicBezTo>
                    <a:pt x="43081" y="213534"/>
                    <a:pt x="83113" y="285012"/>
                    <a:pt x="123564" y="356252"/>
                  </a:cubicBezTo>
                  <a:cubicBezTo>
                    <a:pt x="130480" y="368433"/>
                    <a:pt x="149469" y="368716"/>
                    <a:pt x="156314" y="356252"/>
                  </a:cubicBezTo>
                  <a:cubicBezTo>
                    <a:pt x="216310" y="247004"/>
                    <a:pt x="276307" y="137756"/>
                    <a:pt x="336304" y="28509"/>
                  </a:cubicBezTo>
                  <a:cubicBezTo>
                    <a:pt x="348060" y="7102"/>
                    <a:pt x="315320" y="-12058"/>
                    <a:pt x="303554" y="9366"/>
                  </a:cubicBezTo>
                  <a:close/>
                </a:path>
              </a:pathLst>
            </a:custGeom>
            <a:solidFill>
              <a:schemeClr val="accent2"/>
            </a:solidFill>
            <a:ln w="8409" cap="flat">
              <a:noFill/>
              <a:prstDash val="solid"/>
              <a:miter/>
            </a:ln>
          </p:spPr>
          <p:txBody>
            <a:bodyPr rtlCol="0" anchor="ctr"/>
            <a:lstStyle/>
            <a:p>
              <a:endParaRPr lang="zh-CN" altLang="en-US"/>
            </a:p>
          </p:txBody>
        </p:sp>
      </p:grpSp>
      <p:sp>
        <p:nvSpPr>
          <p:cNvPr id="38" name="任意多边形: 形状 37">
            <a:extLst>
              <a:ext uri="{FF2B5EF4-FFF2-40B4-BE49-F238E27FC236}">
                <a16:creationId xmlns:a16="http://schemas.microsoft.com/office/drawing/2014/main" id="{833AAC83-2368-E864-6C32-69D3F5DB1EEE}"/>
              </a:ext>
            </a:extLst>
          </p:cNvPr>
          <p:cNvSpPr/>
          <p:nvPr/>
        </p:nvSpPr>
        <p:spPr>
          <a:xfrm>
            <a:off x="10052469" y="2977562"/>
            <a:ext cx="888333" cy="1061923"/>
          </a:xfrm>
          <a:custGeom>
            <a:avLst/>
            <a:gdLst>
              <a:gd name="connsiteX0" fmla="*/ 786663 w 888333"/>
              <a:gd name="connsiteY0" fmla="*/ 658596 h 1061923"/>
              <a:gd name="connsiteX1" fmla="*/ 377924 w 888333"/>
              <a:gd name="connsiteY1" fmla="*/ 463068 h 1061923"/>
              <a:gd name="connsiteX2" fmla="*/ 284855 w 888333"/>
              <a:gd name="connsiteY2" fmla="*/ 285520 h 1061923"/>
              <a:gd name="connsiteX3" fmla="*/ 243213 w 888333"/>
              <a:gd name="connsiteY3" fmla="*/ 193216 h 1061923"/>
              <a:gd name="connsiteX4" fmla="*/ 217955 w 888333"/>
              <a:gd name="connsiteY4" fmla="*/ 0 h 1061923"/>
              <a:gd name="connsiteX5" fmla="*/ 116922 w 888333"/>
              <a:gd name="connsiteY5" fmla="*/ 168388 h 1061923"/>
              <a:gd name="connsiteX6" fmla="*/ 146678 w 888333"/>
              <a:gd name="connsiteY6" fmla="*/ 285089 h 1061923"/>
              <a:gd name="connsiteX7" fmla="*/ 26705 w 888333"/>
              <a:gd name="connsiteY7" fmla="*/ 364055 h 1061923"/>
              <a:gd name="connsiteX8" fmla="*/ 3596 w 888333"/>
              <a:gd name="connsiteY8" fmla="*/ 452549 h 1061923"/>
              <a:gd name="connsiteX9" fmla="*/ 192696 w 888333"/>
              <a:gd name="connsiteY9" fmla="*/ 732489 h 1061923"/>
              <a:gd name="connsiteX10" fmla="*/ 352665 w 888333"/>
              <a:gd name="connsiteY10" fmla="*/ 707231 h 1061923"/>
              <a:gd name="connsiteX11" fmla="*/ 807314 w 888333"/>
              <a:gd name="connsiteY11" fmla="*/ 1060847 h 1061923"/>
              <a:gd name="connsiteX12" fmla="*/ 786663 w 888333"/>
              <a:gd name="connsiteY12" fmla="*/ 658595 h 106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8333" h="1061923">
                <a:moveTo>
                  <a:pt x="786663" y="658596"/>
                </a:moveTo>
                <a:lnTo>
                  <a:pt x="377924" y="463068"/>
                </a:lnTo>
                <a:cubicBezTo>
                  <a:pt x="377924" y="463068"/>
                  <a:pt x="361507" y="332199"/>
                  <a:pt x="284855" y="285520"/>
                </a:cubicBezTo>
                <a:cubicBezTo>
                  <a:pt x="271824" y="254432"/>
                  <a:pt x="256831" y="220278"/>
                  <a:pt x="243213" y="193216"/>
                </a:cubicBezTo>
                <a:cubicBezTo>
                  <a:pt x="209535" y="126291"/>
                  <a:pt x="260052" y="0"/>
                  <a:pt x="217955" y="0"/>
                </a:cubicBezTo>
                <a:cubicBezTo>
                  <a:pt x="175858" y="0"/>
                  <a:pt x="113628" y="132820"/>
                  <a:pt x="116922" y="168388"/>
                </a:cubicBezTo>
                <a:cubicBezTo>
                  <a:pt x="119450" y="195692"/>
                  <a:pt x="142016" y="243361"/>
                  <a:pt x="146678" y="285089"/>
                </a:cubicBezTo>
                <a:cubicBezTo>
                  <a:pt x="95345" y="304450"/>
                  <a:pt x="53933" y="337633"/>
                  <a:pt x="26705" y="364055"/>
                </a:cubicBezTo>
                <a:cubicBezTo>
                  <a:pt x="3142" y="386920"/>
                  <a:pt x="-5613" y="421034"/>
                  <a:pt x="3596" y="452549"/>
                </a:cubicBezTo>
                <a:cubicBezTo>
                  <a:pt x="30281" y="543875"/>
                  <a:pt x="96980" y="732489"/>
                  <a:pt x="192696" y="732489"/>
                </a:cubicBezTo>
                <a:cubicBezTo>
                  <a:pt x="318988" y="732489"/>
                  <a:pt x="352665" y="707231"/>
                  <a:pt x="352665" y="707231"/>
                </a:cubicBezTo>
                <a:cubicBezTo>
                  <a:pt x="352665" y="707231"/>
                  <a:pt x="613667" y="1035589"/>
                  <a:pt x="807314" y="1060847"/>
                </a:cubicBezTo>
                <a:cubicBezTo>
                  <a:pt x="1000961" y="1086105"/>
                  <a:pt x="786663" y="658595"/>
                  <a:pt x="786663" y="658595"/>
                </a:cubicBezTo>
                <a:close/>
              </a:path>
            </a:pathLst>
          </a:custGeom>
          <a:solidFill>
            <a:schemeClr val="accent5"/>
          </a:solidFill>
          <a:ln w="8409" cap="flat">
            <a:noFill/>
            <a:prstDash val="solid"/>
            <a:miter/>
          </a:ln>
        </p:spPr>
        <p:txBody>
          <a:bodyPr rtlCol="0" anchor="ctr"/>
          <a:lstStyle/>
          <a:p>
            <a:endParaRPr lang="zh-CN" altLang="en-US"/>
          </a:p>
        </p:txBody>
      </p:sp>
      <p:sp>
        <p:nvSpPr>
          <p:cNvPr id="41" name="任意多边形: 形状 40">
            <a:extLst>
              <a:ext uri="{FF2B5EF4-FFF2-40B4-BE49-F238E27FC236}">
                <a16:creationId xmlns:a16="http://schemas.microsoft.com/office/drawing/2014/main" id="{ACB72417-7D43-4D8D-ADC9-9E757EFE15D8}"/>
              </a:ext>
            </a:extLst>
          </p:cNvPr>
          <p:cNvSpPr/>
          <p:nvPr/>
        </p:nvSpPr>
        <p:spPr>
          <a:xfrm>
            <a:off x="660156" y="1905424"/>
            <a:ext cx="5786638" cy="1224382"/>
          </a:xfrm>
          <a:custGeom>
            <a:avLst/>
            <a:gdLst>
              <a:gd name="connsiteX0" fmla="*/ 3215793 w 3372673"/>
              <a:gd name="connsiteY0" fmla="*/ 1938651 h 1938650"/>
              <a:gd name="connsiteX1" fmla="*/ 156881 w 3372673"/>
              <a:gd name="connsiteY1" fmla="*/ 1938651 h 1938650"/>
              <a:gd name="connsiteX2" fmla="*/ 0 w 3372673"/>
              <a:gd name="connsiteY2" fmla="*/ 1781770 h 1938650"/>
              <a:gd name="connsiteX3" fmla="*/ 0 w 3372673"/>
              <a:gd name="connsiteY3" fmla="*/ 156881 h 1938650"/>
              <a:gd name="connsiteX4" fmla="*/ 156881 w 3372673"/>
              <a:gd name="connsiteY4" fmla="*/ 0 h 1938650"/>
              <a:gd name="connsiteX5" fmla="*/ 3215793 w 3372673"/>
              <a:gd name="connsiteY5" fmla="*/ 0 h 1938650"/>
              <a:gd name="connsiteX6" fmla="*/ 3372674 w 3372673"/>
              <a:gd name="connsiteY6" fmla="*/ 156881 h 1938650"/>
              <a:gd name="connsiteX7" fmla="*/ 3372674 w 3372673"/>
              <a:gd name="connsiteY7" fmla="*/ 1781770 h 1938650"/>
              <a:gd name="connsiteX8" fmla="*/ 3215793 w 3372673"/>
              <a:gd name="connsiteY8" fmla="*/ 1938651 h 193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2673" h="1938650">
                <a:moveTo>
                  <a:pt x="3215793" y="1938651"/>
                </a:moveTo>
                <a:lnTo>
                  <a:pt x="156881" y="1938651"/>
                </a:lnTo>
                <a:cubicBezTo>
                  <a:pt x="70375" y="1938651"/>
                  <a:pt x="0" y="1868269"/>
                  <a:pt x="0" y="1781770"/>
                </a:cubicBezTo>
                <a:lnTo>
                  <a:pt x="0" y="156881"/>
                </a:lnTo>
                <a:cubicBezTo>
                  <a:pt x="0" y="70381"/>
                  <a:pt x="70375" y="0"/>
                  <a:pt x="156881" y="0"/>
                </a:cubicBezTo>
                <a:lnTo>
                  <a:pt x="3215793" y="0"/>
                </a:lnTo>
                <a:cubicBezTo>
                  <a:pt x="3302299" y="0"/>
                  <a:pt x="3372674" y="70381"/>
                  <a:pt x="3372674" y="156881"/>
                </a:cubicBezTo>
                <a:lnTo>
                  <a:pt x="3372674" y="1781770"/>
                </a:lnTo>
                <a:cubicBezTo>
                  <a:pt x="3372674" y="1868269"/>
                  <a:pt x="3302299" y="1938651"/>
                  <a:pt x="3215793" y="1938651"/>
                </a:cubicBezTo>
                <a:close/>
              </a:path>
            </a:pathLst>
          </a:custGeom>
          <a:solidFill>
            <a:schemeClr val="accent2"/>
          </a:solidFill>
          <a:ln w="8409" cap="flat">
            <a:noFill/>
            <a:prstDash val="solid"/>
            <a:miter/>
          </a:ln>
        </p:spPr>
        <p:txBody>
          <a:bodyPr rtlCol="0" anchor="ctr"/>
          <a:lstStyle/>
          <a:p>
            <a:endParaRPr lang="zh-CN" altLang="en-US" dirty="0">
              <a:solidFill>
                <a:schemeClr val="accent3"/>
              </a:solidFill>
            </a:endParaRPr>
          </a:p>
        </p:txBody>
      </p:sp>
      <p:sp>
        <p:nvSpPr>
          <p:cNvPr id="42" name="任意多边形: 形状 41">
            <a:extLst>
              <a:ext uri="{FF2B5EF4-FFF2-40B4-BE49-F238E27FC236}">
                <a16:creationId xmlns:a16="http://schemas.microsoft.com/office/drawing/2014/main" id="{4C2D1BBE-1FD0-D072-F505-75744BEC1123}"/>
              </a:ext>
            </a:extLst>
          </p:cNvPr>
          <p:cNvSpPr/>
          <p:nvPr/>
        </p:nvSpPr>
        <p:spPr>
          <a:xfrm>
            <a:off x="660157" y="1905424"/>
            <a:ext cx="5812836" cy="1224382"/>
          </a:xfrm>
          <a:custGeom>
            <a:avLst/>
            <a:gdLst>
              <a:gd name="connsiteX0" fmla="*/ 3215793 w 3372673"/>
              <a:gd name="connsiteY0" fmla="*/ 1938651 h 1938650"/>
              <a:gd name="connsiteX1" fmla="*/ 156881 w 3372673"/>
              <a:gd name="connsiteY1" fmla="*/ 1938651 h 1938650"/>
              <a:gd name="connsiteX2" fmla="*/ 0 w 3372673"/>
              <a:gd name="connsiteY2" fmla="*/ 1781770 h 1938650"/>
              <a:gd name="connsiteX3" fmla="*/ 0 w 3372673"/>
              <a:gd name="connsiteY3" fmla="*/ 156881 h 1938650"/>
              <a:gd name="connsiteX4" fmla="*/ 156881 w 3372673"/>
              <a:gd name="connsiteY4" fmla="*/ 0 h 1938650"/>
              <a:gd name="connsiteX5" fmla="*/ 3215793 w 3372673"/>
              <a:gd name="connsiteY5" fmla="*/ 0 h 1938650"/>
              <a:gd name="connsiteX6" fmla="*/ 3372674 w 3372673"/>
              <a:gd name="connsiteY6" fmla="*/ 156881 h 1938650"/>
              <a:gd name="connsiteX7" fmla="*/ 3372674 w 3372673"/>
              <a:gd name="connsiteY7" fmla="*/ 1781770 h 1938650"/>
              <a:gd name="connsiteX8" fmla="*/ 3215793 w 3372673"/>
              <a:gd name="connsiteY8" fmla="*/ 1938651 h 1938650"/>
              <a:gd name="connsiteX9" fmla="*/ 156881 w 3372673"/>
              <a:gd name="connsiteY9" fmla="*/ 26198 h 1938650"/>
              <a:gd name="connsiteX10" fmla="*/ 26198 w 3372673"/>
              <a:gd name="connsiteY10" fmla="*/ 156881 h 1938650"/>
              <a:gd name="connsiteX11" fmla="*/ 26198 w 3372673"/>
              <a:gd name="connsiteY11" fmla="*/ 1781770 h 1938650"/>
              <a:gd name="connsiteX12" fmla="*/ 156881 w 3372673"/>
              <a:gd name="connsiteY12" fmla="*/ 1912453 h 1938650"/>
              <a:gd name="connsiteX13" fmla="*/ 3215793 w 3372673"/>
              <a:gd name="connsiteY13" fmla="*/ 1912453 h 1938650"/>
              <a:gd name="connsiteX14" fmla="*/ 3346476 w 3372673"/>
              <a:gd name="connsiteY14" fmla="*/ 1781770 h 1938650"/>
              <a:gd name="connsiteX15" fmla="*/ 3346476 w 3372673"/>
              <a:gd name="connsiteY15" fmla="*/ 156881 h 1938650"/>
              <a:gd name="connsiteX16" fmla="*/ 3215793 w 3372673"/>
              <a:gd name="connsiteY16" fmla="*/ 26198 h 1938650"/>
              <a:gd name="connsiteX17" fmla="*/ 156881 w 3372673"/>
              <a:gd name="connsiteY17" fmla="*/ 26198 h 193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72673" h="1938650">
                <a:moveTo>
                  <a:pt x="3215793" y="1938651"/>
                </a:moveTo>
                <a:lnTo>
                  <a:pt x="156881" y="1938651"/>
                </a:lnTo>
                <a:cubicBezTo>
                  <a:pt x="70375" y="1938651"/>
                  <a:pt x="0" y="1868269"/>
                  <a:pt x="0" y="1781770"/>
                </a:cubicBezTo>
                <a:lnTo>
                  <a:pt x="0" y="156881"/>
                </a:lnTo>
                <a:cubicBezTo>
                  <a:pt x="0" y="70381"/>
                  <a:pt x="70375" y="0"/>
                  <a:pt x="156881" y="0"/>
                </a:cubicBezTo>
                <a:lnTo>
                  <a:pt x="3215793" y="0"/>
                </a:lnTo>
                <a:cubicBezTo>
                  <a:pt x="3302299" y="0"/>
                  <a:pt x="3372674" y="70381"/>
                  <a:pt x="3372674" y="156881"/>
                </a:cubicBezTo>
                <a:lnTo>
                  <a:pt x="3372674" y="1781770"/>
                </a:lnTo>
                <a:cubicBezTo>
                  <a:pt x="3372674" y="1868269"/>
                  <a:pt x="3302299" y="1938651"/>
                  <a:pt x="3215793" y="1938651"/>
                </a:cubicBezTo>
                <a:close/>
                <a:moveTo>
                  <a:pt x="156881" y="26198"/>
                </a:moveTo>
                <a:cubicBezTo>
                  <a:pt x="84824" y="26198"/>
                  <a:pt x="26198" y="84824"/>
                  <a:pt x="26198" y="156881"/>
                </a:cubicBezTo>
                <a:lnTo>
                  <a:pt x="26198" y="1781770"/>
                </a:lnTo>
                <a:cubicBezTo>
                  <a:pt x="26198" y="1853827"/>
                  <a:pt x="84824" y="1912453"/>
                  <a:pt x="156881" y="1912453"/>
                </a:cubicBezTo>
                <a:lnTo>
                  <a:pt x="3215793" y="1912453"/>
                </a:lnTo>
                <a:cubicBezTo>
                  <a:pt x="3287850" y="1912453"/>
                  <a:pt x="3346476" y="1853827"/>
                  <a:pt x="3346476" y="1781770"/>
                </a:cubicBezTo>
                <a:lnTo>
                  <a:pt x="3346476" y="156881"/>
                </a:lnTo>
                <a:cubicBezTo>
                  <a:pt x="3346476" y="84824"/>
                  <a:pt x="3287850" y="26198"/>
                  <a:pt x="3215793" y="26198"/>
                </a:cubicBezTo>
                <a:lnTo>
                  <a:pt x="156881" y="26198"/>
                </a:lnTo>
                <a:close/>
              </a:path>
            </a:pathLst>
          </a:custGeom>
          <a:solidFill>
            <a:srgbClr val="3F3D56"/>
          </a:solidFill>
          <a:ln w="8409" cap="flat">
            <a:noFill/>
            <a:prstDash val="solid"/>
            <a:miter/>
          </a:ln>
        </p:spPr>
        <p:txBody>
          <a:bodyPr rtlCol="0" anchor="ctr"/>
          <a:lstStyle/>
          <a:p>
            <a:endParaRPr lang="zh-CN" altLang="en-US">
              <a:solidFill>
                <a:schemeClr val="accent3"/>
              </a:solidFill>
            </a:endParaRPr>
          </a:p>
        </p:txBody>
      </p:sp>
      <p:sp>
        <p:nvSpPr>
          <p:cNvPr id="43" name="任意多边形: 形状 42">
            <a:extLst>
              <a:ext uri="{FF2B5EF4-FFF2-40B4-BE49-F238E27FC236}">
                <a16:creationId xmlns:a16="http://schemas.microsoft.com/office/drawing/2014/main" id="{9EEFC278-48D4-E357-65DF-30436B07FE9C}"/>
              </a:ext>
            </a:extLst>
          </p:cNvPr>
          <p:cNvSpPr/>
          <p:nvPr/>
        </p:nvSpPr>
        <p:spPr>
          <a:xfrm>
            <a:off x="6027630" y="2023315"/>
            <a:ext cx="78593" cy="78593"/>
          </a:xfrm>
          <a:custGeom>
            <a:avLst/>
            <a:gdLst>
              <a:gd name="connsiteX0" fmla="*/ 78594 w 78593"/>
              <a:gd name="connsiteY0" fmla="*/ 39297 h 78593"/>
              <a:gd name="connsiteX1" fmla="*/ 39297 w 78593"/>
              <a:gd name="connsiteY1" fmla="*/ 78594 h 78593"/>
              <a:gd name="connsiteX2" fmla="*/ 0 w 78593"/>
              <a:gd name="connsiteY2" fmla="*/ 39297 h 78593"/>
              <a:gd name="connsiteX3" fmla="*/ 39297 w 78593"/>
              <a:gd name="connsiteY3" fmla="*/ 0 h 78593"/>
              <a:gd name="connsiteX4" fmla="*/ 78594 w 78593"/>
              <a:gd name="connsiteY4" fmla="*/ 39297 h 78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93" h="78593">
                <a:moveTo>
                  <a:pt x="78594" y="39297"/>
                </a:moveTo>
                <a:cubicBezTo>
                  <a:pt x="78594" y="61000"/>
                  <a:pt x="61000" y="78594"/>
                  <a:pt x="39297" y="78594"/>
                </a:cubicBezTo>
                <a:cubicBezTo>
                  <a:pt x="17594" y="78594"/>
                  <a:pt x="0" y="61000"/>
                  <a:pt x="0" y="39297"/>
                </a:cubicBezTo>
                <a:cubicBezTo>
                  <a:pt x="0" y="17594"/>
                  <a:pt x="17594" y="0"/>
                  <a:pt x="39297" y="0"/>
                </a:cubicBezTo>
                <a:cubicBezTo>
                  <a:pt x="61000" y="0"/>
                  <a:pt x="78594" y="17594"/>
                  <a:pt x="78594" y="39297"/>
                </a:cubicBezTo>
                <a:close/>
              </a:path>
            </a:pathLst>
          </a:custGeom>
          <a:solidFill>
            <a:schemeClr val="accent1"/>
          </a:solidFill>
          <a:ln w="8409" cap="flat">
            <a:noFill/>
            <a:prstDash val="solid"/>
            <a:miter/>
          </a:ln>
        </p:spPr>
        <p:txBody>
          <a:bodyPr rtlCol="0" anchor="ctr"/>
          <a:lstStyle/>
          <a:p>
            <a:endParaRPr lang="zh-CN" altLang="en-US">
              <a:solidFill>
                <a:schemeClr val="accent3"/>
              </a:solidFill>
            </a:endParaRPr>
          </a:p>
        </p:txBody>
      </p:sp>
      <p:sp>
        <p:nvSpPr>
          <p:cNvPr id="44" name="任意多边形: 形状 43">
            <a:extLst>
              <a:ext uri="{FF2B5EF4-FFF2-40B4-BE49-F238E27FC236}">
                <a16:creationId xmlns:a16="http://schemas.microsoft.com/office/drawing/2014/main" id="{7906A263-FB65-F191-2DA5-8F73B84079E0}"/>
              </a:ext>
            </a:extLst>
          </p:cNvPr>
          <p:cNvSpPr/>
          <p:nvPr/>
        </p:nvSpPr>
        <p:spPr>
          <a:xfrm>
            <a:off x="6132421" y="2023315"/>
            <a:ext cx="78593" cy="78593"/>
          </a:xfrm>
          <a:custGeom>
            <a:avLst/>
            <a:gdLst>
              <a:gd name="connsiteX0" fmla="*/ 78594 w 78593"/>
              <a:gd name="connsiteY0" fmla="*/ 39297 h 78593"/>
              <a:gd name="connsiteX1" fmla="*/ 39297 w 78593"/>
              <a:gd name="connsiteY1" fmla="*/ 78594 h 78593"/>
              <a:gd name="connsiteX2" fmla="*/ 0 w 78593"/>
              <a:gd name="connsiteY2" fmla="*/ 39297 h 78593"/>
              <a:gd name="connsiteX3" fmla="*/ 39297 w 78593"/>
              <a:gd name="connsiteY3" fmla="*/ 0 h 78593"/>
              <a:gd name="connsiteX4" fmla="*/ 78594 w 78593"/>
              <a:gd name="connsiteY4" fmla="*/ 39297 h 78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93" h="78593">
                <a:moveTo>
                  <a:pt x="78594" y="39297"/>
                </a:moveTo>
                <a:cubicBezTo>
                  <a:pt x="78594" y="61000"/>
                  <a:pt x="61000" y="78594"/>
                  <a:pt x="39297" y="78594"/>
                </a:cubicBezTo>
                <a:cubicBezTo>
                  <a:pt x="17594" y="78594"/>
                  <a:pt x="0" y="61000"/>
                  <a:pt x="0" y="39297"/>
                </a:cubicBezTo>
                <a:cubicBezTo>
                  <a:pt x="0" y="17594"/>
                  <a:pt x="17594" y="0"/>
                  <a:pt x="39297" y="0"/>
                </a:cubicBezTo>
                <a:cubicBezTo>
                  <a:pt x="61000" y="0"/>
                  <a:pt x="78594" y="17594"/>
                  <a:pt x="78594" y="39297"/>
                </a:cubicBezTo>
                <a:close/>
              </a:path>
            </a:pathLst>
          </a:custGeom>
          <a:solidFill>
            <a:schemeClr val="accent1"/>
          </a:solidFill>
          <a:ln w="8409" cap="flat">
            <a:noFill/>
            <a:prstDash val="solid"/>
            <a:miter/>
          </a:ln>
        </p:spPr>
        <p:txBody>
          <a:bodyPr rtlCol="0" anchor="ctr"/>
          <a:lstStyle/>
          <a:p>
            <a:endParaRPr lang="zh-CN" altLang="en-US">
              <a:solidFill>
                <a:schemeClr val="accent3"/>
              </a:solidFill>
            </a:endParaRPr>
          </a:p>
        </p:txBody>
      </p:sp>
      <p:sp>
        <p:nvSpPr>
          <p:cNvPr id="45" name="任意多边形: 形状 44">
            <a:extLst>
              <a:ext uri="{FF2B5EF4-FFF2-40B4-BE49-F238E27FC236}">
                <a16:creationId xmlns:a16="http://schemas.microsoft.com/office/drawing/2014/main" id="{8835C6FD-3BF5-FD84-C301-87F1888475AE}"/>
              </a:ext>
            </a:extLst>
          </p:cNvPr>
          <p:cNvSpPr/>
          <p:nvPr/>
        </p:nvSpPr>
        <p:spPr>
          <a:xfrm>
            <a:off x="6237213" y="2023315"/>
            <a:ext cx="78593" cy="78593"/>
          </a:xfrm>
          <a:custGeom>
            <a:avLst/>
            <a:gdLst>
              <a:gd name="connsiteX0" fmla="*/ 78594 w 78593"/>
              <a:gd name="connsiteY0" fmla="*/ 39297 h 78593"/>
              <a:gd name="connsiteX1" fmla="*/ 39297 w 78593"/>
              <a:gd name="connsiteY1" fmla="*/ 78594 h 78593"/>
              <a:gd name="connsiteX2" fmla="*/ 0 w 78593"/>
              <a:gd name="connsiteY2" fmla="*/ 39297 h 78593"/>
              <a:gd name="connsiteX3" fmla="*/ 39297 w 78593"/>
              <a:gd name="connsiteY3" fmla="*/ 0 h 78593"/>
              <a:gd name="connsiteX4" fmla="*/ 78594 w 78593"/>
              <a:gd name="connsiteY4" fmla="*/ 39297 h 78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93" h="78593">
                <a:moveTo>
                  <a:pt x="78594" y="39297"/>
                </a:moveTo>
                <a:cubicBezTo>
                  <a:pt x="78594" y="61000"/>
                  <a:pt x="61000" y="78594"/>
                  <a:pt x="39297" y="78594"/>
                </a:cubicBezTo>
                <a:cubicBezTo>
                  <a:pt x="17594" y="78594"/>
                  <a:pt x="0" y="61000"/>
                  <a:pt x="0" y="39297"/>
                </a:cubicBezTo>
                <a:cubicBezTo>
                  <a:pt x="0" y="17594"/>
                  <a:pt x="17594" y="0"/>
                  <a:pt x="39297" y="0"/>
                </a:cubicBezTo>
                <a:cubicBezTo>
                  <a:pt x="61000" y="0"/>
                  <a:pt x="78594" y="17594"/>
                  <a:pt x="78594" y="39297"/>
                </a:cubicBezTo>
                <a:close/>
              </a:path>
            </a:pathLst>
          </a:custGeom>
          <a:solidFill>
            <a:schemeClr val="accent1"/>
          </a:solidFill>
          <a:ln w="8409" cap="flat">
            <a:noFill/>
            <a:prstDash val="solid"/>
            <a:miter/>
          </a:ln>
        </p:spPr>
        <p:txBody>
          <a:bodyPr rtlCol="0" anchor="ctr"/>
          <a:lstStyle/>
          <a:p>
            <a:endParaRPr lang="zh-CN" altLang="en-US">
              <a:solidFill>
                <a:schemeClr val="accent3"/>
              </a:solidFill>
            </a:endParaRPr>
          </a:p>
        </p:txBody>
      </p:sp>
      <p:sp>
        <p:nvSpPr>
          <p:cNvPr id="53" name="任意多边形: 形状 52">
            <a:extLst>
              <a:ext uri="{FF2B5EF4-FFF2-40B4-BE49-F238E27FC236}">
                <a16:creationId xmlns:a16="http://schemas.microsoft.com/office/drawing/2014/main" id="{CE195278-7B6D-9EA2-3D5A-A7FD93E1AA24}"/>
              </a:ext>
            </a:extLst>
          </p:cNvPr>
          <p:cNvSpPr/>
          <p:nvPr/>
        </p:nvSpPr>
        <p:spPr>
          <a:xfrm>
            <a:off x="660156" y="3376916"/>
            <a:ext cx="5786638" cy="1224382"/>
          </a:xfrm>
          <a:custGeom>
            <a:avLst/>
            <a:gdLst>
              <a:gd name="connsiteX0" fmla="*/ 3215793 w 3372673"/>
              <a:gd name="connsiteY0" fmla="*/ 1938651 h 1938650"/>
              <a:gd name="connsiteX1" fmla="*/ 156881 w 3372673"/>
              <a:gd name="connsiteY1" fmla="*/ 1938651 h 1938650"/>
              <a:gd name="connsiteX2" fmla="*/ 0 w 3372673"/>
              <a:gd name="connsiteY2" fmla="*/ 1781770 h 1938650"/>
              <a:gd name="connsiteX3" fmla="*/ 0 w 3372673"/>
              <a:gd name="connsiteY3" fmla="*/ 156881 h 1938650"/>
              <a:gd name="connsiteX4" fmla="*/ 156881 w 3372673"/>
              <a:gd name="connsiteY4" fmla="*/ 0 h 1938650"/>
              <a:gd name="connsiteX5" fmla="*/ 3215793 w 3372673"/>
              <a:gd name="connsiteY5" fmla="*/ 0 h 1938650"/>
              <a:gd name="connsiteX6" fmla="*/ 3372674 w 3372673"/>
              <a:gd name="connsiteY6" fmla="*/ 156881 h 1938650"/>
              <a:gd name="connsiteX7" fmla="*/ 3372674 w 3372673"/>
              <a:gd name="connsiteY7" fmla="*/ 1781770 h 1938650"/>
              <a:gd name="connsiteX8" fmla="*/ 3215793 w 3372673"/>
              <a:gd name="connsiteY8" fmla="*/ 1938651 h 193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2673" h="1938650">
                <a:moveTo>
                  <a:pt x="3215793" y="1938651"/>
                </a:moveTo>
                <a:lnTo>
                  <a:pt x="156881" y="1938651"/>
                </a:lnTo>
                <a:cubicBezTo>
                  <a:pt x="70375" y="1938651"/>
                  <a:pt x="0" y="1868269"/>
                  <a:pt x="0" y="1781770"/>
                </a:cubicBezTo>
                <a:lnTo>
                  <a:pt x="0" y="156881"/>
                </a:lnTo>
                <a:cubicBezTo>
                  <a:pt x="0" y="70381"/>
                  <a:pt x="70375" y="0"/>
                  <a:pt x="156881" y="0"/>
                </a:cubicBezTo>
                <a:lnTo>
                  <a:pt x="3215793" y="0"/>
                </a:lnTo>
                <a:cubicBezTo>
                  <a:pt x="3302299" y="0"/>
                  <a:pt x="3372674" y="70381"/>
                  <a:pt x="3372674" y="156881"/>
                </a:cubicBezTo>
                <a:lnTo>
                  <a:pt x="3372674" y="1781770"/>
                </a:lnTo>
                <a:cubicBezTo>
                  <a:pt x="3372674" y="1868269"/>
                  <a:pt x="3302299" y="1938651"/>
                  <a:pt x="3215793" y="1938651"/>
                </a:cubicBezTo>
                <a:close/>
              </a:path>
            </a:pathLst>
          </a:custGeom>
          <a:solidFill>
            <a:schemeClr val="accent2"/>
          </a:solidFill>
          <a:ln w="8409" cap="flat">
            <a:noFill/>
            <a:prstDash val="solid"/>
            <a:miter/>
          </a:ln>
        </p:spPr>
        <p:txBody>
          <a:bodyPr rtlCol="0" anchor="ctr"/>
          <a:lstStyle/>
          <a:p>
            <a:endParaRPr lang="zh-CN" altLang="en-US" dirty="0">
              <a:solidFill>
                <a:schemeClr val="accent3"/>
              </a:solidFill>
            </a:endParaRPr>
          </a:p>
        </p:txBody>
      </p:sp>
      <p:sp>
        <p:nvSpPr>
          <p:cNvPr id="54" name="任意多边形: 形状 53">
            <a:extLst>
              <a:ext uri="{FF2B5EF4-FFF2-40B4-BE49-F238E27FC236}">
                <a16:creationId xmlns:a16="http://schemas.microsoft.com/office/drawing/2014/main" id="{68E2DBCC-900F-36F7-E33E-E3F928612800}"/>
              </a:ext>
            </a:extLst>
          </p:cNvPr>
          <p:cNvSpPr/>
          <p:nvPr/>
        </p:nvSpPr>
        <p:spPr>
          <a:xfrm>
            <a:off x="660157" y="3376916"/>
            <a:ext cx="5812836" cy="1224382"/>
          </a:xfrm>
          <a:custGeom>
            <a:avLst/>
            <a:gdLst>
              <a:gd name="connsiteX0" fmla="*/ 3215793 w 3372673"/>
              <a:gd name="connsiteY0" fmla="*/ 1938651 h 1938650"/>
              <a:gd name="connsiteX1" fmla="*/ 156881 w 3372673"/>
              <a:gd name="connsiteY1" fmla="*/ 1938651 h 1938650"/>
              <a:gd name="connsiteX2" fmla="*/ 0 w 3372673"/>
              <a:gd name="connsiteY2" fmla="*/ 1781770 h 1938650"/>
              <a:gd name="connsiteX3" fmla="*/ 0 w 3372673"/>
              <a:gd name="connsiteY3" fmla="*/ 156881 h 1938650"/>
              <a:gd name="connsiteX4" fmla="*/ 156881 w 3372673"/>
              <a:gd name="connsiteY4" fmla="*/ 0 h 1938650"/>
              <a:gd name="connsiteX5" fmla="*/ 3215793 w 3372673"/>
              <a:gd name="connsiteY5" fmla="*/ 0 h 1938650"/>
              <a:gd name="connsiteX6" fmla="*/ 3372674 w 3372673"/>
              <a:gd name="connsiteY6" fmla="*/ 156881 h 1938650"/>
              <a:gd name="connsiteX7" fmla="*/ 3372674 w 3372673"/>
              <a:gd name="connsiteY7" fmla="*/ 1781770 h 1938650"/>
              <a:gd name="connsiteX8" fmla="*/ 3215793 w 3372673"/>
              <a:gd name="connsiteY8" fmla="*/ 1938651 h 1938650"/>
              <a:gd name="connsiteX9" fmla="*/ 156881 w 3372673"/>
              <a:gd name="connsiteY9" fmla="*/ 26198 h 1938650"/>
              <a:gd name="connsiteX10" fmla="*/ 26198 w 3372673"/>
              <a:gd name="connsiteY10" fmla="*/ 156881 h 1938650"/>
              <a:gd name="connsiteX11" fmla="*/ 26198 w 3372673"/>
              <a:gd name="connsiteY11" fmla="*/ 1781770 h 1938650"/>
              <a:gd name="connsiteX12" fmla="*/ 156881 w 3372673"/>
              <a:gd name="connsiteY12" fmla="*/ 1912453 h 1938650"/>
              <a:gd name="connsiteX13" fmla="*/ 3215793 w 3372673"/>
              <a:gd name="connsiteY13" fmla="*/ 1912453 h 1938650"/>
              <a:gd name="connsiteX14" fmla="*/ 3346476 w 3372673"/>
              <a:gd name="connsiteY14" fmla="*/ 1781770 h 1938650"/>
              <a:gd name="connsiteX15" fmla="*/ 3346476 w 3372673"/>
              <a:gd name="connsiteY15" fmla="*/ 156881 h 1938650"/>
              <a:gd name="connsiteX16" fmla="*/ 3215793 w 3372673"/>
              <a:gd name="connsiteY16" fmla="*/ 26198 h 1938650"/>
              <a:gd name="connsiteX17" fmla="*/ 156881 w 3372673"/>
              <a:gd name="connsiteY17" fmla="*/ 26198 h 193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72673" h="1938650">
                <a:moveTo>
                  <a:pt x="3215793" y="1938651"/>
                </a:moveTo>
                <a:lnTo>
                  <a:pt x="156881" y="1938651"/>
                </a:lnTo>
                <a:cubicBezTo>
                  <a:pt x="70375" y="1938651"/>
                  <a:pt x="0" y="1868269"/>
                  <a:pt x="0" y="1781770"/>
                </a:cubicBezTo>
                <a:lnTo>
                  <a:pt x="0" y="156881"/>
                </a:lnTo>
                <a:cubicBezTo>
                  <a:pt x="0" y="70381"/>
                  <a:pt x="70375" y="0"/>
                  <a:pt x="156881" y="0"/>
                </a:cubicBezTo>
                <a:lnTo>
                  <a:pt x="3215793" y="0"/>
                </a:lnTo>
                <a:cubicBezTo>
                  <a:pt x="3302299" y="0"/>
                  <a:pt x="3372674" y="70381"/>
                  <a:pt x="3372674" y="156881"/>
                </a:cubicBezTo>
                <a:lnTo>
                  <a:pt x="3372674" y="1781770"/>
                </a:lnTo>
                <a:cubicBezTo>
                  <a:pt x="3372674" y="1868269"/>
                  <a:pt x="3302299" y="1938651"/>
                  <a:pt x="3215793" y="1938651"/>
                </a:cubicBezTo>
                <a:close/>
                <a:moveTo>
                  <a:pt x="156881" y="26198"/>
                </a:moveTo>
                <a:cubicBezTo>
                  <a:pt x="84824" y="26198"/>
                  <a:pt x="26198" y="84824"/>
                  <a:pt x="26198" y="156881"/>
                </a:cubicBezTo>
                <a:lnTo>
                  <a:pt x="26198" y="1781770"/>
                </a:lnTo>
                <a:cubicBezTo>
                  <a:pt x="26198" y="1853827"/>
                  <a:pt x="84824" y="1912453"/>
                  <a:pt x="156881" y="1912453"/>
                </a:cubicBezTo>
                <a:lnTo>
                  <a:pt x="3215793" y="1912453"/>
                </a:lnTo>
                <a:cubicBezTo>
                  <a:pt x="3287850" y="1912453"/>
                  <a:pt x="3346476" y="1853827"/>
                  <a:pt x="3346476" y="1781770"/>
                </a:cubicBezTo>
                <a:lnTo>
                  <a:pt x="3346476" y="156881"/>
                </a:lnTo>
                <a:cubicBezTo>
                  <a:pt x="3346476" y="84824"/>
                  <a:pt x="3287850" y="26198"/>
                  <a:pt x="3215793" y="26198"/>
                </a:cubicBezTo>
                <a:lnTo>
                  <a:pt x="156881" y="26198"/>
                </a:lnTo>
                <a:close/>
              </a:path>
            </a:pathLst>
          </a:custGeom>
          <a:solidFill>
            <a:srgbClr val="3F3D56"/>
          </a:solidFill>
          <a:ln w="8409" cap="flat">
            <a:noFill/>
            <a:prstDash val="solid"/>
            <a:miter/>
          </a:ln>
        </p:spPr>
        <p:txBody>
          <a:bodyPr rtlCol="0" anchor="ctr"/>
          <a:lstStyle/>
          <a:p>
            <a:endParaRPr lang="zh-CN" altLang="en-US">
              <a:solidFill>
                <a:schemeClr val="accent3"/>
              </a:solidFill>
            </a:endParaRPr>
          </a:p>
        </p:txBody>
      </p:sp>
      <p:sp>
        <p:nvSpPr>
          <p:cNvPr id="55" name="任意多边形: 形状 54">
            <a:extLst>
              <a:ext uri="{FF2B5EF4-FFF2-40B4-BE49-F238E27FC236}">
                <a16:creationId xmlns:a16="http://schemas.microsoft.com/office/drawing/2014/main" id="{E5A89B4F-9821-06A7-55C6-95F4D7A2F1E3}"/>
              </a:ext>
            </a:extLst>
          </p:cNvPr>
          <p:cNvSpPr/>
          <p:nvPr/>
        </p:nvSpPr>
        <p:spPr>
          <a:xfrm>
            <a:off x="6027630" y="3494807"/>
            <a:ext cx="78593" cy="78593"/>
          </a:xfrm>
          <a:custGeom>
            <a:avLst/>
            <a:gdLst>
              <a:gd name="connsiteX0" fmla="*/ 78594 w 78593"/>
              <a:gd name="connsiteY0" fmla="*/ 39297 h 78593"/>
              <a:gd name="connsiteX1" fmla="*/ 39297 w 78593"/>
              <a:gd name="connsiteY1" fmla="*/ 78594 h 78593"/>
              <a:gd name="connsiteX2" fmla="*/ 0 w 78593"/>
              <a:gd name="connsiteY2" fmla="*/ 39297 h 78593"/>
              <a:gd name="connsiteX3" fmla="*/ 39297 w 78593"/>
              <a:gd name="connsiteY3" fmla="*/ 0 h 78593"/>
              <a:gd name="connsiteX4" fmla="*/ 78594 w 78593"/>
              <a:gd name="connsiteY4" fmla="*/ 39297 h 78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93" h="78593">
                <a:moveTo>
                  <a:pt x="78594" y="39297"/>
                </a:moveTo>
                <a:cubicBezTo>
                  <a:pt x="78594" y="61000"/>
                  <a:pt x="61000" y="78594"/>
                  <a:pt x="39297" y="78594"/>
                </a:cubicBezTo>
                <a:cubicBezTo>
                  <a:pt x="17594" y="78594"/>
                  <a:pt x="0" y="61000"/>
                  <a:pt x="0" y="39297"/>
                </a:cubicBezTo>
                <a:cubicBezTo>
                  <a:pt x="0" y="17594"/>
                  <a:pt x="17594" y="0"/>
                  <a:pt x="39297" y="0"/>
                </a:cubicBezTo>
                <a:cubicBezTo>
                  <a:pt x="61000" y="0"/>
                  <a:pt x="78594" y="17594"/>
                  <a:pt x="78594" y="39297"/>
                </a:cubicBezTo>
                <a:close/>
              </a:path>
            </a:pathLst>
          </a:custGeom>
          <a:solidFill>
            <a:schemeClr val="accent1"/>
          </a:solidFill>
          <a:ln w="8409" cap="flat">
            <a:noFill/>
            <a:prstDash val="solid"/>
            <a:miter/>
          </a:ln>
        </p:spPr>
        <p:txBody>
          <a:bodyPr rtlCol="0" anchor="ctr"/>
          <a:lstStyle/>
          <a:p>
            <a:endParaRPr lang="zh-CN" altLang="en-US">
              <a:solidFill>
                <a:schemeClr val="accent3"/>
              </a:solidFill>
            </a:endParaRPr>
          </a:p>
        </p:txBody>
      </p:sp>
      <p:sp>
        <p:nvSpPr>
          <p:cNvPr id="56" name="任意多边形: 形状 55">
            <a:extLst>
              <a:ext uri="{FF2B5EF4-FFF2-40B4-BE49-F238E27FC236}">
                <a16:creationId xmlns:a16="http://schemas.microsoft.com/office/drawing/2014/main" id="{FAE795F5-AFE7-26F1-686E-6B47D99D1A2A}"/>
              </a:ext>
            </a:extLst>
          </p:cNvPr>
          <p:cNvSpPr/>
          <p:nvPr/>
        </p:nvSpPr>
        <p:spPr>
          <a:xfrm>
            <a:off x="6132421" y="3494807"/>
            <a:ext cx="78593" cy="78593"/>
          </a:xfrm>
          <a:custGeom>
            <a:avLst/>
            <a:gdLst>
              <a:gd name="connsiteX0" fmla="*/ 78594 w 78593"/>
              <a:gd name="connsiteY0" fmla="*/ 39297 h 78593"/>
              <a:gd name="connsiteX1" fmla="*/ 39297 w 78593"/>
              <a:gd name="connsiteY1" fmla="*/ 78594 h 78593"/>
              <a:gd name="connsiteX2" fmla="*/ 0 w 78593"/>
              <a:gd name="connsiteY2" fmla="*/ 39297 h 78593"/>
              <a:gd name="connsiteX3" fmla="*/ 39297 w 78593"/>
              <a:gd name="connsiteY3" fmla="*/ 0 h 78593"/>
              <a:gd name="connsiteX4" fmla="*/ 78594 w 78593"/>
              <a:gd name="connsiteY4" fmla="*/ 39297 h 78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93" h="78593">
                <a:moveTo>
                  <a:pt x="78594" y="39297"/>
                </a:moveTo>
                <a:cubicBezTo>
                  <a:pt x="78594" y="61000"/>
                  <a:pt x="61000" y="78594"/>
                  <a:pt x="39297" y="78594"/>
                </a:cubicBezTo>
                <a:cubicBezTo>
                  <a:pt x="17594" y="78594"/>
                  <a:pt x="0" y="61000"/>
                  <a:pt x="0" y="39297"/>
                </a:cubicBezTo>
                <a:cubicBezTo>
                  <a:pt x="0" y="17594"/>
                  <a:pt x="17594" y="0"/>
                  <a:pt x="39297" y="0"/>
                </a:cubicBezTo>
                <a:cubicBezTo>
                  <a:pt x="61000" y="0"/>
                  <a:pt x="78594" y="17594"/>
                  <a:pt x="78594" y="39297"/>
                </a:cubicBezTo>
                <a:close/>
              </a:path>
            </a:pathLst>
          </a:custGeom>
          <a:solidFill>
            <a:schemeClr val="accent1"/>
          </a:solidFill>
          <a:ln w="8409" cap="flat">
            <a:noFill/>
            <a:prstDash val="solid"/>
            <a:miter/>
          </a:ln>
        </p:spPr>
        <p:txBody>
          <a:bodyPr rtlCol="0" anchor="ctr"/>
          <a:lstStyle/>
          <a:p>
            <a:endParaRPr lang="zh-CN" altLang="en-US">
              <a:solidFill>
                <a:schemeClr val="accent3"/>
              </a:solidFill>
            </a:endParaRPr>
          </a:p>
        </p:txBody>
      </p:sp>
      <p:sp>
        <p:nvSpPr>
          <p:cNvPr id="57" name="任意多边形: 形状 56">
            <a:extLst>
              <a:ext uri="{FF2B5EF4-FFF2-40B4-BE49-F238E27FC236}">
                <a16:creationId xmlns:a16="http://schemas.microsoft.com/office/drawing/2014/main" id="{88094E47-9324-0625-A351-B955CC3DB782}"/>
              </a:ext>
            </a:extLst>
          </p:cNvPr>
          <p:cNvSpPr/>
          <p:nvPr/>
        </p:nvSpPr>
        <p:spPr>
          <a:xfrm>
            <a:off x="6237213" y="3494807"/>
            <a:ext cx="78593" cy="78593"/>
          </a:xfrm>
          <a:custGeom>
            <a:avLst/>
            <a:gdLst>
              <a:gd name="connsiteX0" fmla="*/ 78594 w 78593"/>
              <a:gd name="connsiteY0" fmla="*/ 39297 h 78593"/>
              <a:gd name="connsiteX1" fmla="*/ 39297 w 78593"/>
              <a:gd name="connsiteY1" fmla="*/ 78594 h 78593"/>
              <a:gd name="connsiteX2" fmla="*/ 0 w 78593"/>
              <a:gd name="connsiteY2" fmla="*/ 39297 h 78593"/>
              <a:gd name="connsiteX3" fmla="*/ 39297 w 78593"/>
              <a:gd name="connsiteY3" fmla="*/ 0 h 78593"/>
              <a:gd name="connsiteX4" fmla="*/ 78594 w 78593"/>
              <a:gd name="connsiteY4" fmla="*/ 39297 h 78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93" h="78593">
                <a:moveTo>
                  <a:pt x="78594" y="39297"/>
                </a:moveTo>
                <a:cubicBezTo>
                  <a:pt x="78594" y="61000"/>
                  <a:pt x="61000" y="78594"/>
                  <a:pt x="39297" y="78594"/>
                </a:cubicBezTo>
                <a:cubicBezTo>
                  <a:pt x="17594" y="78594"/>
                  <a:pt x="0" y="61000"/>
                  <a:pt x="0" y="39297"/>
                </a:cubicBezTo>
                <a:cubicBezTo>
                  <a:pt x="0" y="17594"/>
                  <a:pt x="17594" y="0"/>
                  <a:pt x="39297" y="0"/>
                </a:cubicBezTo>
                <a:cubicBezTo>
                  <a:pt x="61000" y="0"/>
                  <a:pt x="78594" y="17594"/>
                  <a:pt x="78594" y="39297"/>
                </a:cubicBezTo>
                <a:close/>
              </a:path>
            </a:pathLst>
          </a:custGeom>
          <a:solidFill>
            <a:schemeClr val="accent1"/>
          </a:solidFill>
          <a:ln w="8409" cap="flat">
            <a:noFill/>
            <a:prstDash val="solid"/>
            <a:miter/>
          </a:ln>
        </p:spPr>
        <p:txBody>
          <a:bodyPr rtlCol="0" anchor="ctr"/>
          <a:lstStyle/>
          <a:p>
            <a:endParaRPr lang="zh-CN" altLang="en-US">
              <a:solidFill>
                <a:schemeClr val="accent3"/>
              </a:solidFill>
            </a:endParaRPr>
          </a:p>
        </p:txBody>
      </p:sp>
      <p:sp>
        <p:nvSpPr>
          <p:cNvPr id="58" name="任意多边形: 形状 57">
            <a:extLst>
              <a:ext uri="{FF2B5EF4-FFF2-40B4-BE49-F238E27FC236}">
                <a16:creationId xmlns:a16="http://schemas.microsoft.com/office/drawing/2014/main" id="{EBC2CAB6-91AE-7926-9925-6F167B6B64F6}"/>
              </a:ext>
            </a:extLst>
          </p:cNvPr>
          <p:cNvSpPr/>
          <p:nvPr/>
        </p:nvSpPr>
        <p:spPr>
          <a:xfrm>
            <a:off x="660156" y="4848408"/>
            <a:ext cx="5786638" cy="1224382"/>
          </a:xfrm>
          <a:custGeom>
            <a:avLst/>
            <a:gdLst>
              <a:gd name="connsiteX0" fmla="*/ 3215793 w 3372673"/>
              <a:gd name="connsiteY0" fmla="*/ 1938651 h 1938650"/>
              <a:gd name="connsiteX1" fmla="*/ 156881 w 3372673"/>
              <a:gd name="connsiteY1" fmla="*/ 1938651 h 1938650"/>
              <a:gd name="connsiteX2" fmla="*/ 0 w 3372673"/>
              <a:gd name="connsiteY2" fmla="*/ 1781770 h 1938650"/>
              <a:gd name="connsiteX3" fmla="*/ 0 w 3372673"/>
              <a:gd name="connsiteY3" fmla="*/ 156881 h 1938650"/>
              <a:gd name="connsiteX4" fmla="*/ 156881 w 3372673"/>
              <a:gd name="connsiteY4" fmla="*/ 0 h 1938650"/>
              <a:gd name="connsiteX5" fmla="*/ 3215793 w 3372673"/>
              <a:gd name="connsiteY5" fmla="*/ 0 h 1938650"/>
              <a:gd name="connsiteX6" fmla="*/ 3372674 w 3372673"/>
              <a:gd name="connsiteY6" fmla="*/ 156881 h 1938650"/>
              <a:gd name="connsiteX7" fmla="*/ 3372674 w 3372673"/>
              <a:gd name="connsiteY7" fmla="*/ 1781770 h 1938650"/>
              <a:gd name="connsiteX8" fmla="*/ 3215793 w 3372673"/>
              <a:gd name="connsiteY8" fmla="*/ 1938651 h 193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2673" h="1938650">
                <a:moveTo>
                  <a:pt x="3215793" y="1938651"/>
                </a:moveTo>
                <a:lnTo>
                  <a:pt x="156881" y="1938651"/>
                </a:lnTo>
                <a:cubicBezTo>
                  <a:pt x="70375" y="1938651"/>
                  <a:pt x="0" y="1868269"/>
                  <a:pt x="0" y="1781770"/>
                </a:cubicBezTo>
                <a:lnTo>
                  <a:pt x="0" y="156881"/>
                </a:lnTo>
                <a:cubicBezTo>
                  <a:pt x="0" y="70381"/>
                  <a:pt x="70375" y="0"/>
                  <a:pt x="156881" y="0"/>
                </a:cubicBezTo>
                <a:lnTo>
                  <a:pt x="3215793" y="0"/>
                </a:lnTo>
                <a:cubicBezTo>
                  <a:pt x="3302299" y="0"/>
                  <a:pt x="3372674" y="70381"/>
                  <a:pt x="3372674" y="156881"/>
                </a:cubicBezTo>
                <a:lnTo>
                  <a:pt x="3372674" y="1781770"/>
                </a:lnTo>
                <a:cubicBezTo>
                  <a:pt x="3372674" y="1868269"/>
                  <a:pt x="3302299" y="1938651"/>
                  <a:pt x="3215793" y="1938651"/>
                </a:cubicBezTo>
                <a:close/>
              </a:path>
            </a:pathLst>
          </a:custGeom>
          <a:solidFill>
            <a:schemeClr val="accent2"/>
          </a:solidFill>
          <a:ln w="8409" cap="flat">
            <a:noFill/>
            <a:prstDash val="solid"/>
            <a:miter/>
          </a:ln>
        </p:spPr>
        <p:txBody>
          <a:bodyPr rtlCol="0" anchor="ctr"/>
          <a:lstStyle/>
          <a:p>
            <a:endParaRPr lang="zh-CN" altLang="en-US" dirty="0">
              <a:solidFill>
                <a:schemeClr val="accent3"/>
              </a:solidFill>
            </a:endParaRPr>
          </a:p>
        </p:txBody>
      </p:sp>
      <p:sp>
        <p:nvSpPr>
          <p:cNvPr id="59" name="任意多边形: 形状 58">
            <a:extLst>
              <a:ext uri="{FF2B5EF4-FFF2-40B4-BE49-F238E27FC236}">
                <a16:creationId xmlns:a16="http://schemas.microsoft.com/office/drawing/2014/main" id="{49340906-05D4-1365-A0BE-C237A1B1FB68}"/>
              </a:ext>
            </a:extLst>
          </p:cNvPr>
          <p:cNvSpPr/>
          <p:nvPr/>
        </p:nvSpPr>
        <p:spPr>
          <a:xfrm>
            <a:off x="660157" y="4848408"/>
            <a:ext cx="5812836" cy="1224382"/>
          </a:xfrm>
          <a:custGeom>
            <a:avLst/>
            <a:gdLst>
              <a:gd name="connsiteX0" fmla="*/ 3215793 w 3372673"/>
              <a:gd name="connsiteY0" fmla="*/ 1938651 h 1938650"/>
              <a:gd name="connsiteX1" fmla="*/ 156881 w 3372673"/>
              <a:gd name="connsiteY1" fmla="*/ 1938651 h 1938650"/>
              <a:gd name="connsiteX2" fmla="*/ 0 w 3372673"/>
              <a:gd name="connsiteY2" fmla="*/ 1781770 h 1938650"/>
              <a:gd name="connsiteX3" fmla="*/ 0 w 3372673"/>
              <a:gd name="connsiteY3" fmla="*/ 156881 h 1938650"/>
              <a:gd name="connsiteX4" fmla="*/ 156881 w 3372673"/>
              <a:gd name="connsiteY4" fmla="*/ 0 h 1938650"/>
              <a:gd name="connsiteX5" fmla="*/ 3215793 w 3372673"/>
              <a:gd name="connsiteY5" fmla="*/ 0 h 1938650"/>
              <a:gd name="connsiteX6" fmla="*/ 3372674 w 3372673"/>
              <a:gd name="connsiteY6" fmla="*/ 156881 h 1938650"/>
              <a:gd name="connsiteX7" fmla="*/ 3372674 w 3372673"/>
              <a:gd name="connsiteY7" fmla="*/ 1781770 h 1938650"/>
              <a:gd name="connsiteX8" fmla="*/ 3215793 w 3372673"/>
              <a:gd name="connsiteY8" fmla="*/ 1938651 h 1938650"/>
              <a:gd name="connsiteX9" fmla="*/ 156881 w 3372673"/>
              <a:gd name="connsiteY9" fmla="*/ 26198 h 1938650"/>
              <a:gd name="connsiteX10" fmla="*/ 26198 w 3372673"/>
              <a:gd name="connsiteY10" fmla="*/ 156881 h 1938650"/>
              <a:gd name="connsiteX11" fmla="*/ 26198 w 3372673"/>
              <a:gd name="connsiteY11" fmla="*/ 1781770 h 1938650"/>
              <a:gd name="connsiteX12" fmla="*/ 156881 w 3372673"/>
              <a:gd name="connsiteY12" fmla="*/ 1912453 h 1938650"/>
              <a:gd name="connsiteX13" fmla="*/ 3215793 w 3372673"/>
              <a:gd name="connsiteY13" fmla="*/ 1912453 h 1938650"/>
              <a:gd name="connsiteX14" fmla="*/ 3346476 w 3372673"/>
              <a:gd name="connsiteY14" fmla="*/ 1781770 h 1938650"/>
              <a:gd name="connsiteX15" fmla="*/ 3346476 w 3372673"/>
              <a:gd name="connsiteY15" fmla="*/ 156881 h 1938650"/>
              <a:gd name="connsiteX16" fmla="*/ 3215793 w 3372673"/>
              <a:gd name="connsiteY16" fmla="*/ 26198 h 1938650"/>
              <a:gd name="connsiteX17" fmla="*/ 156881 w 3372673"/>
              <a:gd name="connsiteY17" fmla="*/ 26198 h 193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72673" h="1938650">
                <a:moveTo>
                  <a:pt x="3215793" y="1938651"/>
                </a:moveTo>
                <a:lnTo>
                  <a:pt x="156881" y="1938651"/>
                </a:lnTo>
                <a:cubicBezTo>
                  <a:pt x="70375" y="1938651"/>
                  <a:pt x="0" y="1868269"/>
                  <a:pt x="0" y="1781770"/>
                </a:cubicBezTo>
                <a:lnTo>
                  <a:pt x="0" y="156881"/>
                </a:lnTo>
                <a:cubicBezTo>
                  <a:pt x="0" y="70381"/>
                  <a:pt x="70375" y="0"/>
                  <a:pt x="156881" y="0"/>
                </a:cubicBezTo>
                <a:lnTo>
                  <a:pt x="3215793" y="0"/>
                </a:lnTo>
                <a:cubicBezTo>
                  <a:pt x="3302299" y="0"/>
                  <a:pt x="3372674" y="70381"/>
                  <a:pt x="3372674" y="156881"/>
                </a:cubicBezTo>
                <a:lnTo>
                  <a:pt x="3372674" y="1781770"/>
                </a:lnTo>
                <a:cubicBezTo>
                  <a:pt x="3372674" y="1868269"/>
                  <a:pt x="3302299" y="1938651"/>
                  <a:pt x="3215793" y="1938651"/>
                </a:cubicBezTo>
                <a:close/>
                <a:moveTo>
                  <a:pt x="156881" y="26198"/>
                </a:moveTo>
                <a:cubicBezTo>
                  <a:pt x="84824" y="26198"/>
                  <a:pt x="26198" y="84824"/>
                  <a:pt x="26198" y="156881"/>
                </a:cubicBezTo>
                <a:lnTo>
                  <a:pt x="26198" y="1781770"/>
                </a:lnTo>
                <a:cubicBezTo>
                  <a:pt x="26198" y="1853827"/>
                  <a:pt x="84824" y="1912453"/>
                  <a:pt x="156881" y="1912453"/>
                </a:cubicBezTo>
                <a:lnTo>
                  <a:pt x="3215793" y="1912453"/>
                </a:lnTo>
                <a:cubicBezTo>
                  <a:pt x="3287850" y="1912453"/>
                  <a:pt x="3346476" y="1853827"/>
                  <a:pt x="3346476" y="1781770"/>
                </a:cubicBezTo>
                <a:lnTo>
                  <a:pt x="3346476" y="156881"/>
                </a:lnTo>
                <a:cubicBezTo>
                  <a:pt x="3346476" y="84824"/>
                  <a:pt x="3287850" y="26198"/>
                  <a:pt x="3215793" y="26198"/>
                </a:cubicBezTo>
                <a:lnTo>
                  <a:pt x="156881" y="26198"/>
                </a:lnTo>
                <a:close/>
              </a:path>
            </a:pathLst>
          </a:custGeom>
          <a:solidFill>
            <a:srgbClr val="3F3D56"/>
          </a:solidFill>
          <a:ln w="8409" cap="flat">
            <a:noFill/>
            <a:prstDash val="solid"/>
            <a:miter/>
          </a:ln>
        </p:spPr>
        <p:txBody>
          <a:bodyPr rtlCol="0" anchor="ctr"/>
          <a:lstStyle/>
          <a:p>
            <a:endParaRPr lang="zh-CN" altLang="en-US">
              <a:solidFill>
                <a:schemeClr val="accent3"/>
              </a:solidFill>
            </a:endParaRPr>
          </a:p>
        </p:txBody>
      </p:sp>
      <p:sp>
        <p:nvSpPr>
          <p:cNvPr id="60" name="任意多边形: 形状 59">
            <a:extLst>
              <a:ext uri="{FF2B5EF4-FFF2-40B4-BE49-F238E27FC236}">
                <a16:creationId xmlns:a16="http://schemas.microsoft.com/office/drawing/2014/main" id="{8FF01BF5-E0B3-3037-B336-C041412E616F}"/>
              </a:ext>
            </a:extLst>
          </p:cNvPr>
          <p:cNvSpPr/>
          <p:nvPr/>
        </p:nvSpPr>
        <p:spPr>
          <a:xfrm>
            <a:off x="6027630" y="4966299"/>
            <a:ext cx="78593" cy="78593"/>
          </a:xfrm>
          <a:custGeom>
            <a:avLst/>
            <a:gdLst>
              <a:gd name="connsiteX0" fmla="*/ 78594 w 78593"/>
              <a:gd name="connsiteY0" fmla="*/ 39297 h 78593"/>
              <a:gd name="connsiteX1" fmla="*/ 39297 w 78593"/>
              <a:gd name="connsiteY1" fmla="*/ 78594 h 78593"/>
              <a:gd name="connsiteX2" fmla="*/ 0 w 78593"/>
              <a:gd name="connsiteY2" fmla="*/ 39297 h 78593"/>
              <a:gd name="connsiteX3" fmla="*/ 39297 w 78593"/>
              <a:gd name="connsiteY3" fmla="*/ 0 h 78593"/>
              <a:gd name="connsiteX4" fmla="*/ 78594 w 78593"/>
              <a:gd name="connsiteY4" fmla="*/ 39297 h 78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93" h="78593">
                <a:moveTo>
                  <a:pt x="78594" y="39297"/>
                </a:moveTo>
                <a:cubicBezTo>
                  <a:pt x="78594" y="61000"/>
                  <a:pt x="61000" y="78594"/>
                  <a:pt x="39297" y="78594"/>
                </a:cubicBezTo>
                <a:cubicBezTo>
                  <a:pt x="17594" y="78594"/>
                  <a:pt x="0" y="61000"/>
                  <a:pt x="0" y="39297"/>
                </a:cubicBezTo>
                <a:cubicBezTo>
                  <a:pt x="0" y="17594"/>
                  <a:pt x="17594" y="0"/>
                  <a:pt x="39297" y="0"/>
                </a:cubicBezTo>
                <a:cubicBezTo>
                  <a:pt x="61000" y="0"/>
                  <a:pt x="78594" y="17594"/>
                  <a:pt x="78594" y="39297"/>
                </a:cubicBezTo>
                <a:close/>
              </a:path>
            </a:pathLst>
          </a:custGeom>
          <a:solidFill>
            <a:schemeClr val="accent1"/>
          </a:solidFill>
          <a:ln w="8409" cap="flat">
            <a:noFill/>
            <a:prstDash val="solid"/>
            <a:miter/>
          </a:ln>
        </p:spPr>
        <p:txBody>
          <a:bodyPr rtlCol="0" anchor="ctr"/>
          <a:lstStyle/>
          <a:p>
            <a:endParaRPr lang="zh-CN" altLang="en-US">
              <a:solidFill>
                <a:schemeClr val="accent3"/>
              </a:solidFill>
            </a:endParaRPr>
          </a:p>
        </p:txBody>
      </p:sp>
      <p:sp>
        <p:nvSpPr>
          <p:cNvPr id="61" name="任意多边形: 形状 60">
            <a:extLst>
              <a:ext uri="{FF2B5EF4-FFF2-40B4-BE49-F238E27FC236}">
                <a16:creationId xmlns:a16="http://schemas.microsoft.com/office/drawing/2014/main" id="{D7E2FEFC-5B5D-B458-93DA-FE60DDEA8332}"/>
              </a:ext>
            </a:extLst>
          </p:cNvPr>
          <p:cNvSpPr/>
          <p:nvPr/>
        </p:nvSpPr>
        <p:spPr>
          <a:xfrm>
            <a:off x="6132421" y="4966299"/>
            <a:ext cx="78593" cy="78593"/>
          </a:xfrm>
          <a:custGeom>
            <a:avLst/>
            <a:gdLst>
              <a:gd name="connsiteX0" fmla="*/ 78594 w 78593"/>
              <a:gd name="connsiteY0" fmla="*/ 39297 h 78593"/>
              <a:gd name="connsiteX1" fmla="*/ 39297 w 78593"/>
              <a:gd name="connsiteY1" fmla="*/ 78594 h 78593"/>
              <a:gd name="connsiteX2" fmla="*/ 0 w 78593"/>
              <a:gd name="connsiteY2" fmla="*/ 39297 h 78593"/>
              <a:gd name="connsiteX3" fmla="*/ 39297 w 78593"/>
              <a:gd name="connsiteY3" fmla="*/ 0 h 78593"/>
              <a:gd name="connsiteX4" fmla="*/ 78594 w 78593"/>
              <a:gd name="connsiteY4" fmla="*/ 39297 h 78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93" h="78593">
                <a:moveTo>
                  <a:pt x="78594" y="39297"/>
                </a:moveTo>
                <a:cubicBezTo>
                  <a:pt x="78594" y="61000"/>
                  <a:pt x="61000" y="78594"/>
                  <a:pt x="39297" y="78594"/>
                </a:cubicBezTo>
                <a:cubicBezTo>
                  <a:pt x="17594" y="78594"/>
                  <a:pt x="0" y="61000"/>
                  <a:pt x="0" y="39297"/>
                </a:cubicBezTo>
                <a:cubicBezTo>
                  <a:pt x="0" y="17594"/>
                  <a:pt x="17594" y="0"/>
                  <a:pt x="39297" y="0"/>
                </a:cubicBezTo>
                <a:cubicBezTo>
                  <a:pt x="61000" y="0"/>
                  <a:pt x="78594" y="17594"/>
                  <a:pt x="78594" y="39297"/>
                </a:cubicBezTo>
                <a:close/>
              </a:path>
            </a:pathLst>
          </a:custGeom>
          <a:solidFill>
            <a:schemeClr val="accent1"/>
          </a:solidFill>
          <a:ln w="8409" cap="flat">
            <a:noFill/>
            <a:prstDash val="solid"/>
            <a:miter/>
          </a:ln>
        </p:spPr>
        <p:txBody>
          <a:bodyPr rtlCol="0" anchor="ctr"/>
          <a:lstStyle/>
          <a:p>
            <a:endParaRPr lang="zh-CN" altLang="en-US">
              <a:solidFill>
                <a:schemeClr val="accent3"/>
              </a:solidFill>
            </a:endParaRPr>
          </a:p>
        </p:txBody>
      </p:sp>
      <p:sp>
        <p:nvSpPr>
          <p:cNvPr id="62" name="任意多边形: 形状 61">
            <a:extLst>
              <a:ext uri="{FF2B5EF4-FFF2-40B4-BE49-F238E27FC236}">
                <a16:creationId xmlns:a16="http://schemas.microsoft.com/office/drawing/2014/main" id="{181687C9-CB64-D400-F225-2AE30A02DA56}"/>
              </a:ext>
            </a:extLst>
          </p:cNvPr>
          <p:cNvSpPr/>
          <p:nvPr/>
        </p:nvSpPr>
        <p:spPr>
          <a:xfrm>
            <a:off x="6237213" y="4966299"/>
            <a:ext cx="78593" cy="78593"/>
          </a:xfrm>
          <a:custGeom>
            <a:avLst/>
            <a:gdLst>
              <a:gd name="connsiteX0" fmla="*/ 78594 w 78593"/>
              <a:gd name="connsiteY0" fmla="*/ 39297 h 78593"/>
              <a:gd name="connsiteX1" fmla="*/ 39297 w 78593"/>
              <a:gd name="connsiteY1" fmla="*/ 78594 h 78593"/>
              <a:gd name="connsiteX2" fmla="*/ 0 w 78593"/>
              <a:gd name="connsiteY2" fmla="*/ 39297 h 78593"/>
              <a:gd name="connsiteX3" fmla="*/ 39297 w 78593"/>
              <a:gd name="connsiteY3" fmla="*/ 0 h 78593"/>
              <a:gd name="connsiteX4" fmla="*/ 78594 w 78593"/>
              <a:gd name="connsiteY4" fmla="*/ 39297 h 78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93" h="78593">
                <a:moveTo>
                  <a:pt x="78594" y="39297"/>
                </a:moveTo>
                <a:cubicBezTo>
                  <a:pt x="78594" y="61000"/>
                  <a:pt x="61000" y="78594"/>
                  <a:pt x="39297" y="78594"/>
                </a:cubicBezTo>
                <a:cubicBezTo>
                  <a:pt x="17594" y="78594"/>
                  <a:pt x="0" y="61000"/>
                  <a:pt x="0" y="39297"/>
                </a:cubicBezTo>
                <a:cubicBezTo>
                  <a:pt x="0" y="17594"/>
                  <a:pt x="17594" y="0"/>
                  <a:pt x="39297" y="0"/>
                </a:cubicBezTo>
                <a:cubicBezTo>
                  <a:pt x="61000" y="0"/>
                  <a:pt x="78594" y="17594"/>
                  <a:pt x="78594" y="39297"/>
                </a:cubicBezTo>
                <a:close/>
              </a:path>
            </a:pathLst>
          </a:custGeom>
          <a:solidFill>
            <a:schemeClr val="accent1"/>
          </a:solidFill>
          <a:ln w="8409" cap="flat">
            <a:noFill/>
            <a:prstDash val="solid"/>
            <a:miter/>
          </a:ln>
        </p:spPr>
        <p:txBody>
          <a:bodyPr rtlCol="0" anchor="ctr"/>
          <a:lstStyle/>
          <a:p>
            <a:endParaRPr lang="zh-CN" altLang="en-US">
              <a:solidFill>
                <a:schemeClr val="accent3"/>
              </a:solidFill>
            </a:endParaRPr>
          </a:p>
        </p:txBody>
      </p:sp>
      <p:sp>
        <p:nvSpPr>
          <p:cNvPr id="63" name="文本框 62">
            <a:extLst>
              <a:ext uri="{FF2B5EF4-FFF2-40B4-BE49-F238E27FC236}">
                <a16:creationId xmlns:a16="http://schemas.microsoft.com/office/drawing/2014/main" id="{B4A38168-A7EF-AC71-1B01-765A9A29FBBA}"/>
              </a:ext>
            </a:extLst>
          </p:cNvPr>
          <p:cNvSpPr txBox="1"/>
          <p:nvPr/>
        </p:nvSpPr>
        <p:spPr>
          <a:xfrm>
            <a:off x="782185" y="1992003"/>
            <a:ext cx="5212772" cy="1059210"/>
          </a:xfrm>
          <a:prstGeom prst="rect">
            <a:avLst/>
          </a:prstGeom>
          <a:noFill/>
        </p:spPr>
        <p:txBody>
          <a:bodyPr wrap="none" lIns="0" tIns="0" rIns="0" bIns="0" rtlCol="0">
            <a:noAutofit/>
          </a:bodyPr>
          <a:lstStyle/>
          <a:p>
            <a:pPr algn="l">
              <a:lnSpc>
                <a:spcPct val="120000"/>
              </a:lnSpc>
            </a:pPr>
            <a:r>
              <a:rPr lang="zh-CN" altLang="en-US" dirty="0">
                <a:latin typeface="+mn-ea"/>
              </a:rPr>
              <a:t>应用场景丰富</a:t>
            </a:r>
            <a:endParaRPr lang="en-US" altLang="zh-CN" dirty="0">
              <a:latin typeface="+mn-ea"/>
            </a:endParaRPr>
          </a:p>
          <a:p>
            <a:pPr algn="l">
              <a:lnSpc>
                <a:spcPct val="120000"/>
              </a:lnSpc>
            </a:pPr>
            <a:r>
              <a:rPr lang="zh-CN" altLang="en-US" sz="1400" dirty="0">
                <a:latin typeface="+mn-ea"/>
              </a:rPr>
              <a:t>业务人员在无需会编码语言的情况下就可以实现表单的搭建，流程</a:t>
            </a:r>
            <a:endParaRPr lang="en-US" altLang="zh-CN" sz="1400" dirty="0">
              <a:latin typeface="+mn-ea"/>
            </a:endParaRPr>
          </a:p>
          <a:p>
            <a:pPr algn="l">
              <a:lnSpc>
                <a:spcPct val="120000"/>
              </a:lnSpc>
            </a:pPr>
            <a:r>
              <a:rPr lang="zh-CN" altLang="en-US" sz="1400" dirty="0">
                <a:latin typeface="+mn-ea"/>
              </a:rPr>
              <a:t>和报表的应用，解决了企业自身研发能力弱的困境。</a:t>
            </a:r>
          </a:p>
        </p:txBody>
      </p:sp>
      <p:sp>
        <p:nvSpPr>
          <p:cNvPr id="64" name="文本框 63">
            <a:extLst>
              <a:ext uri="{FF2B5EF4-FFF2-40B4-BE49-F238E27FC236}">
                <a16:creationId xmlns:a16="http://schemas.microsoft.com/office/drawing/2014/main" id="{0FA52B8A-BAC0-91F8-E47F-13FAB0979D94}"/>
              </a:ext>
            </a:extLst>
          </p:cNvPr>
          <p:cNvSpPr txBox="1"/>
          <p:nvPr/>
        </p:nvSpPr>
        <p:spPr>
          <a:xfrm>
            <a:off x="782185" y="3489692"/>
            <a:ext cx="5212772" cy="1059210"/>
          </a:xfrm>
          <a:prstGeom prst="rect">
            <a:avLst/>
          </a:prstGeom>
          <a:noFill/>
        </p:spPr>
        <p:txBody>
          <a:bodyPr wrap="none" lIns="0" tIns="0" rIns="0" bIns="0" rtlCol="0">
            <a:noAutofit/>
          </a:bodyPr>
          <a:lstStyle/>
          <a:p>
            <a:pPr algn="l">
              <a:lnSpc>
                <a:spcPct val="120000"/>
              </a:lnSpc>
            </a:pPr>
            <a:r>
              <a:rPr lang="zh-CN" altLang="en-US" dirty="0">
                <a:latin typeface="+mn-ea"/>
              </a:rPr>
              <a:t>应用开发高效便捷</a:t>
            </a:r>
            <a:endParaRPr lang="en-US" altLang="zh-CN" dirty="0">
              <a:latin typeface="+mn-ea"/>
            </a:endParaRPr>
          </a:p>
          <a:p>
            <a:pPr algn="l">
              <a:lnSpc>
                <a:spcPct val="120000"/>
              </a:lnSpc>
            </a:pPr>
            <a:r>
              <a:rPr lang="zh-CN" altLang="en-US" sz="1400" dirty="0">
                <a:latin typeface="+mn-ea"/>
              </a:rPr>
              <a:t>通过直接托拉拽的方式即可完成配置，实现全栈可视化变成，减少</a:t>
            </a:r>
            <a:endParaRPr lang="en-US" altLang="zh-CN" sz="1400" dirty="0">
              <a:latin typeface="+mn-ea"/>
            </a:endParaRPr>
          </a:p>
          <a:p>
            <a:pPr algn="l">
              <a:lnSpc>
                <a:spcPct val="120000"/>
              </a:lnSpc>
            </a:pPr>
            <a:r>
              <a:rPr lang="zh-CN" altLang="en-US" sz="1400" dirty="0">
                <a:latin typeface="+mn-ea"/>
              </a:rPr>
              <a:t>技术人员的工作量，解决了企业开发流程复杂，成本高；技术门槛</a:t>
            </a:r>
            <a:endParaRPr lang="en-US" altLang="zh-CN" sz="1400" dirty="0">
              <a:latin typeface="+mn-ea"/>
            </a:endParaRPr>
          </a:p>
          <a:p>
            <a:pPr algn="l">
              <a:lnSpc>
                <a:spcPct val="120000"/>
              </a:lnSpc>
            </a:pPr>
            <a:r>
              <a:rPr lang="zh-CN" altLang="en-US" sz="1400" dirty="0">
                <a:latin typeface="+mn-ea"/>
              </a:rPr>
              <a:t>高，人才短缺的问题。</a:t>
            </a:r>
          </a:p>
        </p:txBody>
      </p:sp>
      <p:sp>
        <p:nvSpPr>
          <p:cNvPr id="65" name="文本框 64">
            <a:extLst>
              <a:ext uri="{FF2B5EF4-FFF2-40B4-BE49-F238E27FC236}">
                <a16:creationId xmlns:a16="http://schemas.microsoft.com/office/drawing/2014/main" id="{3822687E-8757-A303-718B-7E8678F7F84D}"/>
              </a:ext>
            </a:extLst>
          </p:cNvPr>
          <p:cNvSpPr txBox="1"/>
          <p:nvPr/>
        </p:nvSpPr>
        <p:spPr>
          <a:xfrm>
            <a:off x="782185" y="5041095"/>
            <a:ext cx="5212772" cy="1059210"/>
          </a:xfrm>
          <a:prstGeom prst="rect">
            <a:avLst/>
          </a:prstGeom>
          <a:noFill/>
        </p:spPr>
        <p:txBody>
          <a:bodyPr wrap="none" lIns="0" tIns="0" rIns="0" bIns="0" rtlCol="0">
            <a:noAutofit/>
          </a:bodyPr>
          <a:lstStyle/>
          <a:p>
            <a:pPr algn="l">
              <a:lnSpc>
                <a:spcPct val="120000"/>
              </a:lnSpc>
            </a:pPr>
            <a:r>
              <a:rPr lang="zh-CN" altLang="en-US" dirty="0">
                <a:latin typeface="+mn-ea"/>
              </a:rPr>
              <a:t>促进开发与业务人员沟通</a:t>
            </a:r>
            <a:endParaRPr lang="en-US" altLang="zh-CN" dirty="0">
              <a:latin typeface="+mn-ea"/>
            </a:endParaRPr>
          </a:p>
          <a:p>
            <a:pPr algn="l">
              <a:lnSpc>
                <a:spcPct val="120000"/>
              </a:lnSpc>
            </a:pPr>
            <a:r>
              <a:rPr lang="zh-CN" altLang="en-US" sz="1400" dirty="0">
                <a:latin typeface="+mn-ea"/>
              </a:rPr>
              <a:t>业务人员更易于理解开发流程，通过结合实际业务的操作角度，提</a:t>
            </a:r>
            <a:endParaRPr lang="en-US" altLang="zh-CN" sz="1400" dirty="0">
              <a:latin typeface="+mn-ea"/>
            </a:endParaRPr>
          </a:p>
          <a:p>
            <a:pPr algn="l">
              <a:lnSpc>
                <a:spcPct val="120000"/>
              </a:lnSpc>
            </a:pPr>
            <a:r>
              <a:rPr lang="zh-CN" altLang="en-US" sz="1400" dirty="0">
                <a:latin typeface="+mn-ea"/>
              </a:rPr>
              <a:t>出符合工作习惯和开发逻辑需求，降低与开发人员的沟通成本。</a:t>
            </a:r>
          </a:p>
        </p:txBody>
      </p:sp>
    </p:spTree>
    <p:extLst>
      <p:ext uri="{BB962C8B-B14F-4D97-AF65-F5344CB8AC3E}">
        <p14:creationId xmlns:p14="http://schemas.microsoft.com/office/powerpoint/2010/main" val="905922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BBFBA6B-D374-627F-43D3-BD8F96C97C31}"/>
              </a:ext>
            </a:extLst>
          </p:cNvPr>
          <p:cNvSpPr txBox="1"/>
          <p:nvPr/>
        </p:nvSpPr>
        <p:spPr>
          <a:xfrm>
            <a:off x="1741466" y="383223"/>
            <a:ext cx="4048125" cy="381000"/>
          </a:xfrm>
          <a:prstGeom prst="rect">
            <a:avLst/>
          </a:prstGeom>
          <a:noFill/>
        </p:spPr>
        <p:txBody>
          <a:bodyPr wrap="none" lIns="0" tIns="0" rIns="0" bIns="0" rtlCol="0">
            <a:noAutofit/>
          </a:bodyPr>
          <a:lstStyle/>
          <a:p>
            <a:pPr algn="l">
              <a:lnSpc>
                <a:spcPct val="120000"/>
              </a:lnSpc>
            </a:pPr>
            <a:r>
              <a:rPr lang="zh-CN" altLang="en-US" sz="2400" dirty="0">
                <a:latin typeface="+mj-ea"/>
                <a:ea typeface="+mj-ea"/>
              </a:rPr>
              <a:t>低代码平台四大核心</a:t>
            </a:r>
          </a:p>
        </p:txBody>
      </p:sp>
      <p:sp>
        <p:nvSpPr>
          <p:cNvPr id="7" name="矩形: 圆角 6">
            <a:extLst>
              <a:ext uri="{FF2B5EF4-FFF2-40B4-BE49-F238E27FC236}">
                <a16:creationId xmlns:a16="http://schemas.microsoft.com/office/drawing/2014/main" id="{4B4F2A45-B711-C321-B25E-2551FEF268FA}"/>
              </a:ext>
            </a:extLst>
          </p:cNvPr>
          <p:cNvSpPr/>
          <p:nvPr/>
        </p:nvSpPr>
        <p:spPr>
          <a:xfrm>
            <a:off x="2193473" y="1745666"/>
            <a:ext cx="2609850" cy="820737"/>
          </a:xfrm>
          <a:prstGeom prst="roundRect">
            <a:avLst>
              <a:gd name="adj" fmla="val 31431"/>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81ED724A-2011-1C7A-802B-CCC537FAECD5}"/>
              </a:ext>
            </a:extLst>
          </p:cNvPr>
          <p:cNvSpPr/>
          <p:nvPr/>
        </p:nvSpPr>
        <p:spPr>
          <a:xfrm>
            <a:off x="1802040" y="2861010"/>
            <a:ext cx="2609850" cy="820737"/>
          </a:xfrm>
          <a:prstGeom prst="roundRect">
            <a:avLst>
              <a:gd name="adj" fmla="val 31431"/>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0B06AB7B-4F17-8F07-3789-A497EF40DD77}"/>
              </a:ext>
            </a:extLst>
          </p:cNvPr>
          <p:cNvSpPr/>
          <p:nvPr/>
        </p:nvSpPr>
        <p:spPr>
          <a:xfrm>
            <a:off x="1802040" y="3976354"/>
            <a:ext cx="2609850" cy="820737"/>
          </a:xfrm>
          <a:prstGeom prst="roundRect">
            <a:avLst>
              <a:gd name="adj" fmla="val 31431"/>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75160521-75C9-DBC0-4637-99BC7E3AA232}"/>
              </a:ext>
            </a:extLst>
          </p:cNvPr>
          <p:cNvSpPr/>
          <p:nvPr/>
        </p:nvSpPr>
        <p:spPr>
          <a:xfrm>
            <a:off x="2193473" y="5091697"/>
            <a:ext cx="2609850" cy="820737"/>
          </a:xfrm>
          <a:prstGeom prst="roundRect">
            <a:avLst>
              <a:gd name="adj" fmla="val 31431"/>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8E6B7DD5-BA11-73A2-5A0D-35CEFF838E6D}"/>
              </a:ext>
            </a:extLst>
          </p:cNvPr>
          <p:cNvSpPr/>
          <p:nvPr/>
        </p:nvSpPr>
        <p:spPr>
          <a:xfrm>
            <a:off x="7504791" y="1745666"/>
            <a:ext cx="2609850" cy="820737"/>
          </a:xfrm>
          <a:prstGeom prst="roundRect">
            <a:avLst>
              <a:gd name="adj" fmla="val 31431"/>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id="{FF297B42-94C1-1102-7C9F-60927BF0B53D}"/>
              </a:ext>
            </a:extLst>
          </p:cNvPr>
          <p:cNvSpPr/>
          <p:nvPr/>
        </p:nvSpPr>
        <p:spPr>
          <a:xfrm>
            <a:off x="7896224" y="2861010"/>
            <a:ext cx="2609850" cy="820737"/>
          </a:xfrm>
          <a:prstGeom prst="roundRect">
            <a:avLst>
              <a:gd name="adj" fmla="val 31431"/>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FF727001-E6C9-33DB-88BB-5E351E72B143}"/>
              </a:ext>
            </a:extLst>
          </p:cNvPr>
          <p:cNvSpPr/>
          <p:nvPr/>
        </p:nvSpPr>
        <p:spPr>
          <a:xfrm>
            <a:off x="7896224" y="3976354"/>
            <a:ext cx="2609850" cy="820737"/>
          </a:xfrm>
          <a:prstGeom prst="roundRect">
            <a:avLst>
              <a:gd name="adj" fmla="val 31431"/>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a:extLst>
              <a:ext uri="{FF2B5EF4-FFF2-40B4-BE49-F238E27FC236}">
                <a16:creationId xmlns:a16="http://schemas.microsoft.com/office/drawing/2014/main" id="{A899D750-BA4E-2B63-AAF3-9BA08710D6FD}"/>
              </a:ext>
            </a:extLst>
          </p:cNvPr>
          <p:cNvSpPr/>
          <p:nvPr/>
        </p:nvSpPr>
        <p:spPr>
          <a:xfrm>
            <a:off x="7504791" y="5091697"/>
            <a:ext cx="2609850" cy="820737"/>
          </a:xfrm>
          <a:prstGeom prst="roundRect">
            <a:avLst>
              <a:gd name="adj" fmla="val 31431"/>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a:extLst>
              <a:ext uri="{FF2B5EF4-FFF2-40B4-BE49-F238E27FC236}">
                <a16:creationId xmlns:a16="http://schemas.microsoft.com/office/drawing/2014/main" id="{3056D4D3-75AE-E3C9-6F68-965CCA3CCCAD}"/>
              </a:ext>
            </a:extLst>
          </p:cNvPr>
          <p:cNvSpPr/>
          <p:nvPr/>
        </p:nvSpPr>
        <p:spPr>
          <a:xfrm>
            <a:off x="2072142" y="1645693"/>
            <a:ext cx="2609850" cy="820737"/>
          </a:xfrm>
          <a:prstGeom prst="roundRect">
            <a:avLst>
              <a:gd name="adj" fmla="val 31431"/>
            </a:avLst>
          </a:prstGeom>
          <a:solidFill>
            <a:schemeClr val="accent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45A6B8AD-E8DA-653D-AC31-664B4CF11FC1}"/>
              </a:ext>
            </a:extLst>
          </p:cNvPr>
          <p:cNvSpPr/>
          <p:nvPr/>
        </p:nvSpPr>
        <p:spPr>
          <a:xfrm>
            <a:off x="1559378" y="2761036"/>
            <a:ext cx="2609850" cy="820737"/>
          </a:xfrm>
          <a:prstGeom prst="roundRect">
            <a:avLst>
              <a:gd name="adj" fmla="val 31431"/>
            </a:avLst>
          </a:prstGeom>
          <a:solidFill>
            <a:schemeClr val="accent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C074709B-7AAB-A348-3213-D4E8117B93D0}"/>
              </a:ext>
            </a:extLst>
          </p:cNvPr>
          <p:cNvSpPr/>
          <p:nvPr/>
        </p:nvSpPr>
        <p:spPr>
          <a:xfrm>
            <a:off x="1685926" y="3853577"/>
            <a:ext cx="2609850" cy="820737"/>
          </a:xfrm>
          <a:prstGeom prst="roundRect">
            <a:avLst>
              <a:gd name="adj" fmla="val 31431"/>
            </a:avLst>
          </a:prstGeom>
          <a:solidFill>
            <a:schemeClr val="accent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a:extLst>
              <a:ext uri="{FF2B5EF4-FFF2-40B4-BE49-F238E27FC236}">
                <a16:creationId xmlns:a16="http://schemas.microsoft.com/office/drawing/2014/main" id="{77C46BF7-46C4-7447-5469-15E315713700}"/>
              </a:ext>
            </a:extLst>
          </p:cNvPr>
          <p:cNvSpPr/>
          <p:nvPr/>
        </p:nvSpPr>
        <p:spPr>
          <a:xfrm>
            <a:off x="2072142" y="4995034"/>
            <a:ext cx="2609850" cy="820737"/>
          </a:xfrm>
          <a:prstGeom prst="roundRect">
            <a:avLst>
              <a:gd name="adj" fmla="val 31431"/>
            </a:avLst>
          </a:prstGeom>
          <a:solidFill>
            <a:schemeClr val="accent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a16="http://schemas.microsoft.com/office/drawing/2014/main" id="{497F7058-4C81-7BCD-621D-9C9912A20E42}"/>
              </a:ext>
            </a:extLst>
          </p:cNvPr>
          <p:cNvSpPr/>
          <p:nvPr/>
        </p:nvSpPr>
        <p:spPr>
          <a:xfrm>
            <a:off x="7606167" y="4995034"/>
            <a:ext cx="2609850" cy="820737"/>
          </a:xfrm>
          <a:prstGeom prst="roundRect">
            <a:avLst>
              <a:gd name="adj" fmla="val 31431"/>
            </a:avLst>
          </a:prstGeom>
          <a:solidFill>
            <a:schemeClr val="accent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id="{740AE2EC-7080-6B9F-AB33-F4A6B34862B3}"/>
              </a:ext>
            </a:extLst>
          </p:cNvPr>
          <p:cNvSpPr/>
          <p:nvPr/>
        </p:nvSpPr>
        <p:spPr>
          <a:xfrm>
            <a:off x="8017555" y="3855854"/>
            <a:ext cx="2609850" cy="820737"/>
          </a:xfrm>
          <a:prstGeom prst="roundRect">
            <a:avLst>
              <a:gd name="adj" fmla="val 31431"/>
            </a:avLst>
          </a:prstGeom>
          <a:solidFill>
            <a:schemeClr val="accent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id="{0A20633A-6FFB-C398-B3C0-8280646CD513}"/>
              </a:ext>
            </a:extLst>
          </p:cNvPr>
          <p:cNvSpPr/>
          <p:nvPr/>
        </p:nvSpPr>
        <p:spPr>
          <a:xfrm>
            <a:off x="8078221" y="2746554"/>
            <a:ext cx="2609850" cy="820737"/>
          </a:xfrm>
          <a:prstGeom prst="roundRect">
            <a:avLst>
              <a:gd name="adj" fmla="val 31431"/>
            </a:avLst>
          </a:prstGeom>
          <a:solidFill>
            <a:schemeClr val="accent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a:extLst>
              <a:ext uri="{FF2B5EF4-FFF2-40B4-BE49-F238E27FC236}">
                <a16:creationId xmlns:a16="http://schemas.microsoft.com/office/drawing/2014/main" id="{92C3EF74-CF79-C26E-133A-154BBA7C6E68}"/>
              </a:ext>
            </a:extLst>
          </p:cNvPr>
          <p:cNvSpPr/>
          <p:nvPr/>
        </p:nvSpPr>
        <p:spPr>
          <a:xfrm>
            <a:off x="7606167" y="1614751"/>
            <a:ext cx="2609850" cy="820737"/>
          </a:xfrm>
          <a:prstGeom prst="roundRect">
            <a:avLst>
              <a:gd name="adj" fmla="val 31431"/>
            </a:avLst>
          </a:prstGeom>
          <a:solidFill>
            <a:schemeClr val="accent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0E38596D-D350-92E4-5748-E37DEBAAA56C}"/>
              </a:ext>
            </a:extLst>
          </p:cNvPr>
          <p:cNvSpPr/>
          <p:nvPr/>
        </p:nvSpPr>
        <p:spPr>
          <a:xfrm>
            <a:off x="3775034" y="1652057"/>
            <a:ext cx="4391292" cy="4391292"/>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F9093C83-26E1-3613-312B-063279256017}"/>
              </a:ext>
            </a:extLst>
          </p:cNvPr>
          <p:cNvSpPr/>
          <p:nvPr/>
        </p:nvSpPr>
        <p:spPr>
          <a:xfrm>
            <a:off x="3929591" y="1652057"/>
            <a:ext cx="4391292" cy="4391292"/>
          </a:xfrm>
          <a:prstGeom prst="ellipse">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24547D66-0C24-52C4-8F2D-9B58FAA16F49}"/>
              </a:ext>
            </a:extLst>
          </p:cNvPr>
          <p:cNvSpPr txBox="1"/>
          <p:nvPr/>
        </p:nvSpPr>
        <p:spPr>
          <a:xfrm>
            <a:off x="5304532" y="3519154"/>
            <a:ext cx="1647825" cy="457200"/>
          </a:xfrm>
          <a:prstGeom prst="rect">
            <a:avLst/>
          </a:prstGeom>
          <a:noFill/>
        </p:spPr>
        <p:txBody>
          <a:bodyPr wrap="none" lIns="0" tIns="0" rIns="0" bIns="0" rtlCol="0">
            <a:noAutofit/>
          </a:bodyPr>
          <a:lstStyle/>
          <a:p>
            <a:pPr algn="l">
              <a:lnSpc>
                <a:spcPct val="120000"/>
              </a:lnSpc>
            </a:pPr>
            <a:r>
              <a:rPr lang="zh-CN" altLang="en-US" sz="2400" dirty="0">
                <a:solidFill>
                  <a:schemeClr val="bg1"/>
                </a:solidFill>
                <a:latin typeface="+mn-ea"/>
              </a:rPr>
              <a:t>低代码平台</a:t>
            </a:r>
          </a:p>
        </p:txBody>
      </p:sp>
      <p:cxnSp>
        <p:nvCxnSpPr>
          <p:cNvPr id="33" name="直接连接符 32">
            <a:extLst>
              <a:ext uri="{FF2B5EF4-FFF2-40B4-BE49-F238E27FC236}">
                <a16:creationId xmlns:a16="http://schemas.microsoft.com/office/drawing/2014/main" id="{24D3FC12-1F25-555F-9A2F-4525ED43EA49}"/>
              </a:ext>
            </a:extLst>
          </p:cNvPr>
          <p:cNvCxnSpPr>
            <a:cxnSpLocks/>
          </p:cNvCxnSpPr>
          <p:nvPr/>
        </p:nvCxnSpPr>
        <p:spPr>
          <a:xfrm>
            <a:off x="3783240" y="3841469"/>
            <a:ext cx="1217385" cy="0"/>
          </a:xfrm>
          <a:prstGeom prst="line">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991BA358-CD50-0552-C720-518A6E8766D1}"/>
              </a:ext>
            </a:extLst>
          </p:cNvPr>
          <p:cNvSpPr txBox="1"/>
          <p:nvPr/>
        </p:nvSpPr>
        <p:spPr>
          <a:xfrm>
            <a:off x="4224792" y="3527144"/>
            <a:ext cx="457200" cy="314325"/>
          </a:xfrm>
          <a:prstGeom prst="rect">
            <a:avLst/>
          </a:prstGeom>
          <a:noFill/>
        </p:spPr>
        <p:txBody>
          <a:bodyPr wrap="none" lIns="0" tIns="0" rIns="0" bIns="0" rtlCol="0">
            <a:noAutofit/>
          </a:bodyPr>
          <a:lstStyle/>
          <a:p>
            <a:pPr algn="l">
              <a:lnSpc>
                <a:spcPct val="120000"/>
              </a:lnSpc>
            </a:pPr>
            <a:r>
              <a:rPr lang="zh-CN" altLang="en-US" dirty="0">
                <a:solidFill>
                  <a:schemeClr val="bg1"/>
                </a:solidFill>
                <a:latin typeface="+mn-ea"/>
              </a:rPr>
              <a:t>输入</a:t>
            </a:r>
          </a:p>
        </p:txBody>
      </p:sp>
      <p:cxnSp>
        <p:nvCxnSpPr>
          <p:cNvPr id="37" name="直接连接符 36">
            <a:extLst>
              <a:ext uri="{FF2B5EF4-FFF2-40B4-BE49-F238E27FC236}">
                <a16:creationId xmlns:a16="http://schemas.microsoft.com/office/drawing/2014/main" id="{22360239-61F0-A475-86CD-6A4D2C524CDF}"/>
              </a:ext>
            </a:extLst>
          </p:cNvPr>
          <p:cNvCxnSpPr>
            <a:cxnSpLocks/>
          </p:cNvCxnSpPr>
          <p:nvPr/>
        </p:nvCxnSpPr>
        <p:spPr>
          <a:xfrm>
            <a:off x="7129408" y="3841469"/>
            <a:ext cx="1217385" cy="0"/>
          </a:xfrm>
          <a:prstGeom prst="line">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id="{F765B988-1BF6-D5A7-51A0-F3C354C541C1}"/>
              </a:ext>
            </a:extLst>
          </p:cNvPr>
          <p:cNvSpPr txBox="1"/>
          <p:nvPr/>
        </p:nvSpPr>
        <p:spPr>
          <a:xfrm>
            <a:off x="7570960" y="3527144"/>
            <a:ext cx="457200" cy="314325"/>
          </a:xfrm>
          <a:prstGeom prst="rect">
            <a:avLst/>
          </a:prstGeom>
          <a:noFill/>
        </p:spPr>
        <p:txBody>
          <a:bodyPr wrap="none" lIns="0" tIns="0" rIns="0" bIns="0" rtlCol="0">
            <a:noAutofit/>
          </a:bodyPr>
          <a:lstStyle/>
          <a:p>
            <a:pPr algn="l">
              <a:lnSpc>
                <a:spcPct val="120000"/>
              </a:lnSpc>
            </a:pPr>
            <a:r>
              <a:rPr lang="zh-CN" altLang="en-US" dirty="0">
                <a:solidFill>
                  <a:schemeClr val="bg1"/>
                </a:solidFill>
                <a:latin typeface="+mn-ea"/>
              </a:rPr>
              <a:t>输出</a:t>
            </a:r>
          </a:p>
        </p:txBody>
      </p:sp>
      <p:sp>
        <p:nvSpPr>
          <p:cNvPr id="39" name="文本框 38">
            <a:extLst>
              <a:ext uri="{FF2B5EF4-FFF2-40B4-BE49-F238E27FC236}">
                <a16:creationId xmlns:a16="http://schemas.microsoft.com/office/drawing/2014/main" id="{6A53879E-1A07-9262-D954-0512BE20E82F}"/>
              </a:ext>
            </a:extLst>
          </p:cNvPr>
          <p:cNvSpPr txBox="1"/>
          <p:nvPr/>
        </p:nvSpPr>
        <p:spPr>
          <a:xfrm>
            <a:off x="2270920" y="1766276"/>
            <a:ext cx="2313780" cy="669211"/>
          </a:xfrm>
          <a:prstGeom prst="rect">
            <a:avLst/>
          </a:prstGeom>
          <a:noFill/>
        </p:spPr>
        <p:txBody>
          <a:bodyPr wrap="none" lIns="0" tIns="0" rIns="0" bIns="0" rtlCol="0">
            <a:noAutofit/>
          </a:bodyPr>
          <a:lstStyle/>
          <a:p>
            <a:pPr algn="l">
              <a:lnSpc>
                <a:spcPct val="120000"/>
              </a:lnSpc>
            </a:pPr>
            <a:r>
              <a:rPr lang="zh-CN" altLang="en-US" dirty="0">
                <a:latin typeface="+mn-ea"/>
              </a:rPr>
              <a:t>操作对象</a:t>
            </a:r>
            <a:endParaRPr lang="en-US" altLang="zh-CN" dirty="0">
              <a:latin typeface="+mn-ea"/>
            </a:endParaRPr>
          </a:p>
          <a:p>
            <a:pPr algn="l">
              <a:lnSpc>
                <a:spcPct val="120000"/>
              </a:lnSpc>
            </a:pPr>
            <a:r>
              <a:rPr lang="zh-CN" altLang="en-US" sz="1400" dirty="0">
                <a:latin typeface="+mn-ea"/>
              </a:rPr>
              <a:t>客户、订单等</a:t>
            </a:r>
            <a:endParaRPr lang="en-US" altLang="zh-CN" sz="1400" dirty="0">
              <a:latin typeface="+mn-ea"/>
            </a:endParaRPr>
          </a:p>
          <a:p>
            <a:pPr algn="l">
              <a:lnSpc>
                <a:spcPct val="120000"/>
              </a:lnSpc>
            </a:pPr>
            <a:endParaRPr lang="zh-CN" altLang="en-US" sz="2400" dirty="0">
              <a:latin typeface="+mn-ea"/>
            </a:endParaRPr>
          </a:p>
        </p:txBody>
      </p:sp>
      <p:sp>
        <p:nvSpPr>
          <p:cNvPr id="40" name="文本框 39">
            <a:extLst>
              <a:ext uri="{FF2B5EF4-FFF2-40B4-BE49-F238E27FC236}">
                <a16:creationId xmlns:a16="http://schemas.microsoft.com/office/drawing/2014/main" id="{96CFC1E7-738E-8FFF-CE3C-20B5AC367B11}"/>
              </a:ext>
            </a:extLst>
          </p:cNvPr>
          <p:cNvSpPr txBox="1"/>
          <p:nvPr/>
        </p:nvSpPr>
        <p:spPr>
          <a:xfrm>
            <a:off x="1766698" y="2862818"/>
            <a:ext cx="2313780" cy="669211"/>
          </a:xfrm>
          <a:prstGeom prst="rect">
            <a:avLst/>
          </a:prstGeom>
          <a:noFill/>
        </p:spPr>
        <p:txBody>
          <a:bodyPr wrap="none" lIns="0" tIns="0" rIns="0" bIns="0" rtlCol="0">
            <a:noAutofit/>
          </a:bodyPr>
          <a:lstStyle/>
          <a:p>
            <a:pPr algn="l">
              <a:lnSpc>
                <a:spcPct val="120000"/>
              </a:lnSpc>
            </a:pPr>
            <a:r>
              <a:rPr lang="zh-CN" altLang="en-US" dirty="0">
                <a:latin typeface="+mn-ea"/>
              </a:rPr>
              <a:t>操作步骤</a:t>
            </a:r>
            <a:endParaRPr lang="en-US" altLang="zh-CN" dirty="0">
              <a:latin typeface="+mn-ea"/>
            </a:endParaRPr>
          </a:p>
          <a:p>
            <a:pPr algn="l">
              <a:lnSpc>
                <a:spcPct val="120000"/>
              </a:lnSpc>
            </a:pPr>
            <a:r>
              <a:rPr lang="zh-CN" altLang="en-US" sz="1400" dirty="0">
                <a:latin typeface="+mn-ea"/>
              </a:rPr>
              <a:t>采购申请、合同审批等</a:t>
            </a:r>
          </a:p>
        </p:txBody>
      </p:sp>
      <p:sp>
        <p:nvSpPr>
          <p:cNvPr id="41" name="文本框 40">
            <a:extLst>
              <a:ext uri="{FF2B5EF4-FFF2-40B4-BE49-F238E27FC236}">
                <a16:creationId xmlns:a16="http://schemas.microsoft.com/office/drawing/2014/main" id="{3539A3AF-C84D-B360-2679-91CEE909A28D}"/>
              </a:ext>
            </a:extLst>
          </p:cNvPr>
          <p:cNvSpPr txBox="1"/>
          <p:nvPr/>
        </p:nvSpPr>
        <p:spPr>
          <a:xfrm>
            <a:off x="1766698" y="3969149"/>
            <a:ext cx="2313780" cy="669211"/>
          </a:xfrm>
          <a:prstGeom prst="rect">
            <a:avLst/>
          </a:prstGeom>
          <a:noFill/>
        </p:spPr>
        <p:txBody>
          <a:bodyPr wrap="none" lIns="0" tIns="0" rIns="0" bIns="0" rtlCol="0">
            <a:noAutofit/>
          </a:bodyPr>
          <a:lstStyle/>
          <a:p>
            <a:pPr algn="l">
              <a:lnSpc>
                <a:spcPct val="120000"/>
              </a:lnSpc>
            </a:pPr>
            <a:r>
              <a:rPr lang="zh-CN" altLang="en-US" dirty="0">
                <a:latin typeface="+mn-ea"/>
              </a:rPr>
              <a:t>业务权限</a:t>
            </a:r>
            <a:endParaRPr lang="en-US" altLang="zh-CN" dirty="0">
              <a:latin typeface="+mn-ea"/>
            </a:endParaRPr>
          </a:p>
          <a:p>
            <a:pPr algn="l">
              <a:lnSpc>
                <a:spcPct val="120000"/>
              </a:lnSpc>
            </a:pPr>
            <a:r>
              <a:rPr lang="zh-CN" altLang="en-US" sz="1400" dirty="0">
                <a:latin typeface="+mn-ea"/>
              </a:rPr>
              <a:t>查看和操作权限</a:t>
            </a:r>
          </a:p>
        </p:txBody>
      </p:sp>
      <p:sp>
        <p:nvSpPr>
          <p:cNvPr id="42" name="文本框 41">
            <a:extLst>
              <a:ext uri="{FF2B5EF4-FFF2-40B4-BE49-F238E27FC236}">
                <a16:creationId xmlns:a16="http://schemas.microsoft.com/office/drawing/2014/main" id="{443B3A38-50A1-579A-8C64-558B7980F10A}"/>
              </a:ext>
            </a:extLst>
          </p:cNvPr>
          <p:cNvSpPr txBox="1"/>
          <p:nvPr/>
        </p:nvSpPr>
        <p:spPr>
          <a:xfrm>
            <a:off x="2266612" y="5119394"/>
            <a:ext cx="2313780" cy="669211"/>
          </a:xfrm>
          <a:prstGeom prst="rect">
            <a:avLst/>
          </a:prstGeom>
          <a:noFill/>
        </p:spPr>
        <p:txBody>
          <a:bodyPr wrap="none" lIns="0" tIns="0" rIns="0" bIns="0" rtlCol="0">
            <a:noAutofit/>
          </a:bodyPr>
          <a:lstStyle/>
          <a:p>
            <a:pPr algn="l">
              <a:lnSpc>
                <a:spcPct val="120000"/>
              </a:lnSpc>
            </a:pPr>
            <a:r>
              <a:rPr lang="zh-CN" altLang="en-US" dirty="0">
                <a:latin typeface="+mn-ea"/>
              </a:rPr>
              <a:t>统计报表</a:t>
            </a:r>
            <a:endParaRPr lang="en-US" altLang="zh-CN" dirty="0">
              <a:latin typeface="+mn-ea"/>
            </a:endParaRPr>
          </a:p>
          <a:p>
            <a:pPr algn="l">
              <a:lnSpc>
                <a:spcPct val="120000"/>
              </a:lnSpc>
            </a:pPr>
            <a:r>
              <a:rPr lang="zh-CN" altLang="en-US" sz="1400" dirty="0">
                <a:latin typeface="+mn-ea"/>
              </a:rPr>
              <a:t>增长率、趋势等</a:t>
            </a:r>
          </a:p>
        </p:txBody>
      </p:sp>
      <p:sp>
        <p:nvSpPr>
          <p:cNvPr id="43" name="文本框 42">
            <a:extLst>
              <a:ext uri="{FF2B5EF4-FFF2-40B4-BE49-F238E27FC236}">
                <a16:creationId xmlns:a16="http://schemas.microsoft.com/office/drawing/2014/main" id="{E5447DE4-0C15-262B-E928-57004FCF4865}"/>
              </a:ext>
            </a:extLst>
          </p:cNvPr>
          <p:cNvSpPr txBox="1"/>
          <p:nvPr/>
        </p:nvSpPr>
        <p:spPr>
          <a:xfrm>
            <a:off x="7993779" y="1766276"/>
            <a:ext cx="2313780" cy="669211"/>
          </a:xfrm>
          <a:prstGeom prst="rect">
            <a:avLst/>
          </a:prstGeom>
          <a:noFill/>
        </p:spPr>
        <p:txBody>
          <a:bodyPr wrap="none" lIns="0" tIns="0" rIns="0" bIns="0" rtlCol="0">
            <a:noAutofit/>
          </a:bodyPr>
          <a:lstStyle/>
          <a:p>
            <a:pPr algn="l">
              <a:lnSpc>
                <a:spcPct val="120000"/>
              </a:lnSpc>
            </a:pPr>
            <a:r>
              <a:rPr lang="zh-CN" altLang="en-US" dirty="0">
                <a:latin typeface="+mn-ea"/>
              </a:rPr>
              <a:t>数据模型</a:t>
            </a:r>
            <a:endParaRPr lang="en-US" altLang="zh-CN" dirty="0">
              <a:latin typeface="+mn-ea"/>
            </a:endParaRPr>
          </a:p>
          <a:p>
            <a:pPr algn="l">
              <a:lnSpc>
                <a:spcPct val="120000"/>
              </a:lnSpc>
            </a:pPr>
            <a:r>
              <a:rPr lang="zh-CN" altLang="en-US" sz="1400" dirty="0">
                <a:latin typeface="+mn-ea"/>
              </a:rPr>
              <a:t>抽象出模型的搭建</a:t>
            </a:r>
            <a:endParaRPr lang="zh-CN" altLang="en-US" sz="2400" dirty="0">
              <a:latin typeface="+mn-ea"/>
            </a:endParaRPr>
          </a:p>
        </p:txBody>
      </p:sp>
      <p:sp>
        <p:nvSpPr>
          <p:cNvPr id="44" name="文本框 43">
            <a:extLst>
              <a:ext uri="{FF2B5EF4-FFF2-40B4-BE49-F238E27FC236}">
                <a16:creationId xmlns:a16="http://schemas.microsoft.com/office/drawing/2014/main" id="{524C2D35-9CA1-2B55-2521-4A8B84F32EFC}"/>
              </a:ext>
            </a:extLst>
          </p:cNvPr>
          <p:cNvSpPr txBox="1"/>
          <p:nvPr/>
        </p:nvSpPr>
        <p:spPr>
          <a:xfrm>
            <a:off x="8560919" y="2862818"/>
            <a:ext cx="2313780" cy="669211"/>
          </a:xfrm>
          <a:prstGeom prst="rect">
            <a:avLst/>
          </a:prstGeom>
          <a:noFill/>
        </p:spPr>
        <p:txBody>
          <a:bodyPr wrap="none" lIns="0" tIns="0" rIns="0" bIns="0" rtlCol="0">
            <a:noAutofit/>
          </a:bodyPr>
          <a:lstStyle/>
          <a:p>
            <a:pPr algn="l">
              <a:lnSpc>
                <a:spcPct val="120000"/>
              </a:lnSpc>
            </a:pPr>
            <a:r>
              <a:rPr lang="zh-CN" altLang="en-US" dirty="0">
                <a:latin typeface="+mn-ea"/>
              </a:rPr>
              <a:t>业务流程</a:t>
            </a:r>
            <a:endParaRPr lang="en-US" altLang="zh-CN" dirty="0">
              <a:latin typeface="+mn-ea"/>
            </a:endParaRPr>
          </a:p>
          <a:p>
            <a:pPr algn="l">
              <a:lnSpc>
                <a:spcPct val="120000"/>
              </a:lnSpc>
            </a:pPr>
            <a:r>
              <a:rPr lang="zh-CN" altLang="en-US" sz="1400" dirty="0">
                <a:latin typeface="+mn-ea"/>
              </a:rPr>
              <a:t>可视化流程配置</a:t>
            </a:r>
          </a:p>
        </p:txBody>
      </p:sp>
      <p:sp>
        <p:nvSpPr>
          <p:cNvPr id="45" name="文本框 44">
            <a:extLst>
              <a:ext uri="{FF2B5EF4-FFF2-40B4-BE49-F238E27FC236}">
                <a16:creationId xmlns:a16="http://schemas.microsoft.com/office/drawing/2014/main" id="{2B57CCF4-4A89-ECBB-24C8-4D0691E62FAE}"/>
              </a:ext>
            </a:extLst>
          </p:cNvPr>
          <p:cNvSpPr txBox="1"/>
          <p:nvPr/>
        </p:nvSpPr>
        <p:spPr>
          <a:xfrm>
            <a:off x="8560919" y="3969149"/>
            <a:ext cx="2313780" cy="669211"/>
          </a:xfrm>
          <a:prstGeom prst="rect">
            <a:avLst/>
          </a:prstGeom>
          <a:noFill/>
        </p:spPr>
        <p:txBody>
          <a:bodyPr wrap="none" lIns="0" tIns="0" rIns="0" bIns="0" rtlCol="0">
            <a:noAutofit/>
          </a:bodyPr>
          <a:lstStyle/>
          <a:p>
            <a:pPr algn="l">
              <a:lnSpc>
                <a:spcPct val="120000"/>
              </a:lnSpc>
            </a:pPr>
            <a:r>
              <a:rPr lang="zh-CN" altLang="en-US" dirty="0">
                <a:latin typeface="+mn-ea"/>
              </a:rPr>
              <a:t>用户权限</a:t>
            </a:r>
            <a:endParaRPr lang="en-US" altLang="zh-CN" dirty="0">
              <a:latin typeface="+mn-ea"/>
            </a:endParaRPr>
          </a:p>
          <a:p>
            <a:pPr algn="l">
              <a:lnSpc>
                <a:spcPct val="120000"/>
              </a:lnSpc>
            </a:pPr>
            <a:r>
              <a:rPr lang="zh-CN" altLang="en-US" sz="1400" dirty="0">
                <a:latin typeface="+mn-ea"/>
              </a:rPr>
              <a:t>实现用户</a:t>
            </a:r>
            <a:r>
              <a:rPr lang="en-US" altLang="zh-CN" sz="1400" dirty="0">
                <a:latin typeface="+mn-ea"/>
              </a:rPr>
              <a:t>—</a:t>
            </a:r>
            <a:r>
              <a:rPr lang="zh-CN" altLang="en-US" sz="1400" dirty="0">
                <a:latin typeface="+mn-ea"/>
              </a:rPr>
              <a:t>角色</a:t>
            </a:r>
            <a:r>
              <a:rPr lang="en-US" altLang="zh-CN" sz="1400" dirty="0">
                <a:latin typeface="+mn-ea"/>
              </a:rPr>
              <a:t>—</a:t>
            </a:r>
            <a:r>
              <a:rPr lang="zh-CN" altLang="en-US" sz="1400" dirty="0">
                <a:latin typeface="+mn-ea"/>
              </a:rPr>
              <a:t>权限</a:t>
            </a:r>
            <a:endParaRPr lang="en-US" altLang="zh-CN" sz="1400" dirty="0">
              <a:latin typeface="+mn-ea"/>
            </a:endParaRPr>
          </a:p>
        </p:txBody>
      </p:sp>
      <p:sp>
        <p:nvSpPr>
          <p:cNvPr id="46" name="文本框 45">
            <a:extLst>
              <a:ext uri="{FF2B5EF4-FFF2-40B4-BE49-F238E27FC236}">
                <a16:creationId xmlns:a16="http://schemas.microsoft.com/office/drawing/2014/main" id="{EC2748B2-B454-950F-AB52-104784168016}"/>
              </a:ext>
            </a:extLst>
          </p:cNvPr>
          <p:cNvSpPr txBox="1"/>
          <p:nvPr/>
        </p:nvSpPr>
        <p:spPr>
          <a:xfrm>
            <a:off x="7989471" y="5119394"/>
            <a:ext cx="2313780" cy="669211"/>
          </a:xfrm>
          <a:prstGeom prst="rect">
            <a:avLst/>
          </a:prstGeom>
          <a:noFill/>
        </p:spPr>
        <p:txBody>
          <a:bodyPr wrap="none" lIns="0" tIns="0" rIns="0" bIns="0" rtlCol="0">
            <a:noAutofit/>
          </a:bodyPr>
          <a:lstStyle/>
          <a:p>
            <a:pPr algn="l">
              <a:lnSpc>
                <a:spcPct val="120000"/>
              </a:lnSpc>
            </a:pPr>
            <a:r>
              <a:rPr lang="zh-CN" altLang="en-US" dirty="0">
                <a:latin typeface="+mn-ea"/>
              </a:rPr>
              <a:t>统计图表</a:t>
            </a:r>
            <a:endParaRPr lang="en-US" altLang="zh-CN" dirty="0">
              <a:latin typeface="+mn-ea"/>
            </a:endParaRPr>
          </a:p>
          <a:p>
            <a:pPr algn="l">
              <a:lnSpc>
                <a:spcPct val="120000"/>
              </a:lnSpc>
            </a:pPr>
            <a:r>
              <a:rPr lang="zh-CN" altLang="en-US" sz="1400" dirty="0">
                <a:latin typeface="+mn-ea"/>
              </a:rPr>
              <a:t>实现可视化配置</a:t>
            </a:r>
          </a:p>
        </p:txBody>
      </p:sp>
    </p:spTree>
    <p:extLst>
      <p:ext uri="{BB962C8B-B14F-4D97-AF65-F5344CB8AC3E}">
        <p14:creationId xmlns:p14="http://schemas.microsoft.com/office/powerpoint/2010/main" val="2919726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F8EDE63B-D333-7C1F-881C-0AE53A79B56D}"/>
              </a:ext>
            </a:extLst>
          </p:cNvPr>
          <p:cNvSpPr txBox="1"/>
          <p:nvPr/>
        </p:nvSpPr>
        <p:spPr>
          <a:xfrm>
            <a:off x="1741466" y="383223"/>
            <a:ext cx="4048125" cy="381000"/>
          </a:xfrm>
          <a:prstGeom prst="rect">
            <a:avLst/>
          </a:prstGeom>
          <a:noFill/>
        </p:spPr>
        <p:txBody>
          <a:bodyPr wrap="none" lIns="0" tIns="0" rIns="0" bIns="0" rtlCol="0">
            <a:noAutofit/>
          </a:bodyPr>
          <a:lstStyle/>
          <a:p>
            <a:pPr algn="l">
              <a:lnSpc>
                <a:spcPct val="120000"/>
              </a:lnSpc>
            </a:pPr>
            <a:r>
              <a:rPr lang="zh-CN" altLang="en-US" sz="2400" dirty="0">
                <a:latin typeface="+mj-ea"/>
                <a:ea typeface="+mj-ea"/>
              </a:rPr>
              <a:t>低代码平台发展进程</a:t>
            </a:r>
          </a:p>
        </p:txBody>
      </p:sp>
      <p:sp>
        <p:nvSpPr>
          <p:cNvPr id="6" name="六边形 5">
            <a:extLst>
              <a:ext uri="{FF2B5EF4-FFF2-40B4-BE49-F238E27FC236}">
                <a16:creationId xmlns:a16="http://schemas.microsoft.com/office/drawing/2014/main" id="{FC874699-EDA2-355F-FD9D-292E289D7C4B}"/>
              </a:ext>
            </a:extLst>
          </p:cNvPr>
          <p:cNvSpPr/>
          <p:nvPr/>
        </p:nvSpPr>
        <p:spPr>
          <a:xfrm rot="10800000">
            <a:off x="706446" y="4248089"/>
            <a:ext cx="2204048" cy="1900041"/>
          </a:xfrm>
          <a:prstGeom prst="hexagon">
            <a:avLst>
              <a:gd name="adj" fmla="val 29929"/>
              <a:gd name="vf" fmla="val 115470"/>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a:extLst>
              <a:ext uri="{FF2B5EF4-FFF2-40B4-BE49-F238E27FC236}">
                <a16:creationId xmlns:a16="http://schemas.microsoft.com/office/drawing/2014/main" id="{ABF30D80-4696-6D57-887E-F0222728A10A}"/>
              </a:ext>
            </a:extLst>
          </p:cNvPr>
          <p:cNvSpPr/>
          <p:nvPr/>
        </p:nvSpPr>
        <p:spPr>
          <a:xfrm rot="10800000">
            <a:off x="2383442" y="3203399"/>
            <a:ext cx="2204048" cy="1900041"/>
          </a:xfrm>
          <a:prstGeom prst="hexagon">
            <a:avLst>
              <a:gd name="adj" fmla="val 29929"/>
              <a:gd name="vf" fmla="val 115470"/>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a:extLst>
              <a:ext uri="{FF2B5EF4-FFF2-40B4-BE49-F238E27FC236}">
                <a16:creationId xmlns:a16="http://schemas.microsoft.com/office/drawing/2014/main" id="{C752C74B-6158-3B90-7593-F498945D2E47}"/>
              </a:ext>
            </a:extLst>
          </p:cNvPr>
          <p:cNvSpPr/>
          <p:nvPr/>
        </p:nvSpPr>
        <p:spPr>
          <a:xfrm rot="10800000">
            <a:off x="4030023" y="4248089"/>
            <a:ext cx="2204048" cy="1900041"/>
          </a:xfrm>
          <a:prstGeom prst="hexagon">
            <a:avLst>
              <a:gd name="adj" fmla="val 29929"/>
              <a:gd name="vf" fmla="val 115470"/>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a:extLst>
              <a:ext uri="{FF2B5EF4-FFF2-40B4-BE49-F238E27FC236}">
                <a16:creationId xmlns:a16="http://schemas.microsoft.com/office/drawing/2014/main" id="{3633F972-3AA0-533F-E4E7-FB186D466276}"/>
              </a:ext>
            </a:extLst>
          </p:cNvPr>
          <p:cNvSpPr/>
          <p:nvPr/>
        </p:nvSpPr>
        <p:spPr>
          <a:xfrm rot="10800000">
            <a:off x="5707019" y="3259483"/>
            <a:ext cx="2204048" cy="1900041"/>
          </a:xfrm>
          <a:prstGeom prst="hexagon">
            <a:avLst>
              <a:gd name="adj" fmla="val 29929"/>
              <a:gd name="vf" fmla="val 115470"/>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a:extLst>
              <a:ext uri="{FF2B5EF4-FFF2-40B4-BE49-F238E27FC236}">
                <a16:creationId xmlns:a16="http://schemas.microsoft.com/office/drawing/2014/main" id="{BAAB3779-2BB3-6A29-B64B-5A30050B43AD}"/>
              </a:ext>
            </a:extLst>
          </p:cNvPr>
          <p:cNvSpPr/>
          <p:nvPr/>
        </p:nvSpPr>
        <p:spPr>
          <a:xfrm rot="10800000">
            <a:off x="7353600" y="2234984"/>
            <a:ext cx="2204048" cy="1900041"/>
          </a:xfrm>
          <a:prstGeom prst="hexagon">
            <a:avLst>
              <a:gd name="adj" fmla="val 29929"/>
              <a:gd name="vf" fmla="val 115470"/>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a:extLst>
              <a:ext uri="{FF2B5EF4-FFF2-40B4-BE49-F238E27FC236}">
                <a16:creationId xmlns:a16="http://schemas.microsoft.com/office/drawing/2014/main" id="{F515A124-BD04-980D-52D7-A4FABE14EAE4}"/>
              </a:ext>
            </a:extLst>
          </p:cNvPr>
          <p:cNvSpPr/>
          <p:nvPr/>
        </p:nvSpPr>
        <p:spPr>
          <a:xfrm>
            <a:off x="658813" y="1548782"/>
            <a:ext cx="8898835" cy="3498574"/>
          </a:xfrm>
          <a:custGeom>
            <a:avLst/>
            <a:gdLst>
              <a:gd name="connsiteX0" fmla="*/ 0 w 8898835"/>
              <a:gd name="connsiteY0" fmla="*/ 3498574 h 3498574"/>
              <a:gd name="connsiteX1" fmla="*/ 616226 w 8898835"/>
              <a:gd name="connsiteY1" fmla="*/ 2544417 h 3498574"/>
              <a:gd name="connsiteX2" fmla="*/ 1669774 w 8898835"/>
              <a:gd name="connsiteY2" fmla="*/ 2544417 h 3498574"/>
              <a:gd name="connsiteX3" fmla="*/ 2332383 w 8898835"/>
              <a:gd name="connsiteY3" fmla="*/ 1490869 h 3498574"/>
              <a:gd name="connsiteX4" fmla="*/ 3379304 w 8898835"/>
              <a:gd name="connsiteY4" fmla="*/ 1490869 h 3498574"/>
              <a:gd name="connsiteX5" fmla="*/ 3988904 w 8898835"/>
              <a:gd name="connsiteY5" fmla="*/ 2590800 h 3498574"/>
              <a:gd name="connsiteX6" fmla="*/ 4936435 w 8898835"/>
              <a:gd name="connsiteY6" fmla="*/ 2590800 h 3498574"/>
              <a:gd name="connsiteX7" fmla="*/ 5532783 w 8898835"/>
              <a:gd name="connsiteY7" fmla="*/ 1596887 h 3498574"/>
              <a:gd name="connsiteX8" fmla="*/ 6586331 w 8898835"/>
              <a:gd name="connsiteY8" fmla="*/ 1596887 h 3498574"/>
              <a:gd name="connsiteX9" fmla="*/ 7169426 w 8898835"/>
              <a:gd name="connsiteY9" fmla="*/ 616226 h 3498574"/>
              <a:gd name="connsiteX10" fmla="*/ 8282609 w 8898835"/>
              <a:gd name="connsiteY10" fmla="*/ 616226 h 3498574"/>
              <a:gd name="connsiteX11" fmla="*/ 8898835 w 8898835"/>
              <a:gd name="connsiteY11" fmla="*/ 0 h 349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8835" h="3498574">
                <a:moveTo>
                  <a:pt x="0" y="3498574"/>
                </a:moveTo>
                <a:lnTo>
                  <a:pt x="616226" y="2544417"/>
                </a:lnTo>
                <a:lnTo>
                  <a:pt x="1669774" y="2544417"/>
                </a:lnTo>
                <a:lnTo>
                  <a:pt x="2332383" y="1490869"/>
                </a:lnTo>
                <a:lnTo>
                  <a:pt x="3379304" y="1490869"/>
                </a:lnTo>
                <a:lnTo>
                  <a:pt x="3988904" y="2590800"/>
                </a:lnTo>
                <a:lnTo>
                  <a:pt x="4936435" y="2590800"/>
                </a:lnTo>
                <a:lnTo>
                  <a:pt x="5532783" y="1596887"/>
                </a:lnTo>
                <a:lnTo>
                  <a:pt x="6586331" y="1596887"/>
                </a:lnTo>
                <a:lnTo>
                  <a:pt x="7169426" y="616226"/>
                </a:lnTo>
                <a:lnTo>
                  <a:pt x="8282609" y="616226"/>
                </a:lnTo>
                <a:lnTo>
                  <a:pt x="8898835" y="0"/>
                </a:lnTo>
              </a:path>
            </a:pathLst>
          </a:custGeom>
          <a:noFill/>
          <a:ln w="25400" cap="rnd">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74BBC5AC-3A5C-C241-B238-BD98C2CBA2E3}"/>
              </a:ext>
            </a:extLst>
          </p:cNvPr>
          <p:cNvSpPr txBox="1"/>
          <p:nvPr/>
        </p:nvSpPr>
        <p:spPr>
          <a:xfrm>
            <a:off x="1019618" y="4689698"/>
            <a:ext cx="1633761" cy="988604"/>
          </a:xfrm>
          <a:prstGeom prst="rect">
            <a:avLst/>
          </a:prstGeom>
          <a:noFill/>
        </p:spPr>
        <p:txBody>
          <a:bodyPr wrap="none" lIns="0" tIns="0" rIns="0" bIns="0" rtlCol="0">
            <a:noAutofit/>
          </a:bodyPr>
          <a:lstStyle/>
          <a:p>
            <a:pPr algn="l">
              <a:lnSpc>
                <a:spcPct val="120000"/>
              </a:lnSpc>
            </a:pPr>
            <a:r>
              <a:rPr lang="en-US" altLang="zh-CN" sz="2800" b="1" dirty="0">
                <a:solidFill>
                  <a:schemeClr val="bg1"/>
                </a:solidFill>
              </a:rPr>
              <a:t>1980</a:t>
            </a:r>
          </a:p>
          <a:p>
            <a:pPr algn="l">
              <a:lnSpc>
                <a:spcPct val="120000"/>
              </a:lnSpc>
            </a:pPr>
            <a:r>
              <a:rPr lang="zh-CN" altLang="en-US" sz="1400" b="1" dirty="0">
                <a:solidFill>
                  <a:schemeClr val="bg1"/>
                </a:solidFill>
                <a:latin typeface="+mn-ea"/>
              </a:rPr>
              <a:t>可视化程序设计系统</a:t>
            </a:r>
            <a:endParaRPr lang="en-US" altLang="zh-CN" sz="1400" b="1" dirty="0">
              <a:solidFill>
                <a:schemeClr val="bg1"/>
              </a:solidFill>
              <a:latin typeface="+mn-ea"/>
            </a:endParaRPr>
          </a:p>
        </p:txBody>
      </p:sp>
      <p:sp>
        <p:nvSpPr>
          <p:cNvPr id="20" name="文本框 19">
            <a:extLst>
              <a:ext uri="{FF2B5EF4-FFF2-40B4-BE49-F238E27FC236}">
                <a16:creationId xmlns:a16="http://schemas.microsoft.com/office/drawing/2014/main" id="{65DEE8F6-EA83-72C4-17CF-E21C9C178A72}"/>
              </a:ext>
            </a:extLst>
          </p:cNvPr>
          <p:cNvSpPr txBox="1"/>
          <p:nvPr/>
        </p:nvSpPr>
        <p:spPr>
          <a:xfrm>
            <a:off x="2822246" y="3610969"/>
            <a:ext cx="1666989" cy="1022643"/>
          </a:xfrm>
          <a:prstGeom prst="rect">
            <a:avLst/>
          </a:prstGeom>
          <a:noFill/>
        </p:spPr>
        <p:txBody>
          <a:bodyPr wrap="none" lIns="0" tIns="0" rIns="0" bIns="0" rtlCol="0">
            <a:noAutofit/>
          </a:bodyPr>
          <a:lstStyle/>
          <a:p>
            <a:pPr algn="l">
              <a:lnSpc>
                <a:spcPct val="120000"/>
              </a:lnSpc>
            </a:pPr>
            <a:r>
              <a:rPr lang="en-US" altLang="zh-CN" sz="2800" b="1" dirty="0">
                <a:solidFill>
                  <a:schemeClr val="bg1"/>
                </a:solidFill>
              </a:rPr>
              <a:t>1992</a:t>
            </a:r>
          </a:p>
          <a:p>
            <a:pPr algn="l">
              <a:lnSpc>
                <a:spcPct val="120000"/>
              </a:lnSpc>
            </a:pPr>
            <a:r>
              <a:rPr lang="zh-CN" altLang="en-US" sz="1400" b="1" dirty="0">
                <a:solidFill>
                  <a:schemeClr val="bg1"/>
                </a:solidFill>
                <a:latin typeface="+mn-ea"/>
              </a:rPr>
              <a:t>快速应用开发</a:t>
            </a:r>
            <a:endParaRPr lang="en-US" altLang="zh-CN" sz="1400" b="1" dirty="0">
              <a:solidFill>
                <a:schemeClr val="bg1"/>
              </a:solidFill>
              <a:latin typeface="+mn-ea"/>
            </a:endParaRPr>
          </a:p>
          <a:p>
            <a:pPr algn="l">
              <a:lnSpc>
                <a:spcPct val="120000"/>
              </a:lnSpc>
            </a:pPr>
            <a:r>
              <a:rPr lang="en-US" altLang="zh-CN" sz="1400" b="1" dirty="0">
                <a:solidFill>
                  <a:schemeClr val="bg1"/>
                </a:solidFill>
              </a:rPr>
              <a:t>RAD</a:t>
            </a:r>
            <a:endParaRPr lang="zh-CN" altLang="en-US" sz="1400" b="1" dirty="0">
              <a:solidFill>
                <a:schemeClr val="bg1"/>
              </a:solidFill>
            </a:endParaRPr>
          </a:p>
        </p:txBody>
      </p:sp>
      <p:sp>
        <p:nvSpPr>
          <p:cNvPr id="21" name="文本框 20">
            <a:extLst>
              <a:ext uri="{FF2B5EF4-FFF2-40B4-BE49-F238E27FC236}">
                <a16:creationId xmlns:a16="http://schemas.microsoft.com/office/drawing/2014/main" id="{DB7E80ED-EEA1-C45D-A10C-6CAD649C1C59}"/>
              </a:ext>
            </a:extLst>
          </p:cNvPr>
          <p:cNvSpPr txBox="1"/>
          <p:nvPr/>
        </p:nvSpPr>
        <p:spPr>
          <a:xfrm>
            <a:off x="4401813" y="4689697"/>
            <a:ext cx="1694187" cy="994777"/>
          </a:xfrm>
          <a:prstGeom prst="rect">
            <a:avLst/>
          </a:prstGeom>
          <a:noFill/>
        </p:spPr>
        <p:txBody>
          <a:bodyPr wrap="none" lIns="0" tIns="0" rIns="0" bIns="0" rtlCol="0">
            <a:noAutofit/>
          </a:bodyPr>
          <a:lstStyle/>
          <a:p>
            <a:pPr algn="l">
              <a:lnSpc>
                <a:spcPct val="120000"/>
              </a:lnSpc>
            </a:pPr>
            <a:r>
              <a:rPr lang="en-US" altLang="zh-CN" sz="2800" b="1" dirty="0">
                <a:solidFill>
                  <a:schemeClr val="bg1"/>
                </a:solidFill>
              </a:rPr>
              <a:t>2007</a:t>
            </a:r>
          </a:p>
          <a:p>
            <a:pPr algn="l">
              <a:lnSpc>
                <a:spcPct val="120000"/>
              </a:lnSpc>
            </a:pPr>
            <a:r>
              <a:rPr lang="zh-CN" altLang="en-US" sz="1400" b="1" dirty="0">
                <a:solidFill>
                  <a:schemeClr val="bg1"/>
                </a:solidFill>
                <a:latin typeface="+mn-ea"/>
              </a:rPr>
              <a:t>社交企业应用平台</a:t>
            </a:r>
            <a:endParaRPr lang="en-US" altLang="zh-CN" sz="1400" b="1" dirty="0">
              <a:solidFill>
                <a:schemeClr val="bg1"/>
              </a:solidFill>
              <a:latin typeface="+mn-ea"/>
            </a:endParaRPr>
          </a:p>
          <a:p>
            <a:pPr algn="l">
              <a:lnSpc>
                <a:spcPct val="120000"/>
              </a:lnSpc>
            </a:pPr>
            <a:r>
              <a:rPr lang="en-US" altLang="zh-CN" sz="1400" b="1" dirty="0">
                <a:solidFill>
                  <a:schemeClr val="bg1"/>
                </a:solidFill>
                <a:latin typeface="+mn-ea"/>
              </a:rPr>
              <a:t>Force.com</a:t>
            </a:r>
            <a:endParaRPr lang="zh-CN" altLang="en-US" sz="1400" b="1" dirty="0">
              <a:solidFill>
                <a:schemeClr val="bg1"/>
              </a:solidFill>
              <a:latin typeface="+mn-ea"/>
            </a:endParaRPr>
          </a:p>
        </p:txBody>
      </p:sp>
      <p:sp>
        <p:nvSpPr>
          <p:cNvPr id="22" name="文本框 21">
            <a:extLst>
              <a:ext uri="{FF2B5EF4-FFF2-40B4-BE49-F238E27FC236}">
                <a16:creationId xmlns:a16="http://schemas.microsoft.com/office/drawing/2014/main" id="{7EE9B323-545F-84E9-413F-75F14A6E53FE}"/>
              </a:ext>
            </a:extLst>
          </p:cNvPr>
          <p:cNvSpPr txBox="1"/>
          <p:nvPr/>
        </p:nvSpPr>
        <p:spPr>
          <a:xfrm>
            <a:off x="6096000" y="3572471"/>
            <a:ext cx="1646582" cy="1027104"/>
          </a:xfrm>
          <a:prstGeom prst="rect">
            <a:avLst/>
          </a:prstGeom>
          <a:noFill/>
        </p:spPr>
        <p:txBody>
          <a:bodyPr wrap="none" lIns="0" tIns="0" rIns="0" bIns="0" rtlCol="0">
            <a:noAutofit/>
          </a:bodyPr>
          <a:lstStyle/>
          <a:p>
            <a:pPr algn="l">
              <a:lnSpc>
                <a:spcPct val="120000"/>
              </a:lnSpc>
            </a:pPr>
            <a:r>
              <a:rPr lang="en-US" altLang="zh-CN" sz="2800" b="1" dirty="0">
                <a:solidFill>
                  <a:schemeClr val="bg1"/>
                </a:solidFill>
              </a:rPr>
              <a:t>2014</a:t>
            </a:r>
          </a:p>
          <a:p>
            <a:pPr algn="l">
              <a:lnSpc>
                <a:spcPct val="120000"/>
              </a:lnSpc>
            </a:pPr>
            <a:r>
              <a:rPr lang="zh-CN" altLang="en-US" sz="1400" b="1" dirty="0">
                <a:solidFill>
                  <a:schemeClr val="bg1"/>
                </a:solidFill>
                <a:latin typeface="+mn-ea"/>
              </a:rPr>
              <a:t>低代码</a:t>
            </a:r>
            <a:endParaRPr lang="en-US" altLang="zh-CN" sz="1400" b="1" dirty="0">
              <a:solidFill>
                <a:schemeClr val="bg1"/>
              </a:solidFill>
              <a:latin typeface="+mn-ea"/>
            </a:endParaRPr>
          </a:p>
          <a:p>
            <a:pPr algn="l">
              <a:lnSpc>
                <a:spcPct val="120000"/>
              </a:lnSpc>
            </a:pPr>
            <a:r>
              <a:rPr lang="en-US" altLang="zh-CN" sz="1400" b="1" dirty="0">
                <a:solidFill>
                  <a:schemeClr val="bg1"/>
                </a:solidFill>
                <a:latin typeface="+mn-ea"/>
              </a:rPr>
              <a:t>Low-code</a:t>
            </a:r>
            <a:endParaRPr lang="zh-CN" altLang="en-US" sz="1400" b="1" dirty="0">
              <a:solidFill>
                <a:schemeClr val="bg1"/>
              </a:solidFill>
              <a:latin typeface="+mn-ea"/>
            </a:endParaRPr>
          </a:p>
        </p:txBody>
      </p:sp>
      <p:sp>
        <p:nvSpPr>
          <p:cNvPr id="23" name="文本框 22">
            <a:extLst>
              <a:ext uri="{FF2B5EF4-FFF2-40B4-BE49-F238E27FC236}">
                <a16:creationId xmlns:a16="http://schemas.microsoft.com/office/drawing/2014/main" id="{80695236-DC3D-69B4-EEF5-1AC89EFA5AC5}"/>
              </a:ext>
            </a:extLst>
          </p:cNvPr>
          <p:cNvSpPr txBox="1"/>
          <p:nvPr/>
        </p:nvSpPr>
        <p:spPr>
          <a:xfrm>
            <a:off x="7742582" y="2584050"/>
            <a:ext cx="1638963" cy="1026919"/>
          </a:xfrm>
          <a:prstGeom prst="rect">
            <a:avLst/>
          </a:prstGeom>
          <a:noFill/>
        </p:spPr>
        <p:txBody>
          <a:bodyPr wrap="none" lIns="0" tIns="0" rIns="0" bIns="0" rtlCol="0">
            <a:noAutofit/>
          </a:bodyPr>
          <a:lstStyle/>
          <a:p>
            <a:pPr algn="l">
              <a:lnSpc>
                <a:spcPct val="120000"/>
              </a:lnSpc>
            </a:pPr>
            <a:r>
              <a:rPr lang="en-US" altLang="zh-CN" sz="2800" b="1" dirty="0">
                <a:solidFill>
                  <a:schemeClr val="bg1"/>
                </a:solidFill>
              </a:rPr>
              <a:t>2021</a:t>
            </a:r>
          </a:p>
          <a:p>
            <a:pPr algn="l">
              <a:lnSpc>
                <a:spcPct val="120000"/>
              </a:lnSpc>
            </a:pPr>
            <a:r>
              <a:rPr lang="zh-CN" altLang="en-US" sz="1400" b="1" dirty="0">
                <a:solidFill>
                  <a:schemeClr val="bg1"/>
                </a:solidFill>
                <a:latin typeface="+mn-ea"/>
              </a:rPr>
              <a:t>低代码</a:t>
            </a:r>
            <a:r>
              <a:rPr lang="en-US" altLang="zh-CN" sz="1400" b="1" dirty="0">
                <a:solidFill>
                  <a:schemeClr val="bg1"/>
                </a:solidFill>
                <a:latin typeface="+mn-ea"/>
              </a:rPr>
              <a:t>+</a:t>
            </a:r>
          </a:p>
          <a:p>
            <a:pPr algn="l">
              <a:lnSpc>
                <a:spcPct val="120000"/>
              </a:lnSpc>
            </a:pPr>
            <a:r>
              <a:rPr lang="en-US" altLang="zh-CN" sz="1400" b="1" dirty="0">
                <a:solidFill>
                  <a:schemeClr val="bg1"/>
                </a:solidFill>
                <a:latin typeface="+mn-ea"/>
              </a:rPr>
              <a:t>Low-code plus</a:t>
            </a:r>
            <a:endParaRPr lang="zh-CN" altLang="en-US" sz="1400" b="1" dirty="0">
              <a:solidFill>
                <a:schemeClr val="bg1"/>
              </a:solidFill>
              <a:latin typeface="+mn-ea"/>
            </a:endParaRPr>
          </a:p>
        </p:txBody>
      </p:sp>
      <p:sp>
        <p:nvSpPr>
          <p:cNvPr id="24" name="文本框 23">
            <a:extLst>
              <a:ext uri="{FF2B5EF4-FFF2-40B4-BE49-F238E27FC236}">
                <a16:creationId xmlns:a16="http://schemas.microsoft.com/office/drawing/2014/main" id="{D3F0F921-8DA1-3480-CA9E-CCED02C37291}"/>
              </a:ext>
            </a:extLst>
          </p:cNvPr>
          <p:cNvSpPr txBox="1"/>
          <p:nvPr/>
        </p:nvSpPr>
        <p:spPr>
          <a:xfrm>
            <a:off x="2006443" y="1084772"/>
            <a:ext cx="10538958" cy="279277"/>
          </a:xfrm>
          <a:prstGeom prst="rect">
            <a:avLst/>
          </a:prstGeom>
          <a:noFill/>
        </p:spPr>
        <p:txBody>
          <a:bodyPr wrap="none" lIns="0" tIns="0" rIns="0" bIns="0" rtlCol="0">
            <a:noAutofit/>
          </a:bodyPr>
          <a:lstStyle/>
          <a:p>
            <a:pPr algn="l">
              <a:lnSpc>
                <a:spcPct val="120000"/>
              </a:lnSpc>
            </a:pPr>
            <a:r>
              <a:rPr lang="en-US" altLang="zh-CN" dirty="0">
                <a:latin typeface="+mn-ea"/>
              </a:rPr>
              <a:t>2021</a:t>
            </a:r>
            <a:r>
              <a:rPr lang="zh-CN" altLang="en-US" dirty="0">
                <a:latin typeface="+mn-ea"/>
              </a:rPr>
              <a:t>年前后，面对业务导向日益明显的数字化变革，</a:t>
            </a:r>
            <a:r>
              <a:rPr lang="en-US" altLang="zh-CN" dirty="0">
                <a:latin typeface="+mn-ea"/>
              </a:rPr>
              <a:t>LCDP</a:t>
            </a:r>
            <a:r>
              <a:rPr lang="zh-CN" altLang="en-US" dirty="0">
                <a:latin typeface="+mn-ea"/>
              </a:rPr>
              <a:t>衍生出不同的升级服务</a:t>
            </a:r>
          </a:p>
        </p:txBody>
      </p:sp>
      <p:cxnSp>
        <p:nvCxnSpPr>
          <p:cNvPr id="26" name="直接连接符 25">
            <a:extLst>
              <a:ext uri="{FF2B5EF4-FFF2-40B4-BE49-F238E27FC236}">
                <a16:creationId xmlns:a16="http://schemas.microsoft.com/office/drawing/2014/main" id="{4952A538-22D6-A187-DEB4-9DD1AD9C87EC}"/>
              </a:ext>
            </a:extLst>
          </p:cNvPr>
          <p:cNvCxnSpPr>
            <a:cxnSpLocks/>
          </p:cNvCxnSpPr>
          <p:nvPr/>
        </p:nvCxnSpPr>
        <p:spPr>
          <a:xfrm>
            <a:off x="2006443" y="1438167"/>
            <a:ext cx="8200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B7420C48-1C87-A215-9B9C-51F87C287ACB}"/>
              </a:ext>
            </a:extLst>
          </p:cNvPr>
          <p:cNvSpPr txBox="1"/>
          <p:nvPr/>
        </p:nvSpPr>
        <p:spPr>
          <a:xfrm>
            <a:off x="1379238" y="857134"/>
            <a:ext cx="914400" cy="914400"/>
          </a:xfrm>
          <a:prstGeom prst="rect">
            <a:avLst/>
          </a:prstGeom>
          <a:noFill/>
        </p:spPr>
        <p:txBody>
          <a:bodyPr wrap="none" lIns="0" tIns="0" rIns="0" bIns="0" rtlCol="0">
            <a:noAutofit/>
          </a:bodyPr>
          <a:lstStyle/>
          <a:p>
            <a:pPr algn="l">
              <a:lnSpc>
                <a:spcPct val="120000"/>
              </a:lnSpc>
            </a:pPr>
            <a:r>
              <a:rPr lang="zh-CN" altLang="en-US" sz="5400" b="1" dirty="0">
                <a:latin typeface="+mn-ea"/>
              </a:rPr>
              <a:t>“</a:t>
            </a:r>
          </a:p>
        </p:txBody>
      </p:sp>
      <p:sp>
        <p:nvSpPr>
          <p:cNvPr id="29" name="文本框 28">
            <a:extLst>
              <a:ext uri="{FF2B5EF4-FFF2-40B4-BE49-F238E27FC236}">
                <a16:creationId xmlns:a16="http://schemas.microsoft.com/office/drawing/2014/main" id="{0AD84A46-8E76-06DD-FD71-B97657BFC41B}"/>
              </a:ext>
            </a:extLst>
          </p:cNvPr>
          <p:cNvSpPr txBox="1"/>
          <p:nvPr/>
        </p:nvSpPr>
        <p:spPr>
          <a:xfrm>
            <a:off x="10206718" y="839234"/>
            <a:ext cx="461878" cy="776010"/>
          </a:xfrm>
          <a:prstGeom prst="rect">
            <a:avLst/>
          </a:prstGeom>
          <a:noFill/>
        </p:spPr>
        <p:txBody>
          <a:bodyPr wrap="none" lIns="0" tIns="0" rIns="0" bIns="0" rtlCol="0">
            <a:noAutofit/>
          </a:bodyPr>
          <a:lstStyle/>
          <a:p>
            <a:pPr algn="l">
              <a:lnSpc>
                <a:spcPct val="120000"/>
              </a:lnSpc>
            </a:pPr>
            <a:r>
              <a:rPr lang="zh-CN" altLang="en-US" sz="5400" b="1" dirty="0">
                <a:latin typeface="+mn-ea"/>
              </a:rPr>
              <a:t>”</a:t>
            </a:r>
          </a:p>
        </p:txBody>
      </p:sp>
    </p:spTree>
    <p:extLst>
      <p:ext uri="{BB962C8B-B14F-4D97-AF65-F5344CB8AC3E}">
        <p14:creationId xmlns:p14="http://schemas.microsoft.com/office/powerpoint/2010/main" val="2394976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D8D4259-3C27-6037-1D14-1D85EAFC34AF}"/>
              </a:ext>
            </a:extLst>
          </p:cNvPr>
          <p:cNvSpPr txBox="1"/>
          <p:nvPr/>
        </p:nvSpPr>
        <p:spPr>
          <a:xfrm>
            <a:off x="1741466" y="383223"/>
            <a:ext cx="4048125" cy="381000"/>
          </a:xfrm>
          <a:prstGeom prst="rect">
            <a:avLst/>
          </a:prstGeom>
          <a:noFill/>
        </p:spPr>
        <p:txBody>
          <a:bodyPr wrap="none" lIns="0" tIns="0" rIns="0" bIns="0" rtlCol="0">
            <a:noAutofit/>
          </a:bodyPr>
          <a:lstStyle/>
          <a:p>
            <a:pPr algn="l">
              <a:lnSpc>
                <a:spcPct val="120000"/>
              </a:lnSpc>
            </a:pPr>
            <a:r>
              <a:rPr lang="zh-CN" altLang="en-US" sz="2400" dirty="0">
                <a:latin typeface="+mj-ea"/>
                <a:ea typeface="+mj-ea"/>
              </a:rPr>
              <a:t>低代码平台价值分析</a:t>
            </a:r>
          </a:p>
        </p:txBody>
      </p:sp>
      <p:sp>
        <p:nvSpPr>
          <p:cNvPr id="55" name="任意多边形: 形状 54">
            <a:extLst>
              <a:ext uri="{FF2B5EF4-FFF2-40B4-BE49-F238E27FC236}">
                <a16:creationId xmlns:a16="http://schemas.microsoft.com/office/drawing/2014/main" id="{382B486A-2B7F-C2FF-EA8A-63F56EA15B6E}"/>
              </a:ext>
            </a:extLst>
          </p:cNvPr>
          <p:cNvSpPr/>
          <p:nvPr/>
        </p:nvSpPr>
        <p:spPr>
          <a:xfrm flipH="1">
            <a:off x="2856659" y="1849964"/>
            <a:ext cx="843497" cy="3462672"/>
          </a:xfrm>
          <a:custGeom>
            <a:avLst/>
            <a:gdLst>
              <a:gd name="connsiteX0" fmla="*/ 647551 w 843497"/>
              <a:gd name="connsiteY0" fmla="*/ 3462510 h 3462672"/>
              <a:gd name="connsiteX1" fmla="*/ 123262 w 843497"/>
              <a:gd name="connsiteY1" fmla="*/ 3450874 h 3462672"/>
              <a:gd name="connsiteX2" fmla="*/ 324975 w 843497"/>
              <a:gd name="connsiteY2" fmla="*/ 2604637 h 3462672"/>
              <a:gd name="connsiteX3" fmla="*/ 29947 w 843497"/>
              <a:gd name="connsiteY3" fmla="*/ 1793961 h 3462672"/>
              <a:gd name="connsiteX4" fmla="*/ 30700 w 843497"/>
              <a:gd name="connsiteY4" fmla="*/ 1791086 h 3462672"/>
              <a:gd name="connsiteX5" fmla="*/ 248780 w 843497"/>
              <a:gd name="connsiteY5" fmla="*/ 956547 h 3462672"/>
              <a:gd name="connsiteX6" fmla="*/ -340 w 843497"/>
              <a:gd name="connsiteY6" fmla="*/ 196868 h 3462672"/>
              <a:gd name="connsiteX7" fmla="*/ 481231 w 843497"/>
              <a:gd name="connsiteY7" fmla="*/ -162 h 3462672"/>
              <a:gd name="connsiteX8" fmla="*/ 765232 w 843497"/>
              <a:gd name="connsiteY8" fmla="*/ 984559 h 3462672"/>
              <a:gd name="connsiteX9" fmla="*/ 764530 w 843497"/>
              <a:gd name="connsiteY9" fmla="*/ 987140 h 3462672"/>
              <a:gd name="connsiteX10" fmla="*/ 547957 w 843497"/>
              <a:gd name="connsiteY10" fmla="*/ 1779771 h 3462672"/>
              <a:gd name="connsiteX11" fmla="*/ 843158 w 843497"/>
              <a:gd name="connsiteY11" fmla="*/ 2603000 h 3462672"/>
              <a:gd name="connsiteX12" fmla="*/ 842539 w 843497"/>
              <a:gd name="connsiteY12" fmla="*/ 2605707 h 3462672"/>
              <a:gd name="connsiteX13" fmla="*/ 147261 w 843497"/>
              <a:gd name="connsiteY13" fmla="*/ 3432344 h 3462672"/>
              <a:gd name="connsiteX14" fmla="*/ 632426 w 843497"/>
              <a:gd name="connsiteY14" fmla="*/ 3443125 h 3462672"/>
              <a:gd name="connsiteX15" fmla="*/ 823345 w 843497"/>
              <a:gd name="connsiteY15" fmla="*/ 2604190 h 3462672"/>
              <a:gd name="connsiteX16" fmla="*/ 527995 w 843497"/>
              <a:gd name="connsiteY16" fmla="*/ 1780543 h 3462672"/>
              <a:gd name="connsiteX17" fmla="*/ 745447 w 843497"/>
              <a:gd name="connsiteY17" fmla="*/ 984698 h 3462672"/>
              <a:gd name="connsiteX18" fmla="*/ 468804 w 843497"/>
              <a:gd name="connsiteY18" fmla="*/ 25501 h 3462672"/>
              <a:gd name="connsiteX19" fmla="*/ 23287 w 843497"/>
              <a:gd name="connsiteY19" fmla="*/ 207778 h 3462672"/>
              <a:gd name="connsiteX20" fmla="*/ 268630 w 843497"/>
              <a:gd name="connsiteY20" fmla="*/ 955942 h 3462672"/>
              <a:gd name="connsiteX21" fmla="*/ 267918 w 843497"/>
              <a:gd name="connsiteY21" fmla="*/ 958653 h 3462672"/>
              <a:gd name="connsiteX22" fmla="*/ 49880 w 843497"/>
              <a:gd name="connsiteY22" fmla="*/ 1793031 h 3462672"/>
              <a:gd name="connsiteX23" fmla="*/ 344835 w 843497"/>
              <a:gd name="connsiteY23" fmla="*/ 2603502 h 3462672"/>
              <a:gd name="connsiteX24" fmla="*/ 344169 w 843497"/>
              <a:gd name="connsiteY24" fmla="*/ 2606274 h 34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43497" h="3462672">
                <a:moveTo>
                  <a:pt x="647551" y="3462510"/>
                </a:moveTo>
                <a:lnTo>
                  <a:pt x="123262" y="3450874"/>
                </a:lnTo>
                <a:lnTo>
                  <a:pt x="324975" y="2604637"/>
                </a:lnTo>
                <a:lnTo>
                  <a:pt x="29947" y="1793961"/>
                </a:lnTo>
                <a:lnTo>
                  <a:pt x="30700" y="1791086"/>
                </a:lnTo>
                <a:lnTo>
                  <a:pt x="248780" y="956547"/>
                </a:lnTo>
                <a:lnTo>
                  <a:pt x="-340" y="196868"/>
                </a:lnTo>
                <a:lnTo>
                  <a:pt x="481231" y="-162"/>
                </a:lnTo>
                <a:lnTo>
                  <a:pt x="765232" y="984559"/>
                </a:lnTo>
                <a:lnTo>
                  <a:pt x="764530" y="987140"/>
                </a:lnTo>
                <a:lnTo>
                  <a:pt x="547957" y="1779771"/>
                </a:lnTo>
                <a:lnTo>
                  <a:pt x="843158" y="2603000"/>
                </a:lnTo>
                <a:lnTo>
                  <a:pt x="842539" y="2605707"/>
                </a:lnTo>
                <a:close/>
                <a:moveTo>
                  <a:pt x="147261" y="3432344"/>
                </a:moveTo>
                <a:lnTo>
                  <a:pt x="632426" y="3443125"/>
                </a:lnTo>
                <a:lnTo>
                  <a:pt x="823345" y="2604190"/>
                </a:lnTo>
                <a:lnTo>
                  <a:pt x="527995" y="1780543"/>
                </a:lnTo>
                <a:lnTo>
                  <a:pt x="745447" y="984698"/>
                </a:lnTo>
                <a:lnTo>
                  <a:pt x="468804" y="25501"/>
                </a:lnTo>
                <a:lnTo>
                  <a:pt x="23287" y="207778"/>
                </a:lnTo>
                <a:lnTo>
                  <a:pt x="268630" y="955942"/>
                </a:lnTo>
                <a:lnTo>
                  <a:pt x="267918" y="958653"/>
                </a:lnTo>
                <a:lnTo>
                  <a:pt x="49880" y="1793031"/>
                </a:lnTo>
                <a:lnTo>
                  <a:pt x="344835" y="2603502"/>
                </a:lnTo>
                <a:lnTo>
                  <a:pt x="344169" y="2606274"/>
                </a:lnTo>
                <a:close/>
              </a:path>
            </a:pathLst>
          </a:custGeom>
          <a:solidFill>
            <a:schemeClr val="accent3"/>
          </a:solidFill>
          <a:ln w="9525" cap="flat">
            <a:noFill/>
            <a:prstDash val="solid"/>
            <a:miter/>
          </a:ln>
        </p:spPr>
        <p:txBody>
          <a:bodyPr rtlCol="0" anchor="ctr"/>
          <a:lstStyle/>
          <a:p>
            <a:endParaRPr lang="zh-CN" altLang="en-US"/>
          </a:p>
        </p:txBody>
      </p:sp>
      <p:sp>
        <p:nvSpPr>
          <p:cNvPr id="57" name="任意多边形: 形状 56">
            <a:extLst>
              <a:ext uri="{FF2B5EF4-FFF2-40B4-BE49-F238E27FC236}">
                <a16:creationId xmlns:a16="http://schemas.microsoft.com/office/drawing/2014/main" id="{CD9DAD07-FF36-042A-2ACB-74F0BBBA4FFC}"/>
              </a:ext>
            </a:extLst>
          </p:cNvPr>
          <p:cNvSpPr/>
          <p:nvPr/>
        </p:nvSpPr>
        <p:spPr>
          <a:xfrm flipH="1">
            <a:off x="3199939" y="1733283"/>
            <a:ext cx="498347" cy="498351"/>
          </a:xfrm>
          <a:custGeom>
            <a:avLst/>
            <a:gdLst>
              <a:gd name="connsiteX0" fmla="*/ 498008 w 498347"/>
              <a:gd name="connsiteY0" fmla="*/ 249015 h 498351"/>
              <a:gd name="connsiteX1" fmla="*/ 379136 w 498347"/>
              <a:gd name="connsiteY1" fmla="*/ 461232 h 498351"/>
              <a:gd name="connsiteX2" fmla="*/ 362277 w 498347"/>
              <a:gd name="connsiteY2" fmla="*/ 470757 h 498351"/>
              <a:gd name="connsiteX3" fmla="*/ 296554 w 498347"/>
              <a:gd name="connsiteY3" fmla="*/ 493617 h 498351"/>
              <a:gd name="connsiteX4" fmla="*/ 277124 w 498347"/>
              <a:gd name="connsiteY4" fmla="*/ 496474 h 498351"/>
              <a:gd name="connsiteX5" fmla="*/ 248835 w 498347"/>
              <a:gd name="connsiteY5" fmla="*/ 498189 h 498351"/>
              <a:gd name="connsiteX6" fmla="*/ 169206 w 498347"/>
              <a:gd name="connsiteY6" fmla="*/ 485139 h 498351"/>
              <a:gd name="connsiteX7" fmla="*/ 169205 w 498347"/>
              <a:gd name="connsiteY7" fmla="*/ 485044 h 498351"/>
              <a:gd name="connsiteX8" fmla="*/ 145012 w 498347"/>
              <a:gd name="connsiteY8" fmla="*/ 475519 h 498351"/>
              <a:gd name="connsiteX9" fmla="*/ -54 w 498347"/>
              <a:gd name="connsiteY9" fmla="*/ 261969 h 498351"/>
              <a:gd name="connsiteX10" fmla="*/ -340 w 498347"/>
              <a:gd name="connsiteY10" fmla="*/ 249015 h 498351"/>
              <a:gd name="connsiteX11" fmla="*/ -245 w 498347"/>
              <a:gd name="connsiteY11" fmla="*/ 242919 h 498351"/>
              <a:gd name="connsiteX12" fmla="*/ 254928 w 498347"/>
              <a:gd name="connsiteY12" fmla="*/ -86 h 498351"/>
              <a:gd name="connsiteX13" fmla="*/ 498008 w 498347"/>
              <a:gd name="connsiteY13" fmla="*/ 249015 h 49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8347" h="498351">
                <a:moveTo>
                  <a:pt x="498008" y="249015"/>
                </a:moveTo>
                <a:cubicBezTo>
                  <a:pt x="497999" y="335616"/>
                  <a:pt x="452979" y="415988"/>
                  <a:pt x="379136" y="461232"/>
                </a:cubicBezTo>
                <a:cubicBezTo>
                  <a:pt x="373689" y="464703"/>
                  <a:pt x="368061" y="467882"/>
                  <a:pt x="362277" y="470757"/>
                </a:cubicBezTo>
                <a:cubicBezTo>
                  <a:pt x="341565" y="481458"/>
                  <a:pt x="319436" y="489155"/>
                  <a:pt x="296554" y="493617"/>
                </a:cubicBezTo>
                <a:cubicBezTo>
                  <a:pt x="290172" y="494855"/>
                  <a:pt x="283695" y="495808"/>
                  <a:pt x="277124" y="496474"/>
                </a:cubicBezTo>
                <a:cubicBezTo>
                  <a:pt x="267738" y="497626"/>
                  <a:pt x="258290" y="498199"/>
                  <a:pt x="248835" y="498189"/>
                </a:cubicBezTo>
                <a:cubicBezTo>
                  <a:pt x="221756" y="498233"/>
                  <a:pt x="194854" y="493824"/>
                  <a:pt x="169206" y="485139"/>
                </a:cubicBezTo>
                <a:lnTo>
                  <a:pt x="169205" y="485044"/>
                </a:lnTo>
                <a:cubicBezTo>
                  <a:pt x="160945" y="482391"/>
                  <a:pt x="152864" y="479210"/>
                  <a:pt x="145012" y="475519"/>
                </a:cubicBezTo>
                <a:cubicBezTo>
                  <a:pt x="60632" y="436939"/>
                  <a:pt x="4717" y="354627"/>
                  <a:pt x="-54" y="261969"/>
                </a:cubicBezTo>
                <a:cubicBezTo>
                  <a:pt x="-245" y="257683"/>
                  <a:pt x="-340" y="253301"/>
                  <a:pt x="-340" y="249015"/>
                </a:cubicBezTo>
                <a:cubicBezTo>
                  <a:pt x="-340" y="247015"/>
                  <a:pt x="-340" y="244918"/>
                  <a:pt x="-245" y="242919"/>
                </a:cubicBezTo>
                <a:cubicBezTo>
                  <a:pt x="3115" y="105351"/>
                  <a:pt x="117360" y="-3446"/>
                  <a:pt x="254928" y="-86"/>
                </a:cubicBezTo>
                <a:cubicBezTo>
                  <a:pt x="390132" y="3216"/>
                  <a:pt x="498014" y="113771"/>
                  <a:pt x="498008" y="249015"/>
                </a:cubicBezTo>
                <a:close/>
              </a:path>
            </a:pathLst>
          </a:custGeom>
          <a:solidFill>
            <a:schemeClr val="accent5"/>
          </a:solidFill>
          <a:ln w="9525" cap="flat">
            <a:noFill/>
            <a:prstDash val="solid"/>
            <a:miter/>
          </a:ln>
        </p:spPr>
        <p:txBody>
          <a:bodyPr rtlCol="0" anchor="ctr"/>
          <a:lstStyle/>
          <a:p>
            <a:endParaRPr lang="zh-CN" altLang="en-US"/>
          </a:p>
        </p:txBody>
      </p:sp>
      <p:sp>
        <p:nvSpPr>
          <p:cNvPr id="58" name="任意多边形: 形状 57">
            <a:extLst>
              <a:ext uri="{FF2B5EF4-FFF2-40B4-BE49-F238E27FC236}">
                <a16:creationId xmlns:a16="http://schemas.microsoft.com/office/drawing/2014/main" id="{6DDEDCB1-613A-25D4-E1C3-428AEA52B3E7}"/>
              </a:ext>
            </a:extLst>
          </p:cNvPr>
          <p:cNvSpPr/>
          <p:nvPr/>
        </p:nvSpPr>
        <p:spPr>
          <a:xfrm flipH="1">
            <a:off x="2942764" y="2557198"/>
            <a:ext cx="498355" cy="498348"/>
          </a:xfrm>
          <a:custGeom>
            <a:avLst/>
            <a:gdLst>
              <a:gd name="connsiteX0" fmla="*/ 498016 w 498355"/>
              <a:gd name="connsiteY0" fmla="*/ 249012 h 498348"/>
              <a:gd name="connsiteX1" fmla="*/ 497730 w 498355"/>
              <a:gd name="connsiteY1" fmla="*/ 258347 h 498348"/>
              <a:gd name="connsiteX2" fmla="*/ 496301 w 498355"/>
              <a:gd name="connsiteY2" fmla="*/ 277397 h 498348"/>
              <a:gd name="connsiteX3" fmla="*/ 310850 w 498355"/>
              <a:gd name="connsiteY3" fmla="*/ 490375 h 498348"/>
              <a:gd name="connsiteX4" fmla="*/ 287799 w 498355"/>
              <a:gd name="connsiteY4" fmla="*/ 495138 h 498348"/>
              <a:gd name="connsiteX5" fmla="*/ 248842 w 498355"/>
              <a:gd name="connsiteY5" fmla="*/ 498186 h 498348"/>
              <a:gd name="connsiteX6" fmla="*/ 213218 w 498355"/>
              <a:gd name="connsiteY6" fmla="*/ 495614 h 498348"/>
              <a:gd name="connsiteX7" fmla="*/ 193978 w 498355"/>
              <a:gd name="connsiteY7" fmla="*/ 492090 h 498348"/>
              <a:gd name="connsiteX8" fmla="*/ 106919 w 498355"/>
              <a:gd name="connsiteY8" fmla="*/ 453800 h 498348"/>
              <a:gd name="connsiteX9" fmla="*/ 91108 w 498355"/>
              <a:gd name="connsiteY9" fmla="*/ 441894 h 498348"/>
              <a:gd name="connsiteX10" fmla="*/ 55888 w 498355"/>
              <a:gd name="connsiteY10" fmla="*/ 91438 h 498348"/>
              <a:gd name="connsiteX11" fmla="*/ 103395 w 498355"/>
              <a:gd name="connsiteY11" fmla="*/ 46796 h 498348"/>
              <a:gd name="connsiteX12" fmla="*/ 103395 w 498355"/>
              <a:gd name="connsiteY12" fmla="*/ 46701 h 498348"/>
              <a:gd name="connsiteX13" fmla="*/ 119968 w 498355"/>
              <a:gd name="connsiteY13" fmla="*/ 35747 h 498348"/>
              <a:gd name="connsiteX14" fmla="*/ 212266 w 498355"/>
              <a:gd name="connsiteY14" fmla="*/ 2505 h 498348"/>
              <a:gd name="connsiteX15" fmla="*/ 231888 w 498355"/>
              <a:gd name="connsiteY15" fmla="*/ 505 h 498348"/>
              <a:gd name="connsiteX16" fmla="*/ 248842 w 498355"/>
              <a:gd name="connsiteY16" fmla="*/ -162 h 498348"/>
              <a:gd name="connsiteX17" fmla="*/ 309325 w 498355"/>
              <a:gd name="connsiteY17" fmla="*/ 7267 h 498348"/>
              <a:gd name="connsiteX18" fmla="*/ 331995 w 498355"/>
              <a:gd name="connsiteY18" fmla="*/ 14125 h 498348"/>
              <a:gd name="connsiteX19" fmla="*/ 498016 w 498355"/>
              <a:gd name="connsiteY19" fmla="*/ 249012 h 49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8355" h="498348">
                <a:moveTo>
                  <a:pt x="498016" y="249012"/>
                </a:moveTo>
                <a:cubicBezTo>
                  <a:pt x="498016" y="252155"/>
                  <a:pt x="497921" y="255203"/>
                  <a:pt x="497730" y="258347"/>
                </a:cubicBezTo>
                <a:cubicBezTo>
                  <a:pt x="497589" y="264717"/>
                  <a:pt x="497112" y="271076"/>
                  <a:pt x="496301" y="277397"/>
                </a:cubicBezTo>
                <a:cubicBezTo>
                  <a:pt x="484477" y="379910"/>
                  <a:pt x="410763" y="464567"/>
                  <a:pt x="310850" y="490375"/>
                </a:cubicBezTo>
                <a:cubicBezTo>
                  <a:pt x="303230" y="492281"/>
                  <a:pt x="295609" y="493900"/>
                  <a:pt x="287799" y="495138"/>
                </a:cubicBezTo>
                <a:cubicBezTo>
                  <a:pt x="274913" y="497169"/>
                  <a:pt x="261888" y="498188"/>
                  <a:pt x="248842" y="498186"/>
                </a:cubicBezTo>
                <a:cubicBezTo>
                  <a:pt x="236921" y="498200"/>
                  <a:pt x="225014" y="497340"/>
                  <a:pt x="213218" y="495614"/>
                </a:cubicBezTo>
                <a:cubicBezTo>
                  <a:pt x="206742" y="494757"/>
                  <a:pt x="200265" y="493519"/>
                  <a:pt x="193978" y="492090"/>
                </a:cubicBezTo>
                <a:cubicBezTo>
                  <a:pt x="162739" y="485126"/>
                  <a:pt x="133164" y="472119"/>
                  <a:pt x="106919" y="453800"/>
                </a:cubicBezTo>
                <a:cubicBezTo>
                  <a:pt x="101490" y="450085"/>
                  <a:pt x="96156" y="446085"/>
                  <a:pt x="91108" y="441894"/>
                </a:cubicBezTo>
                <a:cubicBezTo>
                  <a:pt x="-15394" y="354844"/>
                  <a:pt x="-31162" y="197939"/>
                  <a:pt x="55888" y="91438"/>
                </a:cubicBezTo>
                <a:cubicBezTo>
                  <a:pt x="69699" y="74540"/>
                  <a:pt x="85672" y="59531"/>
                  <a:pt x="103395" y="46796"/>
                </a:cubicBezTo>
                <a:lnTo>
                  <a:pt x="103395" y="46701"/>
                </a:lnTo>
                <a:cubicBezTo>
                  <a:pt x="108727" y="42766"/>
                  <a:pt x="114258" y="39110"/>
                  <a:pt x="119968" y="35747"/>
                </a:cubicBezTo>
                <a:cubicBezTo>
                  <a:pt x="148185" y="18571"/>
                  <a:pt x="179577" y="7265"/>
                  <a:pt x="212266" y="2505"/>
                </a:cubicBezTo>
                <a:cubicBezTo>
                  <a:pt x="218743" y="1552"/>
                  <a:pt x="225315" y="886"/>
                  <a:pt x="231888" y="505"/>
                </a:cubicBezTo>
                <a:cubicBezTo>
                  <a:pt x="237507" y="29"/>
                  <a:pt x="243127" y="-162"/>
                  <a:pt x="248842" y="-162"/>
                </a:cubicBezTo>
                <a:cubicBezTo>
                  <a:pt x="269232" y="-180"/>
                  <a:pt x="289546" y="2315"/>
                  <a:pt x="309325" y="7267"/>
                </a:cubicBezTo>
                <a:cubicBezTo>
                  <a:pt x="316998" y="9150"/>
                  <a:pt x="324565" y="11439"/>
                  <a:pt x="331995" y="14125"/>
                </a:cubicBezTo>
                <a:cubicBezTo>
                  <a:pt x="431542" y="49297"/>
                  <a:pt x="498080" y="143434"/>
                  <a:pt x="498016" y="249012"/>
                </a:cubicBezTo>
                <a:close/>
              </a:path>
            </a:pathLst>
          </a:custGeom>
          <a:solidFill>
            <a:schemeClr val="accent5"/>
          </a:solidFill>
          <a:ln w="9525" cap="flat">
            <a:noFill/>
            <a:prstDash val="solid"/>
            <a:miter/>
          </a:ln>
        </p:spPr>
        <p:txBody>
          <a:bodyPr rtlCol="0" anchor="ctr"/>
          <a:lstStyle/>
          <a:p>
            <a:endParaRPr lang="zh-CN" altLang="en-US"/>
          </a:p>
        </p:txBody>
      </p:sp>
      <p:sp>
        <p:nvSpPr>
          <p:cNvPr id="59" name="任意多边形: 形状 58">
            <a:extLst>
              <a:ext uri="{FF2B5EF4-FFF2-40B4-BE49-F238E27FC236}">
                <a16:creationId xmlns:a16="http://schemas.microsoft.com/office/drawing/2014/main" id="{605898DC-AF36-339E-B3B3-CB1AECF855B6}"/>
              </a:ext>
            </a:extLst>
          </p:cNvPr>
          <p:cNvSpPr/>
          <p:nvPr/>
        </p:nvSpPr>
        <p:spPr>
          <a:xfrm flipH="1">
            <a:off x="3161838" y="3381111"/>
            <a:ext cx="498348" cy="498348"/>
          </a:xfrm>
          <a:custGeom>
            <a:avLst/>
            <a:gdLst>
              <a:gd name="connsiteX0" fmla="*/ 498008 w 498348"/>
              <a:gd name="connsiteY0" fmla="*/ 249012 h 498348"/>
              <a:gd name="connsiteX1" fmla="*/ 395900 w 498348"/>
              <a:gd name="connsiteY1" fmla="*/ 449990 h 498348"/>
              <a:gd name="connsiteX2" fmla="*/ 379898 w 498348"/>
              <a:gd name="connsiteY2" fmla="*/ 460753 h 498348"/>
              <a:gd name="connsiteX3" fmla="*/ 318748 w 498348"/>
              <a:gd name="connsiteY3" fmla="*/ 488090 h 498348"/>
              <a:gd name="connsiteX4" fmla="*/ 299888 w 498348"/>
              <a:gd name="connsiteY4" fmla="*/ 492947 h 498348"/>
              <a:gd name="connsiteX5" fmla="*/ 197208 w 498348"/>
              <a:gd name="connsiteY5" fmla="*/ 492852 h 498348"/>
              <a:gd name="connsiteX6" fmla="*/ 172919 w 498348"/>
              <a:gd name="connsiteY6" fmla="*/ 486375 h 498348"/>
              <a:gd name="connsiteX7" fmla="*/ -54 w 498348"/>
              <a:gd name="connsiteY7" fmla="*/ 262347 h 498348"/>
              <a:gd name="connsiteX8" fmla="*/ -340 w 498348"/>
              <a:gd name="connsiteY8" fmla="*/ 249012 h 498348"/>
              <a:gd name="connsiteX9" fmla="*/ -245 w 498348"/>
              <a:gd name="connsiteY9" fmla="*/ 243297 h 498348"/>
              <a:gd name="connsiteX10" fmla="*/ 122246 w 498348"/>
              <a:gd name="connsiteY10" fmla="*/ 34414 h 498348"/>
              <a:gd name="connsiteX11" fmla="*/ 145201 w 498348"/>
              <a:gd name="connsiteY11" fmla="*/ 22412 h 498348"/>
              <a:gd name="connsiteX12" fmla="*/ 248833 w 498348"/>
              <a:gd name="connsiteY12" fmla="*/ -162 h 498348"/>
              <a:gd name="connsiteX13" fmla="*/ 255692 w 498348"/>
              <a:gd name="connsiteY13" fmla="*/ 29 h 498348"/>
              <a:gd name="connsiteX14" fmla="*/ 275314 w 498348"/>
              <a:gd name="connsiteY14" fmla="*/ 1267 h 498348"/>
              <a:gd name="connsiteX15" fmla="*/ 345322 w 498348"/>
              <a:gd name="connsiteY15" fmla="*/ 19269 h 498348"/>
              <a:gd name="connsiteX16" fmla="*/ 362849 w 498348"/>
              <a:gd name="connsiteY16" fmla="*/ 27460 h 498348"/>
              <a:gd name="connsiteX17" fmla="*/ 498008 w 498348"/>
              <a:gd name="connsiteY17" fmla="*/ 249012 h 49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8348" h="498348">
                <a:moveTo>
                  <a:pt x="498008" y="249012"/>
                </a:moveTo>
                <a:cubicBezTo>
                  <a:pt x="498001" y="328462"/>
                  <a:pt x="460062" y="403134"/>
                  <a:pt x="395900" y="449990"/>
                </a:cubicBezTo>
                <a:cubicBezTo>
                  <a:pt x="390761" y="453860"/>
                  <a:pt x="385420" y="457453"/>
                  <a:pt x="379898" y="460753"/>
                </a:cubicBezTo>
                <a:cubicBezTo>
                  <a:pt x="360889" y="472673"/>
                  <a:pt x="340306" y="481874"/>
                  <a:pt x="318748" y="488090"/>
                </a:cubicBezTo>
                <a:cubicBezTo>
                  <a:pt x="312556" y="489995"/>
                  <a:pt x="306270" y="491614"/>
                  <a:pt x="299888" y="492947"/>
                </a:cubicBezTo>
                <a:cubicBezTo>
                  <a:pt x="266018" y="499964"/>
                  <a:pt x="231065" y="499932"/>
                  <a:pt x="197208" y="492852"/>
                </a:cubicBezTo>
                <a:cubicBezTo>
                  <a:pt x="188999" y="491143"/>
                  <a:pt x="180890" y="488980"/>
                  <a:pt x="172919" y="486375"/>
                </a:cubicBezTo>
                <a:cubicBezTo>
                  <a:pt x="74363" y="454823"/>
                  <a:pt x="5534" y="365680"/>
                  <a:pt x="-54" y="262347"/>
                </a:cubicBezTo>
                <a:cubicBezTo>
                  <a:pt x="-245" y="257870"/>
                  <a:pt x="-340" y="253489"/>
                  <a:pt x="-340" y="249012"/>
                </a:cubicBezTo>
                <a:cubicBezTo>
                  <a:pt x="-340" y="247107"/>
                  <a:pt x="-340" y="245202"/>
                  <a:pt x="-245" y="243297"/>
                </a:cubicBezTo>
                <a:cubicBezTo>
                  <a:pt x="1664" y="157157"/>
                  <a:pt x="48003" y="78136"/>
                  <a:pt x="122246" y="34414"/>
                </a:cubicBezTo>
                <a:cubicBezTo>
                  <a:pt x="129644" y="29945"/>
                  <a:pt x="137311" y="25937"/>
                  <a:pt x="145201" y="22412"/>
                </a:cubicBezTo>
                <a:cubicBezTo>
                  <a:pt x="177712" y="7498"/>
                  <a:pt x="213065" y="-203"/>
                  <a:pt x="248833" y="-162"/>
                </a:cubicBezTo>
                <a:cubicBezTo>
                  <a:pt x="251120" y="-162"/>
                  <a:pt x="253406" y="-162"/>
                  <a:pt x="255692" y="29"/>
                </a:cubicBezTo>
                <a:cubicBezTo>
                  <a:pt x="262249" y="106"/>
                  <a:pt x="268798" y="519"/>
                  <a:pt x="275314" y="1267"/>
                </a:cubicBezTo>
                <a:cubicBezTo>
                  <a:pt x="299418" y="3740"/>
                  <a:pt x="323016" y="9808"/>
                  <a:pt x="345322" y="19269"/>
                </a:cubicBezTo>
                <a:cubicBezTo>
                  <a:pt x="351323" y="21746"/>
                  <a:pt x="357133" y="24413"/>
                  <a:pt x="362849" y="27460"/>
                </a:cubicBezTo>
                <a:cubicBezTo>
                  <a:pt x="445885" y="70120"/>
                  <a:pt x="498069" y="155658"/>
                  <a:pt x="498008" y="249012"/>
                </a:cubicBezTo>
                <a:close/>
              </a:path>
            </a:pathLst>
          </a:custGeom>
          <a:solidFill>
            <a:schemeClr val="accent5"/>
          </a:solidFill>
          <a:ln w="9525" cap="flat">
            <a:noFill/>
            <a:prstDash val="solid"/>
            <a:miter/>
          </a:ln>
        </p:spPr>
        <p:txBody>
          <a:bodyPr rtlCol="0" anchor="ctr"/>
          <a:lstStyle/>
          <a:p>
            <a:endParaRPr lang="zh-CN" altLang="en-US"/>
          </a:p>
        </p:txBody>
      </p:sp>
      <p:sp>
        <p:nvSpPr>
          <p:cNvPr id="60" name="任意多边形: 形状 59">
            <a:extLst>
              <a:ext uri="{FF2B5EF4-FFF2-40B4-BE49-F238E27FC236}">
                <a16:creationId xmlns:a16="http://schemas.microsoft.com/office/drawing/2014/main" id="{14095EC4-EE1A-B92A-9973-16A8C81B568F}"/>
              </a:ext>
            </a:extLst>
          </p:cNvPr>
          <p:cNvSpPr/>
          <p:nvPr/>
        </p:nvSpPr>
        <p:spPr>
          <a:xfrm flipH="1">
            <a:off x="2866564" y="4205022"/>
            <a:ext cx="498355" cy="498349"/>
          </a:xfrm>
          <a:custGeom>
            <a:avLst/>
            <a:gdLst>
              <a:gd name="connsiteX0" fmla="*/ 498015 w 498355"/>
              <a:gd name="connsiteY0" fmla="*/ 248536 h 498349"/>
              <a:gd name="connsiteX1" fmla="*/ 498015 w 498355"/>
              <a:gd name="connsiteY1" fmla="*/ 249012 h 498349"/>
              <a:gd name="connsiteX2" fmla="*/ 497158 w 498355"/>
              <a:gd name="connsiteY2" fmla="*/ 267586 h 498349"/>
              <a:gd name="connsiteX3" fmla="*/ 317041 w 498355"/>
              <a:gd name="connsiteY3" fmla="*/ 488566 h 498349"/>
              <a:gd name="connsiteX4" fmla="*/ 317040 w 498355"/>
              <a:gd name="connsiteY4" fmla="*/ 488661 h 498349"/>
              <a:gd name="connsiteX5" fmla="*/ 295323 w 498355"/>
              <a:gd name="connsiteY5" fmla="*/ 493805 h 498349"/>
              <a:gd name="connsiteX6" fmla="*/ 248841 w 498355"/>
              <a:gd name="connsiteY6" fmla="*/ 498186 h 498349"/>
              <a:gd name="connsiteX7" fmla="*/ 219218 w 498355"/>
              <a:gd name="connsiteY7" fmla="*/ 496377 h 498349"/>
              <a:gd name="connsiteX8" fmla="*/ 200169 w 498355"/>
              <a:gd name="connsiteY8" fmla="*/ 493424 h 498349"/>
              <a:gd name="connsiteX9" fmla="*/ 107967 w 498355"/>
              <a:gd name="connsiteY9" fmla="*/ 454562 h 498349"/>
              <a:gd name="connsiteX10" fmla="*/ 91584 w 498355"/>
              <a:gd name="connsiteY10" fmla="*/ 442275 h 498349"/>
              <a:gd name="connsiteX11" fmla="*/ 55517 w 498355"/>
              <a:gd name="connsiteY11" fmla="*/ 91858 h 498349"/>
              <a:gd name="connsiteX12" fmla="*/ 72344 w 498355"/>
              <a:gd name="connsiteY12" fmla="*/ 73181 h 498349"/>
              <a:gd name="connsiteX13" fmla="*/ 72344 w 498355"/>
              <a:gd name="connsiteY13" fmla="*/ 73086 h 498349"/>
              <a:gd name="connsiteX14" fmla="*/ 87488 w 498355"/>
              <a:gd name="connsiteY14" fmla="*/ 59179 h 498349"/>
              <a:gd name="connsiteX15" fmla="*/ 170451 w 498355"/>
              <a:gd name="connsiteY15" fmla="*/ 12507 h 498349"/>
              <a:gd name="connsiteX16" fmla="*/ 188929 w 498355"/>
              <a:gd name="connsiteY16" fmla="*/ 7077 h 498349"/>
              <a:gd name="connsiteX17" fmla="*/ 248842 w 498355"/>
              <a:gd name="connsiteY17" fmla="*/ -162 h 498349"/>
              <a:gd name="connsiteX18" fmla="*/ 259700 w 498355"/>
              <a:gd name="connsiteY18" fmla="*/ 124 h 498349"/>
              <a:gd name="connsiteX19" fmla="*/ 281798 w 498355"/>
              <a:gd name="connsiteY19" fmla="*/ 2029 h 498349"/>
              <a:gd name="connsiteX20" fmla="*/ 281798 w 498355"/>
              <a:gd name="connsiteY20" fmla="*/ 2124 h 498349"/>
              <a:gd name="connsiteX21" fmla="*/ 281894 w 498355"/>
              <a:gd name="connsiteY21" fmla="*/ 2124 h 498349"/>
              <a:gd name="connsiteX22" fmla="*/ 498016 w 498355"/>
              <a:gd name="connsiteY22" fmla="*/ 248536 h 49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8355" h="498349">
                <a:moveTo>
                  <a:pt x="498015" y="248536"/>
                </a:moveTo>
                <a:lnTo>
                  <a:pt x="498015" y="249012"/>
                </a:lnTo>
                <a:cubicBezTo>
                  <a:pt x="498015" y="255299"/>
                  <a:pt x="497730" y="261490"/>
                  <a:pt x="497158" y="267586"/>
                </a:cubicBezTo>
                <a:cubicBezTo>
                  <a:pt x="489426" y="371739"/>
                  <a:pt x="417495" y="459989"/>
                  <a:pt x="317041" y="488566"/>
                </a:cubicBezTo>
                <a:lnTo>
                  <a:pt x="317040" y="488661"/>
                </a:lnTo>
                <a:cubicBezTo>
                  <a:pt x="309897" y="490757"/>
                  <a:pt x="302648" y="492474"/>
                  <a:pt x="295323" y="493805"/>
                </a:cubicBezTo>
                <a:cubicBezTo>
                  <a:pt x="280001" y="496719"/>
                  <a:pt x="264438" y="498186"/>
                  <a:pt x="248841" y="498186"/>
                </a:cubicBezTo>
                <a:cubicBezTo>
                  <a:pt x="238939" y="498209"/>
                  <a:pt x="229044" y="497605"/>
                  <a:pt x="219218" y="496377"/>
                </a:cubicBezTo>
                <a:cubicBezTo>
                  <a:pt x="212837" y="495710"/>
                  <a:pt x="206455" y="494662"/>
                  <a:pt x="200169" y="493424"/>
                </a:cubicBezTo>
                <a:cubicBezTo>
                  <a:pt x="167103" y="486901"/>
                  <a:pt x="135725" y="473676"/>
                  <a:pt x="107967" y="454562"/>
                </a:cubicBezTo>
                <a:cubicBezTo>
                  <a:pt x="102303" y="450743"/>
                  <a:pt x="96836" y="446642"/>
                  <a:pt x="91584" y="442275"/>
                </a:cubicBezTo>
                <a:cubicBezTo>
                  <a:pt x="-15140" y="355469"/>
                  <a:pt x="-31288" y="198582"/>
                  <a:pt x="55517" y="91858"/>
                </a:cubicBezTo>
                <a:cubicBezTo>
                  <a:pt x="60808" y="85353"/>
                  <a:pt x="66424" y="79119"/>
                  <a:pt x="72344" y="73181"/>
                </a:cubicBezTo>
                <a:lnTo>
                  <a:pt x="72344" y="73086"/>
                </a:lnTo>
                <a:cubicBezTo>
                  <a:pt x="77201" y="68228"/>
                  <a:pt x="82249" y="63561"/>
                  <a:pt x="87488" y="59179"/>
                </a:cubicBezTo>
                <a:cubicBezTo>
                  <a:pt x="111838" y="38366"/>
                  <a:pt x="140020" y="22512"/>
                  <a:pt x="170451" y="12507"/>
                </a:cubicBezTo>
                <a:cubicBezTo>
                  <a:pt x="176547" y="10411"/>
                  <a:pt x="182643" y="8601"/>
                  <a:pt x="188929" y="7077"/>
                </a:cubicBezTo>
                <a:cubicBezTo>
                  <a:pt x="208531" y="2235"/>
                  <a:pt x="228651" y="-196"/>
                  <a:pt x="248842" y="-162"/>
                </a:cubicBezTo>
                <a:cubicBezTo>
                  <a:pt x="252461" y="-162"/>
                  <a:pt x="256081" y="-66"/>
                  <a:pt x="259700" y="124"/>
                </a:cubicBezTo>
                <a:cubicBezTo>
                  <a:pt x="267129" y="410"/>
                  <a:pt x="274559" y="1077"/>
                  <a:pt x="281798" y="2029"/>
                </a:cubicBezTo>
                <a:lnTo>
                  <a:pt x="281798" y="2124"/>
                </a:lnTo>
                <a:lnTo>
                  <a:pt x="281894" y="2124"/>
                </a:lnTo>
                <a:cubicBezTo>
                  <a:pt x="405484" y="18536"/>
                  <a:pt x="497862" y="123861"/>
                  <a:pt x="498016" y="248536"/>
                </a:cubicBezTo>
                <a:close/>
              </a:path>
            </a:pathLst>
          </a:custGeom>
          <a:solidFill>
            <a:schemeClr val="accent5"/>
          </a:solidFill>
          <a:ln w="9525" cap="flat">
            <a:noFill/>
            <a:prstDash val="solid"/>
            <a:miter/>
          </a:ln>
        </p:spPr>
        <p:txBody>
          <a:bodyPr rtlCol="0" anchor="ctr"/>
          <a:lstStyle/>
          <a:p>
            <a:endParaRPr lang="zh-CN" altLang="en-US"/>
          </a:p>
        </p:txBody>
      </p:sp>
      <p:sp>
        <p:nvSpPr>
          <p:cNvPr id="61" name="任意多边形: 形状 60">
            <a:extLst>
              <a:ext uri="{FF2B5EF4-FFF2-40B4-BE49-F238E27FC236}">
                <a16:creationId xmlns:a16="http://schemas.microsoft.com/office/drawing/2014/main" id="{C837E64D-6BDC-FC18-573B-236BB27AB5EA}"/>
              </a:ext>
            </a:extLst>
          </p:cNvPr>
          <p:cNvSpPr/>
          <p:nvPr/>
        </p:nvSpPr>
        <p:spPr>
          <a:xfrm flipH="1">
            <a:off x="3066588" y="5028936"/>
            <a:ext cx="498348" cy="498343"/>
          </a:xfrm>
          <a:custGeom>
            <a:avLst/>
            <a:gdLst>
              <a:gd name="connsiteX0" fmla="*/ 498008 w 498348"/>
              <a:gd name="connsiteY0" fmla="*/ 249012 h 498343"/>
              <a:gd name="connsiteX1" fmla="*/ 248837 w 498348"/>
              <a:gd name="connsiteY1" fmla="*/ 498181 h 498343"/>
              <a:gd name="connsiteX2" fmla="*/ 40 w 498348"/>
              <a:gd name="connsiteY2" fmla="*/ 262633 h 498343"/>
              <a:gd name="connsiteX3" fmla="*/ -340 w 498348"/>
              <a:gd name="connsiteY3" fmla="*/ 249012 h 498343"/>
              <a:gd name="connsiteX4" fmla="*/ -245 w 498348"/>
              <a:gd name="connsiteY4" fmla="*/ 243583 h 498343"/>
              <a:gd name="connsiteX5" fmla="*/ 129676 w 498348"/>
              <a:gd name="connsiteY5" fmla="*/ 30128 h 498343"/>
              <a:gd name="connsiteX6" fmla="*/ 155204 w 498348"/>
              <a:gd name="connsiteY6" fmla="*/ 18126 h 498343"/>
              <a:gd name="connsiteX7" fmla="*/ 248835 w 498348"/>
              <a:gd name="connsiteY7" fmla="*/ -162 h 498343"/>
              <a:gd name="connsiteX8" fmla="*/ 265694 w 498348"/>
              <a:gd name="connsiteY8" fmla="*/ 410 h 498343"/>
              <a:gd name="connsiteX9" fmla="*/ 285410 w 498348"/>
              <a:gd name="connsiteY9" fmla="*/ 2505 h 498343"/>
              <a:gd name="connsiteX10" fmla="*/ 351990 w 498348"/>
              <a:gd name="connsiteY10" fmla="*/ 22222 h 498343"/>
              <a:gd name="connsiteX11" fmla="*/ 369135 w 498348"/>
              <a:gd name="connsiteY11" fmla="*/ 30794 h 498343"/>
              <a:gd name="connsiteX12" fmla="*/ 498008 w 498348"/>
              <a:gd name="connsiteY12" fmla="*/ 249012 h 49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8348" h="498343">
                <a:moveTo>
                  <a:pt x="498008" y="249012"/>
                </a:moveTo>
                <a:cubicBezTo>
                  <a:pt x="498007" y="386625"/>
                  <a:pt x="386449" y="498181"/>
                  <a:pt x="248837" y="498181"/>
                </a:cubicBezTo>
                <a:cubicBezTo>
                  <a:pt x="116517" y="498180"/>
                  <a:pt x="7274" y="394755"/>
                  <a:pt x="40" y="262633"/>
                </a:cubicBezTo>
                <a:cubicBezTo>
                  <a:pt x="-245" y="258061"/>
                  <a:pt x="-340" y="253584"/>
                  <a:pt x="-340" y="249012"/>
                </a:cubicBezTo>
                <a:cubicBezTo>
                  <a:pt x="-340" y="247202"/>
                  <a:pt x="-340" y="245392"/>
                  <a:pt x="-245" y="243583"/>
                </a:cubicBezTo>
                <a:cubicBezTo>
                  <a:pt x="1604" y="154268"/>
                  <a:pt x="51191" y="72798"/>
                  <a:pt x="129676" y="30128"/>
                </a:cubicBezTo>
                <a:cubicBezTo>
                  <a:pt x="137923" y="25592"/>
                  <a:pt x="146450" y="21584"/>
                  <a:pt x="155204" y="18126"/>
                </a:cubicBezTo>
                <a:cubicBezTo>
                  <a:pt x="184926" y="5995"/>
                  <a:pt x="216731" y="-217"/>
                  <a:pt x="248835" y="-162"/>
                </a:cubicBezTo>
                <a:cubicBezTo>
                  <a:pt x="254454" y="-162"/>
                  <a:pt x="260074" y="28"/>
                  <a:pt x="265694" y="410"/>
                </a:cubicBezTo>
                <a:cubicBezTo>
                  <a:pt x="272361" y="886"/>
                  <a:pt x="278933" y="1553"/>
                  <a:pt x="285410" y="2505"/>
                </a:cubicBezTo>
                <a:cubicBezTo>
                  <a:pt x="308435" y="5847"/>
                  <a:pt x="330859" y="12487"/>
                  <a:pt x="351990" y="22222"/>
                </a:cubicBezTo>
                <a:cubicBezTo>
                  <a:pt x="357801" y="24793"/>
                  <a:pt x="363515" y="27650"/>
                  <a:pt x="369135" y="30794"/>
                </a:cubicBezTo>
                <a:cubicBezTo>
                  <a:pt x="448683" y="74579"/>
                  <a:pt x="498073" y="158211"/>
                  <a:pt x="498008" y="249012"/>
                </a:cubicBezTo>
                <a:close/>
              </a:path>
            </a:pathLst>
          </a:custGeom>
          <a:solidFill>
            <a:schemeClr val="accent5"/>
          </a:solidFill>
          <a:ln w="9525" cap="flat">
            <a:noFill/>
            <a:prstDash val="solid"/>
            <a:miter/>
          </a:ln>
        </p:spPr>
        <p:txBody>
          <a:bodyPr rtlCol="0" anchor="ctr"/>
          <a:lstStyle/>
          <a:p>
            <a:endParaRPr lang="zh-CN" altLang="en-US"/>
          </a:p>
        </p:txBody>
      </p:sp>
      <p:sp>
        <p:nvSpPr>
          <p:cNvPr id="71" name="任意多边形: 形状 70">
            <a:extLst>
              <a:ext uri="{FF2B5EF4-FFF2-40B4-BE49-F238E27FC236}">
                <a16:creationId xmlns:a16="http://schemas.microsoft.com/office/drawing/2014/main" id="{CF325230-B9B3-D2D9-8893-A5AA5C1BA9F2}"/>
              </a:ext>
            </a:extLst>
          </p:cNvPr>
          <p:cNvSpPr/>
          <p:nvPr/>
        </p:nvSpPr>
        <p:spPr>
          <a:xfrm flipH="1">
            <a:off x="3236135" y="3071167"/>
            <a:ext cx="152971" cy="266700"/>
          </a:xfrm>
          <a:custGeom>
            <a:avLst/>
            <a:gdLst>
              <a:gd name="connsiteX0" fmla="*/ 152632 w 152971"/>
              <a:gd name="connsiteY0" fmla="*/ -162 h 266700"/>
              <a:gd name="connsiteX1" fmla="*/ 150441 w 152971"/>
              <a:gd name="connsiteY1" fmla="*/ 4219 h 266700"/>
              <a:gd name="connsiteX2" fmla="*/ 42142 w 152971"/>
              <a:gd name="connsiteY2" fmla="*/ 218056 h 266700"/>
              <a:gd name="connsiteX3" fmla="*/ 20139 w 152971"/>
              <a:gd name="connsiteY3" fmla="*/ 266538 h 266700"/>
              <a:gd name="connsiteX4" fmla="*/ -340 w 152971"/>
              <a:gd name="connsiteY4" fmla="*/ 266538 h 266700"/>
              <a:gd name="connsiteX5" fmla="*/ 25092 w 152971"/>
              <a:gd name="connsiteY5" fmla="*/ 209388 h 266700"/>
              <a:gd name="connsiteX6" fmla="*/ 131391 w 152971"/>
              <a:gd name="connsiteY6" fmla="*/ -162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971" h="266700">
                <a:moveTo>
                  <a:pt x="152632" y="-162"/>
                </a:moveTo>
                <a:cubicBezTo>
                  <a:pt x="151966" y="1362"/>
                  <a:pt x="151203" y="2791"/>
                  <a:pt x="150441" y="4219"/>
                </a:cubicBezTo>
                <a:lnTo>
                  <a:pt x="42142" y="218056"/>
                </a:lnTo>
                <a:cubicBezTo>
                  <a:pt x="34141" y="233962"/>
                  <a:pt x="26807" y="250060"/>
                  <a:pt x="20139" y="266538"/>
                </a:cubicBezTo>
                <a:lnTo>
                  <a:pt x="-340" y="266538"/>
                </a:lnTo>
                <a:cubicBezTo>
                  <a:pt x="7133" y="247057"/>
                  <a:pt x="15622" y="227980"/>
                  <a:pt x="25092" y="209388"/>
                </a:cubicBezTo>
                <a:lnTo>
                  <a:pt x="131391" y="-162"/>
                </a:lnTo>
                <a:close/>
              </a:path>
            </a:pathLst>
          </a:custGeom>
          <a:solidFill>
            <a:srgbClr val="3F3D56"/>
          </a:solidFill>
          <a:ln w="9525" cap="flat">
            <a:noFill/>
            <a:prstDash val="solid"/>
            <a:miter/>
          </a:ln>
        </p:spPr>
        <p:txBody>
          <a:bodyPr rtlCol="0" anchor="ctr"/>
          <a:lstStyle/>
          <a:p>
            <a:endParaRPr lang="zh-CN" altLang="en-US"/>
          </a:p>
        </p:txBody>
      </p:sp>
      <p:sp>
        <p:nvSpPr>
          <p:cNvPr id="72" name="任意多边形: 形状 71">
            <a:extLst>
              <a:ext uri="{FF2B5EF4-FFF2-40B4-BE49-F238E27FC236}">
                <a16:creationId xmlns:a16="http://schemas.microsoft.com/office/drawing/2014/main" id="{9BB2F443-BF05-4136-5DAE-FA8DE04079A8}"/>
              </a:ext>
            </a:extLst>
          </p:cNvPr>
          <p:cNvSpPr/>
          <p:nvPr/>
        </p:nvSpPr>
        <p:spPr>
          <a:xfrm flipH="1">
            <a:off x="3224800" y="2252017"/>
            <a:ext cx="186403" cy="266700"/>
          </a:xfrm>
          <a:custGeom>
            <a:avLst/>
            <a:gdLst>
              <a:gd name="connsiteX0" fmla="*/ 186064 w 186403"/>
              <a:gd name="connsiteY0" fmla="*/ 266538 h 266700"/>
              <a:gd name="connsiteX1" fmla="*/ 165109 w 186403"/>
              <a:gd name="connsiteY1" fmla="*/ 266538 h 266700"/>
              <a:gd name="connsiteX2" fmla="*/ 84242 w 186403"/>
              <a:gd name="connsiteY2" fmla="*/ 136331 h 266700"/>
              <a:gd name="connsiteX3" fmla="*/ -340 w 186403"/>
              <a:gd name="connsiteY3" fmla="*/ -162 h 266700"/>
              <a:gd name="connsiteX4" fmla="*/ 20805 w 186403"/>
              <a:gd name="connsiteY4" fmla="*/ -162 h 266700"/>
              <a:gd name="connsiteX5" fmla="*/ 99101 w 186403"/>
              <a:gd name="connsiteY5" fmla="*/ 124425 h 266700"/>
              <a:gd name="connsiteX6" fmla="*/ 186063 w 186403"/>
              <a:gd name="connsiteY6" fmla="*/ 266538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03" h="266700">
                <a:moveTo>
                  <a:pt x="186064" y="266538"/>
                </a:moveTo>
                <a:lnTo>
                  <a:pt x="165109" y="266538"/>
                </a:lnTo>
                <a:cubicBezTo>
                  <a:pt x="143596" y="219983"/>
                  <a:pt x="116436" y="176252"/>
                  <a:pt x="84242" y="136331"/>
                </a:cubicBezTo>
                <a:cubicBezTo>
                  <a:pt x="50491" y="94521"/>
                  <a:pt x="22079" y="48670"/>
                  <a:pt x="-340" y="-162"/>
                </a:cubicBezTo>
                <a:lnTo>
                  <a:pt x="20805" y="-162"/>
                </a:lnTo>
                <a:cubicBezTo>
                  <a:pt x="41889" y="44315"/>
                  <a:pt x="68171" y="86136"/>
                  <a:pt x="99101" y="124425"/>
                </a:cubicBezTo>
                <a:cubicBezTo>
                  <a:pt x="134146" y="167812"/>
                  <a:pt x="163381" y="215586"/>
                  <a:pt x="186063" y="266538"/>
                </a:cubicBezTo>
                <a:close/>
              </a:path>
            </a:pathLst>
          </a:custGeom>
          <a:solidFill>
            <a:srgbClr val="3F3D56"/>
          </a:solidFill>
          <a:ln w="9525" cap="flat">
            <a:noFill/>
            <a:prstDash val="solid"/>
            <a:miter/>
          </a:ln>
        </p:spPr>
        <p:txBody>
          <a:bodyPr rtlCol="0" anchor="ctr"/>
          <a:lstStyle/>
          <a:p>
            <a:endParaRPr lang="zh-CN" altLang="en-US"/>
          </a:p>
        </p:txBody>
      </p:sp>
      <p:sp>
        <p:nvSpPr>
          <p:cNvPr id="73" name="任意多边形: 形状 72">
            <a:extLst>
              <a:ext uri="{FF2B5EF4-FFF2-40B4-BE49-F238E27FC236}">
                <a16:creationId xmlns:a16="http://schemas.microsoft.com/office/drawing/2014/main" id="{036560E5-84B7-A53F-FE04-B53B1E4CF0FA}"/>
              </a:ext>
            </a:extLst>
          </p:cNvPr>
          <p:cNvSpPr/>
          <p:nvPr/>
        </p:nvSpPr>
        <p:spPr>
          <a:xfrm flipH="1">
            <a:off x="3193081" y="3909365"/>
            <a:ext cx="149923" cy="266700"/>
          </a:xfrm>
          <a:custGeom>
            <a:avLst/>
            <a:gdLst>
              <a:gd name="connsiteX0" fmla="*/ 149924 w 149923"/>
              <a:gd name="connsiteY0" fmla="*/ 266700 h 266700"/>
              <a:gd name="connsiteX1" fmla="*/ 128778 w 149923"/>
              <a:gd name="connsiteY1" fmla="*/ 266700 h 266700"/>
              <a:gd name="connsiteX2" fmla="*/ 0 w 149923"/>
              <a:gd name="connsiteY2" fmla="*/ 0 h 266700"/>
              <a:gd name="connsiteX3" fmla="*/ 21241 w 149923"/>
              <a:gd name="connsiteY3" fmla="*/ 0 h 266700"/>
              <a:gd name="connsiteX4" fmla="*/ 149924 w 149923"/>
              <a:gd name="connsiteY4" fmla="*/ 26670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23" h="266700">
                <a:moveTo>
                  <a:pt x="149924" y="266700"/>
                </a:moveTo>
                <a:lnTo>
                  <a:pt x="128778" y="266700"/>
                </a:lnTo>
                <a:lnTo>
                  <a:pt x="0" y="0"/>
                </a:lnTo>
                <a:lnTo>
                  <a:pt x="21241" y="0"/>
                </a:lnTo>
                <a:lnTo>
                  <a:pt x="149924" y="266700"/>
                </a:lnTo>
                <a:close/>
              </a:path>
            </a:pathLst>
          </a:custGeom>
          <a:solidFill>
            <a:srgbClr val="3F3D56"/>
          </a:solidFill>
          <a:ln w="9525" cap="flat">
            <a:noFill/>
            <a:prstDash val="solid"/>
            <a:miter/>
          </a:ln>
        </p:spPr>
        <p:txBody>
          <a:bodyPr rtlCol="0" anchor="ctr"/>
          <a:lstStyle/>
          <a:p>
            <a:endParaRPr lang="zh-CN" altLang="en-US"/>
          </a:p>
        </p:txBody>
      </p:sp>
      <p:sp>
        <p:nvSpPr>
          <p:cNvPr id="74" name="任意多边形: 形状 73">
            <a:extLst>
              <a:ext uri="{FF2B5EF4-FFF2-40B4-BE49-F238E27FC236}">
                <a16:creationId xmlns:a16="http://schemas.microsoft.com/office/drawing/2014/main" id="{F23A35EF-253D-DD15-7F0C-48C385759F48}"/>
              </a:ext>
            </a:extLst>
          </p:cNvPr>
          <p:cNvSpPr/>
          <p:nvPr/>
        </p:nvSpPr>
        <p:spPr>
          <a:xfrm flipH="1">
            <a:off x="3155076" y="4728517"/>
            <a:ext cx="129730" cy="266700"/>
          </a:xfrm>
          <a:custGeom>
            <a:avLst/>
            <a:gdLst>
              <a:gd name="connsiteX0" fmla="*/ 108912 w 129730"/>
              <a:gd name="connsiteY0" fmla="*/ -162 h 266700"/>
              <a:gd name="connsiteX1" fmla="*/ 129391 w 129730"/>
              <a:gd name="connsiteY1" fmla="*/ -162 h 266700"/>
              <a:gd name="connsiteX2" fmla="*/ 125009 w 129730"/>
              <a:gd name="connsiteY2" fmla="*/ 10887 h 266700"/>
              <a:gd name="connsiteX3" fmla="*/ 20234 w 129730"/>
              <a:gd name="connsiteY3" fmla="*/ 266538 h 266700"/>
              <a:gd name="connsiteX4" fmla="*/ -340 w 129730"/>
              <a:gd name="connsiteY4" fmla="*/ 266538 h 266700"/>
              <a:gd name="connsiteX5" fmla="*/ 107388 w 129730"/>
              <a:gd name="connsiteY5" fmla="*/ 3648 h 266700"/>
              <a:gd name="connsiteX6" fmla="*/ 108912 w 129730"/>
              <a:gd name="connsiteY6" fmla="*/ -162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730" h="266700">
                <a:moveTo>
                  <a:pt x="108912" y="-162"/>
                </a:moveTo>
                <a:lnTo>
                  <a:pt x="129391" y="-162"/>
                </a:lnTo>
                <a:cubicBezTo>
                  <a:pt x="127962" y="3552"/>
                  <a:pt x="126533" y="7172"/>
                  <a:pt x="125009" y="10887"/>
                </a:cubicBezTo>
                <a:lnTo>
                  <a:pt x="20234" y="266538"/>
                </a:lnTo>
                <a:lnTo>
                  <a:pt x="-340" y="266538"/>
                </a:lnTo>
                <a:lnTo>
                  <a:pt x="107388" y="3648"/>
                </a:lnTo>
                <a:cubicBezTo>
                  <a:pt x="107864" y="2409"/>
                  <a:pt x="108436" y="1076"/>
                  <a:pt x="108912" y="-162"/>
                </a:cubicBezTo>
                <a:close/>
              </a:path>
            </a:pathLst>
          </a:custGeom>
          <a:solidFill>
            <a:srgbClr val="3F3D56"/>
          </a:solidFill>
          <a:ln w="9525" cap="flat">
            <a:noFill/>
            <a:prstDash val="solid"/>
            <a:miter/>
          </a:ln>
        </p:spPr>
        <p:txBody>
          <a:bodyPr rtlCol="0" anchor="ctr"/>
          <a:lstStyle/>
          <a:p>
            <a:endParaRPr lang="zh-CN" altLang="en-US"/>
          </a:p>
        </p:txBody>
      </p:sp>
      <p:sp>
        <p:nvSpPr>
          <p:cNvPr id="75" name="任意多边形: 形状 74">
            <a:extLst>
              <a:ext uri="{FF2B5EF4-FFF2-40B4-BE49-F238E27FC236}">
                <a16:creationId xmlns:a16="http://schemas.microsoft.com/office/drawing/2014/main" id="{3886D8BF-BAE6-6D09-E16D-11A6C7B1B700}"/>
              </a:ext>
            </a:extLst>
          </p:cNvPr>
          <p:cNvSpPr/>
          <p:nvPr/>
        </p:nvSpPr>
        <p:spPr>
          <a:xfrm flipH="1">
            <a:off x="3059826" y="4728517"/>
            <a:ext cx="129730" cy="266700"/>
          </a:xfrm>
          <a:custGeom>
            <a:avLst/>
            <a:gdLst>
              <a:gd name="connsiteX0" fmla="*/ 108912 w 129730"/>
              <a:gd name="connsiteY0" fmla="*/ -162 h 266700"/>
              <a:gd name="connsiteX1" fmla="*/ 129391 w 129730"/>
              <a:gd name="connsiteY1" fmla="*/ -162 h 266700"/>
              <a:gd name="connsiteX2" fmla="*/ 125009 w 129730"/>
              <a:gd name="connsiteY2" fmla="*/ 10887 h 266700"/>
              <a:gd name="connsiteX3" fmla="*/ 20234 w 129730"/>
              <a:gd name="connsiteY3" fmla="*/ 266538 h 266700"/>
              <a:gd name="connsiteX4" fmla="*/ -340 w 129730"/>
              <a:gd name="connsiteY4" fmla="*/ 266538 h 266700"/>
              <a:gd name="connsiteX5" fmla="*/ 107388 w 129730"/>
              <a:gd name="connsiteY5" fmla="*/ 3648 h 266700"/>
              <a:gd name="connsiteX6" fmla="*/ 108912 w 129730"/>
              <a:gd name="connsiteY6" fmla="*/ -162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730" h="266700">
                <a:moveTo>
                  <a:pt x="108912" y="-162"/>
                </a:moveTo>
                <a:lnTo>
                  <a:pt x="129391" y="-162"/>
                </a:lnTo>
                <a:cubicBezTo>
                  <a:pt x="127962" y="3552"/>
                  <a:pt x="126533" y="7172"/>
                  <a:pt x="125009" y="10887"/>
                </a:cubicBezTo>
                <a:lnTo>
                  <a:pt x="20234" y="266538"/>
                </a:lnTo>
                <a:lnTo>
                  <a:pt x="-340" y="266538"/>
                </a:lnTo>
                <a:lnTo>
                  <a:pt x="107388" y="3648"/>
                </a:lnTo>
                <a:cubicBezTo>
                  <a:pt x="107864" y="2409"/>
                  <a:pt x="108436" y="1076"/>
                  <a:pt x="108912" y="-162"/>
                </a:cubicBezTo>
                <a:close/>
              </a:path>
            </a:pathLst>
          </a:custGeom>
          <a:solidFill>
            <a:srgbClr val="3F3D56"/>
          </a:solidFill>
          <a:ln w="9525"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id="{038BF32E-C0F3-C49C-45CC-73EEEC84E88B}"/>
              </a:ext>
            </a:extLst>
          </p:cNvPr>
          <p:cNvSpPr/>
          <p:nvPr/>
        </p:nvSpPr>
        <p:spPr>
          <a:xfrm flipH="1">
            <a:off x="3140885" y="3071167"/>
            <a:ext cx="153066" cy="266700"/>
          </a:xfrm>
          <a:custGeom>
            <a:avLst/>
            <a:gdLst>
              <a:gd name="connsiteX0" fmla="*/ 152727 w 153066"/>
              <a:gd name="connsiteY0" fmla="*/ -162 h 266700"/>
              <a:gd name="connsiteX1" fmla="*/ 150536 w 153066"/>
              <a:gd name="connsiteY1" fmla="*/ 4219 h 266700"/>
              <a:gd name="connsiteX2" fmla="*/ 42237 w 153066"/>
              <a:gd name="connsiteY2" fmla="*/ 218056 h 266700"/>
              <a:gd name="connsiteX3" fmla="*/ 20234 w 153066"/>
              <a:gd name="connsiteY3" fmla="*/ 266538 h 266700"/>
              <a:gd name="connsiteX4" fmla="*/ -340 w 153066"/>
              <a:gd name="connsiteY4" fmla="*/ 266538 h 266700"/>
              <a:gd name="connsiteX5" fmla="*/ 25187 w 153066"/>
              <a:gd name="connsiteY5" fmla="*/ 209388 h 266700"/>
              <a:gd name="connsiteX6" fmla="*/ 131486 w 153066"/>
              <a:gd name="connsiteY6" fmla="*/ -162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066" h="266700">
                <a:moveTo>
                  <a:pt x="152727" y="-162"/>
                </a:moveTo>
                <a:cubicBezTo>
                  <a:pt x="151966" y="1267"/>
                  <a:pt x="151298" y="2791"/>
                  <a:pt x="150536" y="4219"/>
                </a:cubicBezTo>
                <a:lnTo>
                  <a:pt x="42237" y="218056"/>
                </a:lnTo>
                <a:cubicBezTo>
                  <a:pt x="34141" y="233962"/>
                  <a:pt x="26806" y="250123"/>
                  <a:pt x="20234" y="266538"/>
                </a:cubicBezTo>
                <a:lnTo>
                  <a:pt x="-340" y="266538"/>
                </a:lnTo>
                <a:cubicBezTo>
                  <a:pt x="7206" y="247072"/>
                  <a:pt x="15726" y="227998"/>
                  <a:pt x="25187" y="209388"/>
                </a:cubicBezTo>
                <a:lnTo>
                  <a:pt x="131486" y="-162"/>
                </a:lnTo>
                <a:close/>
              </a:path>
            </a:pathLst>
          </a:custGeom>
          <a:solidFill>
            <a:srgbClr val="3F3D56"/>
          </a:solidFill>
          <a:ln w="9525" cap="flat">
            <a:noFill/>
            <a:prstDash val="solid"/>
            <a:miter/>
          </a:ln>
        </p:spPr>
        <p:txBody>
          <a:bodyPr rtlCol="0" anchor="ctr"/>
          <a:lstStyle/>
          <a:p>
            <a:endParaRPr lang="zh-CN" altLang="en-US"/>
          </a:p>
        </p:txBody>
      </p:sp>
      <p:sp>
        <p:nvSpPr>
          <p:cNvPr id="77" name="任意多边形: 形状 76">
            <a:extLst>
              <a:ext uri="{FF2B5EF4-FFF2-40B4-BE49-F238E27FC236}">
                <a16:creationId xmlns:a16="http://schemas.microsoft.com/office/drawing/2014/main" id="{92DBA51A-AF09-F6CC-6A60-43F3B1CE300D}"/>
              </a:ext>
            </a:extLst>
          </p:cNvPr>
          <p:cNvSpPr/>
          <p:nvPr/>
        </p:nvSpPr>
        <p:spPr>
          <a:xfrm flipH="1">
            <a:off x="3129644" y="2252017"/>
            <a:ext cx="186308" cy="266700"/>
          </a:xfrm>
          <a:custGeom>
            <a:avLst/>
            <a:gdLst>
              <a:gd name="connsiteX0" fmla="*/ 185969 w 186308"/>
              <a:gd name="connsiteY0" fmla="*/ 266538 h 266700"/>
              <a:gd name="connsiteX1" fmla="*/ 165109 w 186308"/>
              <a:gd name="connsiteY1" fmla="*/ 266538 h 266700"/>
              <a:gd name="connsiteX2" fmla="*/ 84242 w 186308"/>
              <a:gd name="connsiteY2" fmla="*/ 136331 h 266700"/>
              <a:gd name="connsiteX3" fmla="*/ -340 w 186308"/>
              <a:gd name="connsiteY3" fmla="*/ -162 h 266700"/>
              <a:gd name="connsiteX4" fmla="*/ 20710 w 186308"/>
              <a:gd name="connsiteY4" fmla="*/ -162 h 266700"/>
              <a:gd name="connsiteX5" fmla="*/ 99101 w 186308"/>
              <a:gd name="connsiteY5" fmla="*/ 124425 h 266700"/>
              <a:gd name="connsiteX6" fmla="*/ 185968 w 186308"/>
              <a:gd name="connsiteY6" fmla="*/ 266538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308" h="266700">
                <a:moveTo>
                  <a:pt x="185969" y="266538"/>
                </a:moveTo>
                <a:lnTo>
                  <a:pt x="165109" y="266538"/>
                </a:lnTo>
                <a:cubicBezTo>
                  <a:pt x="143574" y="219995"/>
                  <a:pt x="116416" y="176266"/>
                  <a:pt x="84242" y="136331"/>
                </a:cubicBezTo>
                <a:cubicBezTo>
                  <a:pt x="50491" y="94521"/>
                  <a:pt x="22079" y="48670"/>
                  <a:pt x="-340" y="-162"/>
                </a:cubicBezTo>
                <a:lnTo>
                  <a:pt x="20710" y="-162"/>
                </a:lnTo>
                <a:cubicBezTo>
                  <a:pt x="41898" y="44279"/>
                  <a:pt x="68207" y="86091"/>
                  <a:pt x="99101" y="124425"/>
                </a:cubicBezTo>
                <a:cubicBezTo>
                  <a:pt x="134117" y="167815"/>
                  <a:pt x="163319" y="215589"/>
                  <a:pt x="185968" y="266538"/>
                </a:cubicBezTo>
                <a:close/>
              </a:path>
            </a:pathLst>
          </a:custGeom>
          <a:solidFill>
            <a:srgbClr val="3F3D56"/>
          </a:solidFill>
          <a:ln w="9525" cap="flat">
            <a:noFill/>
            <a:prstDash val="solid"/>
            <a:miter/>
          </a:ln>
        </p:spPr>
        <p:txBody>
          <a:bodyPr rtlCol="0" anchor="ctr"/>
          <a:lstStyle/>
          <a:p>
            <a:endParaRPr lang="zh-CN" altLang="en-US"/>
          </a:p>
        </p:txBody>
      </p:sp>
      <p:sp>
        <p:nvSpPr>
          <p:cNvPr id="78" name="任意多边形: 形状 77">
            <a:extLst>
              <a:ext uri="{FF2B5EF4-FFF2-40B4-BE49-F238E27FC236}">
                <a16:creationId xmlns:a16="http://schemas.microsoft.com/office/drawing/2014/main" id="{E718A59C-3DC4-5335-F244-259EC662259D}"/>
              </a:ext>
            </a:extLst>
          </p:cNvPr>
          <p:cNvSpPr/>
          <p:nvPr/>
        </p:nvSpPr>
        <p:spPr>
          <a:xfrm flipH="1">
            <a:off x="3097831" y="3909365"/>
            <a:ext cx="149828" cy="266700"/>
          </a:xfrm>
          <a:custGeom>
            <a:avLst/>
            <a:gdLst>
              <a:gd name="connsiteX0" fmla="*/ 149828 w 149828"/>
              <a:gd name="connsiteY0" fmla="*/ 266700 h 266700"/>
              <a:gd name="connsiteX1" fmla="*/ 128683 w 149828"/>
              <a:gd name="connsiteY1" fmla="*/ 266700 h 266700"/>
              <a:gd name="connsiteX2" fmla="*/ 0 w 149828"/>
              <a:gd name="connsiteY2" fmla="*/ 0 h 266700"/>
              <a:gd name="connsiteX3" fmla="*/ 21146 w 149828"/>
              <a:gd name="connsiteY3" fmla="*/ 0 h 266700"/>
              <a:gd name="connsiteX4" fmla="*/ 149828 w 149828"/>
              <a:gd name="connsiteY4" fmla="*/ 26670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28" h="266700">
                <a:moveTo>
                  <a:pt x="149828" y="266700"/>
                </a:moveTo>
                <a:lnTo>
                  <a:pt x="128683" y="266700"/>
                </a:lnTo>
                <a:lnTo>
                  <a:pt x="0" y="0"/>
                </a:lnTo>
                <a:lnTo>
                  <a:pt x="21146" y="0"/>
                </a:lnTo>
                <a:lnTo>
                  <a:pt x="149828" y="266700"/>
                </a:lnTo>
                <a:close/>
              </a:path>
            </a:pathLst>
          </a:custGeom>
          <a:solidFill>
            <a:srgbClr val="3F3D56"/>
          </a:solidFill>
          <a:ln w="9525" cap="flat">
            <a:noFill/>
            <a:prstDash val="solid"/>
            <a:miter/>
          </a:ln>
        </p:spPr>
        <p:txBody>
          <a:bodyPr rtlCol="0" anchor="ctr"/>
          <a:lstStyle/>
          <a:p>
            <a:endParaRPr lang="zh-CN" altLang="en-US"/>
          </a:p>
        </p:txBody>
      </p:sp>
      <p:sp>
        <p:nvSpPr>
          <p:cNvPr id="79" name="任意多边形: 形状 78">
            <a:extLst>
              <a:ext uri="{FF2B5EF4-FFF2-40B4-BE49-F238E27FC236}">
                <a16:creationId xmlns:a16="http://schemas.microsoft.com/office/drawing/2014/main" id="{E0CB66D8-7CC8-0A7F-69C9-5191D9CBA12D}"/>
              </a:ext>
            </a:extLst>
          </p:cNvPr>
          <p:cNvSpPr/>
          <p:nvPr/>
        </p:nvSpPr>
        <p:spPr>
          <a:xfrm flipH="1">
            <a:off x="3278901" y="4728517"/>
            <a:ext cx="129730" cy="266700"/>
          </a:xfrm>
          <a:custGeom>
            <a:avLst/>
            <a:gdLst>
              <a:gd name="connsiteX0" fmla="*/ 108912 w 129730"/>
              <a:gd name="connsiteY0" fmla="*/ -162 h 266700"/>
              <a:gd name="connsiteX1" fmla="*/ 129391 w 129730"/>
              <a:gd name="connsiteY1" fmla="*/ -162 h 266700"/>
              <a:gd name="connsiteX2" fmla="*/ 125009 w 129730"/>
              <a:gd name="connsiteY2" fmla="*/ 10887 h 266700"/>
              <a:gd name="connsiteX3" fmla="*/ 20234 w 129730"/>
              <a:gd name="connsiteY3" fmla="*/ 266538 h 266700"/>
              <a:gd name="connsiteX4" fmla="*/ -340 w 129730"/>
              <a:gd name="connsiteY4" fmla="*/ 266538 h 266700"/>
              <a:gd name="connsiteX5" fmla="*/ 107388 w 129730"/>
              <a:gd name="connsiteY5" fmla="*/ 3648 h 266700"/>
              <a:gd name="connsiteX6" fmla="*/ 108912 w 129730"/>
              <a:gd name="connsiteY6" fmla="*/ -162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730" h="266700">
                <a:moveTo>
                  <a:pt x="108912" y="-162"/>
                </a:moveTo>
                <a:lnTo>
                  <a:pt x="129391" y="-162"/>
                </a:lnTo>
                <a:cubicBezTo>
                  <a:pt x="127962" y="3552"/>
                  <a:pt x="126533" y="7172"/>
                  <a:pt x="125009" y="10887"/>
                </a:cubicBezTo>
                <a:lnTo>
                  <a:pt x="20234" y="266538"/>
                </a:lnTo>
                <a:lnTo>
                  <a:pt x="-340" y="266538"/>
                </a:lnTo>
                <a:lnTo>
                  <a:pt x="107388" y="3648"/>
                </a:lnTo>
                <a:cubicBezTo>
                  <a:pt x="107864" y="2409"/>
                  <a:pt x="108436" y="1076"/>
                  <a:pt x="108912" y="-162"/>
                </a:cubicBezTo>
                <a:close/>
              </a:path>
            </a:pathLst>
          </a:custGeom>
          <a:solidFill>
            <a:srgbClr val="3F3D56"/>
          </a:solidFill>
          <a:ln w="9525" cap="flat">
            <a:noFill/>
            <a:prstDash val="solid"/>
            <a:miter/>
          </a:ln>
        </p:spPr>
        <p:txBody>
          <a:bodyPr rtlCol="0" anchor="ctr"/>
          <a:lstStyle/>
          <a:p>
            <a:endParaRPr lang="zh-CN" altLang="en-US"/>
          </a:p>
        </p:txBody>
      </p:sp>
      <p:sp>
        <p:nvSpPr>
          <p:cNvPr id="80" name="任意多边形: 形状 79">
            <a:extLst>
              <a:ext uri="{FF2B5EF4-FFF2-40B4-BE49-F238E27FC236}">
                <a16:creationId xmlns:a16="http://schemas.microsoft.com/office/drawing/2014/main" id="{E34DCF04-9CEB-70DC-E7FD-D112367FC91E}"/>
              </a:ext>
            </a:extLst>
          </p:cNvPr>
          <p:cNvSpPr/>
          <p:nvPr/>
        </p:nvSpPr>
        <p:spPr>
          <a:xfrm flipH="1">
            <a:off x="3359960" y="3071167"/>
            <a:ext cx="152971" cy="266700"/>
          </a:xfrm>
          <a:custGeom>
            <a:avLst/>
            <a:gdLst>
              <a:gd name="connsiteX0" fmla="*/ 152632 w 152971"/>
              <a:gd name="connsiteY0" fmla="*/ -162 h 266700"/>
              <a:gd name="connsiteX1" fmla="*/ 150441 w 152971"/>
              <a:gd name="connsiteY1" fmla="*/ 4219 h 266700"/>
              <a:gd name="connsiteX2" fmla="*/ 42142 w 152971"/>
              <a:gd name="connsiteY2" fmla="*/ 218056 h 266700"/>
              <a:gd name="connsiteX3" fmla="*/ 20235 w 152971"/>
              <a:gd name="connsiteY3" fmla="*/ 266538 h 266700"/>
              <a:gd name="connsiteX4" fmla="*/ -340 w 152971"/>
              <a:gd name="connsiteY4" fmla="*/ 266538 h 266700"/>
              <a:gd name="connsiteX5" fmla="*/ 25092 w 152971"/>
              <a:gd name="connsiteY5" fmla="*/ 209388 h 266700"/>
              <a:gd name="connsiteX6" fmla="*/ 131391 w 152971"/>
              <a:gd name="connsiteY6" fmla="*/ -162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971" h="266700">
                <a:moveTo>
                  <a:pt x="152632" y="-162"/>
                </a:moveTo>
                <a:cubicBezTo>
                  <a:pt x="151871" y="1362"/>
                  <a:pt x="151203" y="2791"/>
                  <a:pt x="150441" y="4219"/>
                </a:cubicBezTo>
                <a:lnTo>
                  <a:pt x="42142" y="218056"/>
                </a:lnTo>
                <a:cubicBezTo>
                  <a:pt x="34046" y="233962"/>
                  <a:pt x="26743" y="250123"/>
                  <a:pt x="20235" y="266538"/>
                </a:cubicBezTo>
                <a:lnTo>
                  <a:pt x="-340" y="266538"/>
                </a:lnTo>
                <a:cubicBezTo>
                  <a:pt x="7174" y="247073"/>
                  <a:pt x="15662" y="227999"/>
                  <a:pt x="25092" y="209388"/>
                </a:cubicBezTo>
                <a:lnTo>
                  <a:pt x="131391" y="-162"/>
                </a:lnTo>
                <a:close/>
              </a:path>
            </a:pathLst>
          </a:custGeom>
          <a:solidFill>
            <a:srgbClr val="3F3D56"/>
          </a:solidFill>
          <a:ln w="9525" cap="flat">
            <a:noFill/>
            <a:prstDash val="solid"/>
            <a:miter/>
          </a:ln>
        </p:spPr>
        <p:txBody>
          <a:bodyPr rtlCol="0" anchor="ctr"/>
          <a:lstStyle/>
          <a:p>
            <a:endParaRPr lang="zh-CN" altLang="en-US"/>
          </a:p>
        </p:txBody>
      </p:sp>
      <p:sp>
        <p:nvSpPr>
          <p:cNvPr id="81" name="任意多边形: 形状 80">
            <a:extLst>
              <a:ext uri="{FF2B5EF4-FFF2-40B4-BE49-F238E27FC236}">
                <a16:creationId xmlns:a16="http://schemas.microsoft.com/office/drawing/2014/main" id="{AA34906A-B7D4-F410-EAAD-806E00E88869}"/>
              </a:ext>
            </a:extLst>
          </p:cNvPr>
          <p:cNvSpPr/>
          <p:nvPr/>
        </p:nvSpPr>
        <p:spPr>
          <a:xfrm flipH="1">
            <a:off x="3348625" y="2252017"/>
            <a:ext cx="186403" cy="266700"/>
          </a:xfrm>
          <a:custGeom>
            <a:avLst/>
            <a:gdLst>
              <a:gd name="connsiteX0" fmla="*/ 186064 w 186403"/>
              <a:gd name="connsiteY0" fmla="*/ 266538 h 266700"/>
              <a:gd name="connsiteX1" fmla="*/ 165204 w 186403"/>
              <a:gd name="connsiteY1" fmla="*/ 266538 h 266700"/>
              <a:gd name="connsiteX2" fmla="*/ 84242 w 186403"/>
              <a:gd name="connsiteY2" fmla="*/ 136331 h 266700"/>
              <a:gd name="connsiteX3" fmla="*/ -340 w 186403"/>
              <a:gd name="connsiteY3" fmla="*/ -162 h 266700"/>
              <a:gd name="connsiteX4" fmla="*/ 20710 w 186403"/>
              <a:gd name="connsiteY4" fmla="*/ -162 h 266700"/>
              <a:gd name="connsiteX5" fmla="*/ 99101 w 186403"/>
              <a:gd name="connsiteY5" fmla="*/ 124425 h 266700"/>
              <a:gd name="connsiteX6" fmla="*/ 186063 w 186403"/>
              <a:gd name="connsiteY6" fmla="*/ 266538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03" h="266700">
                <a:moveTo>
                  <a:pt x="186064" y="266538"/>
                </a:moveTo>
                <a:lnTo>
                  <a:pt x="165204" y="266538"/>
                </a:lnTo>
                <a:cubicBezTo>
                  <a:pt x="143658" y="219980"/>
                  <a:pt x="116467" y="176249"/>
                  <a:pt x="84242" y="136331"/>
                </a:cubicBezTo>
                <a:cubicBezTo>
                  <a:pt x="50511" y="94507"/>
                  <a:pt x="22101" y="48659"/>
                  <a:pt x="-340" y="-162"/>
                </a:cubicBezTo>
                <a:lnTo>
                  <a:pt x="20710" y="-162"/>
                </a:lnTo>
                <a:cubicBezTo>
                  <a:pt x="41885" y="44286"/>
                  <a:pt x="68194" y="86100"/>
                  <a:pt x="99101" y="124425"/>
                </a:cubicBezTo>
                <a:cubicBezTo>
                  <a:pt x="134106" y="167840"/>
                  <a:pt x="163337" y="215609"/>
                  <a:pt x="186063" y="266538"/>
                </a:cubicBezTo>
                <a:close/>
              </a:path>
            </a:pathLst>
          </a:custGeom>
          <a:solidFill>
            <a:srgbClr val="3F3D56"/>
          </a:solidFill>
          <a:ln w="9525" cap="flat">
            <a:noFill/>
            <a:prstDash val="solid"/>
            <a:miter/>
          </a:ln>
        </p:spPr>
        <p:txBody>
          <a:bodyPr rtlCol="0" anchor="ctr"/>
          <a:lstStyle/>
          <a:p>
            <a:endParaRPr lang="zh-CN" altLang="en-US"/>
          </a:p>
        </p:txBody>
      </p:sp>
      <p:sp>
        <p:nvSpPr>
          <p:cNvPr id="82" name="任意多边形: 形状 81">
            <a:extLst>
              <a:ext uri="{FF2B5EF4-FFF2-40B4-BE49-F238E27FC236}">
                <a16:creationId xmlns:a16="http://schemas.microsoft.com/office/drawing/2014/main" id="{D9E6F418-23EF-CDC0-4D57-26F7531BA60D}"/>
              </a:ext>
            </a:extLst>
          </p:cNvPr>
          <p:cNvSpPr/>
          <p:nvPr/>
        </p:nvSpPr>
        <p:spPr>
          <a:xfrm flipH="1">
            <a:off x="3316906" y="3909365"/>
            <a:ext cx="149923" cy="266700"/>
          </a:xfrm>
          <a:custGeom>
            <a:avLst/>
            <a:gdLst>
              <a:gd name="connsiteX0" fmla="*/ 21241 w 149923"/>
              <a:gd name="connsiteY0" fmla="*/ 0 h 266700"/>
              <a:gd name="connsiteX1" fmla="*/ 149924 w 149923"/>
              <a:gd name="connsiteY1" fmla="*/ 266700 h 266700"/>
              <a:gd name="connsiteX2" fmla="*/ 128778 w 149923"/>
              <a:gd name="connsiteY2" fmla="*/ 266700 h 266700"/>
              <a:gd name="connsiteX3" fmla="*/ 0 w 149923"/>
              <a:gd name="connsiteY3" fmla="*/ 0 h 266700"/>
              <a:gd name="connsiteX4" fmla="*/ 21241 w 149923"/>
              <a:gd name="connsiteY4" fmla="*/ 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23" h="266700">
                <a:moveTo>
                  <a:pt x="21241" y="0"/>
                </a:moveTo>
                <a:lnTo>
                  <a:pt x="149924" y="266700"/>
                </a:lnTo>
                <a:lnTo>
                  <a:pt x="128778" y="266700"/>
                </a:lnTo>
                <a:lnTo>
                  <a:pt x="0" y="0"/>
                </a:lnTo>
                <a:lnTo>
                  <a:pt x="21241" y="0"/>
                </a:lnTo>
                <a:close/>
              </a:path>
            </a:pathLst>
          </a:custGeom>
          <a:solidFill>
            <a:srgbClr val="3F3D56"/>
          </a:solidFill>
          <a:ln w="9525" cap="flat">
            <a:noFill/>
            <a:prstDash val="solid"/>
            <a:miter/>
          </a:ln>
        </p:spPr>
        <p:txBody>
          <a:bodyPr rtlCol="0" anchor="ctr"/>
          <a:lstStyle/>
          <a:p>
            <a:endParaRPr lang="zh-CN" altLang="en-US"/>
          </a:p>
        </p:txBody>
      </p:sp>
      <p:sp>
        <p:nvSpPr>
          <p:cNvPr id="96" name="任意多边形: 形状 95">
            <a:extLst>
              <a:ext uri="{FF2B5EF4-FFF2-40B4-BE49-F238E27FC236}">
                <a16:creationId xmlns:a16="http://schemas.microsoft.com/office/drawing/2014/main" id="{E881D781-5384-F9C5-9AC5-23398AF23329}"/>
              </a:ext>
            </a:extLst>
          </p:cNvPr>
          <p:cNvSpPr/>
          <p:nvPr/>
        </p:nvSpPr>
        <p:spPr>
          <a:xfrm flipH="1">
            <a:off x="1196362" y="5566295"/>
            <a:ext cx="172354" cy="450418"/>
          </a:xfrm>
          <a:custGeom>
            <a:avLst/>
            <a:gdLst>
              <a:gd name="connsiteX0" fmla="*/ 172326 w 172354"/>
              <a:gd name="connsiteY0" fmla="*/ 450418 h 450418"/>
              <a:gd name="connsiteX1" fmla="*/ 55559 w 172354"/>
              <a:gd name="connsiteY1" fmla="*/ 450418 h 450418"/>
              <a:gd name="connsiteX2" fmla="*/ 0 w 172354"/>
              <a:gd name="connsiteY2" fmla="*/ 0 h 450418"/>
              <a:gd name="connsiteX3" fmla="*/ 172355 w 172354"/>
              <a:gd name="connsiteY3" fmla="*/ 10 h 450418"/>
              <a:gd name="connsiteX4" fmla="*/ 172326 w 172354"/>
              <a:gd name="connsiteY4" fmla="*/ 450418 h 450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54" h="450418">
                <a:moveTo>
                  <a:pt x="172326" y="450418"/>
                </a:moveTo>
                <a:lnTo>
                  <a:pt x="55559" y="450418"/>
                </a:lnTo>
                <a:lnTo>
                  <a:pt x="0" y="0"/>
                </a:lnTo>
                <a:lnTo>
                  <a:pt x="172355" y="10"/>
                </a:lnTo>
                <a:lnTo>
                  <a:pt x="172326" y="450418"/>
                </a:lnTo>
                <a:close/>
              </a:path>
            </a:pathLst>
          </a:custGeom>
          <a:solidFill>
            <a:schemeClr val="accent4"/>
          </a:solidFill>
          <a:ln w="9525" cap="flat">
            <a:noFill/>
            <a:prstDash val="solid"/>
            <a:miter/>
          </a:ln>
        </p:spPr>
        <p:txBody>
          <a:bodyPr rtlCol="0" anchor="ctr"/>
          <a:lstStyle/>
          <a:p>
            <a:endParaRPr lang="zh-CN" altLang="en-US"/>
          </a:p>
        </p:txBody>
      </p:sp>
      <p:sp>
        <p:nvSpPr>
          <p:cNvPr id="97" name="任意多边形: 形状 96">
            <a:extLst>
              <a:ext uri="{FF2B5EF4-FFF2-40B4-BE49-F238E27FC236}">
                <a16:creationId xmlns:a16="http://schemas.microsoft.com/office/drawing/2014/main" id="{45B3583F-0E19-DDD5-355D-370CFE7B2F00}"/>
              </a:ext>
            </a:extLst>
          </p:cNvPr>
          <p:cNvSpPr/>
          <p:nvPr/>
        </p:nvSpPr>
        <p:spPr>
          <a:xfrm flipH="1">
            <a:off x="1166599" y="5978582"/>
            <a:ext cx="376536" cy="151330"/>
          </a:xfrm>
          <a:custGeom>
            <a:avLst/>
            <a:gdLst>
              <a:gd name="connsiteX0" fmla="*/ 376397 w 376536"/>
              <a:gd name="connsiteY0" fmla="*/ 151164 h 151330"/>
              <a:gd name="connsiteX1" fmla="*/ -134 w 376536"/>
              <a:gd name="connsiteY1" fmla="*/ 151150 h 151330"/>
              <a:gd name="connsiteX2" fmla="*/ -134 w 376536"/>
              <a:gd name="connsiteY2" fmla="*/ 146388 h 151330"/>
              <a:gd name="connsiteX3" fmla="*/ 146422 w 376536"/>
              <a:gd name="connsiteY3" fmla="*/ -166 h 151330"/>
              <a:gd name="connsiteX4" fmla="*/ 146431 w 376536"/>
              <a:gd name="connsiteY4" fmla="*/ -166 h 151330"/>
              <a:gd name="connsiteX5" fmla="*/ 376403 w 376536"/>
              <a:gd name="connsiteY5" fmla="*/ -157 h 15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536" h="151330">
                <a:moveTo>
                  <a:pt x="376397" y="151164"/>
                </a:moveTo>
                <a:lnTo>
                  <a:pt x="-134" y="151150"/>
                </a:lnTo>
                <a:lnTo>
                  <a:pt x="-134" y="146388"/>
                </a:lnTo>
                <a:cubicBezTo>
                  <a:pt x="-128" y="65450"/>
                  <a:pt x="65484" y="-162"/>
                  <a:pt x="146422" y="-166"/>
                </a:cubicBezTo>
                <a:lnTo>
                  <a:pt x="146431" y="-166"/>
                </a:lnTo>
                <a:lnTo>
                  <a:pt x="376403" y="-157"/>
                </a:lnTo>
                <a:close/>
              </a:path>
            </a:pathLst>
          </a:custGeom>
          <a:solidFill>
            <a:schemeClr val="accent3"/>
          </a:solidFill>
          <a:ln w="9525" cap="flat">
            <a:noFill/>
            <a:prstDash val="solid"/>
            <a:miter/>
          </a:ln>
        </p:spPr>
        <p:txBody>
          <a:bodyPr rtlCol="0" anchor="ctr"/>
          <a:lstStyle/>
          <a:p>
            <a:endParaRPr lang="zh-CN" altLang="en-US"/>
          </a:p>
        </p:txBody>
      </p:sp>
      <p:sp>
        <p:nvSpPr>
          <p:cNvPr id="98" name="任意多边形: 形状 97">
            <a:extLst>
              <a:ext uri="{FF2B5EF4-FFF2-40B4-BE49-F238E27FC236}">
                <a16:creationId xmlns:a16="http://schemas.microsoft.com/office/drawing/2014/main" id="{DEBBBED2-B812-D9D4-CB2E-91C72766D792}"/>
              </a:ext>
            </a:extLst>
          </p:cNvPr>
          <p:cNvSpPr/>
          <p:nvPr/>
        </p:nvSpPr>
        <p:spPr>
          <a:xfrm flipH="1">
            <a:off x="1615462" y="5566295"/>
            <a:ext cx="172354" cy="450418"/>
          </a:xfrm>
          <a:custGeom>
            <a:avLst/>
            <a:gdLst>
              <a:gd name="connsiteX0" fmla="*/ 172326 w 172354"/>
              <a:gd name="connsiteY0" fmla="*/ 450418 h 450418"/>
              <a:gd name="connsiteX1" fmla="*/ 55559 w 172354"/>
              <a:gd name="connsiteY1" fmla="*/ 450418 h 450418"/>
              <a:gd name="connsiteX2" fmla="*/ 0 w 172354"/>
              <a:gd name="connsiteY2" fmla="*/ 0 h 450418"/>
              <a:gd name="connsiteX3" fmla="*/ 172355 w 172354"/>
              <a:gd name="connsiteY3" fmla="*/ 10 h 450418"/>
              <a:gd name="connsiteX4" fmla="*/ 172326 w 172354"/>
              <a:gd name="connsiteY4" fmla="*/ 450418 h 450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54" h="450418">
                <a:moveTo>
                  <a:pt x="172326" y="450418"/>
                </a:moveTo>
                <a:lnTo>
                  <a:pt x="55559" y="450418"/>
                </a:lnTo>
                <a:lnTo>
                  <a:pt x="0" y="0"/>
                </a:lnTo>
                <a:lnTo>
                  <a:pt x="172355" y="10"/>
                </a:lnTo>
                <a:lnTo>
                  <a:pt x="172326" y="450418"/>
                </a:lnTo>
                <a:close/>
              </a:path>
            </a:pathLst>
          </a:custGeom>
          <a:solidFill>
            <a:schemeClr val="accent4"/>
          </a:solidFill>
          <a:ln w="9525" cap="flat">
            <a:noFill/>
            <a:prstDash val="solid"/>
            <a:miter/>
          </a:ln>
        </p:spPr>
        <p:txBody>
          <a:bodyPr rtlCol="0" anchor="ctr"/>
          <a:lstStyle/>
          <a:p>
            <a:endParaRPr lang="zh-CN" altLang="en-US"/>
          </a:p>
        </p:txBody>
      </p:sp>
      <p:sp>
        <p:nvSpPr>
          <p:cNvPr id="99" name="任意多边形: 形状 98">
            <a:extLst>
              <a:ext uri="{FF2B5EF4-FFF2-40B4-BE49-F238E27FC236}">
                <a16:creationId xmlns:a16="http://schemas.microsoft.com/office/drawing/2014/main" id="{EF69B79F-5A92-EF7A-442F-51B613058332}"/>
              </a:ext>
            </a:extLst>
          </p:cNvPr>
          <p:cNvSpPr/>
          <p:nvPr/>
        </p:nvSpPr>
        <p:spPr>
          <a:xfrm flipH="1">
            <a:off x="1585699" y="5978582"/>
            <a:ext cx="376536" cy="151330"/>
          </a:xfrm>
          <a:custGeom>
            <a:avLst/>
            <a:gdLst>
              <a:gd name="connsiteX0" fmla="*/ 376397 w 376536"/>
              <a:gd name="connsiteY0" fmla="*/ 151164 h 151330"/>
              <a:gd name="connsiteX1" fmla="*/ -134 w 376536"/>
              <a:gd name="connsiteY1" fmla="*/ 151150 h 151330"/>
              <a:gd name="connsiteX2" fmla="*/ -134 w 376536"/>
              <a:gd name="connsiteY2" fmla="*/ 146388 h 151330"/>
              <a:gd name="connsiteX3" fmla="*/ 146422 w 376536"/>
              <a:gd name="connsiteY3" fmla="*/ -166 h 151330"/>
              <a:gd name="connsiteX4" fmla="*/ 146431 w 376536"/>
              <a:gd name="connsiteY4" fmla="*/ -166 h 151330"/>
              <a:gd name="connsiteX5" fmla="*/ 376403 w 376536"/>
              <a:gd name="connsiteY5" fmla="*/ -157 h 15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536" h="151330">
                <a:moveTo>
                  <a:pt x="376397" y="151164"/>
                </a:moveTo>
                <a:lnTo>
                  <a:pt x="-134" y="151150"/>
                </a:lnTo>
                <a:lnTo>
                  <a:pt x="-134" y="146388"/>
                </a:lnTo>
                <a:cubicBezTo>
                  <a:pt x="-128" y="65450"/>
                  <a:pt x="65484" y="-162"/>
                  <a:pt x="146422" y="-166"/>
                </a:cubicBezTo>
                <a:lnTo>
                  <a:pt x="146431" y="-166"/>
                </a:lnTo>
                <a:lnTo>
                  <a:pt x="376403" y="-157"/>
                </a:lnTo>
                <a:close/>
              </a:path>
            </a:pathLst>
          </a:custGeom>
          <a:solidFill>
            <a:schemeClr val="accent3"/>
          </a:solidFill>
          <a:ln w="9525" cap="flat">
            <a:noFill/>
            <a:prstDash val="solid"/>
            <a:miter/>
          </a:ln>
        </p:spPr>
        <p:txBody>
          <a:bodyPr rtlCol="0" anchor="ctr"/>
          <a:lstStyle/>
          <a:p>
            <a:endParaRPr lang="zh-CN" altLang="en-US"/>
          </a:p>
        </p:txBody>
      </p:sp>
      <p:sp>
        <p:nvSpPr>
          <p:cNvPr id="100" name="任意多边形: 形状 99">
            <a:extLst>
              <a:ext uri="{FF2B5EF4-FFF2-40B4-BE49-F238E27FC236}">
                <a16:creationId xmlns:a16="http://schemas.microsoft.com/office/drawing/2014/main" id="{069DDC90-3EE3-71D4-573D-20FA2E2D20A7}"/>
              </a:ext>
            </a:extLst>
          </p:cNvPr>
          <p:cNvSpPr/>
          <p:nvPr/>
        </p:nvSpPr>
        <p:spPr>
          <a:xfrm flipH="1">
            <a:off x="1039980" y="3630281"/>
            <a:ext cx="881205" cy="2269569"/>
          </a:xfrm>
          <a:custGeom>
            <a:avLst/>
            <a:gdLst>
              <a:gd name="connsiteX0" fmla="*/ 304229 w 881205"/>
              <a:gd name="connsiteY0" fmla="*/ 0 h 2269569"/>
              <a:gd name="connsiteX1" fmla="*/ 0 w 881205"/>
              <a:gd name="connsiteY1" fmla="*/ 99241 h 2269569"/>
              <a:gd name="connsiteX2" fmla="*/ 101632 w 881205"/>
              <a:gd name="connsiteY2" fmla="*/ 2253758 h 2269569"/>
              <a:gd name="connsiteX3" fmla="*/ 336423 w 881205"/>
              <a:gd name="connsiteY3" fmla="*/ 2259569 h 2269569"/>
              <a:gd name="connsiteX4" fmla="*/ 456581 w 881205"/>
              <a:gd name="connsiteY4" fmla="*/ 740169 h 2269569"/>
              <a:gd name="connsiteX5" fmla="*/ 483870 w 881205"/>
              <a:gd name="connsiteY5" fmla="*/ 2253568 h 2269569"/>
              <a:gd name="connsiteX6" fmla="*/ 774182 w 881205"/>
              <a:gd name="connsiteY6" fmla="*/ 2269570 h 2269569"/>
              <a:gd name="connsiteX7" fmla="*/ 881206 w 881205"/>
              <a:gd name="connsiteY7" fmla="*/ 0 h 2269569"/>
              <a:gd name="connsiteX8" fmla="*/ 304229 w 881205"/>
              <a:gd name="connsiteY8" fmla="*/ 0 h 22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1205" h="2269569">
                <a:moveTo>
                  <a:pt x="304229" y="0"/>
                </a:moveTo>
                <a:lnTo>
                  <a:pt x="0" y="99241"/>
                </a:lnTo>
                <a:lnTo>
                  <a:pt x="101632" y="2253758"/>
                </a:lnTo>
                <a:lnTo>
                  <a:pt x="336423" y="2259569"/>
                </a:lnTo>
                <a:lnTo>
                  <a:pt x="456581" y="740169"/>
                </a:lnTo>
                <a:lnTo>
                  <a:pt x="483870" y="2253568"/>
                </a:lnTo>
                <a:lnTo>
                  <a:pt x="774182" y="2269570"/>
                </a:lnTo>
                <a:lnTo>
                  <a:pt x="881206" y="0"/>
                </a:lnTo>
                <a:lnTo>
                  <a:pt x="304229" y="0"/>
                </a:lnTo>
                <a:close/>
              </a:path>
            </a:pathLst>
          </a:custGeom>
          <a:solidFill>
            <a:schemeClr val="accent3"/>
          </a:solidFill>
          <a:ln w="9525" cap="flat">
            <a:noFill/>
            <a:prstDash val="solid"/>
            <a:miter/>
          </a:ln>
        </p:spPr>
        <p:txBody>
          <a:bodyPr rtlCol="0" anchor="ctr"/>
          <a:lstStyle/>
          <a:p>
            <a:endParaRPr lang="zh-CN" altLang="en-US"/>
          </a:p>
        </p:txBody>
      </p:sp>
      <p:sp>
        <p:nvSpPr>
          <p:cNvPr id="101" name="任意多边形: 形状 100">
            <a:extLst>
              <a:ext uri="{FF2B5EF4-FFF2-40B4-BE49-F238E27FC236}">
                <a16:creationId xmlns:a16="http://schemas.microsoft.com/office/drawing/2014/main" id="{CF4BF310-22D7-776D-3DC3-BB1391398F72}"/>
              </a:ext>
            </a:extLst>
          </p:cNvPr>
          <p:cNvSpPr/>
          <p:nvPr/>
        </p:nvSpPr>
        <p:spPr>
          <a:xfrm flipH="1">
            <a:off x="954591" y="2190578"/>
            <a:ext cx="966594" cy="1636991"/>
          </a:xfrm>
          <a:custGeom>
            <a:avLst/>
            <a:gdLst>
              <a:gd name="connsiteX0" fmla="*/ 98822 w 966594"/>
              <a:gd name="connsiteY0" fmla="*/ 169484 h 1636991"/>
              <a:gd name="connsiteX1" fmla="*/ 879632 w 966594"/>
              <a:gd name="connsiteY1" fmla="*/ -166 h 1636991"/>
              <a:gd name="connsiteX2" fmla="*/ 966461 w 966594"/>
              <a:gd name="connsiteY2" fmla="*/ 672156 h 1636991"/>
              <a:gd name="connsiteX3" fmla="*/ 894160 w 966594"/>
              <a:gd name="connsiteY3" fmla="*/ 993397 h 1636991"/>
              <a:gd name="connsiteX4" fmla="*/ 923120 w 966594"/>
              <a:gd name="connsiteY4" fmla="*/ 1481591 h 1636991"/>
              <a:gd name="connsiteX5" fmla="*/ -134 w 966594"/>
              <a:gd name="connsiteY5" fmla="*/ 1538776 h 1636991"/>
              <a:gd name="connsiteX6" fmla="*/ 103203 w 966594"/>
              <a:gd name="connsiteY6" fmla="*/ 590813 h 163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594" h="1636991">
                <a:moveTo>
                  <a:pt x="98822" y="169484"/>
                </a:moveTo>
                <a:lnTo>
                  <a:pt x="879632" y="-166"/>
                </a:lnTo>
                <a:lnTo>
                  <a:pt x="966461" y="672156"/>
                </a:lnTo>
                <a:lnTo>
                  <a:pt x="894160" y="993397"/>
                </a:lnTo>
                <a:lnTo>
                  <a:pt x="923120" y="1481591"/>
                </a:lnTo>
                <a:cubicBezTo>
                  <a:pt x="923120" y="1481591"/>
                  <a:pt x="305722" y="1788880"/>
                  <a:pt x="-134" y="1538776"/>
                </a:cubicBezTo>
                <a:cubicBezTo>
                  <a:pt x="-134" y="1538776"/>
                  <a:pt x="245697" y="893079"/>
                  <a:pt x="103203" y="590813"/>
                </a:cubicBezTo>
                <a:close/>
              </a:path>
            </a:pathLst>
          </a:custGeom>
          <a:solidFill>
            <a:schemeClr val="accent1"/>
          </a:solidFill>
          <a:ln w="9525" cap="flat">
            <a:noFill/>
            <a:prstDash val="solid"/>
            <a:miter/>
          </a:ln>
        </p:spPr>
        <p:txBody>
          <a:bodyPr rtlCol="0" anchor="ctr"/>
          <a:lstStyle/>
          <a:p>
            <a:endParaRPr lang="zh-CN" altLang="en-US"/>
          </a:p>
        </p:txBody>
      </p:sp>
      <p:sp>
        <p:nvSpPr>
          <p:cNvPr id="102" name="任意多边形: 形状 101">
            <a:extLst>
              <a:ext uri="{FF2B5EF4-FFF2-40B4-BE49-F238E27FC236}">
                <a16:creationId xmlns:a16="http://schemas.microsoft.com/office/drawing/2014/main" id="{6F795571-9637-D237-346F-2F434948A101}"/>
              </a:ext>
            </a:extLst>
          </p:cNvPr>
          <p:cNvSpPr/>
          <p:nvPr/>
        </p:nvSpPr>
        <p:spPr>
          <a:xfrm flipH="1">
            <a:off x="823977" y="3441926"/>
            <a:ext cx="330209" cy="493195"/>
          </a:xfrm>
          <a:custGeom>
            <a:avLst/>
            <a:gdLst>
              <a:gd name="connsiteX0" fmla="*/ 156262 w 330209"/>
              <a:gd name="connsiteY0" fmla="*/ 482262 h 493195"/>
              <a:gd name="connsiteX1" fmla="*/ 208047 w 330209"/>
              <a:gd name="connsiteY1" fmla="*/ 337747 h 493195"/>
              <a:gd name="connsiteX2" fmla="*/ 198378 w 330209"/>
              <a:gd name="connsiteY2" fmla="*/ 321230 h 493195"/>
              <a:gd name="connsiteX3" fmla="*/ 330075 w 330209"/>
              <a:gd name="connsiteY3" fmla="*/ 111022 h 493195"/>
              <a:gd name="connsiteX4" fmla="*/ 221853 w 330209"/>
              <a:gd name="connsiteY4" fmla="*/ -166 h 493195"/>
              <a:gd name="connsiteX5" fmla="*/ 40039 w 330209"/>
              <a:gd name="connsiteY5" fmla="*/ 299300 h 493195"/>
              <a:gd name="connsiteX6" fmla="*/ 24423 w 330209"/>
              <a:gd name="connsiteY6" fmla="*/ 452852 h 493195"/>
              <a:gd name="connsiteX7" fmla="*/ 156262 w 330209"/>
              <a:gd name="connsiteY7" fmla="*/ 482262 h 49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9" h="493195">
                <a:moveTo>
                  <a:pt x="156262" y="482262"/>
                </a:moveTo>
                <a:cubicBezTo>
                  <a:pt x="210469" y="456655"/>
                  <a:pt x="233653" y="391954"/>
                  <a:pt x="208047" y="337747"/>
                </a:cubicBezTo>
                <a:cubicBezTo>
                  <a:pt x="205317" y="331968"/>
                  <a:pt x="202081" y="326440"/>
                  <a:pt x="198378" y="321230"/>
                </a:cubicBezTo>
                <a:lnTo>
                  <a:pt x="330075" y="111022"/>
                </a:lnTo>
                <a:lnTo>
                  <a:pt x="221853" y="-166"/>
                </a:lnTo>
                <a:lnTo>
                  <a:pt x="40039" y="299300"/>
                </a:lnTo>
                <a:cubicBezTo>
                  <a:pt x="-6675" y="337390"/>
                  <a:pt x="-13667" y="406138"/>
                  <a:pt x="24423" y="452852"/>
                </a:cubicBezTo>
                <a:cubicBezTo>
                  <a:pt x="56295" y="491941"/>
                  <a:pt x="110799" y="504099"/>
                  <a:pt x="156262" y="482262"/>
                </a:cubicBezTo>
                <a:close/>
              </a:path>
            </a:pathLst>
          </a:custGeom>
          <a:solidFill>
            <a:schemeClr val="accent4"/>
          </a:solidFill>
          <a:ln w="9525" cap="flat">
            <a:noFill/>
            <a:prstDash val="solid"/>
            <a:miter/>
          </a:ln>
        </p:spPr>
        <p:txBody>
          <a:bodyPr rtlCol="0" anchor="ctr"/>
          <a:lstStyle/>
          <a:p>
            <a:endParaRPr lang="zh-CN" altLang="en-US"/>
          </a:p>
        </p:txBody>
      </p:sp>
      <p:sp>
        <p:nvSpPr>
          <p:cNvPr id="103" name="任意多边形: 形状 102">
            <a:extLst>
              <a:ext uri="{FF2B5EF4-FFF2-40B4-BE49-F238E27FC236}">
                <a16:creationId xmlns:a16="http://schemas.microsoft.com/office/drawing/2014/main" id="{A18520AB-478A-D2AD-B35A-204D237C205C}"/>
              </a:ext>
            </a:extLst>
          </p:cNvPr>
          <p:cNvSpPr/>
          <p:nvPr/>
        </p:nvSpPr>
        <p:spPr>
          <a:xfrm flipH="1">
            <a:off x="567423" y="2194155"/>
            <a:ext cx="603038" cy="1497755"/>
          </a:xfrm>
          <a:custGeom>
            <a:avLst/>
            <a:gdLst>
              <a:gd name="connsiteX0" fmla="*/ -134 w 603038"/>
              <a:gd name="connsiteY0" fmla="*/ 135958 h 1497755"/>
              <a:gd name="connsiteX1" fmla="*/ 121651 w 603038"/>
              <a:gd name="connsiteY1" fmla="*/ 3513 h 1497755"/>
              <a:gd name="connsiteX2" fmla="*/ 368213 w 603038"/>
              <a:gd name="connsiteY2" fmla="*/ 200443 h 1497755"/>
              <a:gd name="connsiteX3" fmla="*/ 602904 w 603038"/>
              <a:gd name="connsiteY3" fmla="*/ 939926 h 1497755"/>
              <a:gd name="connsiteX4" fmla="*/ 313393 w 603038"/>
              <a:gd name="connsiteY4" fmla="*/ 1497589 h 1497755"/>
              <a:gd name="connsiteX5" fmla="*/ 88554 w 603038"/>
              <a:gd name="connsiteY5" fmla="*/ 1397126 h 1497755"/>
              <a:gd name="connsiteX6" fmla="*/ 313393 w 603038"/>
              <a:gd name="connsiteY6" fmla="*/ 935989 h 1497755"/>
              <a:gd name="connsiteX7" fmla="*/ 75466 w 603038"/>
              <a:gd name="connsiteY7" fmla="*/ 594492 h 149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038" h="1497755">
                <a:moveTo>
                  <a:pt x="-134" y="135958"/>
                </a:moveTo>
                <a:lnTo>
                  <a:pt x="121651" y="3513"/>
                </a:lnTo>
                <a:cubicBezTo>
                  <a:pt x="121651" y="3513"/>
                  <a:pt x="257346" y="-43741"/>
                  <a:pt x="368213" y="200443"/>
                </a:cubicBezTo>
                <a:cubicBezTo>
                  <a:pt x="479079" y="444627"/>
                  <a:pt x="602904" y="939926"/>
                  <a:pt x="602904" y="939926"/>
                </a:cubicBezTo>
                <a:lnTo>
                  <a:pt x="313393" y="1497589"/>
                </a:lnTo>
                <a:lnTo>
                  <a:pt x="88554" y="1397126"/>
                </a:lnTo>
                <a:lnTo>
                  <a:pt x="313393" y="935989"/>
                </a:lnTo>
                <a:lnTo>
                  <a:pt x="75466" y="594492"/>
                </a:lnTo>
                <a:close/>
              </a:path>
            </a:pathLst>
          </a:custGeom>
          <a:solidFill>
            <a:schemeClr val="accent1"/>
          </a:solidFill>
          <a:ln w="9525" cap="flat">
            <a:noFill/>
            <a:prstDash val="solid"/>
            <a:miter/>
          </a:ln>
        </p:spPr>
        <p:txBody>
          <a:bodyPr rtlCol="0" anchor="ctr"/>
          <a:lstStyle/>
          <a:p>
            <a:endParaRPr lang="zh-CN" altLang="en-US"/>
          </a:p>
        </p:txBody>
      </p:sp>
      <p:sp>
        <p:nvSpPr>
          <p:cNvPr id="104" name="任意多边形: 形状 103">
            <a:extLst>
              <a:ext uri="{FF2B5EF4-FFF2-40B4-BE49-F238E27FC236}">
                <a16:creationId xmlns:a16="http://schemas.microsoft.com/office/drawing/2014/main" id="{FE0790C3-6832-6C6B-EB0E-6A0EFAA52F7A}"/>
              </a:ext>
            </a:extLst>
          </p:cNvPr>
          <p:cNvSpPr/>
          <p:nvPr/>
        </p:nvSpPr>
        <p:spPr>
          <a:xfrm rot="1719790" flipH="1">
            <a:off x="1237831" y="1659588"/>
            <a:ext cx="506904" cy="506904"/>
          </a:xfrm>
          <a:custGeom>
            <a:avLst/>
            <a:gdLst>
              <a:gd name="connsiteX0" fmla="*/ 506771 w 506904"/>
              <a:gd name="connsiteY0" fmla="*/ 253286 h 506904"/>
              <a:gd name="connsiteX1" fmla="*/ 253318 w 506904"/>
              <a:gd name="connsiteY1" fmla="*/ 506738 h 506904"/>
              <a:gd name="connsiteX2" fmla="*/ -134 w 506904"/>
              <a:gd name="connsiteY2" fmla="*/ 253286 h 506904"/>
              <a:gd name="connsiteX3" fmla="*/ 253318 w 506904"/>
              <a:gd name="connsiteY3" fmla="*/ -166 h 506904"/>
              <a:gd name="connsiteX4" fmla="*/ 506771 w 506904"/>
              <a:gd name="connsiteY4" fmla="*/ 253286 h 506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904" h="506904">
                <a:moveTo>
                  <a:pt x="506771" y="253286"/>
                </a:moveTo>
                <a:cubicBezTo>
                  <a:pt x="506771" y="393264"/>
                  <a:pt x="393296" y="506738"/>
                  <a:pt x="253318" y="506738"/>
                </a:cubicBezTo>
                <a:cubicBezTo>
                  <a:pt x="113340" y="506738"/>
                  <a:pt x="-134" y="393264"/>
                  <a:pt x="-134" y="253286"/>
                </a:cubicBezTo>
                <a:cubicBezTo>
                  <a:pt x="-134" y="113308"/>
                  <a:pt x="113340" y="-166"/>
                  <a:pt x="253318" y="-166"/>
                </a:cubicBezTo>
                <a:cubicBezTo>
                  <a:pt x="393296" y="-166"/>
                  <a:pt x="506771" y="113308"/>
                  <a:pt x="506771" y="253286"/>
                </a:cubicBezTo>
                <a:close/>
              </a:path>
            </a:pathLst>
          </a:custGeom>
          <a:solidFill>
            <a:schemeClr val="accent4"/>
          </a:solidFill>
          <a:ln w="9525" cap="flat">
            <a:noFill/>
            <a:prstDash val="solid"/>
            <a:miter/>
          </a:ln>
        </p:spPr>
        <p:txBody>
          <a:bodyPr rtlCol="0" anchor="ctr"/>
          <a:lstStyle/>
          <a:p>
            <a:endParaRPr lang="zh-CN" altLang="en-US"/>
          </a:p>
        </p:txBody>
      </p:sp>
      <p:sp>
        <p:nvSpPr>
          <p:cNvPr id="105" name="任意多边形: 形状 104">
            <a:extLst>
              <a:ext uri="{FF2B5EF4-FFF2-40B4-BE49-F238E27FC236}">
                <a16:creationId xmlns:a16="http://schemas.microsoft.com/office/drawing/2014/main" id="{22F9D9DA-E7E5-E96E-C439-915007D9198E}"/>
              </a:ext>
            </a:extLst>
          </p:cNvPr>
          <p:cNvSpPr/>
          <p:nvPr/>
        </p:nvSpPr>
        <p:spPr>
          <a:xfrm flipH="1">
            <a:off x="1189786" y="1569653"/>
            <a:ext cx="575540" cy="455805"/>
          </a:xfrm>
          <a:custGeom>
            <a:avLst/>
            <a:gdLst>
              <a:gd name="connsiteX0" fmla="*/ 512285 w 575540"/>
              <a:gd name="connsiteY0" fmla="*/ 140598 h 455805"/>
              <a:gd name="connsiteX1" fmla="*/ 524572 w 575540"/>
              <a:gd name="connsiteY1" fmla="*/ 115868 h 455805"/>
              <a:gd name="connsiteX2" fmla="*/ 462745 w 575540"/>
              <a:gd name="connsiteY2" fmla="*/ 85150 h 455805"/>
              <a:gd name="connsiteX3" fmla="*/ 271123 w 575540"/>
              <a:gd name="connsiteY3" fmla="*/ 5360 h 455805"/>
              <a:gd name="connsiteX4" fmla="*/ 92177 w 575540"/>
              <a:gd name="connsiteY4" fmla="*/ 55212 h 455805"/>
              <a:gd name="connsiteX5" fmla="*/ 30507 w 575540"/>
              <a:gd name="connsiteY5" fmla="*/ 86242 h 455805"/>
              <a:gd name="connsiteX6" fmla="*/ 61459 w 575540"/>
              <a:gd name="connsiteY6" fmla="*/ 117038 h 455805"/>
              <a:gd name="connsiteX7" fmla="*/ 5932 w 575540"/>
              <a:gd name="connsiteY7" fmla="*/ 135703 h 455805"/>
              <a:gd name="connsiteX8" fmla="*/ 43028 w 575540"/>
              <a:gd name="connsiteY8" fmla="*/ 154134 h 455805"/>
              <a:gd name="connsiteX9" fmla="*/ -134 w 575540"/>
              <a:gd name="connsiteY9" fmla="*/ 178942 h 455805"/>
              <a:gd name="connsiteX10" fmla="*/ 23101 w 575540"/>
              <a:gd name="connsiteY10" fmla="*/ 306119 h 455805"/>
              <a:gd name="connsiteX11" fmla="*/ 135883 w 575540"/>
              <a:gd name="connsiteY11" fmla="*/ 246522 h 455805"/>
              <a:gd name="connsiteX12" fmla="*/ 345781 w 575540"/>
              <a:gd name="connsiteY12" fmla="*/ 227467 h 455805"/>
              <a:gd name="connsiteX13" fmla="*/ 463680 w 575540"/>
              <a:gd name="connsiteY13" fmla="*/ 455639 h 455805"/>
              <a:gd name="connsiteX14" fmla="*/ 531369 w 575540"/>
              <a:gd name="connsiteY14" fmla="*/ 396981 h 455805"/>
              <a:gd name="connsiteX15" fmla="*/ 512285 w 575540"/>
              <a:gd name="connsiteY15" fmla="*/ 140598 h 45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540" h="455805">
                <a:moveTo>
                  <a:pt x="512285" y="140598"/>
                </a:moveTo>
                <a:lnTo>
                  <a:pt x="524572" y="115868"/>
                </a:lnTo>
                <a:lnTo>
                  <a:pt x="462745" y="85150"/>
                </a:lnTo>
                <a:cubicBezTo>
                  <a:pt x="462745" y="85150"/>
                  <a:pt x="394541" y="-25826"/>
                  <a:pt x="271123" y="5360"/>
                </a:cubicBezTo>
                <a:cubicBezTo>
                  <a:pt x="147705" y="36547"/>
                  <a:pt x="92177" y="55212"/>
                  <a:pt x="92177" y="55212"/>
                </a:cubicBezTo>
                <a:lnTo>
                  <a:pt x="30507" y="86242"/>
                </a:lnTo>
                <a:lnTo>
                  <a:pt x="61459" y="117038"/>
                </a:lnTo>
                <a:lnTo>
                  <a:pt x="5932" y="135703"/>
                </a:lnTo>
                <a:lnTo>
                  <a:pt x="43028" y="154134"/>
                </a:lnTo>
                <a:lnTo>
                  <a:pt x="-134" y="178942"/>
                </a:lnTo>
                <a:lnTo>
                  <a:pt x="23101" y="306119"/>
                </a:lnTo>
                <a:cubicBezTo>
                  <a:pt x="23101" y="306119"/>
                  <a:pt x="61692" y="209660"/>
                  <a:pt x="135883" y="246522"/>
                </a:cubicBezTo>
                <a:cubicBezTo>
                  <a:pt x="210075" y="283383"/>
                  <a:pt x="345781" y="227467"/>
                  <a:pt x="345781" y="227467"/>
                </a:cubicBezTo>
                <a:lnTo>
                  <a:pt x="463680" y="455639"/>
                </a:lnTo>
                <a:cubicBezTo>
                  <a:pt x="463680" y="455639"/>
                  <a:pt x="488003" y="375653"/>
                  <a:pt x="531369" y="396981"/>
                </a:cubicBezTo>
                <a:cubicBezTo>
                  <a:pt x="531370" y="396981"/>
                  <a:pt x="642158" y="220543"/>
                  <a:pt x="512285" y="140598"/>
                </a:cubicBezTo>
                <a:close/>
              </a:path>
            </a:pathLst>
          </a:custGeom>
          <a:solidFill>
            <a:schemeClr val="accent3"/>
          </a:solidFill>
          <a:ln w="9525" cap="flat">
            <a:noFill/>
            <a:prstDash val="solid"/>
            <a:miter/>
          </a:ln>
        </p:spPr>
        <p:txBody>
          <a:bodyPr rtlCol="0" anchor="ctr"/>
          <a:lstStyle/>
          <a:p>
            <a:endParaRPr lang="zh-CN" altLang="en-US"/>
          </a:p>
        </p:txBody>
      </p:sp>
      <p:sp>
        <p:nvSpPr>
          <p:cNvPr id="106" name="任意多边形: 形状 105">
            <a:extLst>
              <a:ext uri="{FF2B5EF4-FFF2-40B4-BE49-F238E27FC236}">
                <a16:creationId xmlns:a16="http://schemas.microsoft.com/office/drawing/2014/main" id="{B607A8CE-88C9-E5CC-50F7-41557F1FE5EC}"/>
              </a:ext>
            </a:extLst>
          </p:cNvPr>
          <p:cNvSpPr/>
          <p:nvPr/>
        </p:nvSpPr>
        <p:spPr>
          <a:xfrm flipH="1">
            <a:off x="2489317" y="2686656"/>
            <a:ext cx="507487" cy="275505"/>
          </a:xfrm>
          <a:custGeom>
            <a:avLst/>
            <a:gdLst>
              <a:gd name="connsiteX0" fmla="*/ 21152 w 507487"/>
              <a:gd name="connsiteY0" fmla="*/ 173729 h 275505"/>
              <a:gd name="connsiteX1" fmla="*/ 172784 w 507487"/>
              <a:gd name="connsiteY1" fmla="*/ 197684 h 275505"/>
              <a:gd name="connsiteX2" fmla="*/ 187211 w 507487"/>
              <a:gd name="connsiteY2" fmla="*/ 185108 h 275505"/>
              <a:gd name="connsiteX3" fmla="*/ 418273 w 507487"/>
              <a:gd name="connsiteY3" fmla="*/ 275339 h 275505"/>
              <a:gd name="connsiteX4" fmla="*/ 507354 w 507487"/>
              <a:gd name="connsiteY4" fmla="*/ 148297 h 275505"/>
              <a:gd name="connsiteX5" fmla="*/ 179259 w 507487"/>
              <a:gd name="connsiteY5" fmla="*/ 25456 h 275505"/>
              <a:gd name="connsiteX6" fmla="*/ 25486 w 507487"/>
              <a:gd name="connsiteY6" fmla="*/ 38720 h 275505"/>
              <a:gd name="connsiteX7" fmla="*/ 21152 w 507487"/>
              <a:gd name="connsiteY7" fmla="*/ 173729 h 275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487" h="275505">
                <a:moveTo>
                  <a:pt x="21152" y="173729"/>
                </a:moveTo>
                <a:cubicBezTo>
                  <a:pt x="56409" y="222216"/>
                  <a:pt x="124297" y="232941"/>
                  <a:pt x="172784" y="197684"/>
                </a:cubicBezTo>
                <a:cubicBezTo>
                  <a:pt x="177954" y="193925"/>
                  <a:pt x="182782" y="189716"/>
                  <a:pt x="187211" y="185108"/>
                </a:cubicBezTo>
                <a:lnTo>
                  <a:pt x="418273" y="275339"/>
                </a:lnTo>
                <a:lnTo>
                  <a:pt x="507354" y="148297"/>
                </a:lnTo>
                <a:lnTo>
                  <a:pt x="179259" y="25456"/>
                </a:lnTo>
                <a:cubicBezTo>
                  <a:pt x="133133" y="-13345"/>
                  <a:pt x="64286" y="-7407"/>
                  <a:pt x="25486" y="38720"/>
                </a:cubicBezTo>
                <a:cubicBezTo>
                  <a:pt x="-6981" y="77315"/>
                  <a:pt x="-8772" y="133131"/>
                  <a:pt x="21152" y="173729"/>
                </a:cubicBezTo>
                <a:close/>
              </a:path>
            </a:pathLst>
          </a:custGeom>
          <a:solidFill>
            <a:schemeClr val="accent4"/>
          </a:solidFill>
          <a:ln w="9525" cap="flat">
            <a:noFill/>
            <a:prstDash val="solid"/>
            <a:miter/>
          </a:ln>
        </p:spPr>
        <p:txBody>
          <a:bodyPr rtlCol="0" anchor="ctr"/>
          <a:lstStyle/>
          <a:p>
            <a:endParaRPr lang="zh-CN" altLang="en-US"/>
          </a:p>
        </p:txBody>
      </p:sp>
      <p:sp>
        <p:nvSpPr>
          <p:cNvPr id="107" name="任意多边形: 形状 106">
            <a:extLst>
              <a:ext uri="{FF2B5EF4-FFF2-40B4-BE49-F238E27FC236}">
                <a16:creationId xmlns:a16="http://schemas.microsoft.com/office/drawing/2014/main" id="{88659F07-700F-3E35-3D6A-DD2D208B32AC}"/>
              </a:ext>
            </a:extLst>
          </p:cNvPr>
          <p:cNvSpPr/>
          <p:nvPr/>
        </p:nvSpPr>
        <p:spPr>
          <a:xfrm flipH="1">
            <a:off x="1664907" y="2360000"/>
            <a:ext cx="1069697" cy="782125"/>
          </a:xfrm>
          <a:custGeom>
            <a:avLst/>
            <a:gdLst>
              <a:gd name="connsiteX0" fmla="*/ 1047466 w 1069697"/>
              <a:gd name="connsiteY0" fmla="*/ 95160 h 782125"/>
              <a:gd name="connsiteX1" fmla="*/ 912241 w 1069697"/>
              <a:gd name="connsiteY1" fmla="*/ 63 h 782125"/>
              <a:gd name="connsiteX2" fmla="*/ 791566 w 1069697"/>
              <a:gd name="connsiteY2" fmla="*/ 120737 h 782125"/>
              <a:gd name="connsiteX3" fmla="*/ 450279 w 1069697"/>
              <a:gd name="connsiteY3" fmla="*/ 462025 h 782125"/>
              <a:gd name="connsiteX4" fmla="*/ 69279 w 1069697"/>
              <a:gd name="connsiteY4" fmla="*/ 319150 h 782125"/>
              <a:gd name="connsiteX5" fmla="*/ -134 w 1069697"/>
              <a:gd name="connsiteY5" fmla="*/ 575610 h 782125"/>
              <a:gd name="connsiteX6" fmla="*/ 442666 w 1069697"/>
              <a:gd name="connsiteY6" fmla="*/ 781960 h 782125"/>
              <a:gd name="connsiteX7" fmla="*/ 1069564 w 1069697"/>
              <a:gd name="connsiteY7" fmla="*/ 363287 h 78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697" h="782125">
                <a:moveTo>
                  <a:pt x="1047466" y="95160"/>
                </a:moveTo>
                <a:lnTo>
                  <a:pt x="912241" y="63"/>
                </a:lnTo>
                <a:cubicBezTo>
                  <a:pt x="912241" y="63"/>
                  <a:pt x="904253" y="-11000"/>
                  <a:pt x="791566" y="120737"/>
                </a:cubicBezTo>
                <a:cubicBezTo>
                  <a:pt x="678879" y="252475"/>
                  <a:pt x="450279" y="462025"/>
                  <a:pt x="450279" y="462025"/>
                </a:cubicBezTo>
                <a:lnTo>
                  <a:pt x="69279" y="319150"/>
                </a:lnTo>
                <a:lnTo>
                  <a:pt x="-134" y="575610"/>
                </a:lnTo>
                <a:lnTo>
                  <a:pt x="442666" y="781960"/>
                </a:lnTo>
                <a:lnTo>
                  <a:pt x="1069564" y="363287"/>
                </a:lnTo>
                <a:close/>
              </a:path>
            </a:pathLst>
          </a:custGeom>
          <a:solidFill>
            <a:schemeClr val="accent1"/>
          </a:solidFill>
          <a:ln w="9525" cap="flat">
            <a:noFill/>
            <a:prstDash val="solid"/>
            <a:miter/>
          </a:ln>
        </p:spPr>
        <p:txBody>
          <a:bodyPr rtlCol="0" anchor="ctr"/>
          <a:lstStyle/>
          <a:p>
            <a:endParaRPr lang="zh-CN" altLang="en-US"/>
          </a:p>
        </p:txBody>
      </p:sp>
      <p:sp>
        <p:nvSpPr>
          <p:cNvPr id="108" name="任意多边形: 形状 107">
            <a:extLst>
              <a:ext uri="{FF2B5EF4-FFF2-40B4-BE49-F238E27FC236}">
                <a16:creationId xmlns:a16="http://schemas.microsoft.com/office/drawing/2014/main" id="{44089708-4D65-5211-428C-35ACF253818F}"/>
              </a:ext>
            </a:extLst>
          </p:cNvPr>
          <p:cNvSpPr/>
          <p:nvPr/>
        </p:nvSpPr>
        <p:spPr>
          <a:xfrm flipH="1">
            <a:off x="551766" y="6113078"/>
            <a:ext cx="2200275" cy="19050"/>
          </a:xfrm>
          <a:custGeom>
            <a:avLst/>
            <a:gdLst>
              <a:gd name="connsiteX0" fmla="*/ 2190616 w 2200275"/>
              <a:gd name="connsiteY0" fmla="*/ 18884 h 19050"/>
              <a:gd name="connsiteX1" fmla="*/ 9391 w 2200275"/>
              <a:gd name="connsiteY1" fmla="*/ 18884 h 19050"/>
              <a:gd name="connsiteX2" fmla="*/ -134 w 2200275"/>
              <a:gd name="connsiteY2" fmla="*/ 9359 h 19050"/>
              <a:gd name="connsiteX3" fmla="*/ 9391 w 2200275"/>
              <a:gd name="connsiteY3" fmla="*/ -166 h 19050"/>
              <a:gd name="connsiteX4" fmla="*/ 2190616 w 2200275"/>
              <a:gd name="connsiteY4" fmla="*/ -166 h 19050"/>
              <a:gd name="connsiteX5" fmla="*/ 2200141 w 2200275"/>
              <a:gd name="connsiteY5" fmla="*/ 9359 h 19050"/>
              <a:gd name="connsiteX6" fmla="*/ 2190616 w 2200275"/>
              <a:gd name="connsiteY6" fmla="*/ 1888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0275" h="19050">
                <a:moveTo>
                  <a:pt x="2190616" y="18884"/>
                </a:moveTo>
                <a:lnTo>
                  <a:pt x="9391" y="18884"/>
                </a:lnTo>
                <a:cubicBezTo>
                  <a:pt x="4130" y="18884"/>
                  <a:pt x="-134" y="14620"/>
                  <a:pt x="-134" y="9359"/>
                </a:cubicBezTo>
                <a:cubicBezTo>
                  <a:pt x="-134" y="4098"/>
                  <a:pt x="4130" y="-166"/>
                  <a:pt x="9391" y="-166"/>
                </a:cubicBezTo>
                <a:lnTo>
                  <a:pt x="2190616" y="-166"/>
                </a:lnTo>
                <a:cubicBezTo>
                  <a:pt x="2195876" y="-166"/>
                  <a:pt x="2200141" y="4098"/>
                  <a:pt x="2200141" y="9359"/>
                </a:cubicBezTo>
                <a:cubicBezTo>
                  <a:pt x="2200141" y="14620"/>
                  <a:pt x="2195876" y="18884"/>
                  <a:pt x="2190616" y="18884"/>
                </a:cubicBezTo>
                <a:close/>
              </a:path>
            </a:pathLst>
          </a:custGeom>
          <a:solidFill>
            <a:schemeClr val="accent4"/>
          </a:solidFill>
          <a:ln w="9525" cap="flat">
            <a:noFill/>
            <a:prstDash val="solid"/>
            <a:miter/>
          </a:ln>
        </p:spPr>
        <p:txBody>
          <a:bodyPr rtlCol="0" anchor="ctr"/>
          <a:lstStyle/>
          <a:p>
            <a:endParaRPr lang="zh-CN" altLang="en-US"/>
          </a:p>
        </p:txBody>
      </p:sp>
      <p:sp>
        <p:nvSpPr>
          <p:cNvPr id="110" name="矩形: 一个圆顶角，剪去另一个顶角 109">
            <a:extLst>
              <a:ext uri="{FF2B5EF4-FFF2-40B4-BE49-F238E27FC236}">
                <a16:creationId xmlns:a16="http://schemas.microsoft.com/office/drawing/2014/main" id="{A527F3B6-C443-4B92-E82A-5A2182F39693}"/>
              </a:ext>
            </a:extLst>
          </p:cNvPr>
          <p:cNvSpPr/>
          <p:nvPr/>
        </p:nvSpPr>
        <p:spPr>
          <a:xfrm>
            <a:off x="3896139" y="1261831"/>
            <a:ext cx="6721061" cy="790924"/>
          </a:xfrm>
          <a:prstGeom prst="snipRoundRect">
            <a:avLst>
              <a:gd name="adj1" fmla="val 10053"/>
              <a:gd name="adj2" fmla="val 16667"/>
            </a:avLst>
          </a:prstGeom>
          <a:solidFill>
            <a:schemeClr val="accent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矩形 111">
            <a:extLst>
              <a:ext uri="{FF2B5EF4-FFF2-40B4-BE49-F238E27FC236}">
                <a16:creationId xmlns:a16="http://schemas.microsoft.com/office/drawing/2014/main" id="{8D75EE67-A5FA-B348-CD13-408EDFFD438B}"/>
              </a:ext>
            </a:extLst>
          </p:cNvPr>
          <p:cNvSpPr/>
          <p:nvPr/>
        </p:nvSpPr>
        <p:spPr>
          <a:xfrm>
            <a:off x="3955774" y="959443"/>
            <a:ext cx="1133062" cy="455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文本框 112">
            <a:extLst>
              <a:ext uri="{FF2B5EF4-FFF2-40B4-BE49-F238E27FC236}">
                <a16:creationId xmlns:a16="http://schemas.microsoft.com/office/drawing/2014/main" id="{626A1A7F-FFD3-AE00-1021-676565BEB0F4}"/>
              </a:ext>
            </a:extLst>
          </p:cNvPr>
          <p:cNvSpPr txBox="1"/>
          <p:nvPr/>
        </p:nvSpPr>
        <p:spPr>
          <a:xfrm>
            <a:off x="4079700" y="996845"/>
            <a:ext cx="914400" cy="380999"/>
          </a:xfrm>
          <a:prstGeom prst="rect">
            <a:avLst/>
          </a:prstGeom>
          <a:noFill/>
        </p:spPr>
        <p:txBody>
          <a:bodyPr wrap="none" lIns="0" tIns="0" rIns="0" bIns="0" rtlCol="0">
            <a:noAutofit/>
          </a:bodyPr>
          <a:lstStyle/>
          <a:p>
            <a:pPr algn="l">
              <a:lnSpc>
                <a:spcPct val="120000"/>
              </a:lnSpc>
            </a:pPr>
            <a:r>
              <a:rPr lang="zh-CN" altLang="en-US" dirty="0">
                <a:solidFill>
                  <a:schemeClr val="bg1"/>
                </a:solidFill>
                <a:latin typeface="+mn-ea"/>
              </a:rPr>
              <a:t>技术价值</a:t>
            </a:r>
          </a:p>
        </p:txBody>
      </p:sp>
      <p:sp>
        <p:nvSpPr>
          <p:cNvPr id="114" name="文本框 113">
            <a:extLst>
              <a:ext uri="{FF2B5EF4-FFF2-40B4-BE49-F238E27FC236}">
                <a16:creationId xmlns:a16="http://schemas.microsoft.com/office/drawing/2014/main" id="{2F3E0F7A-950E-FF87-F743-AB5BC4C0A70D}"/>
              </a:ext>
            </a:extLst>
          </p:cNvPr>
          <p:cNvSpPr txBox="1"/>
          <p:nvPr/>
        </p:nvSpPr>
        <p:spPr>
          <a:xfrm>
            <a:off x="4079700" y="1417223"/>
            <a:ext cx="6613700" cy="527549"/>
          </a:xfrm>
          <a:prstGeom prst="rect">
            <a:avLst/>
          </a:prstGeom>
          <a:noFill/>
        </p:spPr>
        <p:txBody>
          <a:bodyPr wrap="none" lIns="0" tIns="0" rIns="0" bIns="0" rtlCol="0">
            <a:noAutofit/>
          </a:bodyPr>
          <a:lstStyle/>
          <a:p>
            <a:pPr algn="l">
              <a:lnSpc>
                <a:spcPct val="120000"/>
              </a:lnSpc>
            </a:pPr>
            <a:r>
              <a:rPr lang="zh-CN" altLang="en-US" sz="1400" dirty="0">
                <a:latin typeface="+mn-ea"/>
              </a:rPr>
              <a:t>提升技术能力的复用性和创新实效性，低代码平台模块化的组件具有高度的通用性，</a:t>
            </a:r>
            <a:endParaRPr lang="en-US" altLang="zh-CN" sz="1400" dirty="0">
              <a:latin typeface="+mn-ea"/>
            </a:endParaRPr>
          </a:p>
          <a:p>
            <a:pPr algn="l">
              <a:lnSpc>
                <a:spcPct val="120000"/>
              </a:lnSpc>
            </a:pPr>
            <a:r>
              <a:rPr lang="zh-CN" altLang="en-US" sz="1400" dirty="0">
                <a:latin typeface="+mn-ea"/>
              </a:rPr>
              <a:t>实现了业务和技术人员的无障碍沟通。</a:t>
            </a:r>
          </a:p>
        </p:txBody>
      </p:sp>
      <p:sp>
        <p:nvSpPr>
          <p:cNvPr id="115" name="矩形: 一个圆顶角，剪去另一个顶角 114">
            <a:extLst>
              <a:ext uri="{FF2B5EF4-FFF2-40B4-BE49-F238E27FC236}">
                <a16:creationId xmlns:a16="http://schemas.microsoft.com/office/drawing/2014/main" id="{6A8B4A86-1B28-FF4E-1980-64F7C2418F9A}"/>
              </a:ext>
            </a:extLst>
          </p:cNvPr>
          <p:cNvSpPr/>
          <p:nvPr/>
        </p:nvSpPr>
        <p:spPr>
          <a:xfrm>
            <a:off x="3896139" y="2618169"/>
            <a:ext cx="6721061" cy="790924"/>
          </a:xfrm>
          <a:prstGeom prst="snipRoundRect">
            <a:avLst>
              <a:gd name="adj1" fmla="val 10053"/>
              <a:gd name="adj2" fmla="val 16667"/>
            </a:avLst>
          </a:prstGeom>
          <a:solidFill>
            <a:schemeClr val="accent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a:extLst>
              <a:ext uri="{FF2B5EF4-FFF2-40B4-BE49-F238E27FC236}">
                <a16:creationId xmlns:a16="http://schemas.microsoft.com/office/drawing/2014/main" id="{56FFA005-D53C-A697-3AB4-24D76109574C}"/>
              </a:ext>
            </a:extLst>
          </p:cNvPr>
          <p:cNvSpPr/>
          <p:nvPr/>
        </p:nvSpPr>
        <p:spPr>
          <a:xfrm>
            <a:off x="3955774" y="2315781"/>
            <a:ext cx="1133062" cy="455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文本框 116">
            <a:extLst>
              <a:ext uri="{FF2B5EF4-FFF2-40B4-BE49-F238E27FC236}">
                <a16:creationId xmlns:a16="http://schemas.microsoft.com/office/drawing/2014/main" id="{AB0161A7-5CEB-7D91-33F9-F6830ABFE895}"/>
              </a:ext>
            </a:extLst>
          </p:cNvPr>
          <p:cNvSpPr txBox="1"/>
          <p:nvPr/>
        </p:nvSpPr>
        <p:spPr>
          <a:xfrm>
            <a:off x="4079700" y="2353183"/>
            <a:ext cx="914400" cy="380999"/>
          </a:xfrm>
          <a:prstGeom prst="rect">
            <a:avLst/>
          </a:prstGeom>
          <a:noFill/>
        </p:spPr>
        <p:txBody>
          <a:bodyPr wrap="none" lIns="0" tIns="0" rIns="0" bIns="0" rtlCol="0">
            <a:noAutofit/>
          </a:bodyPr>
          <a:lstStyle/>
          <a:p>
            <a:pPr algn="l">
              <a:lnSpc>
                <a:spcPct val="120000"/>
              </a:lnSpc>
            </a:pPr>
            <a:r>
              <a:rPr lang="zh-CN" altLang="en-US" dirty="0">
                <a:solidFill>
                  <a:schemeClr val="bg1"/>
                </a:solidFill>
                <a:latin typeface="+mn-ea"/>
              </a:rPr>
              <a:t>商业价值</a:t>
            </a:r>
          </a:p>
        </p:txBody>
      </p:sp>
      <p:sp>
        <p:nvSpPr>
          <p:cNvPr id="118" name="文本框 117">
            <a:extLst>
              <a:ext uri="{FF2B5EF4-FFF2-40B4-BE49-F238E27FC236}">
                <a16:creationId xmlns:a16="http://schemas.microsoft.com/office/drawing/2014/main" id="{B6EC5C8C-33CB-F963-707A-48BBBF18808B}"/>
              </a:ext>
            </a:extLst>
          </p:cNvPr>
          <p:cNvSpPr txBox="1"/>
          <p:nvPr/>
        </p:nvSpPr>
        <p:spPr>
          <a:xfrm>
            <a:off x="4079700" y="2773561"/>
            <a:ext cx="6613700" cy="527549"/>
          </a:xfrm>
          <a:prstGeom prst="rect">
            <a:avLst/>
          </a:prstGeom>
          <a:noFill/>
        </p:spPr>
        <p:txBody>
          <a:bodyPr wrap="none" lIns="0" tIns="0" rIns="0" bIns="0" rtlCol="0">
            <a:noAutofit/>
          </a:bodyPr>
          <a:lstStyle/>
          <a:p>
            <a:pPr algn="l">
              <a:lnSpc>
                <a:spcPct val="120000"/>
              </a:lnSpc>
            </a:pPr>
            <a:r>
              <a:rPr lang="zh-CN" altLang="en-US" sz="1400" dirty="0">
                <a:latin typeface="+mn-ea"/>
              </a:rPr>
              <a:t>降低企业对技术人员的依赖，可以让企业再不需要大量技术人员的情况下实现数字</a:t>
            </a:r>
            <a:endParaRPr lang="en-US" altLang="zh-CN" sz="1400" dirty="0">
              <a:latin typeface="+mn-ea"/>
            </a:endParaRPr>
          </a:p>
          <a:p>
            <a:pPr algn="l">
              <a:lnSpc>
                <a:spcPct val="120000"/>
              </a:lnSpc>
            </a:pPr>
            <a:r>
              <a:rPr lang="zh-CN" altLang="en-US" sz="1400" dirty="0">
                <a:latin typeface="+mn-ea"/>
              </a:rPr>
              <a:t>化转型，支持快速调整业务实现。</a:t>
            </a:r>
          </a:p>
        </p:txBody>
      </p:sp>
      <p:sp>
        <p:nvSpPr>
          <p:cNvPr id="119" name="矩形: 一个圆顶角，剪去另一个顶角 118">
            <a:extLst>
              <a:ext uri="{FF2B5EF4-FFF2-40B4-BE49-F238E27FC236}">
                <a16:creationId xmlns:a16="http://schemas.microsoft.com/office/drawing/2014/main" id="{EB795DBB-34B3-A8B7-AE4E-A1E0D9506581}"/>
              </a:ext>
            </a:extLst>
          </p:cNvPr>
          <p:cNvSpPr/>
          <p:nvPr/>
        </p:nvSpPr>
        <p:spPr>
          <a:xfrm>
            <a:off x="3896139" y="3974507"/>
            <a:ext cx="6721061" cy="790924"/>
          </a:xfrm>
          <a:prstGeom prst="snipRoundRect">
            <a:avLst>
              <a:gd name="adj1" fmla="val 10053"/>
              <a:gd name="adj2" fmla="val 16667"/>
            </a:avLst>
          </a:prstGeom>
          <a:solidFill>
            <a:schemeClr val="accent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a:extLst>
              <a:ext uri="{FF2B5EF4-FFF2-40B4-BE49-F238E27FC236}">
                <a16:creationId xmlns:a16="http://schemas.microsoft.com/office/drawing/2014/main" id="{BBC24FBE-B336-2CBF-86BC-32B9E5816090}"/>
              </a:ext>
            </a:extLst>
          </p:cNvPr>
          <p:cNvSpPr/>
          <p:nvPr/>
        </p:nvSpPr>
        <p:spPr>
          <a:xfrm>
            <a:off x="3955774" y="3672119"/>
            <a:ext cx="1133062" cy="455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文本框 120">
            <a:extLst>
              <a:ext uri="{FF2B5EF4-FFF2-40B4-BE49-F238E27FC236}">
                <a16:creationId xmlns:a16="http://schemas.microsoft.com/office/drawing/2014/main" id="{B9BB7D71-3260-BA87-3E77-F12A3B7DB73A}"/>
              </a:ext>
            </a:extLst>
          </p:cNvPr>
          <p:cNvSpPr txBox="1"/>
          <p:nvPr/>
        </p:nvSpPr>
        <p:spPr>
          <a:xfrm>
            <a:off x="4079700" y="3709521"/>
            <a:ext cx="914400" cy="380999"/>
          </a:xfrm>
          <a:prstGeom prst="rect">
            <a:avLst/>
          </a:prstGeom>
          <a:noFill/>
        </p:spPr>
        <p:txBody>
          <a:bodyPr wrap="none" lIns="0" tIns="0" rIns="0" bIns="0" rtlCol="0">
            <a:noAutofit/>
          </a:bodyPr>
          <a:lstStyle/>
          <a:p>
            <a:pPr algn="l">
              <a:lnSpc>
                <a:spcPct val="120000"/>
              </a:lnSpc>
            </a:pPr>
            <a:r>
              <a:rPr lang="zh-CN" altLang="en-US" dirty="0">
                <a:solidFill>
                  <a:schemeClr val="bg1"/>
                </a:solidFill>
                <a:latin typeface="+mn-ea"/>
              </a:rPr>
              <a:t>业务价值</a:t>
            </a:r>
          </a:p>
        </p:txBody>
      </p:sp>
      <p:sp>
        <p:nvSpPr>
          <p:cNvPr id="122" name="文本框 121">
            <a:extLst>
              <a:ext uri="{FF2B5EF4-FFF2-40B4-BE49-F238E27FC236}">
                <a16:creationId xmlns:a16="http://schemas.microsoft.com/office/drawing/2014/main" id="{8F31CE64-8D5E-BD38-26CF-9328A35D54FE}"/>
              </a:ext>
            </a:extLst>
          </p:cNvPr>
          <p:cNvSpPr txBox="1"/>
          <p:nvPr/>
        </p:nvSpPr>
        <p:spPr>
          <a:xfrm>
            <a:off x="4079700" y="4129899"/>
            <a:ext cx="6613700" cy="527549"/>
          </a:xfrm>
          <a:prstGeom prst="rect">
            <a:avLst/>
          </a:prstGeom>
          <a:noFill/>
        </p:spPr>
        <p:txBody>
          <a:bodyPr wrap="none" lIns="0" tIns="0" rIns="0" bIns="0" rtlCol="0">
            <a:noAutofit/>
          </a:bodyPr>
          <a:lstStyle/>
          <a:p>
            <a:pPr algn="l">
              <a:lnSpc>
                <a:spcPct val="120000"/>
              </a:lnSpc>
            </a:pPr>
            <a:r>
              <a:rPr lang="zh-CN" altLang="en-US" sz="1400" dirty="0">
                <a:latin typeface="+mn-ea"/>
              </a:rPr>
              <a:t>高效的解决流程复杂，数据收集难的问题，促进业务人员对特定业务系统的专业化</a:t>
            </a:r>
            <a:endParaRPr lang="en-US" altLang="zh-CN" sz="1400" dirty="0">
              <a:latin typeface="+mn-ea"/>
            </a:endParaRPr>
          </a:p>
          <a:p>
            <a:pPr algn="l">
              <a:lnSpc>
                <a:spcPct val="120000"/>
              </a:lnSpc>
            </a:pPr>
            <a:r>
              <a:rPr lang="zh-CN" altLang="en-US" sz="1400" dirty="0">
                <a:latin typeface="+mn-ea"/>
              </a:rPr>
              <a:t>创新。</a:t>
            </a:r>
          </a:p>
        </p:txBody>
      </p:sp>
      <p:sp>
        <p:nvSpPr>
          <p:cNvPr id="123" name="矩形: 一个圆顶角，剪去另一个顶角 122">
            <a:extLst>
              <a:ext uri="{FF2B5EF4-FFF2-40B4-BE49-F238E27FC236}">
                <a16:creationId xmlns:a16="http://schemas.microsoft.com/office/drawing/2014/main" id="{6FC8A27B-9102-832D-76A2-B626C77EAE13}"/>
              </a:ext>
            </a:extLst>
          </p:cNvPr>
          <p:cNvSpPr/>
          <p:nvPr/>
        </p:nvSpPr>
        <p:spPr>
          <a:xfrm>
            <a:off x="3896139" y="5330845"/>
            <a:ext cx="6721061" cy="790924"/>
          </a:xfrm>
          <a:prstGeom prst="snipRoundRect">
            <a:avLst>
              <a:gd name="adj1" fmla="val 10053"/>
              <a:gd name="adj2" fmla="val 16667"/>
            </a:avLst>
          </a:prstGeom>
          <a:solidFill>
            <a:schemeClr val="accent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矩形 123">
            <a:extLst>
              <a:ext uri="{FF2B5EF4-FFF2-40B4-BE49-F238E27FC236}">
                <a16:creationId xmlns:a16="http://schemas.microsoft.com/office/drawing/2014/main" id="{0972BAFC-3038-59CC-4CCA-6568D39DF14C}"/>
              </a:ext>
            </a:extLst>
          </p:cNvPr>
          <p:cNvSpPr/>
          <p:nvPr/>
        </p:nvSpPr>
        <p:spPr>
          <a:xfrm>
            <a:off x="3955774" y="5028457"/>
            <a:ext cx="1133062" cy="455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文本框 124">
            <a:extLst>
              <a:ext uri="{FF2B5EF4-FFF2-40B4-BE49-F238E27FC236}">
                <a16:creationId xmlns:a16="http://schemas.microsoft.com/office/drawing/2014/main" id="{2EF26EFF-EA83-72A4-93DF-9F66569CFA04}"/>
              </a:ext>
            </a:extLst>
          </p:cNvPr>
          <p:cNvSpPr txBox="1"/>
          <p:nvPr/>
        </p:nvSpPr>
        <p:spPr>
          <a:xfrm>
            <a:off x="4079700" y="5065859"/>
            <a:ext cx="914400" cy="380999"/>
          </a:xfrm>
          <a:prstGeom prst="rect">
            <a:avLst/>
          </a:prstGeom>
          <a:noFill/>
        </p:spPr>
        <p:txBody>
          <a:bodyPr wrap="none" lIns="0" tIns="0" rIns="0" bIns="0" rtlCol="0">
            <a:noAutofit/>
          </a:bodyPr>
          <a:lstStyle/>
          <a:p>
            <a:pPr algn="l">
              <a:lnSpc>
                <a:spcPct val="120000"/>
              </a:lnSpc>
            </a:pPr>
            <a:r>
              <a:rPr lang="zh-CN" altLang="en-US" dirty="0">
                <a:solidFill>
                  <a:schemeClr val="bg1"/>
                </a:solidFill>
                <a:latin typeface="+mn-ea"/>
              </a:rPr>
              <a:t>人才价值</a:t>
            </a:r>
          </a:p>
        </p:txBody>
      </p:sp>
      <p:sp>
        <p:nvSpPr>
          <p:cNvPr id="126" name="文本框 125">
            <a:extLst>
              <a:ext uri="{FF2B5EF4-FFF2-40B4-BE49-F238E27FC236}">
                <a16:creationId xmlns:a16="http://schemas.microsoft.com/office/drawing/2014/main" id="{3B8FD1E0-5A65-C544-F9C8-608136BF0FA4}"/>
              </a:ext>
            </a:extLst>
          </p:cNvPr>
          <p:cNvSpPr txBox="1"/>
          <p:nvPr/>
        </p:nvSpPr>
        <p:spPr>
          <a:xfrm>
            <a:off x="4079700" y="5486237"/>
            <a:ext cx="6613700" cy="527549"/>
          </a:xfrm>
          <a:prstGeom prst="rect">
            <a:avLst/>
          </a:prstGeom>
          <a:noFill/>
        </p:spPr>
        <p:txBody>
          <a:bodyPr wrap="none" lIns="0" tIns="0" rIns="0" bIns="0" rtlCol="0">
            <a:noAutofit/>
          </a:bodyPr>
          <a:lstStyle/>
          <a:p>
            <a:pPr algn="l">
              <a:lnSpc>
                <a:spcPct val="120000"/>
              </a:lnSpc>
            </a:pPr>
            <a:r>
              <a:rPr lang="zh-CN" altLang="en-US" sz="1400" dirty="0">
                <a:latin typeface="+mn-ea"/>
              </a:rPr>
              <a:t>增进业务人员对信息技术的了解，增加业务人员参与开发的可能性和可行性，提高</a:t>
            </a:r>
            <a:endParaRPr lang="en-US" altLang="zh-CN" sz="1400" dirty="0">
              <a:latin typeface="+mn-ea"/>
            </a:endParaRPr>
          </a:p>
          <a:p>
            <a:pPr algn="l">
              <a:lnSpc>
                <a:spcPct val="120000"/>
              </a:lnSpc>
            </a:pPr>
            <a:r>
              <a:rPr lang="zh-CN" altLang="en-US" sz="1400" dirty="0">
                <a:latin typeface="+mn-ea"/>
              </a:rPr>
              <a:t>企业对复合人才的培养能力。</a:t>
            </a:r>
          </a:p>
        </p:txBody>
      </p:sp>
    </p:spTree>
    <p:extLst>
      <p:ext uri="{BB962C8B-B14F-4D97-AF65-F5344CB8AC3E}">
        <p14:creationId xmlns:p14="http://schemas.microsoft.com/office/powerpoint/2010/main" val="838590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矩形 123">
            <a:extLst>
              <a:ext uri="{FF2B5EF4-FFF2-40B4-BE49-F238E27FC236}">
                <a16:creationId xmlns:a16="http://schemas.microsoft.com/office/drawing/2014/main" id="{615F98E8-3872-17B0-5C1C-E11E05846ECC}"/>
              </a:ext>
            </a:extLst>
          </p:cNvPr>
          <p:cNvSpPr/>
          <p:nvPr/>
        </p:nvSpPr>
        <p:spPr>
          <a:xfrm>
            <a:off x="3231765" y="1808163"/>
            <a:ext cx="3711482" cy="362131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矩形 124">
            <a:extLst>
              <a:ext uri="{FF2B5EF4-FFF2-40B4-BE49-F238E27FC236}">
                <a16:creationId xmlns:a16="http://schemas.microsoft.com/office/drawing/2014/main" id="{3CE8A7CB-49F7-3F7F-55F7-24AD879FD489}"/>
              </a:ext>
            </a:extLst>
          </p:cNvPr>
          <p:cNvSpPr/>
          <p:nvPr/>
        </p:nvSpPr>
        <p:spPr>
          <a:xfrm>
            <a:off x="7349285" y="1808163"/>
            <a:ext cx="3711482" cy="362131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6C22C1D5-F408-365B-F147-1B992F56C518}"/>
              </a:ext>
            </a:extLst>
          </p:cNvPr>
          <p:cNvSpPr txBox="1"/>
          <p:nvPr/>
        </p:nvSpPr>
        <p:spPr>
          <a:xfrm>
            <a:off x="1741466" y="383223"/>
            <a:ext cx="4048125" cy="381000"/>
          </a:xfrm>
          <a:prstGeom prst="rect">
            <a:avLst/>
          </a:prstGeom>
          <a:noFill/>
        </p:spPr>
        <p:txBody>
          <a:bodyPr wrap="none" lIns="0" tIns="0" rIns="0" bIns="0" rtlCol="0">
            <a:noAutofit/>
          </a:bodyPr>
          <a:lstStyle/>
          <a:p>
            <a:pPr algn="l">
              <a:lnSpc>
                <a:spcPct val="120000"/>
              </a:lnSpc>
            </a:pPr>
            <a:r>
              <a:rPr lang="zh-CN" altLang="en-US" sz="2400" dirty="0">
                <a:latin typeface="+mj-ea"/>
                <a:ea typeface="+mj-ea"/>
              </a:rPr>
              <a:t>低代码平台未来发展</a:t>
            </a:r>
          </a:p>
        </p:txBody>
      </p:sp>
      <p:sp>
        <p:nvSpPr>
          <p:cNvPr id="98" name="任意多边形: 形状 97">
            <a:extLst>
              <a:ext uri="{FF2B5EF4-FFF2-40B4-BE49-F238E27FC236}">
                <a16:creationId xmlns:a16="http://schemas.microsoft.com/office/drawing/2014/main" id="{3040A64C-C4CE-388A-0E71-4E16E36A2ADB}"/>
              </a:ext>
            </a:extLst>
          </p:cNvPr>
          <p:cNvSpPr/>
          <p:nvPr/>
        </p:nvSpPr>
        <p:spPr>
          <a:xfrm>
            <a:off x="2384202" y="2357073"/>
            <a:ext cx="630192" cy="420891"/>
          </a:xfrm>
          <a:custGeom>
            <a:avLst/>
            <a:gdLst>
              <a:gd name="connsiteX0" fmla="*/ 415944 w 503891"/>
              <a:gd name="connsiteY0" fmla="*/ 235 h 336537"/>
              <a:gd name="connsiteX1" fmla="*/ 311428 w 503891"/>
              <a:gd name="connsiteY1" fmla="*/ 86402 h 336537"/>
              <a:gd name="connsiteX2" fmla="*/ 311299 w 503891"/>
              <a:gd name="connsiteY2" fmla="*/ 103289 h 336537"/>
              <a:gd name="connsiteX3" fmla="*/ -238 w 503891"/>
              <a:gd name="connsiteY3" fmla="*/ 240401 h 336537"/>
              <a:gd name="connsiteX4" fmla="*/ 148368 w 503891"/>
              <a:gd name="connsiteY4" fmla="*/ 336326 h 336537"/>
              <a:gd name="connsiteX5" fmla="*/ 421426 w 503891"/>
              <a:gd name="connsiteY5" fmla="*/ 191416 h 336537"/>
              <a:gd name="connsiteX6" fmla="*/ 502605 w 503891"/>
              <a:gd name="connsiteY6" fmla="*/ 82066 h 336537"/>
              <a:gd name="connsiteX7" fmla="*/ 415944 w 503891"/>
              <a:gd name="connsiteY7" fmla="*/ 236 h 33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91" h="336537">
                <a:moveTo>
                  <a:pt x="415944" y="235"/>
                </a:moveTo>
                <a:cubicBezTo>
                  <a:pt x="363288" y="-4831"/>
                  <a:pt x="316495" y="33747"/>
                  <a:pt x="311428" y="86402"/>
                </a:cubicBezTo>
                <a:cubicBezTo>
                  <a:pt x="310888" y="92016"/>
                  <a:pt x="310845" y="97667"/>
                  <a:pt x="311299" y="103289"/>
                </a:cubicBezTo>
                <a:lnTo>
                  <a:pt x="-238" y="240401"/>
                </a:lnTo>
                <a:lnTo>
                  <a:pt x="148368" y="336326"/>
                </a:lnTo>
                <a:lnTo>
                  <a:pt x="421426" y="191416"/>
                </a:lnTo>
                <a:cubicBezTo>
                  <a:pt x="474039" y="183636"/>
                  <a:pt x="510384" y="134679"/>
                  <a:pt x="502605" y="82066"/>
                </a:cubicBezTo>
                <a:cubicBezTo>
                  <a:pt x="496096" y="38042"/>
                  <a:pt x="460269" y="4212"/>
                  <a:pt x="415944" y="236"/>
                </a:cubicBezTo>
                <a:close/>
              </a:path>
            </a:pathLst>
          </a:custGeom>
          <a:solidFill>
            <a:schemeClr val="accent4"/>
          </a:solidFill>
          <a:ln w="9525" cap="flat">
            <a:noFill/>
            <a:prstDash val="solid"/>
            <a:miter/>
          </a:ln>
        </p:spPr>
        <p:txBody>
          <a:bodyPr rtlCol="0" anchor="ctr"/>
          <a:lstStyle/>
          <a:p>
            <a:endParaRPr lang="zh-CN" altLang="en-US"/>
          </a:p>
        </p:txBody>
      </p:sp>
      <p:sp>
        <p:nvSpPr>
          <p:cNvPr id="99" name="任意多边形: 形状 98">
            <a:extLst>
              <a:ext uri="{FF2B5EF4-FFF2-40B4-BE49-F238E27FC236}">
                <a16:creationId xmlns:a16="http://schemas.microsoft.com/office/drawing/2014/main" id="{F5C17255-66B2-7CDC-B1AE-52E4C8E5D8AE}"/>
              </a:ext>
            </a:extLst>
          </p:cNvPr>
          <p:cNvSpPr/>
          <p:nvPr/>
        </p:nvSpPr>
        <p:spPr>
          <a:xfrm>
            <a:off x="1040488" y="1558558"/>
            <a:ext cx="585164" cy="585164"/>
          </a:xfrm>
          <a:custGeom>
            <a:avLst/>
            <a:gdLst>
              <a:gd name="connsiteX0" fmla="*/ 467888 w 467887"/>
              <a:gd name="connsiteY0" fmla="*/ 233944 h 467887"/>
              <a:gd name="connsiteX1" fmla="*/ 233944 w 467887"/>
              <a:gd name="connsiteY1" fmla="*/ 467888 h 467887"/>
              <a:gd name="connsiteX2" fmla="*/ 0 w 467887"/>
              <a:gd name="connsiteY2" fmla="*/ 233944 h 467887"/>
              <a:gd name="connsiteX3" fmla="*/ 233944 w 467887"/>
              <a:gd name="connsiteY3" fmla="*/ 0 h 467887"/>
              <a:gd name="connsiteX4" fmla="*/ 467888 w 467887"/>
              <a:gd name="connsiteY4" fmla="*/ 233944 h 467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887" h="467887">
                <a:moveTo>
                  <a:pt x="467888" y="233944"/>
                </a:moveTo>
                <a:cubicBezTo>
                  <a:pt x="467888" y="363147"/>
                  <a:pt x="363147" y="467888"/>
                  <a:pt x="233944" y="467888"/>
                </a:cubicBezTo>
                <a:cubicBezTo>
                  <a:pt x="104740" y="467888"/>
                  <a:pt x="0" y="363147"/>
                  <a:pt x="0" y="233944"/>
                </a:cubicBezTo>
                <a:cubicBezTo>
                  <a:pt x="0" y="104740"/>
                  <a:pt x="104740" y="0"/>
                  <a:pt x="233944" y="0"/>
                </a:cubicBezTo>
                <a:cubicBezTo>
                  <a:pt x="363147" y="0"/>
                  <a:pt x="467888" y="104740"/>
                  <a:pt x="467888" y="233944"/>
                </a:cubicBezTo>
                <a:close/>
              </a:path>
            </a:pathLst>
          </a:custGeom>
          <a:solidFill>
            <a:schemeClr val="accent4"/>
          </a:solidFill>
          <a:ln w="9525" cap="flat">
            <a:noFill/>
            <a:prstDash val="solid"/>
            <a:miter/>
          </a:ln>
        </p:spPr>
        <p:txBody>
          <a:bodyPr rtlCol="0" anchor="ctr"/>
          <a:lstStyle/>
          <a:p>
            <a:endParaRPr lang="zh-CN" altLang="en-US"/>
          </a:p>
        </p:txBody>
      </p:sp>
      <p:sp>
        <p:nvSpPr>
          <p:cNvPr id="100" name="任意多边形: 形状 99">
            <a:extLst>
              <a:ext uri="{FF2B5EF4-FFF2-40B4-BE49-F238E27FC236}">
                <a16:creationId xmlns:a16="http://schemas.microsoft.com/office/drawing/2014/main" id="{032F802E-8031-6394-C655-A34CB08C32F2}"/>
              </a:ext>
            </a:extLst>
          </p:cNvPr>
          <p:cNvSpPr/>
          <p:nvPr/>
        </p:nvSpPr>
        <p:spPr>
          <a:xfrm>
            <a:off x="1862578" y="5459726"/>
            <a:ext cx="215544" cy="563327"/>
          </a:xfrm>
          <a:custGeom>
            <a:avLst/>
            <a:gdLst>
              <a:gd name="connsiteX0" fmla="*/ 19 w 172345"/>
              <a:gd name="connsiteY0" fmla="*/ 450428 h 450427"/>
              <a:gd name="connsiteX1" fmla="*/ 116796 w 172345"/>
              <a:gd name="connsiteY1" fmla="*/ 450418 h 450427"/>
              <a:gd name="connsiteX2" fmla="*/ 172345 w 172345"/>
              <a:gd name="connsiteY2" fmla="*/ 0 h 450427"/>
              <a:gd name="connsiteX3" fmla="*/ 0 w 172345"/>
              <a:gd name="connsiteY3" fmla="*/ 10 h 450427"/>
              <a:gd name="connsiteX4" fmla="*/ 19 w 172345"/>
              <a:gd name="connsiteY4" fmla="*/ 450428 h 450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45" h="450427">
                <a:moveTo>
                  <a:pt x="19" y="450428"/>
                </a:moveTo>
                <a:lnTo>
                  <a:pt x="116796" y="450418"/>
                </a:lnTo>
                <a:lnTo>
                  <a:pt x="172345" y="0"/>
                </a:lnTo>
                <a:lnTo>
                  <a:pt x="0" y="10"/>
                </a:lnTo>
                <a:lnTo>
                  <a:pt x="19" y="450428"/>
                </a:lnTo>
                <a:close/>
              </a:path>
            </a:pathLst>
          </a:custGeom>
          <a:solidFill>
            <a:schemeClr val="accent4"/>
          </a:solidFill>
          <a:ln w="9525" cap="flat">
            <a:noFill/>
            <a:prstDash val="solid"/>
            <a:miter/>
          </a:ln>
        </p:spPr>
        <p:txBody>
          <a:bodyPr rtlCol="0" anchor="ctr"/>
          <a:lstStyle/>
          <a:p>
            <a:endParaRPr lang="zh-CN" altLang="en-US"/>
          </a:p>
        </p:txBody>
      </p:sp>
      <p:sp>
        <p:nvSpPr>
          <p:cNvPr id="101" name="任意多边形: 形状 100">
            <a:extLst>
              <a:ext uri="{FF2B5EF4-FFF2-40B4-BE49-F238E27FC236}">
                <a16:creationId xmlns:a16="http://schemas.microsoft.com/office/drawing/2014/main" id="{60F8288C-BF29-EBA4-0575-428514FD305C}"/>
              </a:ext>
            </a:extLst>
          </p:cNvPr>
          <p:cNvSpPr/>
          <p:nvPr/>
        </p:nvSpPr>
        <p:spPr>
          <a:xfrm>
            <a:off x="1825348" y="5975356"/>
            <a:ext cx="470914" cy="189261"/>
          </a:xfrm>
          <a:custGeom>
            <a:avLst/>
            <a:gdLst>
              <a:gd name="connsiteX0" fmla="*/ -238 w 376535"/>
              <a:gd name="connsiteY0" fmla="*/ -202 h 151330"/>
              <a:gd name="connsiteX1" fmla="*/ 229732 w 376535"/>
              <a:gd name="connsiteY1" fmla="*/ -212 h 151330"/>
              <a:gd name="connsiteX2" fmla="*/ 229742 w 376535"/>
              <a:gd name="connsiteY2" fmla="*/ -212 h 151330"/>
              <a:gd name="connsiteX3" fmla="*/ 376298 w 376535"/>
              <a:gd name="connsiteY3" fmla="*/ 146336 h 151330"/>
              <a:gd name="connsiteX4" fmla="*/ 376298 w 376535"/>
              <a:gd name="connsiteY4" fmla="*/ 146342 h 151330"/>
              <a:gd name="connsiteX5" fmla="*/ 376298 w 376535"/>
              <a:gd name="connsiteY5" fmla="*/ 151105 h 151330"/>
              <a:gd name="connsiteX6" fmla="*/ -231 w 376535"/>
              <a:gd name="connsiteY6" fmla="*/ 151119 h 15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535" h="151330">
                <a:moveTo>
                  <a:pt x="-238" y="-202"/>
                </a:moveTo>
                <a:lnTo>
                  <a:pt x="229732" y="-212"/>
                </a:lnTo>
                <a:lnTo>
                  <a:pt x="229742" y="-212"/>
                </a:lnTo>
                <a:cubicBezTo>
                  <a:pt x="310680" y="-214"/>
                  <a:pt x="376295" y="65398"/>
                  <a:pt x="376298" y="146336"/>
                </a:cubicBezTo>
                <a:cubicBezTo>
                  <a:pt x="376298" y="146338"/>
                  <a:pt x="376298" y="146340"/>
                  <a:pt x="376298" y="146342"/>
                </a:cubicBezTo>
                <a:lnTo>
                  <a:pt x="376298" y="151105"/>
                </a:lnTo>
                <a:lnTo>
                  <a:pt x="-231" y="151119"/>
                </a:lnTo>
                <a:close/>
              </a:path>
            </a:pathLst>
          </a:custGeom>
          <a:solidFill>
            <a:schemeClr val="accent3"/>
          </a:solidFill>
          <a:ln w="9525" cap="flat">
            <a:noFill/>
            <a:prstDash val="solid"/>
            <a:miter/>
          </a:ln>
        </p:spPr>
        <p:txBody>
          <a:bodyPr rtlCol="0" anchor="ctr"/>
          <a:lstStyle/>
          <a:p>
            <a:endParaRPr lang="zh-CN" altLang="en-US"/>
          </a:p>
        </p:txBody>
      </p:sp>
      <p:sp>
        <p:nvSpPr>
          <p:cNvPr id="102" name="任意多边形: 形状 101">
            <a:extLst>
              <a:ext uri="{FF2B5EF4-FFF2-40B4-BE49-F238E27FC236}">
                <a16:creationId xmlns:a16="http://schemas.microsoft.com/office/drawing/2014/main" id="{3331FF35-BAFF-CFD5-398E-A8EE0151508F}"/>
              </a:ext>
            </a:extLst>
          </p:cNvPr>
          <p:cNvSpPr/>
          <p:nvPr/>
        </p:nvSpPr>
        <p:spPr>
          <a:xfrm>
            <a:off x="1255043" y="5459726"/>
            <a:ext cx="215544" cy="563327"/>
          </a:xfrm>
          <a:custGeom>
            <a:avLst/>
            <a:gdLst>
              <a:gd name="connsiteX0" fmla="*/ 19 w 172345"/>
              <a:gd name="connsiteY0" fmla="*/ 450428 h 450427"/>
              <a:gd name="connsiteX1" fmla="*/ 116796 w 172345"/>
              <a:gd name="connsiteY1" fmla="*/ 450418 h 450427"/>
              <a:gd name="connsiteX2" fmla="*/ 172345 w 172345"/>
              <a:gd name="connsiteY2" fmla="*/ 0 h 450427"/>
              <a:gd name="connsiteX3" fmla="*/ 0 w 172345"/>
              <a:gd name="connsiteY3" fmla="*/ 10 h 450427"/>
              <a:gd name="connsiteX4" fmla="*/ 19 w 172345"/>
              <a:gd name="connsiteY4" fmla="*/ 450428 h 450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45" h="450427">
                <a:moveTo>
                  <a:pt x="19" y="450428"/>
                </a:moveTo>
                <a:lnTo>
                  <a:pt x="116796" y="450418"/>
                </a:lnTo>
                <a:lnTo>
                  <a:pt x="172345" y="0"/>
                </a:lnTo>
                <a:lnTo>
                  <a:pt x="0" y="10"/>
                </a:lnTo>
                <a:lnTo>
                  <a:pt x="19" y="450428"/>
                </a:lnTo>
                <a:close/>
              </a:path>
            </a:pathLst>
          </a:custGeom>
          <a:solidFill>
            <a:schemeClr val="accent4"/>
          </a:solidFill>
          <a:ln w="9525" cap="flat">
            <a:noFill/>
            <a:prstDash val="solid"/>
            <a:miter/>
          </a:ln>
        </p:spPr>
        <p:txBody>
          <a:bodyPr rtlCol="0" anchor="ctr"/>
          <a:lstStyle/>
          <a:p>
            <a:endParaRPr lang="zh-CN" altLang="en-US"/>
          </a:p>
        </p:txBody>
      </p:sp>
      <p:sp>
        <p:nvSpPr>
          <p:cNvPr id="103" name="任意多边形: 形状 102">
            <a:extLst>
              <a:ext uri="{FF2B5EF4-FFF2-40B4-BE49-F238E27FC236}">
                <a16:creationId xmlns:a16="http://schemas.microsoft.com/office/drawing/2014/main" id="{2A6DC2EE-FF4D-22DD-D116-66DCA7FD47C7}"/>
              </a:ext>
            </a:extLst>
          </p:cNvPr>
          <p:cNvSpPr/>
          <p:nvPr/>
        </p:nvSpPr>
        <p:spPr>
          <a:xfrm>
            <a:off x="1217813" y="5975356"/>
            <a:ext cx="470914" cy="189261"/>
          </a:xfrm>
          <a:custGeom>
            <a:avLst/>
            <a:gdLst>
              <a:gd name="connsiteX0" fmla="*/ -238 w 376535"/>
              <a:gd name="connsiteY0" fmla="*/ -202 h 151330"/>
              <a:gd name="connsiteX1" fmla="*/ 229732 w 376535"/>
              <a:gd name="connsiteY1" fmla="*/ -212 h 151330"/>
              <a:gd name="connsiteX2" fmla="*/ 229742 w 376535"/>
              <a:gd name="connsiteY2" fmla="*/ -212 h 151330"/>
              <a:gd name="connsiteX3" fmla="*/ 376298 w 376535"/>
              <a:gd name="connsiteY3" fmla="*/ 146336 h 151330"/>
              <a:gd name="connsiteX4" fmla="*/ 376298 w 376535"/>
              <a:gd name="connsiteY4" fmla="*/ 146342 h 151330"/>
              <a:gd name="connsiteX5" fmla="*/ 376298 w 376535"/>
              <a:gd name="connsiteY5" fmla="*/ 151105 h 151330"/>
              <a:gd name="connsiteX6" fmla="*/ -231 w 376535"/>
              <a:gd name="connsiteY6" fmla="*/ 151119 h 15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535" h="151330">
                <a:moveTo>
                  <a:pt x="-238" y="-202"/>
                </a:moveTo>
                <a:lnTo>
                  <a:pt x="229732" y="-212"/>
                </a:lnTo>
                <a:lnTo>
                  <a:pt x="229742" y="-212"/>
                </a:lnTo>
                <a:cubicBezTo>
                  <a:pt x="310680" y="-214"/>
                  <a:pt x="376295" y="65398"/>
                  <a:pt x="376298" y="146336"/>
                </a:cubicBezTo>
                <a:cubicBezTo>
                  <a:pt x="376298" y="146338"/>
                  <a:pt x="376298" y="146340"/>
                  <a:pt x="376298" y="146342"/>
                </a:cubicBezTo>
                <a:lnTo>
                  <a:pt x="376298" y="151105"/>
                </a:lnTo>
                <a:lnTo>
                  <a:pt x="-231" y="151119"/>
                </a:lnTo>
                <a:close/>
              </a:path>
            </a:pathLst>
          </a:custGeom>
          <a:solidFill>
            <a:schemeClr val="accent3"/>
          </a:solidFill>
          <a:ln w="9525" cap="flat">
            <a:noFill/>
            <a:prstDash val="solid"/>
            <a:miter/>
          </a:ln>
        </p:spPr>
        <p:txBody>
          <a:bodyPr rtlCol="0" anchor="ctr"/>
          <a:lstStyle/>
          <a:p>
            <a:endParaRPr lang="zh-CN" altLang="en-US"/>
          </a:p>
        </p:txBody>
      </p:sp>
      <p:sp>
        <p:nvSpPr>
          <p:cNvPr id="104" name="任意多边形: 形状 103">
            <a:extLst>
              <a:ext uri="{FF2B5EF4-FFF2-40B4-BE49-F238E27FC236}">
                <a16:creationId xmlns:a16="http://schemas.microsoft.com/office/drawing/2014/main" id="{0F319002-E45F-A0B6-C58B-BAF6584254EC}"/>
              </a:ext>
            </a:extLst>
          </p:cNvPr>
          <p:cNvSpPr/>
          <p:nvPr/>
        </p:nvSpPr>
        <p:spPr>
          <a:xfrm>
            <a:off x="1201502" y="3709133"/>
            <a:ext cx="909420" cy="2193939"/>
          </a:xfrm>
          <a:custGeom>
            <a:avLst/>
            <a:gdLst>
              <a:gd name="connsiteX0" fmla="*/ 19777 w 727157"/>
              <a:gd name="connsiteY0" fmla="*/ 1743310 h 1754237"/>
              <a:gd name="connsiteX1" fmla="*/ 5257 w 727157"/>
              <a:gd name="connsiteY1" fmla="*/ 1711303 h 1754237"/>
              <a:gd name="connsiteX2" fmla="*/ -238 w 727157"/>
              <a:gd name="connsiteY2" fmla="*/ 23461 h 1754237"/>
              <a:gd name="connsiteX3" fmla="*/ 609574 w 727157"/>
              <a:gd name="connsiteY3" fmla="*/ -44 h 1754237"/>
              <a:gd name="connsiteX4" fmla="*/ 614055 w 727157"/>
              <a:gd name="connsiteY4" fmla="*/ -212 h 1754237"/>
              <a:gd name="connsiteX5" fmla="*/ 714342 w 727157"/>
              <a:gd name="connsiteY5" fmla="*/ 1012220 h 1754237"/>
              <a:gd name="connsiteX6" fmla="*/ 726909 w 727157"/>
              <a:gd name="connsiteY6" fmla="*/ 1657194 h 1754237"/>
              <a:gd name="connsiteX7" fmla="*/ 689065 w 727157"/>
              <a:gd name="connsiteY7" fmla="*/ 1700596 h 1754237"/>
              <a:gd name="connsiteX8" fmla="*/ 541041 w 727157"/>
              <a:gd name="connsiteY8" fmla="*/ 1718018 h 1754237"/>
              <a:gd name="connsiteX9" fmla="*/ 493465 w 727157"/>
              <a:gd name="connsiteY9" fmla="*/ 1680500 h 1754237"/>
              <a:gd name="connsiteX10" fmla="*/ 493200 w 727157"/>
              <a:gd name="connsiteY10" fmla="*/ 1677109 h 1754237"/>
              <a:gd name="connsiteX11" fmla="*/ 466848 w 727157"/>
              <a:gd name="connsiteY11" fmla="*/ 991914 h 1754237"/>
              <a:gd name="connsiteX12" fmla="*/ 338886 w 727157"/>
              <a:gd name="connsiteY12" fmla="*/ 565345 h 1754237"/>
              <a:gd name="connsiteX13" fmla="*/ 319902 w 727157"/>
              <a:gd name="connsiteY13" fmla="*/ 558428 h 1754237"/>
              <a:gd name="connsiteX14" fmla="*/ 311669 w 727157"/>
              <a:gd name="connsiteY14" fmla="*/ 570619 h 1754237"/>
              <a:gd name="connsiteX15" fmla="*/ 261858 w 727157"/>
              <a:gd name="connsiteY15" fmla="*/ 1692318 h 1754237"/>
              <a:gd name="connsiteX16" fmla="*/ 224288 w 727157"/>
              <a:gd name="connsiteY16" fmla="*/ 1732659 h 1754237"/>
              <a:gd name="connsiteX17" fmla="*/ 53354 w 727157"/>
              <a:gd name="connsiteY17" fmla="*/ 1753701 h 1754237"/>
              <a:gd name="connsiteX18" fmla="*/ 19777 w 727157"/>
              <a:gd name="connsiteY18" fmla="*/ 1743310 h 175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7157" h="1754237">
                <a:moveTo>
                  <a:pt x="19777" y="1743310"/>
                </a:moveTo>
                <a:cubicBezTo>
                  <a:pt x="10586" y="1735206"/>
                  <a:pt x="5301" y="1723556"/>
                  <a:pt x="5257" y="1711303"/>
                </a:cubicBezTo>
                <a:lnTo>
                  <a:pt x="-238" y="23461"/>
                </a:lnTo>
                <a:lnTo>
                  <a:pt x="609574" y="-44"/>
                </a:lnTo>
                <a:lnTo>
                  <a:pt x="614055" y="-212"/>
                </a:lnTo>
                <a:lnTo>
                  <a:pt x="714342" y="1012220"/>
                </a:lnTo>
                <a:lnTo>
                  <a:pt x="726909" y="1657194"/>
                </a:lnTo>
                <a:cubicBezTo>
                  <a:pt x="727405" y="1679267"/>
                  <a:pt x="710999" y="1698082"/>
                  <a:pt x="689065" y="1700596"/>
                </a:cubicBezTo>
                <a:lnTo>
                  <a:pt x="541041" y="1718018"/>
                </a:lnTo>
                <a:cubicBezTo>
                  <a:pt x="517543" y="1720796"/>
                  <a:pt x="496242" y="1703998"/>
                  <a:pt x="493465" y="1680500"/>
                </a:cubicBezTo>
                <a:cubicBezTo>
                  <a:pt x="493331" y="1679374"/>
                  <a:pt x="493243" y="1678243"/>
                  <a:pt x="493200" y="1677109"/>
                </a:cubicBezTo>
                <a:lnTo>
                  <a:pt x="466848" y="991914"/>
                </a:lnTo>
                <a:lnTo>
                  <a:pt x="338886" y="565345"/>
                </a:lnTo>
                <a:cubicBezTo>
                  <a:pt x="335553" y="558192"/>
                  <a:pt x="327054" y="555096"/>
                  <a:pt x="319902" y="558428"/>
                </a:cubicBezTo>
                <a:cubicBezTo>
                  <a:pt x="315116" y="560658"/>
                  <a:pt x="311949" y="565346"/>
                  <a:pt x="311669" y="570619"/>
                </a:cubicBezTo>
                <a:lnTo>
                  <a:pt x="261858" y="1692318"/>
                </a:lnTo>
                <a:cubicBezTo>
                  <a:pt x="260817" y="1713114"/>
                  <a:pt x="244958" y="1730143"/>
                  <a:pt x="224288" y="1732659"/>
                </a:cubicBezTo>
                <a:lnTo>
                  <a:pt x="53354" y="1753701"/>
                </a:lnTo>
                <a:cubicBezTo>
                  <a:pt x="41190" y="1755210"/>
                  <a:pt x="28963" y="1751427"/>
                  <a:pt x="19777" y="1743310"/>
                </a:cubicBezTo>
                <a:close/>
              </a:path>
            </a:pathLst>
          </a:custGeom>
          <a:solidFill>
            <a:schemeClr val="accent3"/>
          </a:solidFill>
          <a:ln w="9525" cap="flat">
            <a:noFill/>
            <a:prstDash val="solid"/>
            <a:miter/>
          </a:ln>
        </p:spPr>
        <p:txBody>
          <a:bodyPr rtlCol="0" anchor="ctr"/>
          <a:lstStyle/>
          <a:p>
            <a:endParaRPr lang="zh-CN" altLang="en-US"/>
          </a:p>
        </p:txBody>
      </p:sp>
      <p:sp>
        <p:nvSpPr>
          <p:cNvPr id="105" name="任意多边形: 形状 104">
            <a:extLst>
              <a:ext uri="{FF2B5EF4-FFF2-40B4-BE49-F238E27FC236}">
                <a16:creationId xmlns:a16="http://schemas.microsoft.com/office/drawing/2014/main" id="{79F9B3D9-CFA9-EC0D-537E-F4C2622A8FE8}"/>
              </a:ext>
            </a:extLst>
          </p:cNvPr>
          <p:cNvSpPr/>
          <p:nvPr/>
        </p:nvSpPr>
        <p:spPr>
          <a:xfrm>
            <a:off x="935846" y="2240153"/>
            <a:ext cx="1116269" cy="1614290"/>
          </a:xfrm>
          <a:custGeom>
            <a:avLst/>
            <a:gdLst>
              <a:gd name="connsiteX0" fmla="*/ 193661 w 892550"/>
              <a:gd name="connsiteY0" fmla="*/ 1257936 h 1290759"/>
              <a:gd name="connsiteX1" fmla="*/ 12991 w 892550"/>
              <a:gd name="connsiteY1" fmla="*/ 524232 h 1290759"/>
              <a:gd name="connsiteX2" fmla="*/ 299667 w 892550"/>
              <a:gd name="connsiteY2" fmla="*/ 11100 h 1290759"/>
              <a:gd name="connsiteX3" fmla="*/ 595972 w 892550"/>
              <a:gd name="connsiteY3" fmla="*/ 63934 h 1290759"/>
              <a:gd name="connsiteX4" fmla="*/ 773900 w 892550"/>
              <a:gd name="connsiteY4" fmla="*/ 357228 h 1290759"/>
              <a:gd name="connsiteX5" fmla="*/ 891917 w 892550"/>
              <a:gd name="connsiteY5" fmla="*/ 1225826 h 1290759"/>
              <a:gd name="connsiteX6" fmla="*/ 855222 w 892550"/>
              <a:gd name="connsiteY6" fmla="*/ 1274070 h 1290759"/>
              <a:gd name="connsiteX7" fmla="*/ 850568 w 892550"/>
              <a:gd name="connsiteY7" fmla="*/ 1274446 h 1290759"/>
              <a:gd name="connsiteX8" fmla="*/ 236405 w 892550"/>
              <a:gd name="connsiteY8" fmla="*/ 1290538 h 1290759"/>
              <a:gd name="connsiteX9" fmla="*/ 235287 w 892550"/>
              <a:gd name="connsiteY9" fmla="*/ 1290548 h 1290759"/>
              <a:gd name="connsiteX10" fmla="*/ 193661 w 892550"/>
              <a:gd name="connsiteY10" fmla="*/ 1257936 h 129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2550" h="1290759">
                <a:moveTo>
                  <a:pt x="193661" y="1257936"/>
                </a:moveTo>
                <a:lnTo>
                  <a:pt x="12991" y="524232"/>
                </a:lnTo>
                <a:cubicBezTo>
                  <a:pt x="-43305" y="295612"/>
                  <a:pt x="85296" y="65422"/>
                  <a:pt x="299667" y="11100"/>
                </a:cubicBezTo>
                <a:cubicBezTo>
                  <a:pt x="401431" y="-14884"/>
                  <a:pt x="509460" y="4378"/>
                  <a:pt x="595972" y="63934"/>
                </a:cubicBezTo>
                <a:cubicBezTo>
                  <a:pt x="694289" y="131949"/>
                  <a:pt x="758996" y="238610"/>
                  <a:pt x="773900" y="357228"/>
                </a:cubicBezTo>
                <a:lnTo>
                  <a:pt x="891917" y="1225826"/>
                </a:lnTo>
                <a:cubicBezTo>
                  <a:pt x="895106" y="1249281"/>
                  <a:pt x="878677" y="1270881"/>
                  <a:pt x="855222" y="1274070"/>
                </a:cubicBezTo>
                <a:cubicBezTo>
                  <a:pt x="853678" y="1274280"/>
                  <a:pt x="852125" y="1274406"/>
                  <a:pt x="850568" y="1274446"/>
                </a:cubicBezTo>
                <a:lnTo>
                  <a:pt x="236405" y="1290538"/>
                </a:lnTo>
                <a:cubicBezTo>
                  <a:pt x="236031" y="1290548"/>
                  <a:pt x="235659" y="1290548"/>
                  <a:pt x="235287" y="1290548"/>
                </a:cubicBezTo>
                <a:cubicBezTo>
                  <a:pt x="215592" y="1290461"/>
                  <a:pt x="198459" y="1277038"/>
                  <a:pt x="193661" y="1257936"/>
                </a:cubicBezTo>
                <a:close/>
              </a:path>
            </a:pathLst>
          </a:custGeom>
          <a:solidFill>
            <a:schemeClr val="accent1"/>
          </a:solidFill>
          <a:ln w="9525" cap="flat">
            <a:noFill/>
            <a:prstDash val="solid"/>
            <a:miter/>
          </a:ln>
        </p:spPr>
        <p:txBody>
          <a:bodyPr rtlCol="0" anchor="ctr"/>
          <a:lstStyle/>
          <a:p>
            <a:endParaRPr lang="zh-CN" altLang="en-US"/>
          </a:p>
        </p:txBody>
      </p:sp>
      <p:sp>
        <p:nvSpPr>
          <p:cNvPr id="106" name="任意多边形: 形状 105">
            <a:extLst>
              <a:ext uri="{FF2B5EF4-FFF2-40B4-BE49-F238E27FC236}">
                <a16:creationId xmlns:a16="http://schemas.microsoft.com/office/drawing/2014/main" id="{255B6AF4-0049-3415-3FCD-0A146B246B4E}"/>
              </a:ext>
            </a:extLst>
          </p:cNvPr>
          <p:cNvSpPr/>
          <p:nvPr/>
        </p:nvSpPr>
        <p:spPr>
          <a:xfrm>
            <a:off x="1443668" y="2322087"/>
            <a:ext cx="1409075" cy="669726"/>
          </a:xfrm>
          <a:custGeom>
            <a:avLst/>
            <a:gdLst>
              <a:gd name="connsiteX0" fmla="*/ 544481 w 1126673"/>
              <a:gd name="connsiteY0" fmla="*/ 514585 h 535502"/>
              <a:gd name="connsiteX1" fmla="*/ 86441 w 1126673"/>
              <a:gd name="connsiteY1" fmla="*/ 292105 h 535502"/>
              <a:gd name="connsiteX2" fmla="*/ 15261 w 1126673"/>
              <a:gd name="connsiteY2" fmla="*/ 86467 h 535502"/>
              <a:gd name="connsiteX3" fmla="*/ 220899 w 1126673"/>
              <a:gd name="connsiteY3" fmla="*/ 15287 h 535502"/>
              <a:gd name="connsiteX4" fmla="*/ 243092 w 1126673"/>
              <a:gd name="connsiteY4" fmla="*/ 28474 h 535502"/>
              <a:gd name="connsiteX5" fmla="*/ 613698 w 1126673"/>
              <a:gd name="connsiteY5" fmla="*/ 293138 h 535502"/>
              <a:gd name="connsiteX6" fmla="*/ 1013764 w 1126673"/>
              <a:gd name="connsiteY6" fmla="*/ 133826 h 535502"/>
              <a:gd name="connsiteX7" fmla="*/ 1060738 w 1126673"/>
              <a:gd name="connsiteY7" fmla="*/ 144179 h 535502"/>
              <a:gd name="connsiteX8" fmla="*/ 1114693 w 1126673"/>
              <a:gd name="connsiteY8" fmla="*/ 201143 h 535502"/>
              <a:gd name="connsiteX9" fmla="*/ 1113054 w 1126673"/>
              <a:gd name="connsiteY9" fmla="*/ 261727 h 535502"/>
              <a:gd name="connsiteX10" fmla="*/ 1107084 w 1126673"/>
              <a:gd name="connsiteY10" fmla="*/ 266451 h 535502"/>
              <a:gd name="connsiteX11" fmla="*/ 748922 w 1126673"/>
              <a:gd name="connsiteY11" fmla="*/ 501432 h 535502"/>
              <a:gd name="connsiteX12" fmla="*/ 544481 w 1126673"/>
              <a:gd name="connsiteY12" fmla="*/ 514584 h 53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6673" h="535502">
                <a:moveTo>
                  <a:pt x="544481" y="514585"/>
                </a:moveTo>
                <a:lnTo>
                  <a:pt x="86441" y="292105"/>
                </a:lnTo>
                <a:cubicBezTo>
                  <a:pt x="10000" y="254976"/>
                  <a:pt x="-21869" y="162909"/>
                  <a:pt x="15261" y="86467"/>
                </a:cubicBezTo>
                <a:cubicBezTo>
                  <a:pt x="52390" y="10026"/>
                  <a:pt x="144457" y="-21843"/>
                  <a:pt x="220899" y="15287"/>
                </a:cubicBezTo>
                <a:cubicBezTo>
                  <a:pt x="228653" y="19053"/>
                  <a:pt x="236077" y="23465"/>
                  <a:pt x="243092" y="28474"/>
                </a:cubicBezTo>
                <a:lnTo>
                  <a:pt x="613698" y="293138"/>
                </a:lnTo>
                <a:lnTo>
                  <a:pt x="1013764" y="133826"/>
                </a:lnTo>
                <a:cubicBezTo>
                  <a:pt x="1030061" y="127293"/>
                  <a:pt x="1048697" y="131400"/>
                  <a:pt x="1060738" y="144179"/>
                </a:cubicBezTo>
                <a:lnTo>
                  <a:pt x="1114693" y="201143"/>
                </a:lnTo>
                <a:cubicBezTo>
                  <a:pt x="1130970" y="218325"/>
                  <a:pt x="1130236" y="245450"/>
                  <a:pt x="1113054" y="261727"/>
                </a:cubicBezTo>
                <a:cubicBezTo>
                  <a:pt x="1111208" y="263476"/>
                  <a:pt x="1109210" y="265056"/>
                  <a:pt x="1107084" y="266451"/>
                </a:cubicBezTo>
                <a:lnTo>
                  <a:pt x="748922" y="501432"/>
                </a:lnTo>
                <a:cubicBezTo>
                  <a:pt x="687781" y="541316"/>
                  <a:pt x="610229" y="546305"/>
                  <a:pt x="544481" y="514584"/>
                </a:cubicBezTo>
                <a:close/>
              </a:path>
            </a:pathLst>
          </a:custGeom>
          <a:solidFill>
            <a:schemeClr val="accent1"/>
          </a:solidFill>
          <a:ln w="9525" cap="flat">
            <a:noFill/>
            <a:prstDash val="solid"/>
            <a:miter/>
          </a:ln>
        </p:spPr>
        <p:txBody>
          <a:bodyPr rtlCol="0" anchor="ctr"/>
          <a:lstStyle/>
          <a:p>
            <a:endParaRPr lang="zh-CN" altLang="en-US"/>
          </a:p>
        </p:txBody>
      </p:sp>
      <p:sp>
        <p:nvSpPr>
          <p:cNvPr id="107" name="任意多边形: 形状 106">
            <a:extLst>
              <a:ext uri="{FF2B5EF4-FFF2-40B4-BE49-F238E27FC236}">
                <a16:creationId xmlns:a16="http://schemas.microsoft.com/office/drawing/2014/main" id="{63D813E8-1F97-DCC1-9E0B-616E2E5F34A2}"/>
              </a:ext>
            </a:extLst>
          </p:cNvPr>
          <p:cNvSpPr/>
          <p:nvPr/>
        </p:nvSpPr>
        <p:spPr>
          <a:xfrm>
            <a:off x="986554" y="1494001"/>
            <a:ext cx="627384" cy="631389"/>
          </a:xfrm>
          <a:custGeom>
            <a:avLst/>
            <a:gdLst>
              <a:gd name="connsiteX0" fmla="*/ 186356 w 501646"/>
              <a:gd name="connsiteY0" fmla="*/ 504614 h 504848"/>
              <a:gd name="connsiteX1" fmla="*/ 133055 w 501646"/>
              <a:gd name="connsiteY1" fmla="*/ 493605 h 504848"/>
              <a:gd name="connsiteX2" fmla="*/ 110403 w 501646"/>
              <a:gd name="connsiteY2" fmla="*/ 484341 h 504848"/>
              <a:gd name="connsiteX3" fmla="*/ -234 w 501646"/>
              <a:gd name="connsiteY3" fmla="*/ 294922 h 504848"/>
              <a:gd name="connsiteX4" fmla="*/ 88918 w 501646"/>
              <a:gd name="connsiteY4" fmla="*/ 84898 h 504848"/>
              <a:gd name="connsiteX5" fmla="*/ 283623 w 501646"/>
              <a:gd name="connsiteY5" fmla="*/ 897 h 504848"/>
              <a:gd name="connsiteX6" fmla="*/ 486926 w 501646"/>
              <a:gd name="connsiteY6" fmla="*/ 88225 h 504848"/>
              <a:gd name="connsiteX7" fmla="*/ 499392 w 501646"/>
              <a:gd name="connsiteY7" fmla="*/ 153772 h 504848"/>
              <a:gd name="connsiteX8" fmla="*/ 489039 w 501646"/>
              <a:gd name="connsiteY8" fmla="*/ 171926 h 504848"/>
              <a:gd name="connsiteX9" fmla="*/ 432041 w 501646"/>
              <a:gd name="connsiteY9" fmla="*/ 175412 h 504848"/>
              <a:gd name="connsiteX10" fmla="*/ 373235 w 501646"/>
              <a:gd name="connsiteY10" fmla="*/ 226786 h 504848"/>
              <a:gd name="connsiteX11" fmla="*/ 375351 w 501646"/>
              <a:gd name="connsiteY11" fmla="*/ 316232 h 504848"/>
              <a:gd name="connsiteX12" fmla="*/ 375478 w 501646"/>
              <a:gd name="connsiteY12" fmla="*/ 316775 h 504848"/>
              <a:gd name="connsiteX13" fmla="*/ 338602 w 501646"/>
              <a:gd name="connsiteY13" fmla="*/ 375525 h 504848"/>
              <a:gd name="connsiteX14" fmla="*/ 332044 w 501646"/>
              <a:gd name="connsiteY14" fmla="*/ 376564 h 504848"/>
              <a:gd name="connsiteX15" fmla="*/ 261802 w 501646"/>
              <a:gd name="connsiteY15" fmla="*/ 376544 h 504848"/>
              <a:gd name="connsiteX16" fmla="*/ 209487 w 501646"/>
              <a:gd name="connsiteY16" fmla="*/ 388615 h 504848"/>
              <a:gd name="connsiteX17" fmla="*/ 202873 w 501646"/>
              <a:gd name="connsiteY17" fmla="*/ 410414 h 504848"/>
              <a:gd name="connsiteX18" fmla="*/ 186356 w 501646"/>
              <a:gd name="connsiteY18" fmla="*/ 504613 h 50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646" h="504848">
                <a:moveTo>
                  <a:pt x="186356" y="504614"/>
                </a:moveTo>
                <a:cubicBezTo>
                  <a:pt x="167989" y="504972"/>
                  <a:pt x="149776" y="501210"/>
                  <a:pt x="133055" y="493605"/>
                </a:cubicBezTo>
                <a:cubicBezTo>
                  <a:pt x="125594" y="490323"/>
                  <a:pt x="117850" y="487625"/>
                  <a:pt x="110403" y="484341"/>
                </a:cubicBezTo>
                <a:cubicBezTo>
                  <a:pt x="44639" y="455337"/>
                  <a:pt x="1317" y="375384"/>
                  <a:pt x="-234" y="294922"/>
                </a:cubicBezTo>
                <a:cubicBezTo>
                  <a:pt x="-620" y="215642"/>
                  <a:pt x="31619" y="139693"/>
                  <a:pt x="88918" y="84898"/>
                </a:cubicBezTo>
                <a:cubicBezTo>
                  <a:pt x="142434" y="35656"/>
                  <a:pt x="211081" y="6040"/>
                  <a:pt x="283623" y="897"/>
                </a:cubicBezTo>
                <a:cubicBezTo>
                  <a:pt x="359346" y="-5685"/>
                  <a:pt x="444613" y="16236"/>
                  <a:pt x="486926" y="88225"/>
                </a:cubicBezTo>
                <a:cubicBezTo>
                  <a:pt x="499925" y="107427"/>
                  <a:pt x="504434" y="131138"/>
                  <a:pt x="499392" y="153772"/>
                </a:cubicBezTo>
                <a:cubicBezTo>
                  <a:pt x="497490" y="160584"/>
                  <a:pt x="493934" y="166821"/>
                  <a:pt x="489039" y="171926"/>
                </a:cubicBezTo>
                <a:cubicBezTo>
                  <a:pt x="470143" y="191118"/>
                  <a:pt x="451304" y="176687"/>
                  <a:pt x="432041" y="175412"/>
                </a:cubicBezTo>
                <a:cubicBezTo>
                  <a:pt x="405563" y="173660"/>
                  <a:pt x="381782" y="198125"/>
                  <a:pt x="373235" y="226786"/>
                </a:cubicBezTo>
                <a:cubicBezTo>
                  <a:pt x="364687" y="255446"/>
                  <a:pt x="368450" y="286999"/>
                  <a:pt x="375351" y="316232"/>
                </a:cubicBezTo>
                <a:lnTo>
                  <a:pt x="375478" y="316775"/>
                </a:lnTo>
                <a:cubicBezTo>
                  <a:pt x="381519" y="343182"/>
                  <a:pt x="365009" y="369485"/>
                  <a:pt x="338602" y="375525"/>
                </a:cubicBezTo>
                <a:cubicBezTo>
                  <a:pt x="336442" y="376019"/>
                  <a:pt x="334251" y="376367"/>
                  <a:pt x="332044" y="376564"/>
                </a:cubicBezTo>
                <a:cubicBezTo>
                  <a:pt x="302924" y="379191"/>
                  <a:pt x="270934" y="380828"/>
                  <a:pt x="261802" y="376544"/>
                </a:cubicBezTo>
                <a:cubicBezTo>
                  <a:pt x="243920" y="368157"/>
                  <a:pt x="219895" y="370017"/>
                  <a:pt x="209487" y="388615"/>
                </a:cubicBezTo>
                <a:cubicBezTo>
                  <a:pt x="206147" y="395487"/>
                  <a:pt x="203915" y="402845"/>
                  <a:pt x="202873" y="410414"/>
                </a:cubicBezTo>
                <a:cubicBezTo>
                  <a:pt x="193542" y="458943"/>
                  <a:pt x="195687" y="456085"/>
                  <a:pt x="186356" y="504613"/>
                </a:cubicBezTo>
                <a:close/>
              </a:path>
            </a:pathLst>
          </a:custGeom>
          <a:solidFill>
            <a:schemeClr val="accent3"/>
          </a:solidFill>
          <a:ln w="9525" cap="flat">
            <a:noFill/>
            <a:prstDash val="solid"/>
            <a:miter/>
          </a:ln>
        </p:spPr>
        <p:txBody>
          <a:bodyPr rtlCol="0" anchor="ctr"/>
          <a:lstStyle/>
          <a:p>
            <a:endParaRPr lang="zh-CN" altLang="en-US"/>
          </a:p>
        </p:txBody>
      </p:sp>
      <p:sp>
        <p:nvSpPr>
          <p:cNvPr id="108" name="任意多边形: 形状 107">
            <a:extLst>
              <a:ext uri="{FF2B5EF4-FFF2-40B4-BE49-F238E27FC236}">
                <a16:creationId xmlns:a16="http://schemas.microsoft.com/office/drawing/2014/main" id="{99CA9F9A-EE54-FC88-F5DD-E89F314FE823}"/>
              </a:ext>
            </a:extLst>
          </p:cNvPr>
          <p:cNvSpPr/>
          <p:nvPr/>
        </p:nvSpPr>
        <p:spPr>
          <a:xfrm>
            <a:off x="919620" y="3699776"/>
            <a:ext cx="241249" cy="649987"/>
          </a:xfrm>
          <a:custGeom>
            <a:avLst/>
            <a:gdLst>
              <a:gd name="connsiteX0" fmla="*/ 173711 w 192899"/>
              <a:gd name="connsiteY0" fmla="*/ 480194 h 519719"/>
              <a:gd name="connsiteX1" fmla="*/ 154060 w 192899"/>
              <a:gd name="connsiteY1" fmla="*/ 346172 h 519719"/>
              <a:gd name="connsiteX2" fmla="*/ 139676 w 192899"/>
              <a:gd name="connsiteY2" fmla="*/ 337323 h 519719"/>
              <a:gd name="connsiteX3" fmla="*/ 183552 w 192899"/>
              <a:gd name="connsiteY3" fmla="*/ -212 h 519719"/>
              <a:gd name="connsiteX4" fmla="*/ 24572 w 192899"/>
              <a:gd name="connsiteY4" fmla="*/ 77316 h 519719"/>
              <a:gd name="connsiteX5" fmla="*/ 7280 w 192899"/>
              <a:gd name="connsiteY5" fmla="*/ 385958 h 519719"/>
              <a:gd name="connsiteX6" fmla="*/ 58847 w 192899"/>
              <a:gd name="connsiteY6" fmla="*/ 512008 h 519719"/>
              <a:gd name="connsiteX7" fmla="*/ 173711 w 192899"/>
              <a:gd name="connsiteY7" fmla="*/ 480193 h 51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899" h="519719">
                <a:moveTo>
                  <a:pt x="173711" y="480194"/>
                </a:moveTo>
                <a:cubicBezTo>
                  <a:pt x="205294" y="437758"/>
                  <a:pt x="196496" y="377754"/>
                  <a:pt x="154060" y="346172"/>
                </a:cubicBezTo>
                <a:cubicBezTo>
                  <a:pt x="149535" y="342805"/>
                  <a:pt x="144722" y="339843"/>
                  <a:pt x="139676" y="337323"/>
                </a:cubicBezTo>
                <a:lnTo>
                  <a:pt x="183552" y="-212"/>
                </a:lnTo>
                <a:lnTo>
                  <a:pt x="24572" y="77316"/>
                </a:lnTo>
                <a:lnTo>
                  <a:pt x="7280" y="385958"/>
                </a:lnTo>
                <a:cubicBezTo>
                  <a:pt x="-13288" y="435006"/>
                  <a:pt x="9799" y="491440"/>
                  <a:pt x="58847" y="512008"/>
                </a:cubicBezTo>
                <a:cubicBezTo>
                  <a:pt x="99887" y="529218"/>
                  <a:pt x="147374" y="516065"/>
                  <a:pt x="173711" y="480193"/>
                </a:cubicBezTo>
                <a:close/>
              </a:path>
            </a:pathLst>
          </a:custGeom>
          <a:solidFill>
            <a:schemeClr val="accent4"/>
          </a:solidFill>
          <a:ln w="9525" cap="flat">
            <a:noFill/>
            <a:prstDash val="solid"/>
            <a:miter/>
          </a:ln>
        </p:spPr>
        <p:txBody>
          <a:bodyPr rtlCol="0" anchor="ctr"/>
          <a:lstStyle/>
          <a:p>
            <a:endParaRPr lang="zh-CN" altLang="en-US"/>
          </a:p>
        </p:txBody>
      </p:sp>
      <p:sp>
        <p:nvSpPr>
          <p:cNvPr id="109" name="任意多边形: 形状 108">
            <a:extLst>
              <a:ext uri="{FF2B5EF4-FFF2-40B4-BE49-F238E27FC236}">
                <a16:creationId xmlns:a16="http://schemas.microsoft.com/office/drawing/2014/main" id="{B2830AE2-7176-E4D2-6232-2290FDD53E41}"/>
              </a:ext>
            </a:extLst>
          </p:cNvPr>
          <p:cNvSpPr/>
          <p:nvPr/>
        </p:nvSpPr>
        <p:spPr>
          <a:xfrm>
            <a:off x="887824" y="2448174"/>
            <a:ext cx="339606" cy="1623681"/>
          </a:xfrm>
          <a:custGeom>
            <a:avLst/>
            <a:gdLst>
              <a:gd name="connsiteX0" fmla="*/ 217382 w 271543"/>
              <a:gd name="connsiteY0" fmla="*/ 1275333 h 1298268"/>
              <a:gd name="connsiteX1" fmla="*/ 208452 w 271543"/>
              <a:gd name="connsiteY1" fmla="*/ 1277425 h 1298268"/>
              <a:gd name="connsiteX2" fmla="*/ 48000 w 271543"/>
              <a:gd name="connsiteY2" fmla="*/ 1297714 h 1298268"/>
              <a:gd name="connsiteX3" fmla="*/ 101 w 271543"/>
              <a:gd name="connsiteY3" fmla="*/ 1260566 h 1298268"/>
              <a:gd name="connsiteX4" fmla="*/ -238 w 271543"/>
              <a:gd name="connsiteY4" fmla="*/ 1255144 h 1298268"/>
              <a:gd name="connsiteX5" fmla="*/ 1029 w 271543"/>
              <a:gd name="connsiteY5" fmla="*/ 134797 h 1298268"/>
              <a:gd name="connsiteX6" fmla="*/ 116855 w 271543"/>
              <a:gd name="connsiteY6" fmla="*/ 1191 h 1298268"/>
              <a:gd name="connsiteX7" fmla="*/ 116855 w 271543"/>
              <a:gd name="connsiteY7" fmla="*/ 1191 h 1298268"/>
              <a:gd name="connsiteX8" fmla="*/ 269920 w 271543"/>
              <a:gd name="connsiteY8" fmla="*/ 115653 h 1298268"/>
              <a:gd name="connsiteX9" fmla="*/ 270680 w 271543"/>
              <a:gd name="connsiteY9" fmla="*/ 147936 h 1298268"/>
              <a:gd name="connsiteX10" fmla="*/ 224065 w 271543"/>
              <a:gd name="connsiteY10" fmla="*/ 630742 h 1298268"/>
              <a:gd name="connsiteX11" fmla="*/ 245915 w 271543"/>
              <a:gd name="connsiteY11" fmla="*/ 1233353 h 1298268"/>
              <a:gd name="connsiteX12" fmla="*/ 217382 w 271543"/>
              <a:gd name="connsiteY12" fmla="*/ 1275333 h 129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1543" h="1298268">
                <a:moveTo>
                  <a:pt x="217382" y="1275333"/>
                </a:moveTo>
                <a:cubicBezTo>
                  <a:pt x="214487" y="1276341"/>
                  <a:pt x="211494" y="1277042"/>
                  <a:pt x="208452" y="1277425"/>
                </a:cubicBezTo>
                <a:lnTo>
                  <a:pt x="48000" y="1297714"/>
                </a:lnTo>
                <a:cubicBezTo>
                  <a:pt x="24515" y="1300683"/>
                  <a:pt x="3070" y="1284051"/>
                  <a:pt x="101" y="1260566"/>
                </a:cubicBezTo>
                <a:cubicBezTo>
                  <a:pt x="-127" y="1258768"/>
                  <a:pt x="-240" y="1256957"/>
                  <a:pt x="-238" y="1255144"/>
                </a:cubicBezTo>
                <a:lnTo>
                  <a:pt x="1029" y="134797"/>
                </a:lnTo>
                <a:cubicBezTo>
                  <a:pt x="1415" y="67796"/>
                  <a:pt x="50585" y="11078"/>
                  <a:pt x="116855" y="1191"/>
                </a:cubicBezTo>
                <a:lnTo>
                  <a:pt x="116855" y="1191"/>
                </a:lnTo>
                <a:cubicBezTo>
                  <a:pt x="190730" y="-9469"/>
                  <a:pt x="259260" y="41777"/>
                  <a:pt x="269920" y="115653"/>
                </a:cubicBezTo>
                <a:cubicBezTo>
                  <a:pt x="271463" y="126345"/>
                  <a:pt x="271718" y="137184"/>
                  <a:pt x="270680" y="147936"/>
                </a:cubicBezTo>
                <a:lnTo>
                  <a:pt x="224065" y="630742"/>
                </a:lnTo>
                <a:lnTo>
                  <a:pt x="245915" y="1233353"/>
                </a:lnTo>
                <a:cubicBezTo>
                  <a:pt x="246683" y="1252102"/>
                  <a:pt x="235097" y="1269147"/>
                  <a:pt x="217382" y="1275333"/>
                </a:cubicBezTo>
                <a:close/>
              </a:path>
            </a:pathLst>
          </a:custGeom>
          <a:solidFill>
            <a:schemeClr val="accent1"/>
          </a:solidFill>
          <a:ln w="9525" cap="flat">
            <a:noFill/>
            <a:prstDash val="solid"/>
            <a:miter/>
          </a:ln>
        </p:spPr>
        <p:txBody>
          <a:bodyPr rtlCol="0" anchor="ctr"/>
          <a:lstStyle/>
          <a:p>
            <a:endParaRPr lang="zh-CN" altLang="en-US"/>
          </a:p>
        </p:txBody>
      </p:sp>
      <p:sp>
        <p:nvSpPr>
          <p:cNvPr id="110" name="任意多边形: 形状 109">
            <a:extLst>
              <a:ext uri="{FF2B5EF4-FFF2-40B4-BE49-F238E27FC236}">
                <a16:creationId xmlns:a16="http://schemas.microsoft.com/office/drawing/2014/main" id="{8A1B40F3-FDBD-0AA9-F16C-762517F16A51}"/>
              </a:ext>
            </a:extLst>
          </p:cNvPr>
          <p:cNvSpPr/>
          <p:nvPr/>
        </p:nvSpPr>
        <p:spPr>
          <a:xfrm>
            <a:off x="544286" y="6149964"/>
            <a:ext cx="2477791" cy="23825"/>
          </a:xfrm>
          <a:custGeom>
            <a:avLst/>
            <a:gdLst>
              <a:gd name="connsiteX0" fmla="*/ 1971437 w 1981200"/>
              <a:gd name="connsiteY0" fmla="*/ 18838 h 19050"/>
              <a:gd name="connsiteX1" fmla="*/ 9287 w 1981200"/>
              <a:gd name="connsiteY1" fmla="*/ 18838 h 19050"/>
              <a:gd name="connsiteX2" fmla="*/ -238 w 1981200"/>
              <a:gd name="connsiteY2" fmla="*/ 9313 h 19050"/>
              <a:gd name="connsiteX3" fmla="*/ 9287 w 1981200"/>
              <a:gd name="connsiteY3" fmla="*/ -212 h 19050"/>
              <a:gd name="connsiteX4" fmla="*/ 1971437 w 1981200"/>
              <a:gd name="connsiteY4" fmla="*/ -212 h 19050"/>
              <a:gd name="connsiteX5" fmla="*/ 1980962 w 1981200"/>
              <a:gd name="connsiteY5" fmla="*/ 9313 h 19050"/>
              <a:gd name="connsiteX6" fmla="*/ 1971437 w 1981200"/>
              <a:gd name="connsiteY6" fmla="*/ 1883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200" h="19050">
                <a:moveTo>
                  <a:pt x="1971437" y="18838"/>
                </a:moveTo>
                <a:lnTo>
                  <a:pt x="9287" y="18838"/>
                </a:lnTo>
                <a:cubicBezTo>
                  <a:pt x="4027" y="18838"/>
                  <a:pt x="-238" y="14574"/>
                  <a:pt x="-238" y="9313"/>
                </a:cubicBezTo>
                <a:cubicBezTo>
                  <a:pt x="-238" y="4053"/>
                  <a:pt x="4027" y="-212"/>
                  <a:pt x="9287" y="-212"/>
                </a:cubicBezTo>
                <a:lnTo>
                  <a:pt x="1971437" y="-212"/>
                </a:lnTo>
                <a:cubicBezTo>
                  <a:pt x="1976698" y="-212"/>
                  <a:pt x="1980962" y="4053"/>
                  <a:pt x="1980962" y="9313"/>
                </a:cubicBezTo>
                <a:cubicBezTo>
                  <a:pt x="1980962" y="14574"/>
                  <a:pt x="1976698" y="18838"/>
                  <a:pt x="1971437" y="18838"/>
                </a:cubicBezTo>
                <a:close/>
              </a:path>
            </a:pathLst>
          </a:custGeom>
          <a:solidFill>
            <a:schemeClr val="accent4"/>
          </a:solidFill>
          <a:ln w="9525" cap="flat">
            <a:noFill/>
            <a:prstDash val="solid"/>
            <a:miter/>
          </a:ln>
        </p:spPr>
        <p:txBody>
          <a:bodyPr rtlCol="0" anchor="ctr"/>
          <a:lstStyle/>
          <a:p>
            <a:endParaRPr lang="zh-CN" altLang="en-US"/>
          </a:p>
        </p:txBody>
      </p:sp>
      <p:sp>
        <p:nvSpPr>
          <p:cNvPr id="122" name="矩形 121">
            <a:extLst>
              <a:ext uri="{FF2B5EF4-FFF2-40B4-BE49-F238E27FC236}">
                <a16:creationId xmlns:a16="http://schemas.microsoft.com/office/drawing/2014/main" id="{29F0D4FF-1092-AA2D-A8DA-B1FBC89F8E78}"/>
              </a:ext>
            </a:extLst>
          </p:cNvPr>
          <p:cNvSpPr/>
          <p:nvPr/>
        </p:nvSpPr>
        <p:spPr>
          <a:xfrm>
            <a:off x="3113430" y="1988457"/>
            <a:ext cx="3711482" cy="3621314"/>
          </a:xfrm>
          <a:prstGeom prst="rect">
            <a:avLst/>
          </a:prstGeom>
          <a:solidFill>
            <a:schemeClr val="accent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矩形 122">
            <a:extLst>
              <a:ext uri="{FF2B5EF4-FFF2-40B4-BE49-F238E27FC236}">
                <a16:creationId xmlns:a16="http://schemas.microsoft.com/office/drawing/2014/main" id="{B7C1807A-1131-FF45-FBEB-9E92EFA75065}"/>
              </a:ext>
            </a:extLst>
          </p:cNvPr>
          <p:cNvSpPr/>
          <p:nvPr/>
        </p:nvSpPr>
        <p:spPr>
          <a:xfrm>
            <a:off x="7225475" y="1988457"/>
            <a:ext cx="3711482" cy="3621314"/>
          </a:xfrm>
          <a:prstGeom prst="rect">
            <a:avLst/>
          </a:prstGeom>
          <a:solidFill>
            <a:schemeClr val="accent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a:extLst>
              <a:ext uri="{FF2B5EF4-FFF2-40B4-BE49-F238E27FC236}">
                <a16:creationId xmlns:a16="http://schemas.microsoft.com/office/drawing/2014/main" id="{6DB938CF-0075-5928-4E66-0426D0AF7112}"/>
              </a:ext>
            </a:extLst>
          </p:cNvPr>
          <p:cNvSpPr/>
          <p:nvPr/>
        </p:nvSpPr>
        <p:spPr>
          <a:xfrm>
            <a:off x="10550305" y="1854965"/>
            <a:ext cx="86690" cy="8669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a:extLst>
              <a:ext uri="{FF2B5EF4-FFF2-40B4-BE49-F238E27FC236}">
                <a16:creationId xmlns:a16="http://schemas.microsoft.com/office/drawing/2014/main" id="{9B266E57-042E-9027-9001-18B34CED9D49}"/>
              </a:ext>
            </a:extLst>
          </p:cNvPr>
          <p:cNvSpPr/>
          <p:nvPr/>
        </p:nvSpPr>
        <p:spPr>
          <a:xfrm>
            <a:off x="10700286" y="1854965"/>
            <a:ext cx="86690" cy="8669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a:extLst>
              <a:ext uri="{FF2B5EF4-FFF2-40B4-BE49-F238E27FC236}">
                <a16:creationId xmlns:a16="http://schemas.microsoft.com/office/drawing/2014/main" id="{CC73B1E8-14DF-C4A5-D3E0-93208E2E5100}"/>
              </a:ext>
            </a:extLst>
          </p:cNvPr>
          <p:cNvSpPr/>
          <p:nvPr/>
        </p:nvSpPr>
        <p:spPr>
          <a:xfrm>
            <a:off x="10850267" y="1854965"/>
            <a:ext cx="86690" cy="8669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a:extLst>
              <a:ext uri="{FF2B5EF4-FFF2-40B4-BE49-F238E27FC236}">
                <a16:creationId xmlns:a16="http://schemas.microsoft.com/office/drawing/2014/main" id="{E93F43F0-C69A-86C4-1E74-037688C7180F}"/>
              </a:ext>
            </a:extLst>
          </p:cNvPr>
          <p:cNvSpPr/>
          <p:nvPr/>
        </p:nvSpPr>
        <p:spPr>
          <a:xfrm>
            <a:off x="6438260" y="1854965"/>
            <a:ext cx="86690" cy="8669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a:extLst>
              <a:ext uri="{FF2B5EF4-FFF2-40B4-BE49-F238E27FC236}">
                <a16:creationId xmlns:a16="http://schemas.microsoft.com/office/drawing/2014/main" id="{C9427D28-F7ED-67B6-8781-B984735A405B}"/>
              </a:ext>
            </a:extLst>
          </p:cNvPr>
          <p:cNvSpPr/>
          <p:nvPr/>
        </p:nvSpPr>
        <p:spPr>
          <a:xfrm>
            <a:off x="6588241" y="1854965"/>
            <a:ext cx="86690" cy="8669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a:extLst>
              <a:ext uri="{FF2B5EF4-FFF2-40B4-BE49-F238E27FC236}">
                <a16:creationId xmlns:a16="http://schemas.microsoft.com/office/drawing/2014/main" id="{C7074A06-D31C-68ED-4F0A-AF852158EB6A}"/>
              </a:ext>
            </a:extLst>
          </p:cNvPr>
          <p:cNvSpPr/>
          <p:nvPr/>
        </p:nvSpPr>
        <p:spPr>
          <a:xfrm>
            <a:off x="6738222" y="1854965"/>
            <a:ext cx="86690" cy="8669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弧形 131">
            <a:extLst>
              <a:ext uri="{FF2B5EF4-FFF2-40B4-BE49-F238E27FC236}">
                <a16:creationId xmlns:a16="http://schemas.microsoft.com/office/drawing/2014/main" id="{2CC913B4-FB33-1E31-ACEE-5C56789C904C}"/>
              </a:ext>
            </a:extLst>
          </p:cNvPr>
          <p:cNvSpPr/>
          <p:nvPr/>
        </p:nvSpPr>
        <p:spPr>
          <a:xfrm>
            <a:off x="3346481" y="3266170"/>
            <a:ext cx="819119" cy="819119"/>
          </a:xfrm>
          <a:prstGeom prst="arc">
            <a:avLst>
              <a:gd name="adj1" fmla="val 16200000"/>
              <a:gd name="adj2" fmla="val 21297910"/>
            </a:avLst>
          </a:prstGeom>
          <a:ln w="10160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3" name="椭圆 132">
            <a:extLst>
              <a:ext uri="{FF2B5EF4-FFF2-40B4-BE49-F238E27FC236}">
                <a16:creationId xmlns:a16="http://schemas.microsoft.com/office/drawing/2014/main" id="{3F21706B-C501-8DF0-2313-E76EFA482F06}"/>
              </a:ext>
            </a:extLst>
          </p:cNvPr>
          <p:cNvSpPr/>
          <p:nvPr/>
        </p:nvSpPr>
        <p:spPr>
          <a:xfrm>
            <a:off x="3745724" y="3243310"/>
            <a:ext cx="45719" cy="4571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弧形 135">
            <a:extLst>
              <a:ext uri="{FF2B5EF4-FFF2-40B4-BE49-F238E27FC236}">
                <a16:creationId xmlns:a16="http://schemas.microsoft.com/office/drawing/2014/main" id="{8468065B-56FF-2C36-2D01-D1CFE062D710}"/>
              </a:ext>
            </a:extLst>
          </p:cNvPr>
          <p:cNvSpPr/>
          <p:nvPr/>
        </p:nvSpPr>
        <p:spPr>
          <a:xfrm>
            <a:off x="3346481" y="4603852"/>
            <a:ext cx="819119" cy="819119"/>
          </a:xfrm>
          <a:prstGeom prst="arc">
            <a:avLst>
              <a:gd name="adj1" fmla="val 16200000"/>
              <a:gd name="adj2" fmla="val 9598010"/>
            </a:avLst>
          </a:prstGeom>
          <a:ln w="10160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7" name="椭圆 136">
            <a:extLst>
              <a:ext uri="{FF2B5EF4-FFF2-40B4-BE49-F238E27FC236}">
                <a16:creationId xmlns:a16="http://schemas.microsoft.com/office/drawing/2014/main" id="{194162E8-AADE-30B8-2680-203E27B9FB1C}"/>
              </a:ext>
            </a:extLst>
          </p:cNvPr>
          <p:cNvSpPr/>
          <p:nvPr/>
        </p:nvSpPr>
        <p:spPr>
          <a:xfrm>
            <a:off x="3745724" y="4580992"/>
            <a:ext cx="45719" cy="4571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文本框 137">
            <a:extLst>
              <a:ext uri="{FF2B5EF4-FFF2-40B4-BE49-F238E27FC236}">
                <a16:creationId xmlns:a16="http://schemas.microsoft.com/office/drawing/2014/main" id="{8C01D8A6-88E6-FD68-1A9B-1B0225CAF991}"/>
              </a:ext>
            </a:extLst>
          </p:cNvPr>
          <p:cNvSpPr txBox="1"/>
          <p:nvPr/>
        </p:nvSpPr>
        <p:spPr>
          <a:xfrm>
            <a:off x="3592387" y="3565560"/>
            <a:ext cx="189618" cy="189258"/>
          </a:xfrm>
          <a:prstGeom prst="rect">
            <a:avLst/>
          </a:prstGeom>
          <a:noFill/>
        </p:spPr>
        <p:txBody>
          <a:bodyPr wrap="none" lIns="0" tIns="0" rIns="0" bIns="0" rtlCol="0">
            <a:noAutofit/>
          </a:bodyPr>
          <a:lstStyle/>
          <a:p>
            <a:pPr algn="l">
              <a:lnSpc>
                <a:spcPct val="120000"/>
              </a:lnSpc>
            </a:pPr>
            <a:r>
              <a:rPr lang="en-US" altLang="zh-CN" sz="1400" dirty="0"/>
              <a:t>30</a:t>
            </a:r>
            <a:endParaRPr lang="zh-CN" altLang="en-US" sz="1400" dirty="0"/>
          </a:p>
        </p:txBody>
      </p:sp>
      <p:sp>
        <p:nvSpPr>
          <p:cNvPr id="139" name="文本框 138">
            <a:extLst>
              <a:ext uri="{FF2B5EF4-FFF2-40B4-BE49-F238E27FC236}">
                <a16:creationId xmlns:a16="http://schemas.microsoft.com/office/drawing/2014/main" id="{D0D8873F-7C59-DE2B-F354-0152FDB44488}"/>
              </a:ext>
            </a:extLst>
          </p:cNvPr>
          <p:cNvSpPr txBox="1"/>
          <p:nvPr/>
        </p:nvSpPr>
        <p:spPr>
          <a:xfrm>
            <a:off x="3791443" y="3647732"/>
            <a:ext cx="179195" cy="214171"/>
          </a:xfrm>
          <a:prstGeom prst="rect">
            <a:avLst/>
          </a:prstGeom>
          <a:noFill/>
        </p:spPr>
        <p:txBody>
          <a:bodyPr wrap="none" lIns="0" tIns="0" rIns="0" bIns="0" rtlCol="0">
            <a:noAutofit/>
          </a:bodyPr>
          <a:lstStyle/>
          <a:p>
            <a:pPr algn="l">
              <a:lnSpc>
                <a:spcPct val="120000"/>
              </a:lnSpc>
            </a:pPr>
            <a:r>
              <a:rPr lang="en-US" altLang="zh-CN" sz="800" dirty="0"/>
              <a:t>%</a:t>
            </a:r>
            <a:endParaRPr lang="zh-CN" altLang="en-US" sz="800" dirty="0"/>
          </a:p>
        </p:txBody>
      </p:sp>
      <p:sp>
        <p:nvSpPr>
          <p:cNvPr id="140" name="文本框 139">
            <a:extLst>
              <a:ext uri="{FF2B5EF4-FFF2-40B4-BE49-F238E27FC236}">
                <a16:creationId xmlns:a16="http://schemas.microsoft.com/office/drawing/2014/main" id="{F3997AF5-A1BC-D69E-0EC1-A58816D2D956}"/>
              </a:ext>
            </a:extLst>
          </p:cNvPr>
          <p:cNvSpPr txBox="1"/>
          <p:nvPr/>
        </p:nvSpPr>
        <p:spPr>
          <a:xfrm>
            <a:off x="3592387" y="4880383"/>
            <a:ext cx="189618" cy="189258"/>
          </a:xfrm>
          <a:prstGeom prst="rect">
            <a:avLst/>
          </a:prstGeom>
          <a:noFill/>
        </p:spPr>
        <p:txBody>
          <a:bodyPr wrap="none" lIns="0" tIns="0" rIns="0" bIns="0" rtlCol="0">
            <a:noAutofit/>
          </a:bodyPr>
          <a:lstStyle/>
          <a:p>
            <a:pPr algn="l">
              <a:lnSpc>
                <a:spcPct val="120000"/>
              </a:lnSpc>
            </a:pPr>
            <a:r>
              <a:rPr lang="en-US" altLang="zh-CN" sz="1400" dirty="0"/>
              <a:t>70</a:t>
            </a:r>
            <a:endParaRPr lang="zh-CN" altLang="en-US" sz="1400" dirty="0"/>
          </a:p>
        </p:txBody>
      </p:sp>
      <p:sp>
        <p:nvSpPr>
          <p:cNvPr id="141" name="文本框 140">
            <a:extLst>
              <a:ext uri="{FF2B5EF4-FFF2-40B4-BE49-F238E27FC236}">
                <a16:creationId xmlns:a16="http://schemas.microsoft.com/office/drawing/2014/main" id="{A1417271-74AB-1B33-0568-B5CFA50151C0}"/>
              </a:ext>
            </a:extLst>
          </p:cNvPr>
          <p:cNvSpPr txBox="1"/>
          <p:nvPr/>
        </p:nvSpPr>
        <p:spPr>
          <a:xfrm>
            <a:off x="3791443" y="4962555"/>
            <a:ext cx="179195" cy="214171"/>
          </a:xfrm>
          <a:prstGeom prst="rect">
            <a:avLst/>
          </a:prstGeom>
          <a:noFill/>
        </p:spPr>
        <p:txBody>
          <a:bodyPr wrap="none" lIns="0" tIns="0" rIns="0" bIns="0" rtlCol="0">
            <a:noAutofit/>
          </a:bodyPr>
          <a:lstStyle/>
          <a:p>
            <a:pPr algn="l">
              <a:lnSpc>
                <a:spcPct val="120000"/>
              </a:lnSpc>
            </a:pPr>
            <a:r>
              <a:rPr lang="en-US" altLang="zh-CN" sz="800" dirty="0"/>
              <a:t>%</a:t>
            </a:r>
            <a:endParaRPr lang="zh-CN" altLang="en-US" sz="800" dirty="0"/>
          </a:p>
        </p:txBody>
      </p:sp>
      <p:sp>
        <p:nvSpPr>
          <p:cNvPr id="145" name="弧形 144">
            <a:extLst>
              <a:ext uri="{FF2B5EF4-FFF2-40B4-BE49-F238E27FC236}">
                <a16:creationId xmlns:a16="http://schemas.microsoft.com/office/drawing/2014/main" id="{036DA871-9C0F-68E4-D21C-81B431DFE9E6}"/>
              </a:ext>
            </a:extLst>
          </p:cNvPr>
          <p:cNvSpPr/>
          <p:nvPr/>
        </p:nvSpPr>
        <p:spPr>
          <a:xfrm>
            <a:off x="7441265" y="3266170"/>
            <a:ext cx="819119" cy="819119"/>
          </a:xfrm>
          <a:prstGeom prst="arc">
            <a:avLst>
              <a:gd name="adj1" fmla="val 16200000"/>
              <a:gd name="adj2" fmla="val 6493667"/>
            </a:avLst>
          </a:prstGeom>
          <a:ln w="10160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35B88791-52B8-6392-9337-19D8B858CC00}"/>
              </a:ext>
            </a:extLst>
          </p:cNvPr>
          <p:cNvSpPr/>
          <p:nvPr/>
        </p:nvSpPr>
        <p:spPr>
          <a:xfrm>
            <a:off x="7840508" y="3243310"/>
            <a:ext cx="45719" cy="4571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弧形 148">
            <a:extLst>
              <a:ext uri="{FF2B5EF4-FFF2-40B4-BE49-F238E27FC236}">
                <a16:creationId xmlns:a16="http://schemas.microsoft.com/office/drawing/2014/main" id="{2979A5DA-4E0A-F4EF-399B-7E026A30DBBC}"/>
              </a:ext>
            </a:extLst>
          </p:cNvPr>
          <p:cNvSpPr/>
          <p:nvPr/>
        </p:nvSpPr>
        <p:spPr>
          <a:xfrm>
            <a:off x="7441265" y="4603852"/>
            <a:ext cx="819119" cy="819119"/>
          </a:xfrm>
          <a:prstGeom prst="arc">
            <a:avLst>
              <a:gd name="adj1" fmla="val 16200000"/>
              <a:gd name="adj2" fmla="val 170992"/>
            </a:avLst>
          </a:prstGeom>
          <a:ln w="10160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E9A0E6E7-D021-B695-167D-20AB73198B9D}"/>
              </a:ext>
            </a:extLst>
          </p:cNvPr>
          <p:cNvSpPr/>
          <p:nvPr/>
        </p:nvSpPr>
        <p:spPr>
          <a:xfrm>
            <a:off x="7840508" y="4580992"/>
            <a:ext cx="45719" cy="4571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文本框 150">
            <a:extLst>
              <a:ext uri="{FF2B5EF4-FFF2-40B4-BE49-F238E27FC236}">
                <a16:creationId xmlns:a16="http://schemas.microsoft.com/office/drawing/2014/main" id="{06B769D1-F374-2933-96F5-B305D465D01A}"/>
              </a:ext>
            </a:extLst>
          </p:cNvPr>
          <p:cNvSpPr txBox="1"/>
          <p:nvPr/>
        </p:nvSpPr>
        <p:spPr>
          <a:xfrm>
            <a:off x="7687171" y="3565560"/>
            <a:ext cx="189618" cy="189258"/>
          </a:xfrm>
          <a:prstGeom prst="rect">
            <a:avLst/>
          </a:prstGeom>
          <a:noFill/>
        </p:spPr>
        <p:txBody>
          <a:bodyPr wrap="none" lIns="0" tIns="0" rIns="0" bIns="0" rtlCol="0">
            <a:noAutofit/>
          </a:bodyPr>
          <a:lstStyle/>
          <a:p>
            <a:pPr algn="l">
              <a:lnSpc>
                <a:spcPct val="120000"/>
              </a:lnSpc>
            </a:pPr>
            <a:r>
              <a:rPr lang="en-US" altLang="zh-CN" sz="1400" dirty="0"/>
              <a:t>55</a:t>
            </a:r>
            <a:endParaRPr lang="zh-CN" altLang="en-US" sz="1400" dirty="0"/>
          </a:p>
        </p:txBody>
      </p:sp>
      <p:sp>
        <p:nvSpPr>
          <p:cNvPr id="152" name="文本框 151">
            <a:extLst>
              <a:ext uri="{FF2B5EF4-FFF2-40B4-BE49-F238E27FC236}">
                <a16:creationId xmlns:a16="http://schemas.microsoft.com/office/drawing/2014/main" id="{1F373299-ECD3-3E8F-80E9-13087AEADDA9}"/>
              </a:ext>
            </a:extLst>
          </p:cNvPr>
          <p:cNvSpPr txBox="1"/>
          <p:nvPr/>
        </p:nvSpPr>
        <p:spPr>
          <a:xfrm>
            <a:off x="7886227" y="3647732"/>
            <a:ext cx="179195" cy="214171"/>
          </a:xfrm>
          <a:prstGeom prst="rect">
            <a:avLst/>
          </a:prstGeom>
          <a:noFill/>
        </p:spPr>
        <p:txBody>
          <a:bodyPr wrap="none" lIns="0" tIns="0" rIns="0" bIns="0" rtlCol="0">
            <a:noAutofit/>
          </a:bodyPr>
          <a:lstStyle/>
          <a:p>
            <a:pPr algn="l">
              <a:lnSpc>
                <a:spcPct val="120000"/>
              </a:lnSpc>
            </a:pPr>
            <a:r>
              <a:rPr lang="en-US" altLang="zh-CN" sz="800" dirty="0"/>
              <a:t>%</a:t>
            </a:r>
            <a:endParaRPr lang="zh-CN" altLang="en-US" sz="800" dirty="0"/>
          </a:p>
        </p:txBody>
      </p:sp>
      <p:sp>
        <p:nvSpPr>
          <p:cNvPr id="153" name="文本框 152">
            <a:extLst>
              <a:ext uri="{FF2B5EF4-FFF2-40B4-BE49-F238E27FC236}">
                <a16:creationId xmlns:a16="http://schemas.microsoft.com/office/drawing/2014/main" id="{4C090023-7200-EBEF-EF94-77212EB06245}"/>
              </a:ext>
            </a:extLst>
          </p:cNvPr>
          <p:cNvSpPr txBox="1"/>
          <p:nvPr/>
        </p:nvSpPr>
        <p:spPr>
          <a:xfrm>
            <a:off x="7687171" y="4880383"/>
            <a:ext cx="189618" cy="189258"/>
          </a:xfrm>
          <a:prstGeom prst="rect">
            <a:avLst/>
          </a:prstGeom>
          <a:noFill/>
        </p:spPr>
        <p:txBody>
          <a:bodyPr wrap="none" lIns="0" tIns="0" rIns="0" bIns="0" rtlCol="0">
            <a:noAutofit/>
          </a:bodyPr>
          <a:lstStyle/>
          <a:p>
            <a:pPr algn="l">
              <a:lnSpc>
                <a:spcPct val="120000"/>
              </a:lnSpc>
            </a:pPr>
            <a:r>
              <a:rPr lang="en-US" altLang="zh-CN" sz="1400" dirty="0"/>
              <a:t>45</a:t>
            </a:r>
            <a:endParaRPr lang="zh-CN" altLang="en-US" sz="1400" dirty="0"/>
          </a:p>
        </p:txBody>
      </p:sp>
      <p:sp>
        <p:nvSpPr>
          <p:cNvPr id="154" name="文本框 153">
            <a:extLst>
              <a:ext uri="{FF2B5EF4-FFF2-40B4-BE49-F238E27FC236}">
                <a16:creationId xmlns:a16="http://schemas.microsoft.com/office/drawing/2014/main" id="{63828756-C2BE-76F9-A67C-38A91044D539}"/>
              </a:ext>
            </a:extLst>
          </p:cNvPr>
          <p:cNvSpPr txBox="1"/>
          <p:nvPr/>
        </p:nvSpPr>
        <p:spPr>
          <a:xfrm>
            <a:off x="7886227" y="4962555"/>
            <a:ext cx="179195" cy="214171"/>
          </a:xfrm>
          <a:prstGeom prst="rect">
            <a:avLst/>
          </a:prstGeom>
          <a:noFill/>
        </p:spPr>
        <p:txBody>
          <a:bodyPr wrap="none" lIns="0" tIns="0" rIns="0" bIns="0" rtlCol="0">
            <a:noAutofit/>
          </a:bodyPr>
          <a:lstStyle/>
          <a:p>
            <a:pPr algn="l">
              <a:lnSpc>
                <a:spcPct val="120000"/>
              </a:lnSpc>
            </a:pPr>
            <a:r>
              <a:rPr lang="en-US" altLang="zh-CN" sz="800" dirty="0"/>
              <a:t>%</a:t>
            </a:r>
            <a:endParaRPr lang="zh-CN" altLang="en-US" sz="800" dirty="0"/>
          </a:p>
        </p:txBody>
      </p:sp>
      <p:sp>
        <p:nvSpPr>
          <p:cNvPr id="155" name="文本框 154">
            <a:extLst>
              <a:ext uri="{FF2B5EF4-FFF2-40B4-BE49-F238E27FC236}">
                <a16:creationId xmlns:a16="http://schemas.microsoft.com/office/drawing/2014/main" id="{FB7AB912-CE84-F16F-D5E0-8AD442719C53}"/>
              </a:ext>
            </a:extLst>
          </p:cNvPr>
          <p:cNvSpPr txBox="1"/>
          <p:nvPr/>
        </p:nvSpPr>
        <p:spPr>
          <a:xfrm>
            <a:off x="3325459" y="2044232"/>
            <a:ext cx="2423886" cy="365979"/>
          </a:xfrm>
          <a:prstGeom prst="rect">
            <a:avLst/>
          </a:prstGeom>
          <a:noFill/>
        </p:spPr>
        <p:txBody>
          <a:bodyPr wrap="none" lIns="0" tIns="0" rIns="0" bIns="0" rtlCol="0">
            <a:noAutofit/>
          </a:bodyPr>
          <a:lstStyle/>
          <a:p>
            <a:pPr algn="l">
              <a:lnSpc>
                <a:spcPct val="120000"/>
              </a:lnSpc>
            </a:pPr>
            <a:r>
              <a:rPr lang="zh-CN" altLang="en-US" dirty="0">
                <a:latin typeface="+mn-ea"/>
              </a:rPr>
              <a:t>短期发展：保持多元化</a:t>
            </a:r>
          </a:p>
        </p:txBody>
      </p:sp>
      <p:sp>
        <p:nvSpPr>
          <p:cNvPr id="156" name="文本框 155">
            <a:extLst>
              <a:ext uri="{FF2B5EF4-FFF2-40B4-BE49-F238E27FC236}">
                <a16:creationId xmlns:a16="http://schemas.microsoft.com/office/drawing/2014/main" id="{91BC2964-EC5E-3B7A-2A91-C1B082A1E25E}"/>
              </a:ext>
            </a:extLst>
          </p:cNvPr>
          <p:cNvSpPr txBox="1"/>
          <p:nvPr/>
        </p:nvSpPr>
        <p:spPr>
          <a:xfrm>
            <a:off x="7441265" y="2044232"/>
            <a:ext cx="2423886" cy="365979"/>
          </a:xfrm>
          <a:prstGeom prst="rect">
            <a:avLst/>
          </a:prstGeom>
          <a:noFill/>
        </p:spPr>
        <p:txBody>
          <a:bodyPr wrap="none" lIns="0" tIns="0" rIns="0" bIns="0" rtlCol="0">
            <a:noAutofit/>
          </a:bodyPr>
          <a:lstStyle/>
          <a:p>
            <a:pPr algn="l">
              <a:lnSpc>
                <a:spcPct val="120000"/>
              </a:lnSpc>
            </a:pPr>
            <a:r>
              <a:rPr lang="zh-CN" altLang="en-US" dirty="0">
                <a:latin typeface="+mn-ea"/>
              </a:rPr>
              <a:t>长期发展：生态融合</a:t>
            </a:r>
          </a:p>
        </p:txBody>
      </p:sp>
      <p:sp>
        <p:nvSpPr>
          <p:cNvPr id="157" name="文本框 156">
            <a:extLst>
              <a:ext uri="{FF2B5EF4-FFF2-40B4-BE49-F238E27FC236}">
                <a16:creationId xmlns:a16="http://schemas.microsoft.com/office/drawing/2014/main" id="{14D01C98-E4A4-E711-49B3-CA3822F8F320}"/>
              </a:ext>
            </a:extLst>
          </p:cNvPr>
          <p:cNvSpPr txBox="1"/>
          <p:nvPr/>
        </p:nvSpPr>
        <p:spPr>
          <a:xfrm>
            <a:off x="3325458" y="2404488"/>
            <a:ext cx="3412763" cy="762023"/>
          </a:xfrm>
          <a:prstGeom prst="rect">
            <a:avLst/>
          </a:prstGeom>
          <a:noFill/>
        </p:spPr>
        <p:txBody>
          <a:bodyPr wrap="none" lIns="0" tIns="0" rIns="0" bIns="0" rtlCol="0">
            <a:noAutofit/>
          </a:bodyPr>
          <a:lstStyle/>
          <a:p>
            <a:pPr algn="l">
              <a:lnSpc>
                <a:spcPct val="120000"/>
              </a:lnSpc>
            </a:pPr>
            <a:r>
              <a:rPr lang="zh-CN" altLang="en-US" sz="1400" dirty="0">
                <a:latin typeface="+mn-ea"/>
              </a:rPr>
              <a:t>继续保持低代码、无代码、软件与应用开发</a:t>
            </a:r>
            <a:endParaRPr lang="en-US" altLang="zh-CN" sz="1400" dirty="0">
              <a:latin typeface="+mn-ea"/>
            </a:endParaRPr>
          </a:p>
          <a:p>
            <a:pPr algn="l">
              <a:lnSpc>
                <a:spcPct val="120000"/>
              </a:lnSpc>
            </a:pPr>
            <a:r>
              <a:rPr lang="zh-CN" altLang="en-US" sz="1400" dirty="0">
                <a:latin typeface="+mn-ea"/>
              </a:rPr>
              <a:t>等各种类型百花齐放多元市场。</a:t>
            </a:r>
          </a:p>
        </p:txBody>
      </p:sp>
      <p:sp>
        <p:nvSpPr>
          <p:cNvPr id="160" name="文本框 159">
            <a:extLst>
              <a:ext uri="{FF2B5EF4-FFF2-40B4-BE49-F238E27FC236}">
                <a16:creationId xmlns:a16="http://schemas.microsoft.com/office/drawing/2014/main" id="{B36CA239-DFBC-7067-967E-81A8670F9323}"/>
              </a:ext>
            </a:extLst>
          </p:cNvPr>
          <p:cNvSpPr txBox="1"/>
          <p:nvPr/>
        </p:nvSpPr>
        <p:spPr>
          <a:xfrm>
            <a:off x="7437504" y="2404488"/>
            <a:ext cx="3412763" cy="762023"/>
          </a:xfrm>
          <a:prstGeom prst="rect">
            <a:avLst/>
          </a:prstGeom>
          <a:noFill/>
        </p:spPr>
        <p:txBody>
          <a:bodyPr wrap="none" lIns="0" tIns="0" rIns="0" bIns="0" rtlCol="0">
            <a:noAutofit/>
          </a:bodyPr>
          <a:lstStyle/>
          <a:p>
            <a:pPr algn="l">
              <a:lnSpc>
                <a:spcPct val="120000"/>
              </a:lnSpc>
            </a:pPr>
            <a:r>
              <a:rPr lang="zh-CN" altLang="en-US" sz="1400" dirty="0">
                <a:latin typeface="+mn-ea"/>
              </a:rPr>
              <a:t>更加注重开发生态环境，最终将实现融合的</a:t>
            </a:r>
            <a:endParaRPr lang="en-US" altLang="zh-CN" sz="1400" dirty="0">
              <a:latin typeface="+mn-ea"/>
            </a:endParaRPr>
          </a:p>
          <a:p>
            <a:pPr algn="l">
              <a:lnSpc>
                <a:spcPct val="120000"/>
              </a:lnSpc>
            </a:pPr>
            <a:r>
              <a:rPr lang="zh-CN" altLang="en-US" sz="1400" dirty="0">
                <a:latin typeface="+mn-ea"/>
              </a:rPr>
              <a:t>发展趋势。</a:t>
            </a:r>
          </a:p>
        </p:txBody>
      </p:sp>
      <p:sp>
        <p:nvSpPr>
          <p:cNvPr id="161" name="文本框 160">
            <a:extLst>
              <a:ext uri="{FF2B5EF4-FFF2-40B4-BE49-F238E27FC236}">
                <a16:creationId xmlns:a16="http://schemas.microsoft.com/office/drawing/2014/main" id="{935DE5C9-3F85-99F2-F30E-2C9CC9A3C8D5}"/>
              </a:ext>
            </a:extLst>
          </p:cNvPr>
          <p:cNvSpPr txBox="1"/>
          <p:nvPr/>
        </p:nvSpPr>
        <p:spPr>
          <a:xfrm>
            <a:off x="4264971" y="3162496"/>
            <a:ext cx="2482688" cy="762023"/>
          </a:xfrm>
          <a:prstGeom prst="rect">
            <a:avLst/>
          </a:prstGeom>
          <a:noFill/>
        </p:spPr>
        <p:txBody>
          <a:bodyPr wrap="none" lIns="0" tIns="0" rIns="0" bIns="0" rtlCol="0">
            <a:noAutofit/>
          </a:bodyPr>
          <a:lstStyle/>
          <a:p>
            <a:pPr algn="l">
              <a:lnSpc>
                <a:spcPct val="120000"/>
              </a:lnSpc>
            </a:pPr>
            <a:r>
              <a:rPr lang="zh-CN" altLang="en-US" sz="1400" dirty="0">
                <a:latin typeface="+mn-ea"/>
              </a:rPr>
              <a:t>这部分用户更偏好拥有良好的本</a:t>
            </a:r>
            <a:endParaRPr lang="en-US" altLang="zh-CN" sz="1400" dirty="0">
              <a:latin typeface="+mn-ea"/>
            </a:endParaRPr>
          </a:p>
          <a:p>
            <a:pPr algn="l">
              <a:lnSpc>
                <a:spcPct val="120000"/>
              </a:lnSpc>
            </a:pPr>
            <a:r>
              <a:rPr lang="zh-CN" altLang="en-US" sz="1400" dirty="0">
                <a:latin typeface="+mn-ea"/>
              </a:rPr>
              <a:t>地化部署，同时认可不同类型的</a:t>
            </a:r>
            <a:endParaRPr lang="en-US" altLang="zh-CN" sz="1400" dirty="0">
              <a:latin typeface="+mn-ea"/>
            </a:endParaRPr>
          </a:p>
          <a:p>
            <a:pPr algn="l">
              <a:lnSpc>
                <a:spcPct val="120000"/>
              </a:lnSpc>
            </a:pPr>
            <a:r>
              <a:rPr lang="zh-CN" altLang="en-US" sz="1400" dirty="0">
                <a:latin typeface="+mn-ea"/>
              </a:rPr>
              <a:t>服务商。</a:t>
            </a:r>
          </a:p>
        </p:txBody>
      </p:sp>
      <p:sp>
        <p:nvSpPr>
          <p:cNvPr id="162" name="文本框 161">
            <a:extLst>
              <a:ext uri="{FF2B5EF4-FFF2-40B4-BE49-F238E27FC236}">
                <a16:creationId xmlns:a16="http://schemas.microsoft.com/office/drawing/2014/main" id="{8809A2FF-4E11-2E6D-507A-5ADAE28F96BA}"/>
              </a:ext>
            </a:extLst>
          </p:cNvPr>
          <p:cNvSpPr txBox="1"/>
          <p:nvPr/>
        </p:nvSpPr>
        <p:spPr>
          <a:xfrm>
            <a:off x="4264971" y="4522228"/>
            <a:ext cx="2482688" cy="762023"/>
          </a:xfrm>
          <a:prstGeom prst="rect">
            <a:avLst/>
          </a:prstGeom>
          <a:noFill/>
        </p:spPr>
        <p:txBody>
          <a:bodyPr wrap="none" lIns="0" tIns="0" rIns="0" bIns="0" rtlCol="0">
            <a:noAutofit/>
          </a:bodyPr>
          <a:lstStyle/>
          <a:p>
            <a:pPr algn="l">
              <a:lnSpc>
                <a:spcPct val="120000"/>
              </a:lnSpc>
            </a:pPr>
            <a:r>
              <a:rPr lang="zh-CN" altLang="en-US" sz="1400" dirty="0">
                <a:latin typeface="+mn-ea"/>
              </a:rPr>
              <a:t>这部分用户更偏好考虑的是服务</a:t>
            </a:r>
            <a:endParaRPr lang="en-US" altLang="zh-CN" sz="1400" dirty="0">
              <a:latin typeface="+mn-ea"/>
            </a:endParaRPr>
          </a:p>
          <a:p>
            <a:pPr algn="l">
              <a:lnSpc>
                <a:spcPct val="120000"/>
              </a:lnSpc>
            </a:pPr>
            <a:r>
              <a:rPr lang="zh-CN" altLang="en-US" sz="1400" dirty="0">
                <a:latin typeface="+mn-ea"/>
              </a:rPr>
              <a:t>商的产品能力和服务水平。</a:t>
            </a:r>
          </a:p>
        </p:txBody>
      </p:sp>
      <p:sp>
        <p:nvSpPr>
          <p:cNvPr id="163" name="文本框 162">
            <a:extLst>
              <a:ext uri="{FF2B5EF4-FFF2-40B4-BE49-F238E27FC236}">
                <a16:creationId xmlns:a16="http://schemas.microsoft.com/office/drawing/2014/main" id="{85CD938D-313C-6A4F-D870-EFAC7831CED7}"/>
              </a:ext>
            </a:extLst>
          </p:cNvPr>
          <p:cNvSpPr txBox="1"/>
          <p:nvPr/>
        </p:nvSpPr>
        <p:spPr>
          <a:xfrm>
            <a:off x="8384194" y="3162496"/>
            <a:ext cx="2482688" cy="762023"/>
          </a:xfrm>
          <a:prstGeom prst="rect">
            <a:avLst/>
          </a:prstGeom>
          <a:noFill/>
        </p:spPr>
        <p:txBody>
          <a:bodyPr wrap="none" lIns="0" tIns="0" rIns="0" bIns="0" rtlCol="0">
            <a:noAutofit/>
          </a:bodyPr>
          <a:lstStyle/>
          <a:p>
            <a:pPr algn="l">
              <a:lnSpc>
                <a:spcPct val="120000"/>
              </a:lnSpc>
            </a:pPr>
            <a:r>
              <a:rPr lang="en-US" altLang="zh-CN" sz="1400" dirty="0">
                <a:latin typeface="+mn-ea"/>
              </a:rPr>
              <a:t>55%</a:t>
            </a:r>
            <a:r>
              <a:rPr lang="zh-CN" altLang="en-US" sz="1400" dirty="0">
                <a:latin typeface="+mn-ea"/>
              </a:rPr>
              <a:t>的人对未来低代码的展望需</a:t>
            </a:r>
            <a:endParaRPr lang="en-US" altLang="zh-CN" sz="1400" dirty="0">
              <a:latin typeface="+mn-ea"/>
            </a:endParaRPr>
          </a:p>
          <a:p>
            <a:pPr algn="l">
              <a:lnSpc>
                <a:spcPct val="120000"/>
              </a:lnSpc>
            </a:pPr>
            <a:r>
              <a:rPr lang="zh-CN" altLang="en-US" sz="1400" dirty="0">
                <a:latin typeface="+mn-ea"/>
              </a:rPr>
              <a:t>求将会更加专业、垂直，对定制</a:t>
            </a:r>
            <a:endParaRPr lang="en-US" altLang="zh-CN" sz="1400" dirty="0">
              <a:latin typeface="+mn-ea"/>
            </a:endParaRPr>
          </a:p>
          <a:p>
            <a:pPr algn="l">
              <a:lnSpc>
                <a:spcPct val="120000"/>
              </a:lnSpc>
            </a:pPr>
            <a:r>
              <a:rPr lang="zh-CN" altLang="en-US" sz="1400" dirty="0">
                <a:latin typeface="+mn-ea"/>
              </a:rPr>
              <a:t>化的功能要求更加高。</a:t>
            </a:r>
          </a:p>
        </p:txBody>
      </p:sp>
      <p:sp>
        <p:nvSpPr>
          <p:cNvPr id="164" name="文本框 163">
            <a:extLst>
              <a:ext uri="{FF2B5EF4-FFF2-40B4-BE49-F238E27FC236}">
                <a16:creationId xmlns:a16="http://schemas.microsoft.com/office/drawing/2014/main" id="{70606F19-DE1B-E811-6E36-812A82714CC3}"/>
              </a:ext>
            </a:extLst>
          </p:cNvPr>
          <p:cNvSpPr txBox="1"/>
          <p:nvPr/>
        </p:nvSpPr>
        <p:spPr>
          <a:xfrm>
            <a:off x="8384194" y="4522228"/>
            <a:ext cx="2482688" cy="762023"/>
          </a:xfrm>
          <a:prstGeom prst="rect">
            <a:avLst/>
          </a:prstGeom>
          <a:noFill/>
        </p:spPr>
        <p:txBody>
          <a:bodyPr wrap="none" lIns="0" tIns="0" rIns="0" bIns="0" rtlCol="0">
            <a:noAutofit/>
          </a:bodyPr>
          <a:lstStyle/>
          <a:p>
            <a:pPr algn="l">
              <a:lnSpc>
                <a:spcPct val="120000"/>
              </a:lnSpc>
            </a:pPr>
            <a:r>
              <a:rPr lang="en-US" altLang="zh-CN" sz="1400" dirty="0">
                <a:latin typeface="+mn-ea"/>
              </a:rPr>
              <a:t>45%</a:t>
            </a:r>
            <a:r>
              <a:rPr lang="zh-CN" altLang="en-US" sz="1400" dirty="0">
                <a:latin typeface="+mn-ea"/>
              </a:rPr>
              <a:t>的人为未来低代码的展望为</a:t>
            </a:r>
            <a:endParaRPr lang="en-US" altLang="zh-CN" sz="1400" dirty="0">
              <a:latin typeface="+mn-ea"/>
            </a:endParaRPr>
          </a:p>
          <a:p>
            <a:pPr algn="l">
              <a:lnSpc>
                <a:spcPct val="120000"/>
              </a:lnSpc>
            </a:pPr>
            <a:r>
              <a:rPr lang="zh-CN" altLang="en-US" sz="1400" dirty="0">
                <a:latin typeface="+mn-ea"/>
              </a:rPr>
              <a:t>可能不止一项产品用于满足差异</a:t>
            </a:r>
            <a:endParaRPr lang="en-US" altLang="zh-CN" sz="1400" dirty="0">
              <a:latin typeface="+mn-ea"/>
            </a:endParaRPr>
          </a:p>
          <a:p>
            <a:pPr algn="l">
              <a:lnSpc>
                <a:spcPct val="120000"/>
              </a:lnSpc>
            </a:pPr>
            <a:r>
              <a:rPr lang="zh-CN" altLang="en-US" sz="1400" dirty="0">
                <a:latin typeface="+mn-ea"/>
              </a:rPr>
              <a:t>化需求。</a:t>
            </a:r>
          </a:p>
        </p:txBody>
      </p:sp>
    </p:spTree>
    <p:extLst>
      <p:ext uri="{BB962C8B-B14F-4D97-AF65-F5344CB8AC3E}">
        <p14:creationId xmlns:p14="http://schemas.microsoft.com/office/powerpoint/2010/main" val="827106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F518DE0-A046-E94E-3509-A205F5CC1C9E}"/>
              </a:ext>
            </a:extLst>
          </p:cNvPr>
          <p:cNvSpPr txBox="1"/>
          <p:nvPr/>
        </p:nvSpPr>
        <p:spPr>
          <a:xfrm flipH="1">
            <a:off x="1334351" y="4672775"/>
            <a:ext cx="2148114" cy="369332"/>
          </a:xfrm>
          <a:prstGeom prst="rect">
            <a:avLst/>
          </a:prstGeom>
          <a:noFill/>
        </p:spPr>
        <p:txBody>
          <a:bodyPr wrap="square" lIns="0" tIns="0" rIns="0" bIns="0" rtlCol="0">
            <a:noAutofit/>
          </a:bodyPr>
          <a:lstStyle/>
          <a:p>
            <a:pPr>
              <a:lnSpc>
                <a:spcPct val="120000"/>
              </a:lnSpc>
            </a:pPr>
            <a:r>
              <a:rPr lang="zh-CN" altLang="en-US" dirty="0">
                <a:latin typeface="+mn-ea"/>
              </a:rPr>
              <a:t>汇报人：</a:t>
            </a:r>
            <a:r>
              <a:rPr lang="en-US" altLang="zh-CN" dirty="0" err="1">
                <a:latin typeface="+mn-ea"/>
              </a:rPr>
              <a:t>OfficePLUS</a:t>
            </a:r>
            <a:endParaRPr lang="zh-CN" altLang="en-US" dirty="0">
              <a:latin typeface="+mn-ea"/>
            </a:endParaRPr>
          </a:p>
        </p:txBody>
      </p:sp>
      <p:sp>
        <p:nvSpPr>
          <p:cNvPr id="3" name="文本框 2">
            <a:extLst>
              <a:ext uri="{FF2B5EF4-FFF2-40B4-BE49-F238E27FC236}">
                <a16:creationId xmlns:a16="http://schemas.microsoft.com/office/drawing/2014/main" id="{6E10885C-FFB5-FD85-EB49-F7DEA19AE8CA}"/>
              </a:ext>
            </a:extLst>
          </p:cNvPr>
          <p:cNvSpPr txBox="1"/>
          <p:nvPr/>
        </p:nvSpPr>
        <p:spPr>
          <a:xfrm>
            <a:off x="3985926" y="1224207"/>
            <a:ext cx="3709736" cy="1095612"/>
          </a:xfrm>
          <a:prstGeom prst="rect">
            <a:avLst/>
          </a:prstGeom>
          <a:noFill/>
        </p:spPr>
        <p:txBody>
          <a:bodyPr wrap="none" rtlCol="0">
            <a:noAutofit/>
          </a:bodyPr>
          <a:lstStyle/>
          <a:p>
            <a:pPr algn="just"/>
            <a:r>
              <a:rPr lang="zh-CN" altLang="en-US" sz="7200" b="1" dirty="0">
                <a:latin typeface="+mj-ea"/>
                <a:ea typeface="+mj-ea"/>
              </a:rPr>
              <a:t>感谢观看</a:t>
            </a:r>
          </a:p>
        </p:txBody>
      </p:sp>
      <p:sp>
        <p:nvSpPr>
          <p:cNvPr id="4" name="文本框 3">
            <a:extLst>
              <a:ext uri="{FF2B5EF4-FFF2-40B4-BE49-F238E27FC236}">
                <a16:creationId xmlns:a16="http://schemas.microsoft.com/office/drawing/2014/main" id="{A67055AD-5FF1-38DD-9EAA-70575751F5FC}"/>
              </a:ext>
            </a:extLst>
          </p:cNvPr>
          <p:cNvSpPr txBox="1"/>
          <p:nvPr/>
        </p:nvSpPr>
        <p:spPr>
          <a:xfrm>
            <a:off x="4000439" y="2377875"/>
            <a:ext cx="3814965" cy="357551"/>
          </a:xfrm>
          <a:prstGeom prst="rect">
            <a:avLst/>
          </a:prstGeom>
          <a:noFill/>
        </p:spPr>
        <p:txBody>
          <a:bodyPr wrap="square" rtlCol="0">
            <a:noAutofit/>
          </a:bodyPr>
          <a:lstStyle/>
          <a:p>
            <a:pPr algn="dist"/>
            <a:r>
              <a:rPr lang="en-US" altLang="zh-CN" sz="1600" b="1" dirty="0">
                <a:latin typeface="+mj-lt"/>
                <a:ea typeface="+mj-ea"/>
              </a:rPr>
              <a:t>THANKS FOR WATCHING</a:t>
            </a:r>
            <a:endParaRPr lang="zh-CN" altLang="en-US" sz="1600" b="1" dirty="0">
              <a:latin typeface="+mj-lt"/>
              <a:ea typeface="+mj-ea"/>
            </a:endParaRPr>
          </a:p>
        </p:txBody>
      </p:sp>
    </p:spTree>
    <p:extLst>
      <p:ext uri="{BB962C8B-B14F-4D97-AF65-F5344CB8AC3E}">
        <p14:creationId xmlns:p14="http://schemas.microsoft.com/office/powerpoint/2010/main" val="248536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767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5D3BF92-2BE9-70C1-AC3F-A11B37F0810C}"/>
              </a:ext>
            </a:extLst>
          </p:cNvPr>
          <p:cNvSpPr txBox="1"/>
          <p:nvPr/>
        </p:nvSpPr>
        <p:spPr>
          <a:xfrm>
            <a:off x="4614368" y="1451778"/>
            <a:ext cx="2133600" cy="380011"/>
          </a:xfrm>
          <a:prstGeom prst="rect">
            <a:avLst/>
          </a:prstGeom>
          <a:noFill/>
        </p:spPr>
        <p:txBody>
          <a:bodyPr wrap="none" lIns="0" tIns="0" rIns="0" bIns="0" rtlCol="0">
            <a:noAutofit/>
          </a:bodyPr>
          <a:lstStyle/>
          <a:p>
            <a:pPr algn="l">
              <a:lnSpc>
                <a:spcPct val="120000"/>
              </a:lnSpc>
            </a:pPr>
            <a:r>
              <a:rPr lang="zh-CN" altLang="en-US" sz="2400" b="1" dirty="0">
                <a:latin typeface="+mj-ea"/>
                <a:ea typeface="+mj-ea"/>
              </a:rPr>
              <a:t>企业数字化概念</a:t>
            </a:r>
          </a:p>
        </p:txBody>
      </p:sp>
      <p:sp>
        <p:nvSpPr>
          <p:cNvPr id="5" name="文本框 4">
            <a:extLst>
              <a:ext uri="{FF2B5EF4-FFF2-40B4-BE49-F238E27FC236}">
                <a16:creationId xmlns:a16="http://schemas.microsoft.com/office/drawing/2014/main" id="{FE5D1FC9-39E6-697F-8151-35F96B887997}"/>
              </a:ext>
            </a:extLst>
          </p:cNvPr>
          <p:cNvSpPr txBox="1"/>
          <p:nvPr/>
        </p:nvSpPr>
        <p:spPr>
          <a:xfrm>
            <a:off x="4597454" y="3013928"/>
            <a:ext cx="2133600" cy="380011"/>
          </a:xfrm>
          <a:prstGeom prst="rect">
            <a:avLst/>
          </a:prstGeom>
          <a:noFill/>
        </p:spPr>
        <p:txBody>
          <a:bodyPr wrap="none" lIns="0" tIns="0" rIns="0" bIns="0" rtlCol="0">
            <a:noAutofit/>
          </a:bodyPr>
          <a:lstStyle/>
          <a:p>
            <a:pPr algn="l">
              <a:lnSpc>
                <a:spcPct val="120000"/>
              </a:lnSpc>
            </a:pPr>
            <a:r>
              <a:rPr lang="zh-CN" altLang="en-US" sz="2400" b="1" dirty="0">
                <a:latin typeface="+mj-ea"/>
                <a:ea typeface="+mj-ea"/>
              </a:rPr>
              <a:t>企业数字化现状</a:t>
            </a:r>
          </a:p>
        </p:txBody>
      </p:sp>
      <p:sp>
        <p:nvSpPr>
          <p:cNvPr id="6" name="文本框 5">
            <a:extLst>
              <a:ext uri="{FF2B5EF4-FFF2-40B4-BE49-F238E27FC236}">
                <a16:creationId xmlns:a16="http://schemas.microsoft.com/office/drawing/2014/main" id="{C2346EF6-9FFC-0D42-CB9B-DF562233E607}"/>
              </a:ext>
            </a:extLst>
          </p:cNvPr>
          <p:cNvSpPr txBox="1"/>
          <p:nvPr/>
        </p:nvSpPr>
        <p:spPr>
          <a:xfrm>
            <a:off x="4614368" y="4626275"/>
            <a:ext cx="2133600" cy="380011"/>
          </a:xfrm>
          <a:prstGeom prst="rect">
            <a:avLst/>
          </a:prstGeom>
          <a:noFill/>
        </p:spPr>
        <p:txBody>
          <a:bodyPr wrap="none" lIns="0" tIns="0" rIns="0" bIns="0" rtlCol="0">
            <a:noAutofit/>
          </a:bodyPr>
          <a:lstStyle/>
          <a:p>
            <a:pPr algn="l">
              <a:lnSpc>
                <a:spcPct val="120000"/>
              </a:lnSpc>
            </a:pPr>
            <a:r>
              <a:rPr lang="zh-CN" altLang="en-US" sz="2400" b="1" dirty="0">
                <a:latin typeface="+mj-ea"/>
                <a:ea typeface="+mj-ea"/>
              </a:rPr>
              <a:t>低代码引进价值与发展</a:t>
            </a:r>
          </a:p>
        </p:txBody>
      </p:sp>
      <p:sp>
        <p:nvSpPr>
          <p:cNvPr id="7" name="文本框 6">
            <a:extLst>
              <a:ext uri="{FF2B5EF4-FFF2-40B4-BE49-F238E27FC236}">
                <a16:creationId xmlns:a16="http://schemas.microsoft.com/office/drawing/2014/main" id="{225A3A7A-170F-AD08-2B7D-D6D2EF59E8CD}"/>
              </a:ext>
            </a:extLst>
          </p:cNvPr>
          <p:cNvSpPr txBox="1"/>
          <p:nvPr/>
        </p:nvSpPr>
        <p:spPr>
          <a:xfrm>
            <a:off x="3608775" y="1245423"/>
            <a:ext cx="337508" cy="707865"/>
          </a:xfrm>
          <a:prstGeom prst="rect">
            <a:avLst/>
          </a:prstGeom>
          <a:noFill/>
        </p:spPr>
        <p:txBody>
          <a:bodyPr wrap="none" lIns="0" tIns="0" rIns="0" bIns="0" rtlCol="0">
            <a:noAutofit/>
          </a:bodyPr>
          <a:lstStyle/>
          <a:p>
            <a:pPr algn="l">
              <a:lnSpc>
                <a:spcPct val="120000"/>
              </a:lnSpc>
            </a:pPr>
            <a:r>
              <a:rPr lang="en-US" altLang="zh-CN" sz="4400" b="1" dirty="0">
                <a:solidFill>
                  <a:schemeClr val="bg2"/>
                </a:solidFill>
                <a:latin typeface="+mj-lt"/>
              </a:rPr>
              <a:t>1</a:t>
            </a:r>
            <a:endParaRPr lang="zh-CN" altLang="en-US" sz="4400" b="1" dirty="0">
              <a:solidFill>
                <a:schemeClr val="bg2"/>
              </a:solidFill>
              <a:latin typeface="+mj-lt"/>
            </a:endParaRPr>
          </a:p>
        </p:txBody>
      </p:sp>
      <p:sp>
        <p:nvSpPr>
          <p:cNvPr id="8" name="文本框 7">
            <a:extLst>
              <a:ext uri="{FF2B5EF4-FFF2-40B4-BE49-F238E27FC236}">
                <a16:creationId xmlns:a16="http://schemas.microsoft.com/office/drawing/2014/main" id="{2756AFBD-1C89-E203-5C93-F74CFC8A9EF4}"/>
              </a:ext>
            </a:extLst>
          </p:cNvPr>
          <p:cNvSpPr txBox="1"/>
          <p:nvPr/>
        </p:nvSpPr>
        <p:spPr>
          <a:xfrm>
            <a:off x="3608800" y="2853886"/>
            <a:ext cx="337508" cy="707865"/>
          </a:xfrm>
          <a:prstGeom prst="rect">
            <a:avLst/>
          </a:prstGeom>
          <a:noFill/>
        </p:spPr>
        <p:txBody>
          <a:bodyPr wrap="none" lIns="0" tIns="0" rIns="0" bIns="0" rtlCol="0">
            <a:noAutofit/>
          </a:bodyPr>
          <a:lstStyle/>
          <a:p>
            <a:pPr algn="l">
              <a:lnSpc>
                <a:spcPct val="120000"/>
              </a:lnSpc>
            </a:pPr>
            <a:r>
              <a:rPr lang="en-US" altLang="zh-CN" sz="4400" b="1" dirty="0">
                <a:solidFill>
                  <a:schemeClr val="bg2"/>
                </a:solidFill>
                <a:latin typeface="+mj-lt"/>
              </a:rPr>
              <a:t>2</a:t>
            </a:r>
            <a:endParaRPr lang="zh-CN" altLang="en-US" sz="4400" b="1" dirty="0">
              <a:solidFill>
                <a:schemeClr val="bg2"/>
              </a:solidFill>
              <a:latin typeface="+mj-lt"/>
            </a:endParaRPr>
          </a:p>
        </p:txBody>
      </p:sp>
      <p:sp>
        <p:nvSpPr>
          <p:cNvPr id="9" name="文本框 8">
            <a:extLst>
              <a:ext uri="{FF2B5EF4-FFF2-40B4-BE49-F238E27FC236}">
                <a16:creationId xmlns:a16="http://schemas.microsoft.com/office/drawing/2014/main" id="{9438633F-5663-B250-9ED0-4123C79D3297}"/>
              </a:ext>
            </a:extLst>
          </p:cNvPr>
          <p:cNvSpPr txBox="1"/>
          <p:nvPr/>
        </p:nvSpPr>
        <p:spPr>
          <a:xfrm>
            <a:off x="3604985" y="4462349"/>
            <a:ext cx="337508" cy="707865"/>
          </a:xfrm>
          <a:prstGeom prst="rect">
            <a:avLst/>
          </a:prstGeom>
          <a:noFill/>
        </p:spPr>
        <p:txBody>
          <a:bodyPr wrap="none" lIns="0" tIns="0" rIns="0" bIns="0" rtlCol="0">
            <a:noAutofit/>
          </a:bodyPr>
          <a:lstStyle/>
          <a:p>
            <a:pPr algn="l">
              <a:lnSpc>
                <a:spcPct val="120000"/>
              </a:lnSpc>
            </a:pPr>
            <a:r>
              <a:rPr lang="en-US" altLang="zh-CN" sz="4400" b="1" dirty="0">
                <a:solidFill>
                  <a:schemeClr val="bg2"/>
                </a:solidFill>
                <a:latin typeface="+mj-lt"/>
              </a:rPr>
              <a:t>3</a:t>
            </a:r>
            <a:endParaRPr lang="zh-CN" altLang="en-US" sz="4400" b="1" dirty="0">
              <a:solidFill>
                <a:schemeClr val="bg2"/>
              </a:solidFill>
              <a:latin typeface="+mj-lt"/>
            </a:endParaRPr>
          </a:p>
        </p:txBody>
      </p:sp>
    </p:spTree>
    <p:extLst>
      <p:ext uri="{BB962C8B-B14F-4D97-AF65-F5344CB8AC3E}">
        <p14:creationId xmlns:p14="http://schemas.microsoft.com/office/powerpoint/2010/main" val="3696062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E33A7AF-4BBF-2B79-A3D0-8D920A233F29}"/>
              </a:ext>
            </a:extLst>
          </p:cNvPr>
          <p:cNvSpPr txBox="1"/>
          <p:nvPr/>
        </p:nvSpPr>
        <p:spPr>
          <a:xfrm>
            <a:off x="4614367" y="1312098"/>
            <a:ext cx="3441061" cy="589273"/>
          </a:xfrm>
          <a:prstGeom prst="rect">
            <a:avLst/>
          </a:prstGeom>
          <a:noFill/>
        </p:spPr>
        <p:txBody>
          <a:bodyPr wrap="none" lIns="0" tIns="0" rIns="0" bIns="0" rtlCol="0">
            <a:noAutofit/>
          </a:bodyPr>
          <a:lstStyle/>
          <a:p>
            <a:pPr algn="l">
              <a:lnSpc>
                <a:spcPct val="120000"/>
              </a:lnSpc>
            </a:pPr>
            <a:r>
              <a:rPr lang="zh-CN" altLang="en-US" sz="3600" b="1" dirty="0">
                <a:latin typeface="+mj-ea"/>
                <a:ea typeface="+mj-ea"/>
              </a:rPr>
              <a:t>企业数字化概念</a:t>
            </a:r>
          </a:p>
        </p:txBody>
      </p:sp>
      <p:sp>
        <p:nvSpPr>
          <p:cNvPr id="3" name="文本框 2">
            <a:extLst>
              <a:ext uri="{FF2B5EF4-FFF2-40B4-BE49-F238E27FC236}">
                <a16:creationId xmlns:a16="http://schemas.microsoft.com/office/drawing/2014/main" id="{AE82F835-1BAF-9E47-D4C0-8C7C461C8EAA}"/>
              </a:ext>
            </a:extLst>
          </p:cNvPr>
          <p:cNvSpPr txBox="1"/>
          <p:nvPr/>
        </p:nvSpPr>
        <p:spPr>
          <a:xfrm>
            <a:off x="4597454" y="3013928"/>
            <a:ext cx="2133600" cy="380011"/>
          </a:xfrm>
          <a:prstGeom prst="rect">
            <a:avLst/>
          </a:prstGeom>
          <a:noFill/>
        </p:spPr>
        <p:txBody>
          <a:bodyPr wrap="none" lIns="0" tIns="0" rIns="0" bIns="0" rtlCol="0">
            <a:noAutofit/>
          </a:bodyPr>
          <a:lstStyle/>
          <a:p>
            <a:pPr algn="l">
              <a:lnSpc>
                <a:spcPct val="120000"/>
              </a:lnSpc>
            </a:pPr>
            <a:r>
              <a:rPr lang="zh-CN" altLang="en-US" sz="2400" b="1" dirty="0">
                <a:solidFill>
                  <a:schemeClr val="tx1">
                    <a:alpha val="20000"/>
                  </a:schemeClr>
                </a:solidFill>
                <a:latin typeface="+mj-ea"/>
                <a:ea typeface="+mj-ea"/>
              </a:rPr>
              <a:t>企业数字化现状</a:t>
            </a:r>
          </a:p>
        </p:txBody>
      </p:sp>
      <p:sp>
        <p:nvSpPr>
          <p:cNvPr id="4" name="文本框 3">
            <a:extLst>
              <a:ext uri="{FF2B5EF4-FFF2-40B4-BE49-F238E27FC236}">
                <a16:creationId xmlns:a16="http://schemas.microsoft.com/office/drawing/2014/main" id="{B4CDD656-52CD-6882-3E08-3AD45E018030}"/>
              </a:ext>
            </a:extLst>
          </p:cNvPr>
          <p:cNvSpPr txBox="1"/>
          <p:nvPr/>
        </p:nvSpPr>
        <p:spPr>
          <a:xfrm>
            <a:off x="4614368" y="4626275"/>
            <a:ext cx="2133600" cy="380011"/>
          </a:xfrm>
          <a:prstGeom prst="rect">
            <a:avLst/>
          </a:prstGeom>
          <a:noFill/>
        </p:spPr>
        <p:txBody>
          <a:bodyPr wrap="none" lIns="0" tIns="0" rIns="0" bIns="0" rtlCol="0">
            <a:noAutofit/>
          </a:bodyPr>
          <a:lstStyle/>
          <a:p>
            <a:pPr algn="l">
              <a:lnSpc>
                <a:spcPct val="120000"/>
              </a:lnSpc>
            </a:pPr>
            <a:r>
              <a:rPr lang="zh-CN" altLang="en-US" sz="2400" b="1" dirty="0">
                <a:solidFill>
                  <a:schemeClr val="tx1">
                    <a:alpha val="20000"/>
                  </a:schemeClr>
                </a:solidFill>
                <a:latin typeface="+mj-ea"/>
                <a:ea typeface="+mj-ea"/>
              </a:rPr>
              <a:t>低代码引进价值与发展</a:t>
            </a:r>
          </a:p>
        </p:txBody>
      </p:sp>
      <p:sp>
        <p:nvSpPr>
          <p:cNvPr id="5" name="文本框 4">
            <a:extLst>
              <a:ext uri="{FF2B5EF4-FFF2-40B4-BE49-F238E27FC236}">
                <a16:creationId xmlns:a16="http://schemas.microsoft.com/office/drawing/2014/main" id="{E4361E66-80E1-6D2D-4A89-525E67E8DE5D}"/>
              </a:ext>
            </a:extLst>
          </p:cNvPr>
          <p:cNvSpPr txBox="1"/>
          <p:nvPr/>
        </p:nvSpPr>
        <p:spPr>
          <a:xfrm>
            <a:off x="3608775" y="1245423"/>
            <a:ext cx="337508" cy="707865"/>
          </a:xfrm>
          <a:prstGeom prst="rect">
            <a:avLst/>
          </a:prstGeom>
          <a:noFill/>
        </p:spPr>
        <p:txBody>
          <a:bodyPr wrap="none" lIns="0" tIns="0" rIns="0" bIns="0" rtlCol="0">
            <a:noAutofit/>
          </a:bodyPr>
          <a:lstStyle/>
          <a:p>
            <a:pPr algn="l">
              <a:lnSpc>
                <a:spcPct val="120000"/>
              </a:lnSpc>
            </a:pPr>
            <a:r>
              <a:rPr lang="en-US" altLang="zh-CN" sz="4400" b="1" dirty="0">
                <a:solidFill>
                  <a:schemeClr val="accent2"/>
                </a:solidFill>
                <a:latin typeface="+mj-lt"/>
              </a:rPr>
              <a:t>1</a:t>
            </a:r>
            <a:endParaRPr lang="zh-CN" altLang="en-US" sz="4400" b="1" dirty="0">
              <a:solidFill>
                <a:schemeClr val="accent2"/>
              </a:solidFill>
              <a:latin typeface="+mj-lt"/>
            </a:endParaRPr>
          </a:p>
        </p:txBody>
      </p:sp>
      <p:sp>
        <p:nvSpPr>
          <p:cNvPr id="6" name="文本框 5">
            <a:extLst>
              <a:ext uri="{FF2B5EF4-FFF2-40B4-BE49-F238E27FC236}">
                <a16:creationId xmlns:a16="http://schemas.microsoft.com/office/drawing/2014/main" id="{D22FBAA2-737F-BBEF-7A44-ECBAA4D56AF9}"/>
              </a:ext>
            </a:extLst>
          </p:cNvPr>
          <p:cNvSpPr txBox="1"/>
          <p:nvPr/>
        </p:nvSpPr>
        <p:spPr>
          <a:xfrm>
            <a:off x="3608800" y="2853886"/>
            <a:ext cx="337508" cy="707865"/>
          </a:xfrm>
          <a:prstGeom prst="rect">
            <a:avLst/>
          </a:prstGeom>
          <a:noFill/>
        </p:spPr>
        <p:txBody>
          <a:bodyPr wrap="none" lIns="0" tIns="0" rIns="0" bIns="0" rtlCol="0">
            <a:noAutofit/>
          </a:bodyPr>
          <a:lstStyle/>
          <a:p>
            <a:pPr algn="l">
              <a:lnSpc>
                <a:spcPct val="120000"/>
              </a:lnSpc>
            </a:pPr>
            <a:r>
              <a:rPr lang="en-US" altLang="zh-CN" sz="4400" b="1" dirty="0">
                <a:solidFill>
                  <a:schemeClr val="bg2">
                    <a:alpha val="50000"/>
                  </a:schemeClr>
                </a:solidFill>
                <a:latin typeface="+mj-lt"/>
              </a:rPr>
              <a:t>2</a:t>
            </a:r>
            <a:endParaRPr lang="zh-CN" altLang="en-US" sz="4400" b="1" dirty="0">
              <a:solidFill>
                <a:schemeClr val="bg2">
                  <a:alpha val="50000"/>
                </a:schemeClr>
              </a:solidFill>
              <a:latin typeface="+mj-lt"/>
            </a:endParaRPr>
          </a:p>
        </p:txBody>
      </p:sp>
      <p:sp>
        <p:nvSpPr>
          <p:cNvPr id="7" name="文本框 6">
            <a:extLst>
              <a:ext uri="{FF2B5EF4-FFF2-40B4-BE49-F238E27FC236}">
                <a16:creationId xmlns:a16="http://schemas.microsoft.com/office/drawing/2014/main" id="{02560ED8-04C7-F94B-0854-2E4CFFAF39FB}"/>
              </a:ext>
            </a:extLst>
          </p:cNvPr>
          <p:cNvSpPr txBox="1"/>
          <p:nvPr/>
        </p:nvSpPr>
        <p:spPr>
          <a:xfrm>
            <a:off x="3604985" y="4462349"/>
            <a:ext cx="337508" cy="707865"/>
          </a:xfrm>
          <a:prstGeom prst="rect">
            <a:avLst/>
          </a:prstGeom>
          <a:noFill/>
        </p:spPr>
        <p:txBody>
          <a:bodyPr wrap="none" lIns="0" tIns="0" rIns="0" bIns="0" rtlCol="0">
            <a:noAutofit/>
          </a:bodyPr>
          <a:lstStyle/>
          <a:p>
            <a:pPr algn="l">
              <a:lnSpc>
                <a:spcPct val="120000"/>
              </a:lnSpc>
            </a:pPr>
            <a:r>
              <a:rPr lang="en-US" altLang="zh-CN" sz="4400" b="1" dirty="0">
                <a:solidFill>
                  <a:schemeClr val="bg2">
                    <a:alpha val="50000"/>
                  </a:schemeClr>
                </a:solidFill>
                <a:latin typeface="+mj-lt"/>
              </a:rPr>
              <a:t>3</a:t>
            </a:r>
            <a:endParaRPr lang="zh-CN" altLang="en-US" sz="4400" b="1" dirty="0">
              <a:solidFill>
                <a:schemeClr val="bg2">
                  <a:alpha val="50000"/>
                </a:schemeClr>
              </a:solidFill>
              <a:latin typeface="+mj-lt"/>
            </a:endParaRPr>
          </a:p>
        </p:txBody>
      </p:sp>
    </p:spTree>
    <p:extLst>
      <p:ext uri="{BB962C8B-B14F-4D97-AF65-F5344CB8AC3E}">
        <p14:creationId xmlns:p14="http://schemas.microsoft.com/office/powerpoint/2010/main" val="53419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文本框 44">
            <a:extLst>
              <a:ext uri="{FF2B5EF4-FFF2-40B4-BE49-F238E27FC236}">
                <a16:creationId xmlns:a16="http://schemas.microsoft.com/office/drawing/2014/main" id="{48A5BA71-4029-4EE1-1D9C-EA25FA025626}"/>
              </a:ext>
            </a:extLst>
          </p:cNvPr>
          <p:cNvSpPr txBox="1"/>
          <p:nvPr/>
        </p:nvSpPr>
        <p:spPr>
          <a:xfrm>
            <a:off x="1741466" y="383223"/>
            <a:ext cx="4048125" cy="381000"/>
          </a:xfrm>
          <a:prstGeom prst="rect">
            <a:avLst/>
          </a:prstGeom>
          <a:noFill/>
        </p:spPr>
        <p:txBody>
          <a:bodyPr wrap="none" lIns="0" tIns="0" rIns="0" bIns="0" rtlCol="0">
            <a:noAutofit/>
          </a:bodyPr>
          <a:lstStyle/>
          <a:p>
            <a:pPr algn="l">
              <a:lnSpc>
                <a:spcPct val="120000"/>
              </a:lnSpc>
            </a:pPr>
            <a:r>
              <a:rPr lang="zh-CN" altLang="en-US" sz="2400" dirty="0">
                <a:latin typeface="+mj-ea"/>
                <a:ea typeface="+mj-ea"/>
              </a:rPr>
              <a:t>企业数字化转型特征</a:t>
            </a:r>
          </a:p>
        </p:txBody>
      </p:sp>
      <p:sp>
        <p:nvSpPr>
          <p:cNvPr id="46" name="弧形 45">
            <a:extLst>
              <a:ext uri="{FF2B5EF4-FFF2-40B4-BE49-F238E27FC236}">
                <a16:creationId xmlns:a16="http://schemas.microsoft.com/office/drawing/2014/main" id="{1F2B8A0B-BE24-C628-700B-5C37C87C4DE4}"/>
              </a:ext>
            </a:extLst>
          </p:cNvPr>
          <p:cNvSpPr/>
          <p:nvPr/>
        </p:nvSpPr>
        <p:spPr>
          <a:xfrm>
            <a:off x="667214" y="1789044"/>
            <a:ext cx="3982278" cy="3982278"/>
          </a:xfrm>
          <a:prstGeom prst="arc">
            <a:avLst>
              <a:gd name="adj1" fmla="val 6874361"/>
              <a:gd name="adj2" fmla="val 1184517"/>
            </a:avLst>
          </a:prstGeom>
          <a:ln w="19050" cap="rn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48" name="弧形 47">
            <a:extLst>
              <a:ext uri="{FF2B5EF4-FFF2-40B4-BE49-F238E27FC236}">
                <a16:creationId xmlns:a16="http://schemas.microsoft.com/office/drawing/2014/main" id="{BA97C40A-A909-06A7-CFD0-9B05CA19CF11}"/>
              </a:ext>
            </a:extLst>
          </p:cNvPr>
          <p:cNvSpPr/>
          <p:nvPr/>
        </p:nvSpPr>
        <p:spPr>
          <a:xfrm flipH="1">
            <a:off x="3154659" y="1789044"/>
            <a:ext cx="3982278" cy="3982278"/>
          </a:xfrm>
          <a:prstGeom prst="arc">
            <a:avLst>
              <a:gd name="adj1" fmla="val 6874361"/>
              <a:gd name="adj2" fmla="val 1184517"/>
            </a:avLst>
          </a:prstGeom>
          <a:ln w="19050" cap="rn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49" name="文本框 48">
            <a:extLst>
              <a:ext uri="{FF2B5EF4-FFF2-40B4-BE49-F238E27FC236}">
                <a16:creationId xmlns:a16="http://schemas.microsoft.com/office/drawing/2014/main" id="{49F00FD5-55CD-DC59-BCC2-199FDE3503C6}"/>
              </a:ext>
            </a:extLst>
          </p:cNvPr>
          <p:cNvSpPr txBox="1"/>
          <p:nvPr/>
        </p:nvSpPr>
        <p:spPr>
          <a:xfrm>
            <a:off x="3275885" y="3451432"/>
            <a:ext cx="1242324" cy="424678"/>
          </a:xfrm>
          <a:prstGeom prst="rect">
            <a:avLst/>
          </a:prstGeom>
          <a:noFill/>
        </p:spPr>
        <p:txBody>
          <a:bodyPr wrap="none" lIns="0" tIns="0" rIns="0" bIns="0" rtlCol="0">
            <a:noAutofit/>
          </a:bodyPr>
          <a:lstStyle/>
          <a:p>
            <a:pPr algn="l">
              <a:lnSpc>
                <a:spcPct val="120000"/>
              </a:lnSpc>
            </a:pPr>
            <a:r>
              <a:rPr lang="zh-CN" altLang="en-US" dirty="0">
                <a:latin typeface="+mn-ea"/>
              </a:rPr>
              <a:t>企业数字化</a:t>
            </a:r>
            <a:endParaRPr lang="en-US" altLang="zh-CN" dirty="0">
              <a:latin typeface="+mn-ea"/>
            </a:endParaRPr>
          </a:p>
          <a:p>
            <a:pPr algn="l">
              <a:lnSpc>
                <a:spcPct val="120000"/>
              </a:lnSpc>
            </a:pPr>
            <a:endParaRPr lang="zh-CN" altLang="en-US" dirty="0">
              <a:latin typeface="+mn-ea"/>
            </a:endParaRPr>
          </a:p>
        </p:txBody>
      </p:sp>
      <p:cxnSp>
        <p:nvCxnSpPr>
          <p:cNvPr id="52" name="直接连接符 51">
            <a:extLst>
              <a:ext uri="{FF2B5EF4-FFF2-40B4-BE49-F238E27FC236}">
                <a16:creationId xmlns:a16="http://schemas.microsoft.com/office/drawing/2014/main" id="{CAD8AF4B-E5C1-B722-1DAD-361CBF725873}"/>
              </a:ext>
            </a:extLst>
          </p:cNvPr>
          <p:cNvCxnSpPr/>
          <p:nvPr/>
        </p:nvCxnSpPr>
        <p:spPr>
          <a:xfrm>
            <a:off x="2490077" y="4750904"/>
            <a:ext cx="2648365" cy="0"/>
          </a:xfrm>
          <a:prstGeom prst="line">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422DE471-187C-C03B-D652-03FABC97EECF}"/>
              </a:ext>
            </a:extLst>
          </p:cNvPr>
          <p:cNvCxnSpPr>
            <a:cxnSpLocks/>
          </p:cNvCxnSpPr>
          <p:nvPr/>
        </p:nvCxnSpPr>
        <p:spPr>
          <a:xfrm flipV="1">
            <a:off x="3912616" y="4320209"/>
            <a:ext cx="0" cy="430695"/>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6" name="文本框 55">
            <a:extLst>
              <a:ext uri="{FF2B5EF4-FFF2-40B4-BE49-F238E27FC236}">
                <a16:creationId xmlns:a16="http://schemas.microsoft.com/office/drawing/2014/main" id="{79057CF0-0FB5-E209-B504-D4AED6270A71}"/>
              </a:ext>
            </a:extLst>
          </p:cNvPr>
          <p:cNvSpPr txBox="1"/>
          <p:nvPr/>
        </p:nvSpPr>
        <p:spPr>
          <a:xfrm>
            <a:off x="2533700" y="4697895"/>
            <a:ext cx="914400" cy="914400"/>
          </a:xfrm>
          <a:prstGeom prst="rect">
            <a:avLst/>
          </a:prstGeom>
          <a:noFill/>
        </p:spPr>
        <p:txBody>
          <a:bodyPr wrap="none" lIns="0" tIns="0" rIns="0" bIns="0" rtlCol="0">
            <a:noAutofit/>
          </a:bodyPr>
          <a:lstStyle/>
          <a:p>
            <a:pPr algn="l">
              <a:lnSpc>
                <a:spcPct val="120000"/>
              </a:lnSpc>
            </a:pPr>
            <a:r>
              <a:rPr lang="en-US" altLang="zh-CN" sz="6600" dirty="0">
                <a:solidFill>
                  <a:schemeClr val="bg2"/>
                </a:solidFill>
              </a:rPr>
              <a:t>1</a:t>
            </a:r>
            <a:endParaRPr lang="zh-CN" altLang="en-US" sz="6600" dirty="0">
              <a:solidFill>
                <a:schemeClr val="bg2"/>
              </a:solidFill>
            </a:endParaRPr>
          </a:p>
        </p:txBody>
      </p:sp>
      <p:sp>
        <p:nvSpPr>
          <p:cNvPr id="57" name="文本框 56">
            <a:extLst>
              <a:ext uri="{FF2B5EF4-FFF2-40B4-BE49-F238E27FC236}">
                <a16:creationId xmlns:a16="http://schemas.microsoft.com/office/drawing/2014/main" id="{85770417-3E19-815C-74B8-2AEB41382E5A}"/>
              </a:ext>
            </a:extLst>
          </p:cNvPr>
          <p:cNvSpPr txBox="1"/>
          <p:nvPr/>
        </p:nvSpPr>
        <p:spPr>
          <a:xfrm>
            <a:off x="914587" y="2846706"/>
            <a:ext cx="914400" cy="914400"/>
          </a:xfrm>
          <a:prstGeom prst="rect">
            <a:avLst/>
          </a:prstGeom>
          <a:noFill/>
        </p:spPr>
        <p:txBody>
          <a:bodyPr wrap="none" lIns="0" tIns="0" rIns="0" bIns="0" rtlCol="0">
            <a:noAutofit/>
          </a:bodyPr>
          <a:lstStyle/>
          <a:p>
            <a:pPr algn="l">
              <a:lnSpc>
                <a:spcPct val="120000"/>
              </a:lnSpc>
            </a:pPr>
            <a:r>
              <a:rPr lang="en-US" altLang="zh-CN" sz="6600" dirty="0">
                <a:solidFill>
                  <a:schemeClr val="bg2"/>
                </a:solidFill>
              </a:rPr>
              <a:t>2	</a:t>
            </a:r>
            <a:endParaRPr lang="zh-CN" altLang="en-US" sz="6600" dirty="0">
              <a:solidFill>
                <a:schemeClr val="bg2"/>
              </a:solidFill>
            </a:endParaRPr>
          </a:p>
        </p:txBody>
      </p:sp>
      <p:sp>
        <p:nvSpPr>
          <p:cNvPr id="58" name="文本框 57">
            <a:extLst>
              <a:ext uri="{FF2B5EF4-FFF2-40B4-BE49-F238E27FC236}">
                <a16:creationId xmlns:a16="http://schemas.microsoft.com/office/drawing/2014/main" id="{67C2DDDC-39CE-14A5-1D48-63E953351D28}"/>
              </a:ext>
            </a:extLst>
          </p:cNvPr>
          <p:cNvSpPr txBox="1"/>
          <p:nvPr/>
        </p:nvSpPr>
        <p:spPr>
          <a:xfrm>
            <a:off x="4688598" y="2833454"/>
            <a:ext cx="914400" cy="914400"/>
          </a:xfrm>
          <a:prstGeom prst="rect">
            <a:avLst/>
          </a:prstGeom>
          <a:noFill/>
        </p:spPr>
        <p:txBody>
          <a:bodyPr wrap="none" lIns="0" tIns="0" rIns="0" bIns="0" rtlCol="0">
            <a:noAutofit/>
          </a:bodyPr>
          <a:lstStyle/>
          <a:p>
            <a:pPr algn="l">
              <a:lnSpc>
                <a:spcPct val="120000"/>
              </a:lnSpc>
            </a:pPr>
            <a:r>
              <a:rPr lang="en-US" altLang="zh-CN" sz="6600" dirty="0">
                <a:solidFill>
                  <a:schemeClr val="bg2"/>
                </a:solidFill>
              </a:rPr>
              <a:t>3	</a:t>
            </a:r>
            <a:endParaRPr lang="zh-CN" altLang="en-US" sz="6600" dirty="0">
              <a:solidFill>
                <a:schemeClr val="bg2"/>
              </a:solidFill>
            </a:endParaRPr>
          </a:p>
        </p:txBody>
      </p:sp>
      <p:sp>
        <p:nvSpPr>
          <p:cNvPr id="59" name="文本框 58">
            <a:extLst>
              <a:ext uri="{FF2B5EF4-FFF2-40B4-BE49-F238E27FC236}">
                <a16:creationId xmlns:a16="http://schemas.microsoft.com/office/drawing/2014/main" id="{4F9CBC03-5FD1-BAF4-370C-7E2751D428D2}"/>
              </a:ext>
            </a:extLst>
          </p:cNvPr>
          <p:cNvSpPr txBox="1"/>
          <p:nvPr/>
        </p:nvSpPr>
        <p:spPr>
          <a:xfrm>
            <a:off x="2968439" y="5049078"/>
            <a:ext cx="2345635" cy="616226"/>
          </a:xfrm>
          <a:prstGeom prst="rect">
            <a:avLst/>
          </a:prstGeom>
          <a:noFill/>
        </p:spPr>
        <p:txBody>
          <a:bodyPr wrap="none" lIns="0" tIns="0" rIns="0" bIns="0" rtlCol="0">
            <a:noAutofit/>
          </a:bodyPr>
          <a:lstStyle/>
          <a:p>
            <a:pPr algn="l">
              <a:lnSpc>
                <a:spcPct val="120000"/>
              </a:lnSpc>
            </a:pPr>
            <a:r>
              <a:rPr lang="zh-CN" altLang="en-US" dirty="0">
                <a:latin typeface="+mn-ea"/>
              </a:rPr>
              <a:t>资源配置优化</a:t>
            </a:r>
            <a:endParaRPr lang="en-US" altLang="zh-CN" dirty="0">
              <a:latin typeface="+mn-ea"/>
            </a:endParaRPr>
          </a:p>
          <a:p>
            <a:pPr algn="l">
              <a:lnSpc>
                <a:spcPct val="120000"/>
              </a:lnSpc>
            </a:pPr>
            <a:r>
              <a:rPr lang="zh-CN" altLang="en-US" sz="1400" dirty="0">
                <a:latin typeface="+mn-ea"/>
              </a:rPr>
              <a:t>技术，业务，人才，资本等</a:t>
            </a:r>
          </a:p>
        </p:txBody>
      </p:sp>
      <p:sp>
        <p:nvSpPr>
          <p:cNvPr id="60" name="文本框 59">
            <a:extLst>
              <a:ext uri="{FF2B5EF4-FFF2-40B4-BE49-F238E27FC236}">
                <a16:creationId xmlns:a16="http://schemas.microsoft.com/office/drawing/2014/main" id="{6A704AC5-AA28-B85F-99A6-C9A35A9E0A4E}"/>
              </a:ext>
            </a:extLst>
          </p:cNvPr>
          <p:cNvSpPr txBox="1"/>
          <p:nvPr/>
        </p:nvSpPr>
        <p:spPr>
          <a:xfrm>
            <a:off x="1419894" y="3220279"/>
            <a:ext cx="2345635" cy="616226"/>
          </a:xfrm>
          <a:prstGeom prst="rect">
            <a:avLst/>
          </a:prstGeom>
          <a:noFill/>
        </p:spPr>
        <p:txBody>
          <a:bodyPr wrap="none" lIns="0" tIns="0" rIns="0" bIns="0" rtlCol="0">
            <a:noAutofit/>
          </a:bodyPr>
          <a:lstStyle/>
          <a:p>
            <a:pPr algn="l">
              <a:lnSpc>
                <a:spcPct val="120000"/>
              </a:lnSpc>
            </a:pPr>
            <a:r>
              <a:rPr lang="zh-CN" altLang="en-US" dirty="0">
                <a:latin typeface="+mn-ea"/>
              </a:rPr>
              <a:t>重组变革</a:t>
            </a:r>
            <a:endParaRPr lang="en-US" altLang="zh-CN" dirty="0">
              <a:latin typeface="+mn-ea"/>
            </a:endParaRPr>
          </a:p>
          <a:p>
            <a:pPr algn="l">
              <a:lnSpc>
                <a:spcPct val="120000"/>
              </a:lnSpc>
            </a:pPr>
            <a:r>
              <a:rPr lang="zh-CN" altLang="en-US" sz="1400" dirty="0">
                <a:latin typeface="+mn-ea"/>
              </a:rPr>
              <a:t>业务流程，生产方式</a:t>
            </a:r>
          </a:p>
        </p:txBody>
      </p:sp>
      <p:sp>
        <p:nvSpPr>
          <p:cNvPr id="61" name="文本框 60">
            <a:extLst>
              <a:ext uri="{FF2B5EF4-FFF2-40B4-BE49-F238E27FC236}">
                <a16:creationId xmlns:a16="http://schemas.microsoft.com/office/drawing/2014/main" id="{A7BF22E2-E259-7132-983C-0F3F7E8C8E95}"/>
              </a:ext>
            </a:extLst>
          </p:cNvPr>
          <p:cNvSpPr txBox="1"/>
          <p:nvPr/>
        </p:nvSpPr>
        <p:spPr>
          <a:xfrm>
            <a:off x="5074656" y="3207027"/>
            <a:ext cx="2345635" cy="616226"/>
          </a:xfrm>
          <a:prstGeom prst="rect">
            <a:avLst/>
          </a:prstGeom>
          <a:noFill/>
        </p:spPr>
        <p:txBody>
          <a:bodyPr wrap="none" lIns="0" tIns="0" rIns="0" bIns="0" rtlCol="0">
            <a:noAutofit/>
          </a:bodyPr>
          <a:lstStyle/>
          <a:p>
            <a:pPr algn="l">
              <a:lnSpc>
                <a:spcPct val="120000"/>
              </a:lnSpc>
            </a:pPr>
            <a:r>
              <a:rPr lang="zh-CN" altLang="en-US" dirty="0">
                <a:latin typeface="+mn-ea"/>
              </a:rPr>
              <a:t>数字化</a:t>
            </a:r>
            <a:endParaRPr lang="en-US" altLang="zh-CN" dirty="0">
              <a:latin typeface="+mn-ea"/>
            </a:endParaRPr>
          </a:p>
          <a:p>
            <a:pPr algn="l">
              <a:lnSpc>
                <a:spcPct val="120000"/>
              </a:lnSpc>
            </a:pPr>
            <a:r>
              <a:rPr lang="zh-CN" altLang="en-US" sz="1400" dirty="0">
                <a:latin typeface="+mn-ea"/>
              </a:rPr>
              <a:t>采购、生产、销售等</a:t>
            </a:r>
          </a:p>
        </p:txBody>
      </p:sp>
      <p:sp>
        <p:nvSpPr>
          <p:cNvPr id="67" name="左大括号 66">
            <a:extLst>
              <a:ext uri="{FF2B5EF4-FFF2-40B4-BE49-F238E27FC236}">
                <a16:creationId xmlns:a16="http://schemas.microsoft.com/office/drawing/2014/main" id="{8256A27A-1593-DD63-F934-71BA0B0A3652}"/>
              </a:ext>
            </a:extLst>
          </p:cNvPr>
          <p:cNvSpPr/>
          <p:nvPr/>
        </p:nvSpPr>
        <p:spPr>
          <a:xfrm>
            <a:off x="7257037" y="1668393"/>
            <a:ext cx="407967" cy="3823251"/>
          </a:xfrm>
          <a:prstGeom prst="leftBrace">
            <a:avLst>
              <a:gd name="adj1" fmla="val 0"/>
              <a:gd name="adj2" fmla="val 51519"/>
            </a:avLst>
          </a:prstGeom>
          <a:ln w="19050">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69" name="直接连接符 68">
            <a:extLst>
              <a:ext uri="{FF2B5EF4-FFF2-40B4-BE49-F238E27FC236}">
                <a16:creationId xmlns:a16="http://schemas.microsoft.com/office/drawing/2014/main" id="{2EBAA23D-C8C4-2DE7-D43B-7BB4995D3C25}"/>
              </a:ext>
            </a:extLst>
          </p:cNvPr>
          <p:cNvCxnSpPr>
            <a:cxnSpLocks/>
          </p:cNvCxnSpPr>
          <p:nvPr/>
        </p:nvCxnSpPr>
        <p:spPr>
          <a:xfrm>
            <a:off x="7461020" y="3640456"/>
            <a:ext cx="203984" cy="0"/>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2" name="文本框 71">
            <a:extLst>
              <a:ext uri="{FF2B5EF4-FFF2-40B4-BE49-F238E27FC236}">
                <a16:creationId xmlns:a16="http://schemas.microsoft.com/office/drawing/2014/main" id="{515104FE-EF43-9EBB-1F00-16C8568CE368}"/>
              </a:ext>
            </a:extLst>
          </p:cNvPr>
          <p:cNvSpPr txBox="1"/>
          <p:nvPr/>
        </p:nvSpPr>
        <p:spPr>
          <a:xfrm>
            <a:off x="7834808" y="1022350"/>
            <a:ext cx="3812472" cy="1174750"/>
          </a:xfrm>
          <a:prstGeom prst="rect">
            <a:avLst/>
          </a:prstGeom>
          <a:noFill/>
        </p:spPr>
        <p:txBody>
          <a:bodyPr wrap="none" lIns="0" tIns="0" rIns="0" bIns="0" rtlCol="0">
            <a:noAutofit/>
          </a:bodyPr>
          <a:lstStyle/>
          <a:p>
            <a:pPr algn="l">
              <a:lnSpc>
                <a:spcPct val="120000"/>
              </a:lnSpc>
            </a:pPr>
            <a:r>
              <a:rPr lang="zh-CN" altLang="en-US" dirty="0">
                <a:latin typeface="+mn-ea"/>
              </a:rPr>
              <a:t>提高效率</a:t>
            </a:r>
            <a:endParaRPr lang="en-US" altLang="zh-CN" dirty="0">
              <a:latin typeface="+mn-ea"/>
            </a:endParaRPr>
          </a:p>
          <a:p>
            <a:pPr algn="l">
              <a:lnSpc>
                <a:spcPct val="120000"/>
              </a:lnSpc>
            </a:pPr>
            <a:r>
              <a:rPr lang="zh-CN" altLang="en-US" sz="1400" dirty="0">
                <a:latin typeface="+mn-ea"/>
              </a:rPr>
              <a:t>数字化转型能为企业带来整体效率的提高，提升</a:t>
            </a:r>
            <a:endParaRPr lang="en-US" altLang="zh-CN" sz="1400" dirty="0">
              <a:latin typeface="+mn-ea"/>
            </a:endParaRPr>
          </a:p>
          <a:p>
            <a:pPr algn="l">
              <a:lnSpc>
                <a:spcPct val="120000"/>
              </a:lnSpc>
            </a:pPr>
            <a:r>
              <a:rPr lang="zh-CN" altLang="en-US" sz="1400" dirty="0">
                <a:latin typeface="+mn-ea"/>
              </a:rPr>
              <a:t>总体营收水平，根据数据显示，一般来说，数字</a:t>
            </a:r>
            <a:endParaRPr lang="en-US" altLang="zh-CN" sz="1400" dirty="0">
              <a:latin typeface="+mn-ea"/>
            </a:endParaRPr>
          </a:p>
          <a:p>
            <a:pPr algn="l">
              <a:lnSpc>
                <a:spcPct val="120000"/>
              </a:lnSpc>
            </a:pPr>
            <a:r>
              <a:rPr lang="zh-CN" altLang="en-US" sz="1400" dirty="0">
                <a:latin typeface="+mn-ea"/>
              </a:rPr>
              <a:t>化转型能够使制造业企业营收增加</a:t>
            </a:r>
            <a:r>
              <a:rPr lang="en-US" altLang="zh-CN" sz="1400" dirty="0">
                <a:latin typeface="+mn-ea"/>
              </a:rPr>
              <a:t>20%</a:t>
            </a:r>
            <a:r>
              <a:rPr lang="zh-CN" altLang="en-US" sz="1400" dirty="0">
                <a:latin typeface="+mn-ea"/>
              </a:rPr>
              <a:t>。</a:t>
            </a:r>
          </a:p>
        </p:txBody>
      </p:sp>
      <p:sp>
        <p:nvSpPr>
          <p:cNvPr id="73" name="文本框 72">
            <a:extLst>
              <a:ext uri="{FF2B5EF4-FFF2-40B4-BE49-F238E27FC236}">
                <a16:creationId xmlns:a16="http://schemas.microsoft.com/office/drawing/2014/main" id="{9A3D85CF-01E5-1F50-114E-2006522F790B}"/>
              </a:ext>
            </a:extLst>
          </p:cNvPr>
          <p:cNvSpPr txBox="1"/>
          <p:nvPr/>
        </p:nvSpPr>
        <p:spPr>
          <a:xfrm>
            <a:off x="7834808" y="2957168"/>
            <a:ext cx="3812472" cy="1134437"/>
          </a:xfrm>
          <a:prstGeom prst="rect">
            <a:avLst/>
          </a:prstGeom>
          <a:noFill/>
        </p:spPr>
        <p:txBody>
          <a:bodyPr wrap="none" lIns="0" tIns="0" rIns="0" bIns="0" rtlCol="0">
            <a:noAutofit/>
          </a:bodyPr>
          <a:lstStyle/>
          <a:p>
            <a:pPr algn="l">
              <a:lnSpc>
                <a:spcPct val="120000"/>
              </a:lnSpc>
            </a:pPr>
            <a:r>
              <a:rPr lang="zh-CN" altLang="en-US" dirty="0">
                <a:latin typeface="+mn-ea"/>
              </a:rPr>
              <a:t>降低成本</a:t>
            </a:r>
            <a:endParaRPr lang="en-US" altLang="zh-CN" dirty="0">
              <a:latin typeface="+mn-ea"/>
            </a:endParaRPr>
          </a:p>
          <a:p>
            <a:pPr algn="l">
              <a:lnSpc>
                <a:spcPct val="120000"/>
              </a:lnSpc>
            </a:pPr>
            <a:r>
              <a:rPr lang="zh-CN" altLang="en-US" sz="1400" dirty="0">
                <a:latin typeface="+mn-ea"/>
              </a:rPr>
              <a:t>数字化转型能够降低企业管理、员工和时间成本，</a:t>
            </a:r>
            <a:endParaRPr lang="en-US" altLang="zh-CN" sz="1400" dirty="0">
              <a:latin typeface="+mn-ea"/>
            </a:endParaRPr>
          </a:p>
          <a:p>
            <a:pPr algn="l">
              <a:lnSpc>
                <a:spcPct val="120000"/>
              </a:lnSpc>
            </a:pPr>
            <a:r>
              <a:rPr lang="zh-CN" altLang="en-US" sz="1400" dirty="0">
                <a:latin typeface="+mn-ea"/>
              </a:rPr>
              <a:t>根据数据显示，数字化转型能够使制造业企业成</a:t>
            </a:r>
            <a:endParaRPr lang="en-US" altLang="zh-CN" sz="1400" dirty="0">
              <a:latin typeface="+mn-ea"/>
            </a:endParaRPr>
          </a:p>
          <a:p>
            <a:pPr algn="l">
              <a:lnSpc>
                <a:spcPct val="120000"/>
              </a:lnSpc>
            </a:pPr>
            <a:r>
              <a:rPr lang="zh-CN" altLang="en-US" sz="1400" dirty="0">
                <a:latin typeface="+mn-ea"/>
              </a:rPr>
              <a:t>本降低</a:t>
            </a:r>
            <a:r>
              <a:rPr lang="en-US" altLang="zh-CN" sz="1400" dirty="0">
                <a:latin typeface="+mn-ea"/>
              </a:rPr>
              <a:t>15%</a:t>
            </a:r>
            <a:r>
              <a:rPr lang="zh-CN" altLang="en-US" sz="1400" dirty="0">
                <a:latin typeface="+mn-ea"/>
              </a:rPr>
              <a:t>。</a:t>
            </a:r>
          </a:p>
        </p:txBody>
      </p:sp>
      <p:sp>
        <p:nvSpPr>
          <p:cNvPr id="74" name="文本框 73">
            <a:extLst>
              <a:ext uri="{FF2B5EF4-FFF2-40B4-BE49-F238E27FC236}">
                <a16:creationId xmlns:a16="http://schemas.microsoft.com/office/drawing/2014/main" id="{A5DFD358-53C0-BCC9-2BA2-528BD5AB88F0}"/>
              </a:ext>
            </a:extLst>
          </p:cNvPr>
          <p:cNvSpPr txBox="1"/>
          <p:nvPr/>
        </p:nvSpPr>
        <p:spPr>
          <a:xfrm>
            <a:off x="7834808" y="4813102"/>
            <a:ext cx="3812472" cy="1066998"/>
          </a:xfrm>
          <a:prstGeom prst="rect">
            <a:avLst/>
          </a:prstGeom>
          <a:noFill/>
        </p:spPr>
        <p:txBody>
          <a:bodyPr wrap="none" lIns="0" tIns="0" rIns="0" bIns="0" rtlCol="0">
            <a:noAutofit/>
          </a:bodyPr>
          <a:lstStyle/>
          <a:p>
            <a:pPr algn="l">
              <a:lnSpc>
                <a:spcPct val="120000"/>
              </a:lnSpc>
            </a:pPr>
            <a:r>
              <a:rPr lang="zh-CN" altLang="en-US" dirty="0">
                <a:latin typeface="+mn-ea"/>
              </a:rPr>
              <a:t>提升韧性</a:t>
            </a:r>
            <a:endParaRPr lang="en-US" altLang="zh-CN" dirty="0">
              <a:latin typeface="+mn-ea"/>
            </a:endParaRPr>
          </a:p>
          <a:p>
            <a:pPr algn="l">
              <a:lnSpc>
                <a:spcPct val="120000"/>
              </a:lnSpc>
            </a:pPr>
            <a:r>
              <a:rPr lang="zh-CN" altLang="en-US" sz="1400" dirty="0">
                <a:latin typeface="+mn-ea"/>
              </a:rPr>
              <a:t>数字化转型帮助企业提高市场敏感度，有效帮助</a:t>
            </a:r>
            <a:endParaRPr lang="en-US" altLang="zh-CN" sz="1400" dirty="0">
              <a:latin typeface="+mn-ea"/>
            </a:endParaRPr>
          </a:p>
          <a:p>
            <a:pPr algn="l">
              <a:lnSpc>
                <a:spcPct val="120000"/>
              </a:lnSpc>
            </a:pPr>
            <a:r>
              <a:rPr lang="zh-CN" altLang="en-US" sz="1400" dirty="0">
                <a:latin typeface="+mn-ea"/>
              </a:rPr>
              <a:t>应对市场波动，达成数据</a:t>
            </a:r>
            <a:r>
              <a:rPr lang="en-US" altLang="zh-CN" sz="1400" dirty="0">
                <a:latin typeface="+mn-ea"/>
              </a:rPr>
              <a:t>-</a:t>
            </a:r>
            <a:r>
              <a:rPr lang="zh-CN" altLang="en-US" sz="1400" dirty="0">
                <a:latin typeface="+mn-ea"/>
              </a:rPr>
              <a:t>信息</a:t>
            </a:r>
            <a:r>
              <a:rPr lang="en-US" altLang="zh-CN" sz="1400" dirty="0">
                <a:latin typeface="+mn-ea"/>
              </a:rPr>
              <a:t>-</a:t>
            </a:r>
            <a:r>
              <a:rPr lang="zh-CN" altLang="en-US" sz="1400" dirty="0">
                <a:latin typeface="+mn-ea"/>
              </a:rPr>
              <a:t>知识</a:t>
            </a:r>
            <a:r>
              <a:rPr lang="en-US" altLang="zh-CN" sz="1400" dirty="0">
                <a:latin typeface="+mn-ea"/>
              </a:rPr>
              <a:t>-</a:t>
            </a:r>
            <a:r>
              <a:rPr lang="zh-CN" altLang="en-US" sz="1400" dirty="0">
                <a:latin typeface="+mn-ea"/>
              </a:rPr>
              <a:t>智慧的价值</a:t>
            </a:r>
            <a:endParaRPr lang="en-US" altLang="zh-CN" sz="1400" dirty="0">
              <a:latin typeface="+mn-ea"/>
            </a:endParaRPr>
          </a:p>
          <a:p>
            <a:pPr algn="l">
              <a:lnSpc>
                <a:spcPct val="120000"/>
              </a:lnSpc>
            </a:pPr>
            <a:r>
              <a:rPr lang="zh-CN" altLang="en-US" sz="1400" dirty="0">
                <a:latin typeface="+mn-ea"/>
              </a:rPr>
              <a:t>跃升。</a:t>
            </a:r>
            <a:endParaRPr lang="en-US" altLang="zh-CN" sz="1400" dirty="0">
              <a:latin typeface="+mn-ea"/>
            </a:endParaRPr>
          </a:p>
          <a:p>
            <a:pPr algn="l">
              <a:lnSpc>
                <a:spcPct val="120000"/>
              </a:lnSpc>
            </a:pPr>
            <a:endParaRPr lang="zh-CN" altLang="en-US" dirty="0">
              <a:latin typeface="+mn-ea"/>
            </a:endParaRPr>
          </a:p>
        </p:txBody>
      </p:sp>
    </p:spTree>
    <p:extLst>
      <p:ext uri="{BB962C8B-B14F-4D97-AF65-F5344CB8AC3E}">
        <p14:creationId xmlns:p14="http://schemas.microsoft.com/office/powerpoint/2010/main" val="33662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任意多边形: 形状 44">
            <a:extLst>
              <a:ext uri="{FF2B5EF4-FFF2-40B4-BE49-F238E27FC236}">
                <a16:creationId xmlns:a16="http://schemas.microsoft.com/office/drawing/2014/main" id="{166C8251-4508-DE7B-1C92-4E2FEAB34D67}"/>
              </a:ext>
            </a:extLst>
          </p:cNvPr>
          <p:cNvSpPr/>
          <p:nvPr/>
        </p:nvSpPr>
        <p:spPr>
          <a:xfrm>
            <a:off x="1152524" y="2209303"/>
            <a:ext cx="1175480" cy="2026412"/>
          </a:xfrm>
          <a:custGeom>
            <a:avLst/>
            <a:gdLst>
              <a:gd name="connsiteX0" fmla="*/ 696818 w 1175480"/>
              <a:gd name="connsiteY0" fmla="*/ 2026276 h 2026412"/>
              <a:gd name="connsiteX1" fmla="*/ 7570 w 1175480"/>
              <a:gd name="connsiteY1" fmla="*/ 1876762 h 2026412"/>
              <a:gd name="connsiteX2" fmla="*/ 4084 w 1175480"/>
              <a:gd name="connsiteY2" fmla="*/ 1874971 h 2026412"/>
              <a:gd name="connsiteX3" fmla="*/ 5160 w 1175480"/>
              <a:gd name="connsiteY3" fmla="*/ 1871218 h 2026412"/>
              <a:gd name="connsiteX4" fmla="*/ 7608 w 1175480"/>
              <a:gd name="connsiteY4" fmla="*/ 1763643 h 2026412"/>
              <a:gd name="connsiteX5" fmla="*/ -69 w 1175480"/>
              <a:gd name="connsiteY5" fmla="*/ 1754585 h 2026412"/>
              <a:gd name="connsiteX6" fmla="*/ 16562 w 1175480"/>
              <a:gd name="connsiteY6" fmla="*/ 1731048 h 2026412"/>
              <a:gd name="connsiteX7" fmla="*/ 47737 w 1175480"/>
              <a:gd name="connsiteY7" fmla="*/ 1648009 h 2026412"/>
              <a:gd name="connsiteX8" fmla="*/ 103935 w 1175480"/>
              <a:gd name="connsiteY8" fmla="*/ 1193305 h 2026412"/>
              <a:gd name="connsiteX9" fmla="*/ 70083 w 1175480"/>
              <a:gd name="connsiteY9" fmla="*/ 617719 h 2026412"/>
              <a:gd name="connsiteX10" fmla="*/ 424137 w 1175480"/>
              <a:gd name="connsiteY10" fmla="*/ 128400 h 2026412"/>
              <a:gd name="connsiteX11" fmla="*/ 424889 w 1175480"/>
              <a:gd name="connsiteY11" fmla="*/ 128200 h 2026412"/>
              <a:gd name="connsiteX12" fmla="*/ 425670 w 1175480"/>
              <a:gd name="connsiteY12" fmla="*/ 128257 h 2026412"/>
              <a:gd name="connsiteX13" fmla="*/ 457169 w 1175480"/>
              <a:gd name="connsiteY13" fmla="*/ 64135 h 2026412"/>
              <a:gd name="connsiteX14" fmla="*/ 493564 w 1175480"/>
              <a:gd name="connsiteY14" fmla="*/ -92 h 2026412"/>
              <a:gd name="connsiteX15" fmla="*/ 733908 w 1175480"/>
              <a:gd name="connsiteY15" fmla="*/ 15196 h 2026412"/>
              <a:gd name="connsiteX16" fmla="*/ 848656 w 1175480"/>
              <a:gd name="connsiteY16" fmla="*/ 156394 h 2026412"/>
              <a:gd name="connsiteX17" fmla="*/ 1108698 w 1175480"/>
              <a:gd name="connsiteY17" fmla="*/ 777138 h 2026412"/>
              <a:gd name="connsiteX18" fmla="*/ 1060911 w 1175480"/>
              <a:gd name="connsiteY18" fmla="*/ 982631 h 2026412"/>
              <a:gd name="connsiteX19" fmla="*/ 1018687 w 1175480"/>
              <a:gd name="connsiteY19" fmla="*/ 1081367 h 2026412"/>
              <a:gd name="connsiteX20" fmla="*/ 1032593 w 1175480"/>
              <a:gd name="connsiteY20" fmla="*/ 1276153 h 2026412"/>
              <a:gd name="connsiteX21" fmla="*/ 1075599 w 1175480"/>
              <a:gd name="connsiteY21" fmla="*/ 1460872 h 2026412"/>
              <a:gd name="connsiteX22" fmla="*/ 1090391 w 1175480"/>
              <a:gd name="connsiteY22" fmla="*/ 1617520 h 2026412"/>
              <a:gd name="connsiteX23" fmla="*/ 1117833 w 1175480"/>
              <a:gd name="connsiteY23" fmla="*/ 1759404 h 2026412"/>
              <a:gd name="connsiteX24" fmla="*/ 1175316 w 1175480"/>
              <a:gd name="connsiteY24" fmla="*/ 1946218 h 2026412"/>
              <a:gd name="connsiteX25" fmla="*/ 1170982 w 1175480"/>
              <a:gd name="connsiteY25" fmla="*/ 1947732 h 2026412"/>
              <a:gd name="connsiteX26" fmla="*/ 696818 w 1175480"/>
              <a:gd name="connsiteY26" fmla="*/ 2026276 h 202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5480" h="2026412">
                <a:moveTo>
                  <a:pt x="696818" y="2026276"/>
                </a:moveTo>
                <a:cubicBezTo>
                  <a:pt x="305293" y="2026285"/>
                  <a:pt x="11590" y="1878819"/>
                  <a:pt x="7570" y="1876762"/>
                </a:cubicBezTo>
                <a:lnTo>
                  <a:pt x="4084" y="1874971"/>
                </a:lnTo>
                <a:lnTo>
                  <a:pt x="5160" y="1871218"/>
                </a:lnTo>
                <a:cubicBezTo>
                  <a:pt x="15666" y="1834404"/>
                  <a:pt x="25629" y="1772654"/>
                  <a:pt x="7608" y="1763643"/>
                </a:cubicBezTo>
                <a:cubicBezTo>
                  <a:pt x="3665" y="1762138"/>
                  <a:pt x="769" y="1758718"/>
                  <a:pt x="-69" y="1754585"/>
                </a:cubicBezTo>
                <a:cubicBezTo>
                  <a:pt x="-1098" y="1747184"/>
                  <a:pt x="6303" y="1740421"/>
                  <a:pt x="16562" y="1731048"/>
                </a:cubicBezTo>
                <a:cubicBezTo>
                  <a:pt x="36469" y="1712875"/>
                  <a:pt x="63729" y="1687976"/>
                  <a:pt x="47737" y="1648009"/>
                </a:cubicBezTo>
                <a:cubicBezTo>
                  <a:pt x="19553" y="1577543"/>
                  <a:pt x="98810" y="1216451"/>
                  <a:pt x="103935" y="1193305"/>
                </a:cubicBezTo>
                <a:lnTo>
                  <a:pt x="70083" y="617719"/>
                </a:lnTo>
                <a:cubicBezTo>
                  <a:pt x="57367" y="391366"/>
                  <a:pt x="205157" y="187112"/>
                  <a:pt x="424137" y="128400"/>
                </a:cubicBezTo>
                <a:lnTo>
                  <a:pt x="424889" y="128200"/>
                </a:lnTo>
                <a:lnTo>
                  <a:pt x="425670" y="128257"/>
                </a:lnTo>
                <a:cubicBezTo>
                  <a:pt x="436671" y="128867"/>
                  <a:pt x="448330" y="91491"/>
                  <a:pt x="457169" y="64135"/>
                </a:cubicBezTo>
                <a:cubicBezTo>
                  <a:pt x="470228" y="23692"/>
                  <a:pt x="478858" y="-1149"/>
                  <a:pt x="493564" y="-92"/>
                </a:cubicBezTo>
                <a:cubicBezTo>
                  <a:pt x="607454" y="7252"/>
                  <a:pt x="683340" y="12052"/>
                  <a:pt x="733908" y="15196"/>
                </a:cubicBezTo>
                <a:cubicBezTo>
                  <a:pt x="829787" y="21149"/>
                  <a:pt x="846589" y="137773"/>
                  <a:pt x="848656" y="156394"/>
                </a:cubicBezTo>
                <a:cubicBezTo>
                  <a:pt x="1060349" y="285391"/>
                  <a:pt x="1165239" y="535775"/>
                  <a:pt x="1108698" y="777138"/>
                </a:cubicBezTo>
                <a:lnTo>
                  <a:pt x="1060911" y="982631"/>
                </a:lnTo>
                <a:lnTo>
                  <a:pt x="1018687" y="1081367"/>
                </a:lnTo>
                <a:lnTo>
                  <a:pt x="1032593" y="1276153"/>
                </a:lnTo>
                <a:cubicBezTo>
                  <a:pt x="1098097" y="1330617"/>
                  <a:pt x="1079333" y="1442041"/>
                  <a:pt x="1075599" y="1460872"/>
                </a:cubicBezTo>
                <a:cubicBezTo>
                  <a:pt x="1138016" y="1525442"/>
                  <a:pt x="1099688" y="1601432"/>
                  <a:pt x="1090391" y="1617520"/>
                </a:cubicBezTo>
                <a:cubicBezTo>
                  <a:pt x="1122843" y="1657172"/>
                  <a:pt x="1133158" y="1710503"/>
                  <a:pt x="1117833" y="1759404"/>
                </a:cubicBezTo>
                <a:lnTo>
                  <a:pt x="1175316" y="1946218"/>
                </a:lnTo>
                <a:lnTo>
                  <a:pt x="1170982" y="1947732"/>
                </a:lnTo>
                <a:cubicBezTo>
                  <a:pt x="1018468" y="2000387"/>
                  <a:pt x="858162" y="2026942"/>
                  <a:pt x="696818" y="2026276"/>
                </a:cubicBezTo>
                <a:close/>
              </a:path>
            </a:pathLst>
          </a:custGeom>
          <a:solidFill>
            <a:schemeClr val="accent1"/>
          </a:solidFill>
          <a:ln w="9525" cap="flat">
            <a:noFill/>
            <a:prstDash val="solid"/>
            <a:miter/>
          </a:ln>
        </p:spPr>
        <p:txBody>
          <a:bodyPr rtlCol="0" anchor="ctr"/>
          <a:lstStyle/>
          <a:p>
            <a:endParaRPr lang="zh-CN" altLang="en-US"/>
          </a:p>
        </p:txBody>
      </p:sp>
      <p:sp>
        <p:nvSpPr>
          <p:cNvPr id="11" name="任意多边形: 形状 10">
            <a:extLst>
              <a:ext uri="{FF2B5EF4-FFF2-40B4-BE49-F238E27FC236}">
                <a16:creationId xmlns:a16="http://schemas.microsoft.com/office/drawing/2014/main" id="{4DFF82F3-BBF8-50A1-382E-5A65F2603027}"/>
              </a:ext>
            </a:extLst>
          </p:cNvPr>
          <p:cNvSpPr/>
          <p:nvPr/>
        </p:nvSpPr>
        <p:spPr>
          <a:xfrm>
            <a:off x="8313546" y="795337"/>
            <a:ext cx="3312986" cy="5290584"/>
          </a:xfrm>
          <a:custGeom>
            <a:avLst/>
            <a:gdLst>
              <a:gd name="connsiteX0" fmla="*/ 3144766 w 3312986"/>
              <a:gd name="connsiteY0" fmla="*/ 979800 h 5290584"/>
              <a:gd name="connsiteX1" fmla="*/ 3117420 w 3312986"/>
              <a:gd name="connsiteY1" fmla="*/ 983353 h 5290584"/>
              <a:gd name="connsiteX2" fmla="*/ 3300776 w 3312986"/>
              <a:gd name="connsiteY2" fmla="*/ 295181 h 5290584"/>
              <a:gd name="connsiteX3" fmla="*/ 3307186 w 3312986"/>
              <a:gd name="connsiteY3" fmla="*/ 153707 h 5290584"/>
              <a:gd name="connsiteX4" fmla="*/ 3250159 w 3312986"/>
              <a:gd name="connsiteY4" fmla="*/ 54028 h 5290584"/>
              <a:gd name="connsiteX5" fmla="*/ 3142765 w 3312986"/>
              <a:gd name="connsiteY5" fmla="*/ 4183 h 5290584"/>
              <a:gd name="connsiteX6" fmla="*/ 2997261 w 3312986"/>
              <a:gd name="connsiteY6" fmla="*/ 10698 h 5290584"/>
              <a:gd name="connsiteX7" fmla="*/ 2997261 w 3312986"/>
              <a:gd name="connsiteY7" fmla="*/ 10698 h 5290584"/>
              <a:gd name="connsiteX8" fmla="*/ 1751124 w 3312986"/>
              <a:gd name="connsiteY8" fmla="*/ 294486 h 5290584"/>
              <a:gd name="connsiteX9" fmla="*/ 1627671 w 3312986"/>
              <a:gd name="connsiteY9" fmla="*/ 345273 h 5290584"/>
              <a:gd name="connsiteX10" fmla="*/ 1512095 w 3312986"/>
              <a:gd name="connsiteY10" fmla="*/ 432903 h 5290584"/>
              <a:gd name="connsiteX11" fmla="*/ 1415330 w 3312986"/>
              <a:gd name="connsiteY11" fmla="*/ 545746 h 5290584"/>
              <a:gd name="connsiteX12" fmla="*/ 1348503 w 3312986"/>
              <a:gd name="connsiteY12" fmla="*/ 673457 h 5290584"/>
              <a:gd name="connsiteX13" fmla="*/ 1348502 w 3312986"/>
              <a:gd name="connsiteY13" fmla="*/ 673457 h 5290584"/>
              <a:gd name="connsiteX14" fmla="*/ 44673 w 3312986"/>
              <a:gd name="connsiteY14" fmla="*/ 4259610 h 5290584"/>
              <a:gd name="connsiteX15" fmla="*/ 2763 w 3312986"/>
              <a:gd name="connsiteY15" fmla="*/ 4442586 h 5290584"/>
              <a:gd name="connsiteX16" fmla="*/ 10754 w 3312986"/>
              <a:gd name="connsiteY16" fmla="*/ 4608845 h 5290584"/>
              <a:gd name="connsiteX17" fmla="*/ 67028 w 3312986"/>
              <a:gd name="connsiteY17" fmla="*/ 4740966 h 5290584"/>
              <a:gd name="connsiteX18" fmla="*/ 170298 w 3312986"/>
              <a:gd name="connsiteY18" fmla="*/ 4818861 h 5290584"/>
              <a:gd name="connsiteX19" fmla="*/ 170298 w 3312986"/>
              <a:gd name="connsiteY19" fmla="*/ 4818861 h 5290584"/>
              <a:gd name="connsiteX20" fmla="*/ 1486920 w 3312986"/>
              <a:gd name="connsiteY20" fmla="*/ 5272118 h 5290584"/>
              <a:gd name="connsiteX21" fmla="*/ 1668629 w 3312986"/>
              <a:gd name="connsiteY21" fmla="*/ 5282938 h 5290584"/>
              <a:gd name="connsiteX22" fmla="*/ 1846699 w 3312986"/>
              <a:gd name="connsiteY22" fmla="*/ 5200937 h 5290584"/>
              <a:gd name="connsiteX23" fmla="*/ 1997022 w 3312986"/>
              <a:gd name="connsiteY23" fmla="*/ 5039841 h 5290584"/>
              <a:gd name="connsiteX24" fmla="*/ 2095711 w 3312986"/>
              <a:gd name="connsiteY24" fmla="*/ 4817813 h 5290584"/>
              <a:gd name="connsiteX25" fmla="*/ 2095710 w 3312986"/>
              <a:gd name="connsiteY25" fmla="*/ 4817814 h 5290584"/>
              <a:gd name="connsiteX26" fmla="*/ 2978411 w 3312986"/>
              <a:gd name="connsiteY26" fmla="*/ 1504942 h 5290584"/>
              <a:gd name="connsiteX27" fmla="*/ 3006110 w 3312986"/>
              <a:gd name="connsiteY27" fmla="*/ 1502723 h 52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12986" h="5290584">
                <a:moveTo>
                  <a:pt x="3144766" y="979800"/>
                </a:moveTo>
                <a:lnTo>
                  <a:pt x="3117420" y="983353"/>
                </a:lnTo>
                <a:lnTo>
                  <a:pt x="3300776" y="295181"/>
                </a:lnTo>
                <a:cubicBezTo>
                  <a:pt x="3314287" y="249230"/>
                  <a:pt x="3316485" y="200692"/>
                  <a:pt x="3307186" y="153707"/>
                </a:cubicBezTo>
                <a:cubicBezTo>
                  <a:pt x="3299119" y="115315"/>
                  <a:pt x="3279167" y="80439"/>
                  <a:pt x="3250159" y="54028"/>
                </a:cubicBezTo>
                <a:cubicBezTo>
                  <a:pt x="3219776" y="27619"/>
                  <a:pt x="3182547" y="10340"/>
                  <a:pt x="3142765" y="4183"/>
                </a:cubicBezTo>
                <a:cubicBezTo>
                  <a:pt x="3094312" y="-3320"/>
                  <a:pt x="3044850" y="-1106"/>
                  <a:pt x="2997261" y="10698"/>
                </a:cubicBezTo>
                <a:lnTo>
                  <a:pt x="2997261" y="10698"/>
                </a:lnTo>
                <a:lnTo>
                  <a:pt x="1751124" y="294486"/>
                </a:lnTo>
                <a:cubicBezTo>
                  <a:pt x="1707630" y="305039"/>
                  <a:pt x="1666000" y="322165"/>
                  <a:pt x="1627671" y="345273"/>
                </a:cubicBezTo>
                <a:cubicBezTo>
                  <a:pt x="1585985" y="370062"/>
                  <a:pt x="1547216" y="399456"/>
                  <a:pt x="1512095" y="432903"/>
                </a:cubicBezTo>
                <a:cubicBezTo>
                  <a:pt x="1475962" y="467010"/>
                  <a:pt x="1443527" y="504834"/>
                  <a:pt x="1415330" y="545746"/>
                </a:cubicBezTo>
                <a:cubicBezTo>
                  <a:pt x="1387788" y="585346"/>
                  <a:pt x="1365336" y="628253"/>
                  <a:pt x="1348503" y="673457"/>
                </a:cubicBezTo>
                <a:lnTo>
                  <a:pt x="1348502" y="673457"/>
                </a:lnTo>
                <a:lnTo>
                  <a:pt x="44673" y="4259610"/>
                </a:lnTo>
                <a:cubicBezTo>
                  <a:pt x="22998" y="4318577"/>
                  <a:pt x="8915" y="4380063"/>
                  <a:pt x="2763" y="4442586"/>
                </a:cubicBezTo>
                <a:cubicBezTo>
                  <a:pt x="-2942" y="4498092"/>
                  <a:pt x="-248" y="4554141"/>
                  <a:pt x="10754" y="4608845"/>
                </a:cubicBezTo>
                <a:cubicBezTo>
                  <a:pt x="19938" y="4656375"/>
                  <a:pt x="39120" y="4701411"/>
                  <a:pt x="67028" y="4740966"/>
                </a:cubicBezTo>
                <a:cubicBezTo>
                  <a:pt x="92624" y="4776932"/>
                  <a:pt x="128684" y="4804132"/>
                  <a:pt x="170298" y="4818861"/>
                </a:cubicBezTo>
                <a:lnTo>
                  <a:pt x="170298" y="4818861"/>
                </a:lnTo>
                <a:lnTo>
                  <a:pt x="1486920" y="5272118"/>
                </a:lnTo>
                <a:cubicBezTo>
                  <a:pt x="1545408" y="5292034"/>
                  <a:pt x="1608191" y="5295773"/>
                  <a:pt x="1668629" y="5282938"/>
                </a:cubicBezTo>
                <a:cubicBezTo>
                  <a:pt x="1733237" y="5268864"/>
                  <a:pt x="1794003" y="5240881"/>
                  <a:pt x="1846699" y="5200937"/>
                </a:cubicBezTo>
                <a:cubicBezTo>
                  <a:pt x="1905872" y="5156476"/>
                  <a:pt x="1956757" y="5101945"/>
                  <a:pt x="1997022" y="5039841"/>
                </a:cubicBezTo>
                <a:cubicBezTo>
                  <a:pt x="2041618" y="4971606"/>
                  <a:pt x="2074940" y="4896638"/>
                  <a:pt x="2095711" y="4817813"/>
                </a:cubicBezTo>
                <a:lnTo>
                  <a:pt x="2095710" y="4817814"/>
                </a:lnTo>
                <a:lnTo>
                  <a:pt x="2978411" y="1504942"/>
                </a:lnTo>
                <a:lnTo>
                  <a:pt x="3006110" y="1502723"/>
                </a:lnTo>
                <a:close/>
              </a:path>
            </a:pathLst>
          </a:custGeom>
          <a:solidFill>
            <a:schemeClr val="accent3"/>
          </a:solidFill>
          <a:ln w="9525" cap="flat">
            <a:noFill/>
            <a:prstDash val="solid"/>
            <a:miter/>
          </a:ln>
        </p:spPr>
        <p:txBody>
          <a:bodyPr rtlCol="0" anchor="ctr"/>
          <a:lstStyle/>
          <a:p>
            <a:endParaRPr lang="zh-CN" altLang="en-US"/>
          </a:p>
        </p:txBody>
      </p:sp>
      <p:sp>
        <p:nvSpPr>
          <p:cNvPr id="12" name="任意多边形: 形状 11">
            <a:extLst>
              <a:ext uri="{FF2B5EF4-FFF2-40B4-BE49-F238E27FC236}">
                <a16:creationId xmlns:a16="http://schemas.microsoft.com/office/drawing/2014/main" id="{C6F1C0E0-0DB2-2197-62BD-3447B142F178}"/>
              </a:ext>
            </a:extLst>
          </p:cNvPr>
          <p:cNvSpPr/>
          <p:nvPr/>
        </p:nvSpPr>
        <p:spPr>
          <a:xfrm>
            <a:off x="8316941" y="757237"/>
            <a:ext cx="3312986" cy="5290584"/>
          </a:xfrm>
          <a:custGeom>
            <a:avLst/>
            <a:gdLst>
              <a:gd name="connsiteX0" fmla="*/ 3144766 w 3312986"/>
              <a:gd name="connsiteY0" fmla="*/ 979800 h 5290584"/>
              <a:gd name="connsiteX1" fmla="*/ 3117419 w 3312986"/>
              <a:gd name="connsiteY1" fmla="*/ 983353 h 5290584"/>
              <a:gd name="connsiteX2" fmla="*/ 3300776 w 3312986"/>
              <a:gd name="connsiteY2" fmla="*/ 295181 h 5290584"/>
              <a:gd name="connsiteX3" fmla="*/ 3307186 w 3312986"/>
              <a:gd name="connsiteY3" fmla="*/ 153707 h 5290584"/>
              <a:gd name="connsiteX4" fmla="*/ 3250159 w 3312986"/>
              <a:gd name="connsiteY4" fmla="*/ 54028 h 5290584"/>
              <a:gd name="connsiteX5" fmla="*/ 3142765 w 3312986"/>
              <a:gd name="connsiteY5" fmla="*/ 4183 h 5290584"/>
              <a:gd name="connsiteX6" fmla="*/ 2997261 w 3312986"/>
              <a:gd name="connsiteY6" fmla="*/ 10698 h 5290584"/>
              <a:gd name="connsiteX7" fmla="*/ 2997261 w 3312986"/>
              <a:gd name="connsiteY7" fmla="*/ 10698 h 5290584"/>
              <a:gd name="connsiteX8" fmla="*/ 1751124 w 3312986"/>
              <a:gd name="connsiteY8" fmla="*/ 294486 h 5290584"/>
              <a:gd name="connsiteX9" fmla="*/ 1627671 w 3312986"/>
              <a:gd name="connsiteY9" fmla="*/ 345273 h 5290584"/>
              <a:gd name="connsiteX10" fmla="*/ 1512095 w 3312986"/>
              <a:gd name="connsiteY10" fmla="*/ 432903 h 5290584"/>
              <a:gd name="connsiteX11" fmla="*/ 1415330 w 3312986"/>
              <a:gd name="connsiteY11" fmla="*/ 545746 h 5290584"/>
              <a:gd name="connsiteX12" fmla="*/ 1348503 w 3312986"/>
              <a:gd name="connsiteY12" fmla="*/ 673457 h 5290584"/>
              <a:gd name="connsiteX13" fmla="*/ 1348502 w 3312986"/>
              <a:gd name="connsiteY13" fmla="*/ 673457 h 5290584"/>
              <a:gd name="connsiteX14" fmla="*/ 44673 w 3312986"/>
              <a:gd name="connsiteY14" fmla="*/ 4259610 h 5290584"/>
              <a:gd name="connsiteX15" fmla="*/ 2763 w 3312986"/>
              <a:gd name="connsiteY15" fmla="*/ 4442586 h 5290584"/>
              <a:gd name="connsiteX16" fmla="*/ 10754 w 3312986"/>
              <a:gd name="connsiteY16" fmla="*/ 4608845 h 5290584"/>
              <a:gd name="connsiteX17" fmla="*/ 67028 w 3312986"/>
              <a:gd name="connsiteY17" fmla="*/ 4740966 h 5290584"/>
              <a:gd name="connsiteX18" fmla="*/ 170298 w 3312986"/>
              <a:gd name="connsiteY18" fmla="*/ 4818861 h 5290584"/>
              <a:gd name="connsiteX19" fmla="*/ 170298 w 3312986"/>
              <a:gd name="connsiteY19" fmla="*/ 4818861 h 5290584"/>
              <a:gd name="connsiteX20" fmla="*/ 1486920 w 3312986"/>
              <a:gd name="connsiteY20" fmla="*/ 5272118 h 5290584"/>
              <a:gd name="connsiteX21" fmla="*/ 1668629 w 3312986"/>
              <a:gd name="connsiteY21" fmla="*/ 5282938 h 5290584"/>
              <a:gd name="connsiteX22" fmla="*/ 1846699 w 3312986"/>
              <a:gd name="connsiteY22" fmla="*/ 5200937 h 5290584"/>
              <a:gd name="connsiteX23" fmla="*/ 1997022 w 3312986"/>
              <a:gd name="connsiteY23" fmla="*/ 5039841 h 5290584"/>
              <a:gd name="connsiteX24" fmla="*/ 2095711 w 3312986"/>
              <a:gd name="connsiteY24" fmla="*/ 4817813 h 5290584"/>
              <a:gd name="connsiteX25" fmla="*/ 2095710 w 3312986"/>
              <a:gd name="connsiteY25" fmla="*/ 4817814 h 5290584"/>
              <a:gd name="connsiteX26" fmla="*/ 2978411 w 3312986"/>
              <a:gd name="connsiteY26" fmla="*/ 1504942 h 5290584"/>
              <a:gd name="connsiteX27" fmla="*/ 3006110 w 3312986"/>
              <a:gd name="connsiteY27" fmla="*/ 1502723 h 52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12986" h="5290584">
                <a:moveTo>
                  <a:pt x="3144766" y="979800"/>
                </a:moveTo>
                <a:lnTo>
                  <a:pt x="3117419" y="983353"/>
                </a:lnTo>
                <a:lnTo>
                  <a:pt x="3300776" y="295181"/>
                </a:lnTo>
                <a:cubicBezTo>
                  <a:pt x="3314287" y="249230"/>
                  <a:pt x="3316485" y="200692"/>
                  <a:pt x="3307186" y="153707"/>
                </a:cubicBezTo>
                <a:cubicBezTo>
                  <a:pt x="3299119" y="115315"/>
                  <a:pt x="3279167" y="80439"/>
                  <a:pt x="3250159" y="54028"/>
                </a:cubicBezTo>
                <a:cubicBezTo>
                  <a:pt x="3219776" y="27619"/>
                  <a:pt x="3182547" y="10340"/>
                  <a:pt x="3142765" y="4183"/>
                </a:cubicBezTo>
                <a:cubicBezTo>
                  <a:pt x="3094311" y="-3320"/>
                  <a:pt x="3044850" y="-1106"/>
                  <a:pt x="2997261" y="10698"/>
                </a:cubicBezTo>
                <a:lnTo>
                  <a:pt x="2997261" y="10698"/>
                </a:lnTo>
                <a:lnTo>
                  <a:pt x="1751124" y="294486"/>
                </a:lnTo>
                <a:cubicBezTo>
                  <a:pt x="1707630" y="305039"/>
                  <a:pt x="1666000" y="322165"/>
                  <a:pt x="1627671" y="345273"/>
                </a:cubicBezTo>
                <a:cubicBezTo>
                  <a:pt x="1585985" y="370062"/>
                  <a:pt x="1547216" y="399456"/>
                  <a:pt x="1512095" y="432903"/>
                </a:cubicBezTo>
                <a:cubicBezTo>
                  <a:pt x="1475962" y="467010"/>
                  <a:pt x="1443527" y="504834"/>
                  <a:pt x="1415330" y="545746"/>
                </a:cubicBezTo>
                <a:cubicBezTo>
                  <a:pt x="1387788" y="585346"/>
                  <a:pt x="1365336" y="628253"/>
                  <a:pt x="1348503" y="673457"/>
                </a:cubicBezTo>
                <a:lnTo>
                  <a:pt x="1348502" y="673457"/>
                </a:lnTo>
                <a:lnTo>
                  <a:pt x="44673" y="4259610"/>
                </a:lnTo>
                <a:cubicBezTo>
                  <a:pt x="22998" y="4318577"/>
                  <a:pt x="8915" y="4380063"/>
                  <a:pt x="2763" y="4442586"/>
                </a:cubicBezTo>
                <a:cubicBezTo>
                  <a:pt x="-2942" y="4498092"/>
                  <a:pt x="-248" y="4554141"/>
                  <a:pt x="10754" y="4608845"/>
                </a:cubicBezTo>
                <a:cubicBezTo>
                  <a:pt x="19938" y="4656375"/>
                  <a:pt x="39120" y="4701411"/>
                  <a:pt x="67028" y="4740966"/>
                </a:cubicBezTo>
                <a:cubicBezTo>
                  <a:pt x="92624" y="4776932"/>
                  <a:pt x="128684" y="4804132"/>
                  <a:pt x="170298" y="4818861"/>
                </a:cubicBezTo>
                <a:lnTo>
                  <a:pt x="170298" y="4818861"/>
                </a:lnTo>
                <a:lnTo>
                  <a:pt x="1486920" y="5272118"/>
                </a:lnTo>
                <a:cubicBezTo>
                  <a:pt x="1545408" y="5292034"/>
                  <a:pt x="1608191" y="5295773"/>
                  <a:pt x="1668629" y="5282938"/>
                </a:cubicBezTo>
                <a:cubicBezTo>
                  <a:pt x="1733237" y="5268864"/>
                  <a:pt x="1794003" y="5240881"/>
                  <a:pt x="1846699" y="5200937"/>
                </a:cubicBezTo>
                <a:cubicBezTo>
                  <a:pt x="1905872" y="5156476"/>
                  <a:pt x="1956757" y="5101945"/>
                  <a:pt x="1997022" y="5039841"/>
                </a:cubicBezTo>
                <a:cubicBezTo>
                  <a:pt x="2041618" y="4971606"/>
                  <a:pt x="2074940" y="4896638"/>
                  <a:pt x="2095711" y="4817813"/>
                </a:cubicBezTo>
                <a:lnTo>
                  <a:pt x="2095710" y="4817814"/>
                </a:lnTo>
                <a:lnTo>
                  <a:pt x="2978411" y="1504942"/>
                </a:lnTo>
                <a:lnTo>
                  <a:pt x="3006110" y="1502723"/>
                </a:lnTo>
                <a:close/>
              </a:path>
            </a:pathLst>
          </a:custGeom>
          <a:solidFill>
            <a:schemeClr val="accent3"/>
          </a:solidFill>
          <a:ln w="9525" cap="flat">
            <a:noFill/>
            <a:prstDash val="solid"/>
            <a:miter/>
          </a:ln>
        </p:spPr>
        <p:txBody>
          <a:bodyPr rtlCol="0" anchor="ctr"/>
          <a:lstStyle/>
          <a:p>
            <a:endParaRPr lang="zh-CN" altLang="en-US"/>
          </a:p>
        </p:txBody>
      </p:sp>
      <p:sp>
        <p:nvSpPr>
          <p:cNvPr id="13" name="任意多边形: 形状 12">
            <a:extLst>
              <a:ext uri="{FF2B5EF4-FFF2-40B4-BE49-F238E27FC236}">
                <a16:creationId xmlns:a16="http://schemas.microsoft.com/office/drawing/2014/main" id="{5954867B-35C1-BCB4-F850-ADB0395798A6}"/>
              </a:ext>
            </a:extLst>
          </p:cNvPr>
          <p:cNvSpPr/>
          <p:nvPr/>
        </p:nvSpPr>
        <p:spPr>
          <a:xfrm>
            <a:off x="8379107" y="850386"/>
            <a:ext cx="3128248" cy="5044684"/>
          </a:xfrm>
          <a:custGeom>
            <a:avLst/>
            <a:gdLst>
              <a:gd name="connsiteX0" fmla="*/ 2894539 w 3128248"/>
              <a:gd name="connsiteY0" fmla="*/ 7342 h 5044684"/>
              <a:gd name="connsiteX1" fmla="*/ 2711364 w 3128248"/>
              <a:gd name="connsiteY1" fmla="*/ 47470 h 5044684"/>
              <a:gd name="connsiteX2" fmla="*/ 2706744 w 3128248"/>
              <a:gd name="connsiteY2" fmla="*/ 94572 h 5044684"/>
              <a:gd name="connsiteX3" fmla="*/ 2682180 w 3128248"/>
              <a:gd name="connsiteY3" fmla="*/ 144425 h 5044684"/>
              <a:gd name="connsiteX4" fmla="*/ 2589463 w 3128248"/>
              <a:gd name="connsiteY4" fmla="*/ 227855 h 5044684"/>
              <a:gd name="connsiteX5" fmla="*/ 2576176 w 3128248"/>
              <a:gd name="connsiteY5" fmla="*/ 234398 h 5044684"/>
              <a:gd name="connsiteX6" fmla="*/ 2562936 w 3128248"/>
              <a:gd name="connsiteY6" fmla="*/ 239847 h 5044684"/>
              <a:gd name="connsiteX7" fmla="*/ 2549839 w 3128248"/>
              <a:gd name="connsiteY7" fmla="*/ 244171 h 5044684"/>
              <a:gd name="connsiteX8" fmla="*/ 2536980 w 3128248"/>
              <a:gd name="connsiteY8" fmla="*/ 247333 h 5044684"/>
              <a:gd name="connsiteX9" fmla="*/ 1820795 w 3128248"/>
              <a:gd name="connsiteY9" fmla="*/ 392352 h 5044684"/>
              <a:gd name="connsiteX10" fmla="*/ 1780457 w 3128248"/>
              <a:gd name="connsiteY10" fmla="*/ 391894 h 5044684"/>
              <a:gd name="connsiteX11" fmla="*/ 1753787 w 3128248"/>
              <a:gd name="connsiteY11" fmla="*/ 373930 h 5044684"/>
              <a:gd name="connsiteX12" fmla="*/ 1742910 w 3128248"/>
              <a:gd name="connsiteY12" fmla="*/ 341736 h 5044684"/>
              <a:gd name="connsiteX13" fmla="*/ 1749777 w 3128248"/>
              <a:gd name="connsiteY13" fmla="*/ 298406 h 5044684"/>
              <a:gd name="connsiteX14" fmla="*/ 1754120 w 3128248"/>
              <a:gd name="connsiteY14" fmla="*/ 287110 h 5044684"/>
              <a:gd name="connsiteX15" fmla="*/ 1759435 w 3128248"/>
              <a:gd name="connsiteY15" fmla="*/ 275737 h 5044684"/>
              <a:gd name="connsiteX16" fmla="*/ 1765674 w 3128248"/>
              <a:gd name="connsiteY16" fmla="*/ 264364 h 5044684"/>
              <a:gd name="connsiteX17" fmla="*/ 1772808 w 3128248"/>
              <a:gd name="connsiteY17" fmla="*/ 253058 h 5044684"/>
              <a:gd name="connsiteX18" fmla="*/ 1637201 w 3128248"/>
              <a:gd name="connsiteY18" fmla="*/ 282766 h 5044684"/>
              <a:gd name="connsiteX19" fmla="*/ 1544465 w 3128248"/>
              <a:gd name="connsiteY19" fmla="*/ 320295 h 5044684"/>
              <a:gd name="connsiteX20" fmla="*/ 1457254 w 3128248"/>
              <a:gd name="connsiteY20" fmla="*/ 386017 h 5044684"/>
              <a:gd name="connsiteX21" fmla="*/ 1384198 w 3128248"/>
              <a:gd name="connsiteY21" fmla="*/ 471095 h 5044684"/>
              <a:gd name="connsiteX22" fmla="*/ 1334048 w 3128248"/>
              <a:gd name="connsiteY22" fmla="*/ 567364 h 5044684"/>
              <a:gd name="connsiteX23" fmla="*/ 32667 w 3128248"/>
              <a:gd name="connsiteY23" fmla="*/ 4184683 h 5044684"/>
              <a:gd name="connsiteX24" fmla="*/ 1749 w 3128248"/>
              <a:gd name="connsiteY24" fmla="*/ 4322586 h 5044684"/>
              <a:gd name="connsiteX25" fmla="*/ 8769 w 3128248"/>
              <a:gd name="connsiteY25" fmla="*/ 4446983 h 5044684"/>
              <a:gd name="connsiteX26" fmla="*/ 51984 w 3128248"/>
              <a:gd name="connsiteY26" fmla="*/ 4544766 h 5044684"/>
              <a:gd name="connsiteX27" fmla="*/ 129774 w 3128248"/>
              <a:gd name="connsiteY27" fmla="*/ 4601297 h 5044684"/>
              <a:gd name="connsiteX28" fmla="*/ 129774 w 3128248"/>
              <a:gd name="connsiteY28" fmla="*/ 4601297 h 5044684"/>
              <a:gd name="connsiteX29" fmla="*/ 1456083 w 3128248"/>
              <a:gd name="connsiteY29" fmla="*/ 5032189 h 5044684"/>
              <a:gd name="connsiteX30" fmla="*/ 1591395 w 3128248"/>
              <a:gd name="connsiteY30" fmla="*/ 5038257 h 5044684"/>
              <a:gd name="connsiteX31" fmla="*/ 1722935 w 3128248"/>
              <a:gd name="connsiteY31" fmla="*/ 4976544 h 5044684"/>
              <a:gd name="connsiteX32" fmla="*/ 1833730 w 3128248"/>
              <a:gd name="connsiteY32" fmla="*/ 4857482 h 5044684"/>
              <a:gd name="connsiteX33" fmla="*/ 1906949 w 3128248"/>
              <a:gd name="connsiteY33" fmla="*/ 4693861 h 5044684"/>
              <a:gd name="connsiteX34" fmla="*/ 1906949 w 3128248"/>
              <a:gd name="connsiteY34" fmla="*/ 4693861 h 5044684"/>
              <a:gd name="connsiteX35" fmla="*/ 3118776 w 3128248"/>
              <a:gd name="connsiteY35" fmla="*/ 222045 h 5044684"/>
              <a:gd name="connsiteX36" fmla="*/ 3124272 w 3128248"/>
              <a:gd name="connsiteY36" fmla="*/ 116831 h 5044684"/>
              <a:gd name="connsiteX37" fmla="*/ 3082771 w 3128248"/>
              <a:gd name="connsiteY37" fmla="*/ 41898 h 5044684"/>
              <a:gd name="connsiteX38" fmla="*/ 3003304 w 3128248"/>
              <a:gd name="connsiteY38" fmla="*/ 3598 h 5044684"/>
              <a:gd name="connsiteX39" fmla="*/ 2894538 w 3128248"/>
              <a:gd name="connsiteY39" fmla="*/ 7342 h 504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28248" h="5044684">
                <a:moveTo>
                  <a:pt x="2894539" y="7342"/>
                </a:moveTo>
                <a:lnTo>
                  <a:pt x="2711364" y="47470"/>
                </a:lnTo>
                <a:cubicBezTo>
                  <a:pt x="2713364" y="63319"/>
                  <a:pt x="2711786" y="79414"/>
                  <a:pt x="2706744" y="94572"/>
                </a:cubicBezTo>
                <a:cubicBezTo>
                  <a:pt x="2701037" y="112301"/>
                  <a:pt x="2692761" y="129098"/>
                  <a:pt x="2682180" y="144425"/>
                </a:cubicBezTo>
                <a:cubicBezTo>
                  <a:pt x="2658360" y="179223"/>
                  <a:pt x="2626573" y="207826"/>
                  <a:pt x="2589463" y="227855"/>
                </a:cubicBezTo>
                <a:cubicBezTo>
                  <a:pt x="2585018" y="230217"/>
                  <a:pt x="2580589" y="232398"/>
                  <a:pt x="2576176" y="234398"/>
                </a:cubicBezTo>
                <a:cubicBezTo>
                  <a:pt x="2571762" y="236399"/>
                  <a:pt x="2567349" y="238215"/>
                  <a:pt x="2562936" y="239847"/>
                </a:cubicBezTo>
                <a:cubicBezTo>
                  <a:pt x="2558541" y="241479"/>
                  <a:pt x="2554176" y="242920"/>
                  <a:pt x="2549839" y="244171"/>
                </a:cubicBezTo>
                <a:cubicBezTo>
                  <a:pt x="2545502" y="245422"/>
                  <a:pt x="2541216" y="246476"/>
                  <a:pt x="2536980" y="247333"/>
                </a:cubicBezTo>
                <a:lnTo>
                  <a:pt x="1820795" y="392352"/>
                </a:lnTo>
                <a:cubicBezTo>
                  <a:pt x="1807507" y="395439"/>
                  <a:pt x="1793672" y="395282"/>
                  <a:pt x="1780457" y="391894"/>
                </a:cubicBezTo>
                <a:cubicBezTo>
                  <a:pt x="1769817" y="389039"/>
                  <a:pt x="1760432" y="382718"/>
                  <a:pt x="1753787" y="373930"/>
                </a:cubicBezTo>
                <a:cubicBezTo>
                  <a:pt x="1747088" y="364495"/>
                  <a:pt x="1743306" y="353300"/>
                  <a:pt x="1742910" y="341736"/>
                </a:cubicBezTo>
                <a:cubicBezTo>
                  <a:pt x="1742360" y="326984"/>
                  <a:pt x="1744693" y="312266"/>
                  <a:pt x="1749777" y="298406"/>
                </a:cubicBezTo>
                <a:cubicBezTo>
                  <a:pt x="1751047" y="294666"/>
                  <a:pt x="1752494" y="290901"/>
                  <a:pt x="1754120" y="287110"/>
                </a:cubicBezTo>
                <a:cubicBezTo>
                  <a:pt x="1755746" y="283319"/>
                  <a:pt x="1757517" y="279528"/>
                  <a:pt x="1759435" y="275737"/>
                </a:cubicBezTo>
                <a:cubicBezTo>
                  <a:pt x="1761340" y="271927"/>
                  <a:pt x="1763420" y="268136"/>
                  <a:pt x="1765674" y="264364"/>
                </a:cubicBezTo>
                <a:cubicBezTo>
                  <a:pt x="1767928" y="260592"/>
                  <a:pt x="1770306" y="256824"/>
                  <a:pt x="1772808" y="253058"/>
                </a:cubicBezTo>
                <a:lnTo>
                  <a:pt x="1637201" y="282766"/>
                </a:lnTo>
                <a:cubicBezTo>
                  <a:pt x="1604541" y="290426"/>
                  <a:pt x="1573260" y="303084"/>
                  <a:pt x="1544465" y="320295"/>
                </a:cubicBezTo>
                <a:cubicBezTo>
                  <a:pt x="1513000" y="338830"/>
                  <a:pt x="1483743" y="360879"/>
                  <a:pt x="1457254" y="386017"/>
                </a:cubicBezTo>
                <a:cubicBezTo>
                  <a:pt x="1429949" y="411701"/>
                  <a:pt x="1405459" y="440221"/>
                  <a:pt x="1384198" y="471095"/>
                </a:cubicBezTo>
                <a:cubicBezTo>
                  <a:pt x="1363468" y="500929"/>
                  <a:pt x="1346616" y="533278"/>
                  <a:pt x="1334048" y="567364"/>
                </a:cubicBezTo>
                <a:lnTo>
                  <a:pt x="32667" y="4184683"/>
                </a:lnTo>
                <a:cubicBezTo>
                  <a:pt x="16481" y="4229132"/>
                  <a:pt x="6089" y="4275481"/>
                  <a:pt x="1749" y="4322586"/>
                </a:cubicBezTo>
                <a:cubicBezTo>
                  <a:pt x="-2265" y="4364168"/>
                  <a:pt x="102" y="4406117"/>
                  <a:pt x="8769" y="4446983"/>
                </a:cubicBezTo>
                <a:cubicBezTo>
                  <a:pt x="15984" y="4482303"/>
                  <a:pt x="30723" y="4515654"/>
                  <a:pt x="51984" y="4544766"/>
                </a:cubicBezTo>
                <a:cubicBezTo>
                  <a:pt x="71470" y="4571175"/>
                  <a:pt x="98638" y="4590919"/>
                  <a:pt x="129774" y="4601297"/>
                </a:cubicBezTo>
                <a:lnTo>
                  <a:pt x="129774" y="4601297"/>
                </a:lnTo>
                <a:lnTo>
                  <a:pt x="1456083" y="5032189"/>
                </a:lnTo>
                <a:cubicBezTo>
                  <a:pt x="1499843" y="5046220"/>
                  <a:pt x="1546555" y="5048315"/>
                  <a:pt x="1591395" y="5038257"/>
                </a:cubicBezTo>
                <a:cubicBezTo>
                  <a:pt x="1639148" y="5027324"/>
                  <a:pt x="1684003" y="5006280"/>
                  <a:pt x="1722935" y="4976544"/>
                </a:cubicBezTo>
                <a:cubicBezTo>
                  <a:pt x="1766480" y="4943569"/>
                  <a:pt x="1803969" y="4903283"/>
                  <a:pt x="1833730" y="4857482"/>
                </a:cubicBezTo>
                <a:cubicBezTo>
                  <a:pt x="1866664" y="4807172"/>
                  <a:pt x="1891379" y="4751941"/>
                  <a:pt x="1906949" y="4693861"/>
                </a:cubicBezTo>
                <a:lnTo>
                  <a:pt x="1906949" y="4693861"/>
                </a:lnTo>
                <a:lnTo>
                  <a:pt x="3118776" y="222045"/>
                </a:lnTo>
                <a:cubicBezTo>
                  <a:pt x="3128945" y="187909"/>
                  <a:pt x="3130829" y="151841"/>
                  <a:pt x="3124272" y="116831"/>
                </a:cubicBezTo>
                <a:cubicBezTo>
                  <a:pt x="3118580" y="88142"/>
                  <a:pt x="3104070" y="61945"/>
                  <a:pt x="3082771" y="41898"/>
                </a:cubicBezTo>
                <a:cubicBezTo>
                  <a:pt x="3060450" y="21855"/>
                  <a:pt x="3032889" y="8572"/>
                  <a:pt x="3003304" y="3598"/>
                </a:cubicBezTo>
                <a:cubicBezTo>
                  <a:pt x="2967165" y="-2470"/>
                  <a:pt x="2930174" y="-1197"/>
                  <a:pt x="2894538" y="7342"/>
                </a:cubicBezTo>
                <a:close/>
              </a:path>
            </a:pathLst>
          </a:custGeom>
          <a:solidFill>
            <a:schemeClr val="accent2"/>
          </a:solidFill>
          <a:ln w="9525" cap="flat">
            <a:noFill/>
            <a:prstDash val="solid"/>
            <a:miter/>
          </a:ln>
        </p:spPr>
        <p:txBody>
          <a:bodyPr rtlCol="0" anchor="ctr"/>
          <a:lstStyle/>
          <a:p>
            <a:endParaRPr lang="zh-CN" altLang="en-US"/>
          </a:p>
        </p:txBody>
      </p:sp>
      <p:sp>
        <p:nvSpPr>
          <p:cNvPr id="14" name="任意多边形: 形状 13">
            <a:extLst>
              <a:ext uri="{FF2B5EF4-FFF2-40B4-BE49-F238E27FC236}">
                <a16:creationId xmlns:a16="http://schemas.microsoft.com/office/drawing/2014/main" id="{338BCA0A-E31E-5248-7F4A-E453166EF96C}"/>
              </a:ext>
            </a:extLst>
          </p:cNvPr>
          <p:cNvSpPr/>
          <p:nvPr/>
        </p:nvSpPr>
        <p:spPr>
          <a:xfrm>
            <a:off x="3444791" y="1423520"/>
            <a:ext cx="6703886" cy="894070"/>
          </a:xfrm>
          <a:custGeom>
            <a:avLst/>
            <a:gdLst>
              <a:gd name="connsiteX0" fmla="*/ 2638237 w 2638384"/>
              <a:gd name="connsiteY0" fmla="*/ 893901 h 894070"/>
              <a:gd name="connsiteX1" fmla="*/ -147 w 2638384"/>
              <a:gd name="connsiteY1" fmla="*/ 893901 h 894070"/>
              <a:gd name="connsiteX2" fmla="*/ -147 w 2638384"/>
              <a:gd name="connsiteY2" fmla="*/ -169 h 894070"/>
              <a:gd name="connsiteX3" fmla="*/ 2638237 w 2638384"/>
              <a:gd name="connsiteY3" fmla="*/ -169 h 894070"/>
            </a:gdLst>
            <a:ahLst/>
            <a:cxnLst>
              <a:cxn ang="0">
                <a:pos x="connsiteX0" y="connsiteY0"/>
              </a:cxn>
              <a:cxn ang="0">
                <a:pos x="connsiteX1" y="connsiteY1"/>
              </a:cxn>
              <a:cxn ang="0">
                <a:pos x="connsiteX2" y="connsiteY2"/>
              </a:cxn>
              <a:cxn ang="0">
                <a:pos x="connsiteX3" y="connsiteY3"/>
              </a:cxn>
            </a:cxnLst>
            <a:rect l="l" t="t" r="r" b="b"/>
            <a:pathLst>
              <a:path w="2638384" h="894070">
                <a:moveTo>
                  <a:pt x="2638237" y="893901"/>
                </a:moveTo>
                <a:lnTo>
                  <a:pt x="-147" y="893901"/>
                </a:lnTo>
                <a:lnTo>
                  <a:pt x="-147" y="-169"/>
                </a:lnTo>
                <a:lnTo>
                  <a:pt x="2638237" y="-169"/>
                </a:lnTo>
                <a:close/>
              </a:path>
            </a:pathLst>
          </a:custGeom>
          <a:solidFill>
            <a:schemeClr val="accent2"/>
          </a:solidFill>
          <a:ln w="9525" cap="flat">
            <a:noFill/>
            <a:prstDash val="solid"/>
            <a:miter/>
          </a:ln>
        </p:spPr>
        <p:txBody>
          <a:bodyPr rtlCol="0" anchor="ctr"/>
          <a:lstStyle/>
          <a:p>
            <a:endParaRPr lang="zh-CN" altLang="en-US"/>
          </a:p>
        </p:txBody>
      </p:sp>
      <p:sp>
        <p:nvSpPr>
          <p:cNvPr id="22" name="任意多边形: 形状 21">
            <a:extLst>
              <a:ext uri="{FF2B5EF4-FFF2-40B4-BE49-F238E27FC236}">
                <a16:creationId xmlns:a16="http://schemas.microsoft.com/office/drawing/2014/main" id="{97E9337D-DF39-8CC8-9FEF-37510D2903A7}"/>
              </a:ext>
            </a:extLst>
          </p:cNvPr>
          <p:cNvSpPr/>
          <p:nvPr/>
        </p:nvSpPr>
        <p:spPr>
          <a:xfrm>
            <a:off x="3573972" y="1677644"/>
            <a:ext cx="374080" cy="374080"/>
          </a:xfrm>
          <a:custGeom>
            <a:avLst/>
            <a:gdLst>
              <a:gd name="connsiteX0" fmla="*/ 374080 w 374080"/>
              <a:gd name="connsiteY0" fmla="*/ 187040 h 374080"/>
              <a:gd name="connsiteX1" fmla="*/ 187040 w 374080"/>
              <a:gd name="connsiteY1" fmla="*/ 374080 h 374080"/>
              <a:gd name="connsiteX2" fmla="*/ 0 w 374080"/>
              <a:gd name="connsiteY2" fmla="*/ 187040 h 374080"/>
              <a:gd name="connsiteX3" fmla="*/ 187040 w 374080"/>
              <a:gd name="connsiteY3" fmla="*/ 0 h 374080"/>
              <a:gd name="connsiteX4" fmla="*/ 374080 w 374080"/>
              <a:gd name="connsiteY4" fmla="*/ 187040 h 374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80" h="374080">
                <a:moveTo>
                  <a:pt x="374080" y="187040"/>
                </a:moveTo>
                <a:cubicBezTo>
                  <a:pt x="374080" y="290340"/>
                  <a:pt x="290340" y="374080"/>
                  <a:pt x="187040" y="374080"/>
                </a:cubicBezTo>
                <a:cubicBezTo>
                  <a:pt x="83741" y="374080"/>
                  <a:pt x="0" y="290340"/>
                  <a:pt x="0" y="187040"/>
                </a:cubicBezTo>
                <a:cubicBezTo>
                  <a:pt x="0" y="83741"/>
                  <a:pt x="83741" y="0"/>
                  <a:pt x="187040" y="0"/>
                </a:cubicBezTo>
                <a:cubicBezTo>
                  <a:pt x="290340" y="0"/>
                  <a:pt x="374080" y="83741"/>
                  <a:pt x="374080" y="187040"/>
                </a:cubicBezTo>
                <a:close/>
              </a:path>
            </a:pathLst>
          </a:custGeom>
          <a:solidFill>
            <a:schemeClr val="accent1"/>
          </a:solidFill>
          <a:ln w="9525" cap="flat">
            <a:noFill/>
            <a:prstDash val="solid"/>
            <a:miter/>
          </a:ln>
        </p:spPr>
        <p:txBody>
          <a:bodyPr rtlCol="0" anchor="ctr"/>
          <a:lstStyle/>
          <a:p>
            <a:endParaRPr lang="zh-CN" altLang="en-US"/>
          </a:p>
        </p:txBody>
      </p:sp>
      <p:sp>
        <p:nvSpPr>
          <p:cNvPr id="25" name="任意多边形: 形状 24">
            <a:extLst>
              <a:ext uri="{FF2B5EF4-FFF2-40B4-BE49-F238E27FC236}">
                <a16:creationId xmlns:a16="http://schemas.microsoft.com/office/drawing/2014/main" id="{7FE45A2A-A581-C3C1-931B-42621261976F}"/>
              </a:ext>
            </a:extLst>
          </p:cNvPr>
          <p:cNvSpPr/>
          <p:nvPr/>
        </p:nvSpPr>
        <p:spPr>
          <a:xfrm>
            <a:off x="3349360" y="1423520"/>
            <a:ext cx="6799318" cy="894070"/>
          </a:xfrm>
          <a:custGeom>
            <a:avLst/>
            <a:gdLst>
              <a:gd name="connsiteX0" fmla="*/ 2638237 w 2638384"/>
              <a:gd name="connsiteY0" fmla="*/ 893901 h 894070"/>
              <a:gd name="connsiteX1" fmla="*/ -147 w 2638384"/>
              <a:gd name="connsiteY1" fmla="*/ 893901 h 894070"/>
              <a:gd name="connsiteX2" fmla="*/ -147 w 2638384"/>
              <a:gd name="connsiteY2" fmla="*/ -169 h 894070"/>
              <a:gd name="connsiteX3" fmla="*/ 2638237 w 2638384"/>
              <a:gd name="connsiteY3" fmla="*/ -169 h 894070"/>
              <a:gd name="connsiteX4" fmla="*/ 52445 w 2638384"/>
              <a:gd name="connsiteY4" fmla="*/ 841309 h 894070"/>
              <a:gd name="connsiteX5" fmla="*/ 2585645 w 2638384"/>
              <a:gd name="connsiteY5" fmla="*/ 841309 h 894070"/>
              <a:gd name="connsiteX6" fmla="*/ 2585645 w 2638384"/>
              <a:gd name="connsiteY6" fmla="*/ 52423 h 894070"/>
              <a:gd name="connsiteX7" fmla="*/ 52445 w 2638384"/>
              <a:gd name="connsiteY7" fmla="*/ 52423 h 89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384" h="894070">
                <a:moveTo>
                  <a:pt x="2638237" y="893901"/>
                </a:moveTo>
                <a:lnTo>
                  <a:pt x="-147" y="893901"/>
                </a:lnTo>
                <a:lnTo>
                  <a:pt x="-147" y="-169"/>
                </a:lnTo>
                <a:lnTo>
                  <a:pt x="2638237" y="-169"/>
                </a:lnTo>
                <a:close/>
                <a:moveTo>
                  <a:pt x="52445" y="841309"/>
                </a:moveTo>
                <a:lnTo>
                  <a:pt x="2585645" y="841309"/>
                </a:lnTo>
                <a:lnTo>
                  <a:pt x="2585645" y="52423"/>
                </a:lnTo>
                <a:lnTo>
                  <a:pt x="52445" y="52423"/>
                </a:lnTo>
                <a:close/>
              </a:path>
            </a:pathLst>
          </a:custGeom>
          <a:solidFill>
            <a:schemeClr val="accent5"/>
          </a:solidFill>
          <a:ln w="9525" cap="flat">
            <a:noFill/>
            <a:prstDash val="solid"/>
            <a:miter/>
          </a:ln>
        </p:spPr>
        <p:txBody>
          <a:bodyPr rtlCol="0" anchor="ctr"/>
          <a:lstStyle/>
          <a:p>
            <a:endParaRPr lang="zh-CN" altLang="en-US"/>
          </a:p>
        </p:txBody>
      </p:sp>
      <p:sp>
        <p:nvSpPr>
          <p:cNvPr id="26" name="任意多边形: 形状 25">
            <a:extLst>
              <a:ext uri="{FF2B5EF4-FFF2-40B4-BE49-F238E27FC236}">
                <a16:creationId xmlns:a16="http://schemas.microsoft.com/office/drawing/2014/main" id="{67CB46D4-1336-1B19-B59D-03EA20D8A6CE}"/>
              </a:ext>
            </a:extLst>
          </p:cNvPr>
          <p:cNvSpPr/>
          <p:nvPr/>
        </p:nvSpPr>
        <p:spPr>
          <a:xfrm>
            <a:off x="1959676" y="5463814"/>
            <a:ext cx="196300" cy="513006"/>
          </a:xfrm>
          <a:custGeom>
            <a:avLst/>
            <a:gdLst>
              <a:gd name="connsiteX0" fmla="*/ 28 w 196300"/>
              <a:gd name="connsiteY0" fmla="*/ 513007 h 513006"/>
              <a:gd name="connsiteX1" fmla="*/ 133026 w 196300"/>
              <a:gd name="connsiteY1" fmla="*/ 513007 h 513006"/>
              <a:gd name="connsiteX2" fmla="*/ 196301 w 196300"/>
              <a:gd name="connsiteY2" fmla="*/ 0 h 513006"/>
              <a:gd name="connsiteX3" fmla="*/ 0 w 196300"/>
              <a:gd name="connsiteY3" fmla="*/ 10 h 513006"/>
              <a:gd name="connsiteX4" fmla="*/ 28 w 196300"/>
              <a:gd name="connsiteY4" fmla="*/ 513007 h 513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00" h="513006">
                <a:moveTo>
                  <a:pt x="28" y="513007"/>
                </a:moveTo>
                <a:lnTo>
                  <a:pt x="133026" y="513007"/>
                </a:lnTo>
                <a:lnTo>
                  <a:pt x="196301" y="0"/>
                </a:lnTo>
                <a:lnTo>
                  <a:pt x="0" y="10"/>
                </a:lnTo>
                <a:lnTo>
                  <a:pt x="28" y="513007"/>
                </a:lnTo>
                <a:close/>
              </a:path>
            </a:pathLst>
          </a:custGeom>
          <a:solidFill>
            <a:schemeClr val="accent4"/>
          </a:solidFill>
          <a:ln w="9525" cap="flat">
            <a:noFill/>
            <a:prstDash val="solid"/>
            <a:miter/>
          </a:ln>
        </p:spPr>
        <p:txBody>
          <a:bodyPr rtlCol="0" anchor="ctr"/>
          <a:lstStyle/>
          <a:p>
            <a:endParaRPr lang="zh-CN" altLang="en-US"/>
          </a:p>
        </p:txBody>
      </p:sp>
      <p:sp>
        <p:nvSpPr>
          <p:cNvPr id="27" name="任意多边形: 形状 26">
            <a:extLst>
              <a:ext uri="{FF2B5EF4-FFF2-40B4-BE49-F238E27FC236}">
                <a16:creationId xmlns:a16="http://schemas.microsoft.com/office/drawing/2014/main" id="{A38E3730-AE9B-E33E-80CB-2154A7044F7A}"/>
              </a:ext>
            </a:extLst>
          </p:cNvPr>
          <p:cNvSpPr/>
          <p:nvPr/>
        </p:nvSpPr>
        <p:spPr>
          <a:xfrm rot="10799843">
            <a:off x="1931204" y="5938815"/>
            <a:ext cx="417999" cy="161500"/>
          </a:xfrm>
          <a:custGeom>
            <a:avLst/>
            <a:gdLst>
              <a:gd name="connsiteX0" fmla="*/ -147 w 417999"/>
              <a:gd name="connsiteY0" fmla="*/ -169 h 161500"/>
              <a:gd name="connsiteX1" fmla="*/ 417852 w 417999"/>
              <a:gd name="connsiteY1" fmla="*/ -169 h 161500"/>
              <a:gd name="connsiteX2" fmla="*/ 417852 w 417999"/>
              <a:gd name="connsiteY2" fmla="*/ -169 h 161500"/>
              <a:gd name="connsiteX3" fmla="*/ 417852 w 417999"/>
              <a:gd name="connsiteY3" fmla="*/ 161331 h 161500"/>
              <a:gd name="connsiteX4" fmla="*/ 417852 w 417999"/>
              <a:gd name="connsiteY4" fmla="*/ 161331 h 161500"/>
              <a:gd name="connsiteX5" fmla="*/ 141650 w 417999"/>
              <a:gd name="connsiteY5" fmla="*/ 161331 h 161500"/>
              <a:gd name="connsiteX6" fmla="*/ -147 w 417999"/>
              <a:gd name="connsiteY6" fmla="*/ 19534 h 161500"/>
              <a:gd name="connsiteX7" fmla="*/ -147 w 417999"/>
              <a:gd name="connsiteY7" fmla="*/ -169 h 161500"/>
              <a:gd name="connsiteX8" fmla="*/ -147 w 417999"/>
              <a:gd name="connsiteY8" fmla="*/ -169 h 16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999" h="161500">
                <a:moveTo>
                  <a:pt x="-147" y="-169"/>
                </a:moveTo>
                <a:lnTo>
                  <a:pt x="417852" y="-169"/>
                </a:lnTo>
                <a:lnTo>
                  <a:pt x="417852" y="-169"/>
                </a:lnTo>
                <a:lnTo>
                  <a:pt x="417852" y="161331"/>
                </a:lnTo>
                <a:lnTo>
                  <a:pt x="417852" y="161331"/>
                </a:lnTo>
                <a:lnTo>
                  <a:pt x="141650" y="161331"/>
                </a:lnTo>
                <a:cubicBezTo>
                  <a:pt x="63338" y="161331"/>
                  <a:pt x="-147" y="97846"/>
                  <a:pt x="-147" y="19534"/>
                </a:cubicBezTo>
                <a:lnTo>
                  <a:pt x="-147" y="-169"/>
                </a:lnTo>
                <a:lnTo>
                  <a:pt x="-147" y="-169"/>
                </a:lnTo>
                <a:close/>
              </a:path>
            </a:pathLst>
          </a:custGeom>
          <a:solidFill>
            <a:schemeClr val="accent3"/>
          </a:solidFill>
          <a:ln w="9525" cap="flat">
            <a:noFill/>
            <a:prstDash val="solid"/>
            <a:miter/>
          </a:ln>
        </p:spPr>
        <p:txBody>
          <a:bodyPr rtlCol="0" anchor="ctr"/>
          <a:lstStyle/>
          <a:p>
            <a:endParaRPr lang="zh-CN" altLang="en-US"/>
          </a:p>
        </p:txBody>
      </p:sp>
      <p:sp>
        <p:nvSpPr>
          <p:cNvPr id="28" name="任意多边形: 形状 27">
            <a:extLst>
              <a:ext uri="{FF2B5EF4-FFF2-40B4-BE49-F238E27FC236}">
                <a16:creationId xmlns:a16="http://schemas.microsoft.com/office/drawing/2014/main" id="{3C4128DA-649D-CDF2-14C9-939F832CF1D8}"/>
              </a:ext>
            </a:extLst>
          </p:cNvPr>
          <p:cNvSpPr/>
          <p:nvPr/>
        </p:nvSpPr>
        <p:spPr>
          <a:xfrm>
            <a:off x="629776" y="5354915"/>
            <a:ext cx="419157" cy="513616"/>
          </a:xfrm>
          <a:custGeom>
            <a:avLst/>
            <a:gdLst>
              <a:gd name="connsiteX0" fmla="*/ 0 w 419157"/>
              <a:gd name="connsiteY0" fmla="*/ 449542 h 513616"/>
              <a:gd name="connsiteX1" fmla="*/ 116548 w 419157"/>
              <a:gd name="connsiteY1" fmla="*/ 513617 h 513616"/>
              <a:gd name="connsiteX2" fmla="*/ 419157 w 419157"/>
              <a:gd name="connsiteY2" fmla="*/ 94564 h 513616"/>
              <a:gd name="connsiteX3" fmla="*/ 247145 w 419157"/>
              <a:gd name="connsiteY3" fmla="*/ 0 h 513616"/>
              <a:gd name="connsiteX4" fmla="*/ 0 w 419157"/>
              <a:gd name="connsiteY4" fmla="*/ 449542 h 513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57" h="513616">
                <a:moveTo>
                  <a:pt x="0" y="449542"/>
                </a:moveTo>
                <a:lnTo>
                  <a:pt x="116548" y="513617"/>
                </a:lnTo>
                <a:lnTo>
                  <a:pt x="419157" y="94564"/>
                </a:lnTo>
                <a:lnTo>
                  <a:pt x="247145" y="0"/>
                </a:lnTo>
                <a:lnTo>
                  <a:pt x="0" y="449542"/>
                </a:lnTo>
                <a:close/>
              </a:path>
            </a:pathLst>
          </a:custGeom>
          <a:solidFill>
            <a:schemeClr val="accent4"/>
          </a:solidFill>
          <a:ln w="9525" cap="flat">
            <a:noFill/>
            <a:prstDash val="solid"/>
            <a:miter/>
          </a:ln>
        </p:spPr>
        <p:txBody>
          <a:bodyPr rtlCol="0" anchor="ctr"/>
          <a:lstStyle/>
          <a:p>
            <a:endParaRPr lang="zh-CN" altLang="en-US"/>
          </a:p>
        </p:txBody>
      </p:sp>
      <p:sp>
        <p:nvSpPr>
          <p:cNvPr id="29" name="任意多边形: 形状 28">
            <a:extLst>
              <a:ext uri="{FF2B5EF4-FFF2-40B4-BE49-F238E27FC236}">
                <a16:creationId xmlns:a16="http://schemas.microsoft.com/office/drawing/2014/main" id="{B5D7D2B2-1112-12E8-D4CC-9C3BB6933677}"/>
              </a:ext>
            </a:extLst>
          </p:cNvPr>
          <p:cNvSpPr/>
          <p:nvPr/>
        </p:nvSpPr>
        <p:spPr>
          <a:xfrm rot="12528058">
            <a:off x="558353" y="5848124"/>
            <a:ext cx="417999" cy="161500"/>
          </a:xfrm>
          <a:custGeom>
            <a:avLst/>
            <a:gdLst>
              <a:gd name="connsiteX0" fmla="*/ -147 w 417999"/>
              <a:gd name="connsiteY0" fmla="*/ -169 h 161500"/>
              <a:gd name="connsiteX1" fmla="*/ 417852 w 417999"/>
              <a:gd name="connsiteY1" fmla="*/ -169 h 161500"/>
              <a:gd name="connsiteX2" fmla="*/ 417852 w 417999"/>
              <a:gd name="connsiteY2" fmla="*/ -169 h 161500"/>
              <a:gd name="connsiteX3" fmla="*/ 417852 w 417999"/>
              <a:gd name="connsiteY3" fmla="*/ 161331 h 161500"/>
              <a:gd name="connsiteX4" fmla="*/ 417852 w 417999"/>
              <a:gd name="connsiteY4" fmla="*/ 161331 h 161500"/>
              <a:gd name="connsiteX5" fmla="*/ 141650 w 417999"/>
              <a:gd name="connsiteY5" fmla="*/ 161331 h 161500"/>
              <a:gd name="connsiteX6" fmla="*/ -147 w 417999"/>
              <a:gd name="connsiteY6" fmla="*/ 19534 h 161500"/>
              <a:gd name="connsiteX7" fmla="*/ -147 w 417999"/>
              <a:gd name="connsiteY7" fmla="*/ -169 h 161500"/>
              <a:gd name="connsiteX8" fmla="*/ -147 w 417999"/>
              <a:gd name="connsiteY8" fmla="*/ -169 h 16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999" h="161500">
                <a:moveTo>
                  <a:pt x="-147" y="-169"/>
                </a:moveTo>
                <a:lnTo>
                  <a:pt x="417852" y="-169"/>
                </a:lnTo>
                <a:lnTo>
                  <a:pt x="417852" y="-169"/>
                </a:lnTo>
                <a:lnTo>
                  <a:pt x="417852" y="161331"/>
                </a:lnTo>
                <a:lnTo>
                  <a:pt x="417852" y="161331"/>
                </a:lnTo>
                <a:lnTo>
                  <a:pt x="141650" y="161331"/>
                </a:lnTo>
                <a:cubicBezTo>
                  <a:pt x="63338" y="161331"/>
                  <a:pt x="-147" y="97846"/>
                  <a:pt x="-147" y="19534"/>
                </a:cubicBezTo>
                <a:lnTo>
                  <a:pt x="-147" y="-169"/>
                </a:lnTo>
                <a:lnTo>
                  <a:pt x="-147" y="-169"/>
                </a:lnTo>
                <a:close/>
              </a:path>
            </a:pathLst>
          </a:custGeom>
          <a:solidFill>
            <a:schemeClr val="accent3"/>
          </a:solidFill>
          <a:ln w="9525" cap="flat">
            <a:noFill/>
            <a:prstDash val="solid"/>
            <a:miter/>
          </a:ln>
        </p:spPr>
        <p:txBody>
          <a:bodyPr rtlCol="0" anchor="ctr"/>
          <a:lstStyle/>
          <a:p>
            <a:endParaRPr lang="zh-CN" altLang="en-US"/>
          </a:p>
        </p:txBody>
      </p:sp>
      <p:sp>
        <p:nvSpPr>
          <p:cNvPr id="30" name="任意多边形: 形状 29">
            <a:extLst>
              <a:ext uri="{FF2B5EF4-FFF2-40B4-BE49-F238E27FC236}">
                <a16:creationId xmlns:a16="http://schemas.microsoft.com/office/drawing/2014/main" id="{6B73B34B-F057-ACD8-C59B-B7D69ABB816F}"/>
              </a:ext>
            </a:extLst>
          </p:cNvPr>
          <p:cNvSpPr/>
          <p:nvPr/>
        </p:nvSpPr>
        <p:spPr>
          <a:xfrm>
            <a:off x="752266" y="3277781"/>
            <a:ext cx="1501844" cy="2414300"/>
          </a:xfrm>
          <a:custGeom>
            <a:avLst/>
            <a:gdLst>
              <a:gd name="connsiteX0" fmla="*/ 1201077 w 1501844"/>
              <a:gd name="connsiteY0" fmla="*/ 2414132 h 2414300"/>
              <a:gd name="connsiteX1" fmla="*/ 1152712 w 1501844"/>
              <a:gd name="connsiteY1" fmla="*/ 2371596 h 2414300"/>
              <a:gd name="connsiteX2" fmla="*/ 986380 w 1501844"/>
              <a:gd name="connsiteY2" fmla="*/ 1089867 h 2414300"/>
              <a:gd name="connsiteX3" fmla="*/ 955995 w 1501844"/>
              <a:gd name="connsiteY3" fmla="*/ 1066459 h 2414300"/>
              <a:gd name="connsiteX4" fmla="*/ 935734 w 1501844"/>
              <a:gd name="connsiteY4" fmla="*/ 1080258 h 2414300"/>
              <a:gd name="connsiteX5" fmla="*/ 242532 w 1501844"/>
              <a:gd name="connsiteY5" fmla="*/ 2337928 h 2414300"/>
              <a:gd name="connsiteX6" fmla="*/ 182402 w 1501844"/>
              <a:gd name="connsiteY6" fmla="*/ 2359995 h 2414300"/>
              <a:gd name="connsiteX7" fmla="*/ 31304 w 1501844"/>
              <a:gd name="connsiteY7" fmla="*/ 2302426 h 2414300"/>
              <a:gd name="connsiteX8" fmla="*/ 3063 w 1501844"/>
              <a:gd name="connsiteY8" fmla="*/ 2239434 h 2414300"/>
              <a:gd name="connsiteX9" fmla="*/ 3468 w 1501844"/>
              <a:gd name="connsiteY9" fmla="*/ 2238406 h 2414300"/>
              <a:gd name="connsiteX10" fmla="*/ 483666 w 1501844"/>
              <a:gd name="connsiteY10" fmla="*/ 1058772 h 2414300"/>
              <a:gd name="connsiteX11" fmla="*/ 486119 w 1501844"/>
              <a:gd name="connsiteY11" fmla="*/ 1049428 h 2414300"/>
              <a:gd name="connsiteX12" fmla="*/ 765811 w 1501844"/>
              <a:gd name="connsiteY12" fmla="*/ 223557 h 2414300"/>
              <a:gd name="connsiteX13" fmla="*/ 771190 w 1501844"/>
              <a:gd name="connsiteY13" fmla="*/ 189136 h 2414300"/>
              <a:gd name="connsiteX14" fmla="*/ 764431 w 1501844"/>
              <a:gd name="connsiteY14" fmla="*/ 168859 h 2414300"/>
              <a:gd name="connsiteX15" fmla="*/ 773826 w 1501844"/>
              <a:gd name="connsiteY15" fmla="*/ 121376 h 2414300"/>
              <a:gd name="connsiteX16" fmla="*/ 1262894 w 1501844"/>
              <a:gd name="connsiteY16" fmla="*/ 30827 h 2414300"/>
              <a:gd name="connsiteX17" fmla="*/ 1264441 w 1501844"/>
              <a:gd name="connsiteY17" fmla="*/ 31399 h 2414300"/>
              <a:gd name="connsiteX18" fmla="*/ 1265410 w 1501844"/>
              <a:gd name="connsiteY18" fmla="*/ 32723 h 2414300"/>
              <a:gd name="connsiteX19" fmla="*/ 1454464 w 1501844"/>
              <a:gd name="connsiteY19" fmla="*/ 2354295 h 2414300"/>
              <a:gd name="connsiteX20" fmla="*/ 1409616 w 1501844"/>
              <a:gd name="connsiteY20" fmla="*/ 2398229 h 2414300"/>
              <a:gd name="connsiteX21" fmla="*/ 1204867 w 1501844"/>
              <a:gd name="connsiteY21" fmla="*/ 2413993 h 2414300"/>
              <a:gd name="connsiteX22" fmla="*/ 1201077 w 1501844"/>
              <a:gd name="connsiteY22" fmla="*/ 2414132 h 24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1844" h="2414300">
                <a:moveTo>
                  <a:pt x="1201077" y="2414132"/>
                </a:moveTo>
                <a:cubicBezTo>
                  <a:pt x="1176561" y="2414111"/>
                  <a:pt x="1155864" y="2395908"/>
                  <a:pt x="1152712" y="2371596"/>
                </a:cubicBezTo>
                <a:lnTo>
                  <a:pt x="986380" y="1089867"/>
                </a:lnTo>
                <a:cubicBezTo>
                  <a:pt x="984453" y="1075012"/>
                  <a:pt x="970849" y="1064532"/>
                  <a:pt x="955995" y="1066459"/>
                </a:cubicBezTo>
                <a:cubicBezTo>
                  <a:pt x="947429" y="1067570"/>
                  <a:pt x="939905" y="1072694"/>
                  <a:pt x="935734" y="1080258"/>
                </a:cubicBezTo>
                <a:lnTo>
                  <a:pt x="242532" y="2337928"/>
                </a:lnTo>
                <a:cubicBezTo>
                  <a:pt x="230711" y="2359150"/>
                  <a:pt x="205144" y="2368532"/>
                  <a:pt x="182402" y="2359995"/>
                </a:cubicBezTo>
                <a:lnTo>
                  <a:pt x="31304" y="2302426"/>
                </a:lnTo>
                <a:cubicBezTo>
                  <a:pt x="6111" y="2292830"/>
                  <a:pt x="-6533" y="2264627"/>
                  <a:pt x="3063" y="2239434"/>
                </a:cubicBezTo>
                <a:cubicBezTo>
                  <a:pt x="3194" y="2239090"/>
                  <a:pt x="3329" y="2238747"/>
                  <a:pt x="3468" y="2238406"/>
                </a:cubicBezTo>
                <a:lnTo>
                  <a:pt x="483666" y="1058772"/>
                </a:lnTo>
                <a:cubicBezTo>
                  <a:pt x="484882" y="1055776"/>
                  <a:pt x="485707" y="1052636"/>
                  <a:pt x="486119" y="1049428"/>
                </a:cubicBezTo>
                <a:cubicBezTo>
                  <a:pt x="551160" y="546023"/>
                  <a:pt x="716643" y="290025"/>
                  <a:pt x="765811" y="223557"/>
                </a:cubicBezTo>
                <a:cubicBezTo>
                  <a:pt x="773099" y="213642"/>
                  <a:pt x="775106" y="200802"/>
                  <a:pt x="771190" y="189136"/>
                </a:cubicBezTo>
                <a:lnTo>
                  <a:pt x="764431" y="168859"/>
                </a:lnTo>
                <a:cubicBezTo>
                  <a:pt x="758938" y="152484"/>
                  <a:pt x="762511" y="134425"/>
                  <a:pt x="773826" y="121376"/>
                </a:cubicBezTo>
                <a:cubicBezTo>
                  <a:pt x="950995" y="-80423"/>
                  <a:pt x="1259795" y="29694"/>
                  <a:pt x="1262894" y="30827"/>
                </a:cubicBezTo>
                <a:lnTo>
                  <a:pt x="1264441" y="31399"/>
                </a:lnTo>
                <a:lnTo>
                  <a:pt x="1265410" y="32723"/>
                </a:lnTo>
                <a:cubicBezTo>
                  <a:pt x="1611666" y="507587"/>
                  <a:pt x="1483643" y="2049934"/>
                  <a:pt x="1454464" y="2354295"/>
                </a:cubicBezTo>
                <a:cubicBezTo>
                  <a:pt x="1452215" y="2377910"/>
                  <a:pt x="1433272" y="2396466"/>
                  <a:pt x="1409616" y="2398229"/>
                </a:cubicBezTo>
                <a:lnTo>
                  <a:pt x="1204867" y="2413993"/>
                </a:lnTo>
                <a:cubicBezTo>
                  <a:pt x="1203596" y="2414089"/>
                  <a:pt x="1202332" y="2414132"/>
                  <a:pt x="1201077" y="2414132"/>
                </a:cubicBezTo>
                <a:close/>
              </a:path>
            </a:pathLst>
          </a:custGeom>
          <a:solidFill>
            <a:schemeClr val="accent3"/>
          </a:solidFill>
          <a:ln w="9525" cap="flat">
            <a:noFill/>
            <a:prstDash val="solid"/>
            <a:miter/>
          </a:ln>
        </p:spPr>
        <p:txBody>
          <a:bodyPr rtlCol="0" anchor="ctr"/>
          <a:lstStyle/>
          <a:p>
            <a:endParaRPr lang="zh-CN" altLang="en-US"/>
          </a:p>
        </p:txBody>
      </p:sp>
      <p:sp>
        <p:nvSpPr>
          <p:cNvPr id="34" name="任意多边形: 形状 33">
            <a:extLst>
              <a:ext uri="{FF2B5EF4-FFF2-40B4-BE49-F238E27FC236}">
                <a16:creationId xmlns:a16="http://schemas.microsoft.com/office/drawing/2014/main" id="{50A81CCC-A239-1AFB-5C4E-75C3407440AD}"/>
              </a:ext>
            </a:extLst>
          </p:cNvPr>
          <p:cNvSpPr/>
          <p:nvPr/>
        </p:nvSpPr>
        <p:spPr>
          <a:xfrm>
            <a:off x="545303" y="6082674"/>
            <a:ext cx="8262709" cy="20773"/>
          </a:xfrm>
          <a:custGeom>
            <a:avLst/>
            <a:gdLst>
              <a:gd name="connsiteX0" fmla="*/ 8258947 w 8262709"/>
              <a:gd name="connsiteY0" fmla="*/ 20774 h 20773"/>
              <a:gd name="connsiteX1" fmla="*/ 0 w 8262709"/>
              <a:gd name="connsiteY1" fmla="*/ 20774 h 20773"/>
              <a:gd name="connsiteX2" fmla="*/ 0 w 8262709"/>
              <a:gd name="connsiteY2" fmla="*/ 0 h 20773"/>
              <a:gd name="connsiteX3" fmla="*/ 8262709 w 8262709"/>
              <a:gd name="connsiteY3" fmla="*/ 0 h 20773"/>
              <a:gd name="connsiteX4" fmla="*/ 8258947 w 8262709"/>
              <a:gd name="connsiteY4" fmla="*/ 20774 h 20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2709" h="20773">
                <a:moveTo>
                  <a:pt x="8258947" y="20774"/>
                </a:moveTo>
                <a:lnTo>
                  <a:pt x="0" y="20774"/>
                </a:lnTo>
                <a:lnTo>
                  <a:pt x="0" y="0"/>
                </a:lnTo>
                <a:lnTo>
                  <a:pt x="8262709" y="0"/>
                </a:lnTo>
                <a:lnTo>
                  <a:pt x="8258947" y="20774"/>
                </a:lnTo>
                <a:close/>
              </a:path>
            </a:pathLst>
          </a:custGeom>
          <a:solidFill>
            <a:schemeClr val="accent4"/>
          </a:solidFill>
          <a:ln w="9525" cap="flat">
            <a:noFill/>
            <a:prstDash val="solid"/>
            <a:miter/>
          </a:ln>
        </p:spPr>
        <p:txBody>
          <a:bodyPr rtlCol="0" anchor="ctr"/>
          <a:lstStyle/>
          <a:p>
            <a:endParaRPr lang="zh-CN" altLang="en-US"/>
          </a:p>
        </p:txBody>
      </p:sp>
      <p:sp>
        <p:nvSpPr>
          <p:cNvPr id="35" name="任意多边形: 形状 34">
            <a:extLst>
              <a:ext uri="{FF2B5EF4-FFF2-40B4-BE49-F238E27FC236}">
                <a16:creationId xmlns:a16="http://schemas.microsoft.com/office/drawing/2014/main" id="{FC7713F3-9D25-67F7-A587-08B994818E15}"/>
              </a:ext>
            </a:extLst>
          </p:cNvPr>
          <p:cNvSpPr/>
          <p:nvPr/>
        </p:nvSpPr>
        <p:spPr>
          <a:xfrm>
            <a:off x="555624" y="2750000"/>
            <a:ext cx="2670396" cy="2253333"/>
          </a:xfrm>
          <a:custGeom>
            <a:avLst/>
            <a:gdLst>
              <a:gd name="connsiteX0" fmla="*/ 2670250 w 2670396"/>
              <a:gd name="connsiteY0" fmla="*/ 729819 h 2253333"/>
              <a:gd name="connsiteX1" fmla="*/ 516070 w 2670396"/>
              <a:gd name="connsiteY1" fmla="*/ 2253164 h 2253333"/>
              <a:gd name="connsiteX2" fmla="*/ -147 w 2670396"/>
              <a:gd name="connsiteY2" fmla="*/ 1523176 h 2253333"/>
              <a:gd name="connsiteX3" fmla="*/ 2154034 w 2670396"/>
              <a:gd name="connsiteY3" fmla="*/ -169 h 2253333"/>
            </a:gdLst>
            <a:ahLst/>
            <a:cxnLst>
              <a:cxn ang="0">
                <a:pos x="connsiteX0" y="connsiteY0"/>
              </a:cxn>
              <a:cxn ang="0">
                <a:pos x="connsiteX1" y="connsiteY1"/>
              </a:cxn>
              <a:cxn ang="0">
                <a:pos x="connsiteX2" y="connsiteY2"/>
              </a:cxn>
              <a:cxn ang="0">
                <a:pos x="connsiteX3" y="connsiteY3"/>
              </a:cxn>
            </a:cxnLst>
            <a:rect l="l" t="t" r="r" b="b"/>
            <a:pathLst>
              <a:path w="2670396" h="2253333">
                <a:moveTo>
                  <a:pt x="2670250" y="729819"/>
                </a:moveTo>
                <a:lnTo>
                  <a:pt x="516070" y="2253164"/>
                </a:lnTo>
                <a:lnTo>
                  <a:pt x="-147" y="1523176"/>
                </a:lnTo>
                <a:lnTo>
                  <a:pt x="2154034" y="-169"/>
                </a:lnTo>
                <a:close/>
              </a:path>
            </a:pathLst>
          </a:custGeom>
          <a:solidFill>
            <a:schemeClr val="accent2"/>
          </a:solidFill>
          <a:ln w="9525" cap="flat">
            <a:noFill/>
            <a:prstDash val="solid"/>
            <a:miter/>
          </a:ln>
        </p:spPr>
        <p:txBody>
          <a:bodyPr rtlCol="0" anchor="ctr"/>
          <a:lstStyle/>
          <a:p>
            <a:endParaRPr lang="zh-CN" altLang="en-US"/>
          </a:p>
        </p:txBody>
      </p:sp>
      <p:sp>
        <p:nvSpPr>
          <p:cNvPr id="36" name="任意多边形: 形状 35">
            <a:extLst>
              <a:ext uri="{FF2B5EF4-FFF2-40B4-BE49-F238E27FC236}">
                <a16:creationId xmlns:a16="http://schemas.microsoft.com/office/drawing/2014/main" id="{A298A257-CBB1-57BB-FB43-8CC47FA7BD96}"/>
              </a:ext>
            </a:extLst>
          </p:cNvPr>
          <p:cNvSpPr/>
          <p:nvPr/>
        </p:nvSpPr>
        <p:spPr>
          <a:xfrm rot="19484020">
            <a:off x="987755" y="4188780"/>
            <a:ext cx="374080" cy="374080"/>
          </a:xfrm>
          <a:custGeom>
            <a:avLst/>
            <a:gdLst>
              <a:gd name="connsiteX0" fmla="*/ 373933 w 374080"/>
              <a:gd name="connsiteY0" fmla="*/ 186871 h 374080"/>
              <a:gd name="connsiteX1" fmla="*/ 186893 w 374080"/>
              <a:gd name="connsiteY1" fmla="*/ 373911 h 374080"/>
              <a:gd name="connsiteX2" fmla="*/ -147 w 374080"/>
              <a:gd name="connsiteY2" fmla="*/ 186871 h 374080"/>
              <a:gd name="connsiteX3" fmla="*/ 186893 w 374080"/>
              <a:gd name="connsiteY3" fmla="*/ -170 h 374080"/>
              <a:gd name="connsiteX4" fmla="*/ 373933 w 374080"/>
              <a:gd name="connsiteY4" fmla="*/ 186871 h 374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80" h="374080">
                <a:moveTo>
                  <a:pt x="373933" y="186871"/>
                </a:moveTo>
                <a:cubicBezTo>
                  <a:pt x="373933" y="290170"/>
                  <a:pt x="290192" y="373911"/>
                  <a:pt x="186893" y="373911"/>
                </a:cubicBezTo>
                <a:cubicBezTo>
                  <a:pt x="83594" y="373911"/>
                  <a:pt x="-147" y="290170"/>
                  <a:pt x="-147" y="186871"/>
                </a:cubicBezTo>
                <a:cubicBezTo>
                  <a:pt x="-147" y="83571"/>
                  <a:pt x="83594" y="-170"/>
                  <a:pt x="186893" y="-170"/>
                </a:cubicBezTo>
                <a:cubicBezTo>
                  <a:pt x="290193" y="-170"/>
                  <a:pt x="373933" y="83571"/>
                  <a:pt x="373933" y="186871"/>
                </a:cubicBezTo>
                <a:close/>
              </a:path>
            </a:pathLst>
          </a:custGeom>
          <a:solidFill>
            <a:schemeClr val="accent1"/>
          </a:solidFill>
          <a:ln w="9525" cap="flat">
            <a:noFill/>
            <a:prstDash val="solid"/>
            <a:miter/>
          </a:ln>
        </p:spPr>
        <p:txBody>
          <a:bodyPr rtlCol="0" anchor="ctr"/>
          <a:lstStyle/>
          <a:p>
            <a:endParaRPr lang="zh-CN" altLang="en-US"/>
          </a:p>
        </p:txBody>
      </p:sp>
      <p:sp>
        <p:nvSpPr>
          <p:cNvPr id="37" name="任意多边形: 形状 36">
            <a:extLst>
              <a:ext uri="{FF2B5EF4-FFF2-40B4-BE49-F238E27FC236}">
                <a16:creationId xmlns:a16="http://schemas.microsoft.com/office/drawing/2014/main" id="{1283B949-0BA9-AB3E-DE97-C019004C56AB}"/>
              </a:ext>
            </a:extLst>
          </p:cNvPr>
          <p:cNvSpPr/>
          <p:nvPr/>
        </p:nvSpPr>
        <p:spPr>
          <a:xfrm>
            <a:off x="1442318" y="3170405"/>
            <a:ext cx="1262182" cy="910821"/>
          </a:xfrm>
          <a:custGeom>
            <a:avLst/>
            <a:gdLst>
              <a:gd name="connsiteX0" fmla="*/ 13030 w 1262182"/>
              <a:gd name="connsiteY0" fmla="*/ 854025 h 910821"/>
              <a:gd name="connsiteX1" fmla="*/ 5576 w 1262182"/>
              <a:gd name="connsiteY1" fmla="*/ 897475 h 910821"/>
              <a:gd name="connsiteX2" fmla="*/ 49028 w 1262182"/>
              <a:gd name="connsiteY2" fmla="*/ 904929 h 910821"/>
              <a:gd name="connsiteX3" fmla="*/ 1248923 w 1262182"/>
              <a:gd name="connsiteY3" fmla="*/ 56414 h 910821"/>
              <a:gd name="connsiteX4" fmla="*/ 1256266 w 1262182"/>
              <a:gd name="connsiteY4" fmla="*/ 12944 h 910821"/>
              <a:gd name="connsiteX5" fmla="*/ 1212925 w 1262182"/>
              <a:gd name="connsiteY5" fmla="*/ 5509 h 91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2182" h="910821">
                <a:moveTo>
                  <a:pt x="13030" y="854025"/>
                </a:moveTo>
                <a:cubicBezTo>
                  <a:pt x="-1027" y="863965"/>
                  <a:pt x="-4364" y="883419"/>
                  <a:pt x="5576" y="897475"/>
                </a:cubicBezTo>
                <a:cubicBezTo>
                  <a:pt x="15517" y="911532"/>
                  <a:pt x="34971" y="914870"/>
                  <a:pt x="49028" y="904929"/>
                </a:cubicBezTo>
                <a:lnTo>
                  <a:pt x="1248923" y="56414"/>
                </a:lnTo>
                <a:cubicBezTo>
                  <a:pt x="1262954" y="46438"/>
                  <a:pt x="1266243" y="26976"/>
                  <a:pt x="1256266" y="12944"/>
                </a:cubicBezTo>
                <a:cubicBezTo>
                  <a:pt x="1246326" y="-1038"/>
                  <a:pt x="1226957" y="-4361"/>
                  <a:pt x="1212925" y="5509"/>
                </a:cubicBezTo>
                <a:close/>
              </a:path>
            </a:pathLst>
          </a:custGeom>
          <a:solidFill>
            <a:schemeClr val="accent5"/>
          </a:solidFill>
          <a:ln w="9525" cap="flat">
            <a:noFill/>
            <a:prstDash val="solid"/>
            <a:miter/>
          </a:ln>
        </p:spPr>
        <p:txBody>
          <a:bodyPr rtlCol="0" anchor="ctr"/>
          <a:lstStyle/>
          <a:p>
            <a:endParaRPr lang="zh-CN" altLang="en-US"/>
          </a:p>
        </p:txBody>
      </p:sp>
      <p:sp>
        <p:nvSpPr>
          <p:cNvPr id="38" name="任意多边形: 形状 37">
            <a:extLst>
              <a:ext uri="{FF2B5EF4-FFF2-40B4-BE49-F238E27FC236}">
                <a16:creationId xmlns:a16="http://schemas.microsoft.com/office/drawing/2014/main" id="{7FE12FEA-B6F0-C13B-0792-90014EABF391}"/>
              </a:ext>
            </a:extLst>
          </p:cNvPr>
          <p:cNvSpPr/>
          <p:nvPr/>
        </p:nvSpPr>
        <p:spPr>
          <a:xfrm>
            <a:off x="1550284" y="3503997"/>
            <a:ext cx="1006428" cy="729963"/>
          </a:xfrm>
          <a:custGeom>
            <a:avLst/>
            <a:gdLst>
              <a:gd name="connsiteX0" fmla="*/ 13057 w 1006428"/>
              <a:gd name="connsiteY0" fmla="*/ 673147 h 729963"/>
              <a:gd name="connsiteX1" fmla="*/ 5557 w 1006428"/>
              <a:gd name="connsiteY1" fmla="*/ 716590 h 729963"/>
              <a:gd name="connsiteX2" fmla="*/ 48947 w 1006428"/>
              <a:gd name="connsiteY2" fmla="*/ 724127 h 729963"/>
              <a:gd name="connsiteX3" fmla="*/ 49054 w 1006428"/>
              <a:gd name="connsiteY3" fmla="*/ 724051 h 729963"/>
              <a:gd name="connsiteX4" fmla="*/ 993105 w 1006428"/>
              <a:gd name="connsiteY4" fmla="*/ 56459 h 729963"/>
              <a:gd name="connsiteX5" fmla="*/ 1000558 w 1006428"/>
              <a:gd name="connsiteY5" fmla="*/ 13008 h 729963"/>
              <a:gd name="connsiteX6" fmla="*/ 957107 w 1006428"/>
              <a:gd name="connsiteY6" fmla="*/ 5554 h 72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428" h="729963">
                <a:moveTo>
                  <a:pt x="13057" y="673147"/>
                </a:moveTo>
                <a:cubicBezTo>
                  <a:pt x="-1011" y="683072"/>
                  <a:pt x="-4368" y="702522"/>
                  <a:pt x="5557" y="716590"/>
                </a:cubicBezTo>
                <a:cubicBezTo>
                  <a:pt x="15468" y="730637"/>
                  <a:pt x="34880" y="734009"/>
                  <a:pt x="48947" y="724127"/>
                </a:cubicBezTo>
                <a:lnTo>
                  <a:pt x="49054" y="724051"/>
                </a:lnTo>
                <a:lnTo>
                  <a:pt x="993105" y="56459"/>
                </a:lnTo>
                <a:cubicBezTo>
                  <a:pt x="1007162" y="46519"/>
                  <a:pt x="1010499" y="27065"/>
                  <a:pt x="1000558" y="13008"/>
                </a:cubicBezTo>
                <a:cubicBezTo>
                  <a:pt x="990618" y="-1049"/>
                  <a:pt x="971164" y="-4386"/>
                  <a:pt x="957107" y="5554"/>
                </a:cubicBezTo>
                <a:close/>
              </a:path>
            </a:pathLst>
          </a:custGeom>
          <a:solidFill>
            <a:schemeClr val="accent5"/>
          </a:solidFill>
          <a:ln w="9525" cap="flat">
            <a:noFill/>
            <a:prstDash val="solid"/>
            <a:miter/>
          </a:ln>
        </p:spPr>
        <p:txBody>
          <a:bodyPr rtlCol="0" anchor="ctr"/>
          <a:lstStyle/>
          <a:p>
            <a:endParaRPr lang="zh-CN" altLang="en-US" dirty="0"/>
          </a:p>
        </p:txBody>
      </p:sp>
      <p:sp>
        <p:nvSpPr>
          <p:cNvPr id="39" name="任意多边形: 形状 38">
            <a:extLst>
              <a:ext uri="{FF2B5EF4-FFF2-40B4-BE49-F238E27FC236}">
                <a16:creationId xmlns:a16="http://schemas.microsoft.com/office/drawing/2014/main" id="{EB9C0B61-11E0-3601-B445-9006DF235B94}"/>
              </a:ext>
            </a:extLst>
          </p:cNvPr>
          <p:cNvSpPr/>
          <p:nvPr/>
        </p:nvSpPr>
        <p:spPr>
          <a:xfrm>
            <a:off x="555624" y="2750000"/>
            <a:ext cx="2670396" cy="2253333"/>
          </a:xfrm>
          <a:custGeom>
            <a:avLst/>
            <a:gdLst>
              <a:gd name="connsiteX0" fmla="*/ 2670250 w 2670396"/>
              <a:gd name="connsiteY0" fmla="*/ 729819 h 2253333"/>
              <a:gd name="connsiteX1" fmla="*/ 516070 w 2670396"/>
              <a:gd name="connsiteY1" fmla="*/ 2253164 h 2253333"/>
              <a:gd name="connsiteX2" fmla="*/ -147 w 2670396"/>
              <a:gd name="connsiteY2" fmla="*/ 1523176 h 2253333"/>
              <a:gd name="connsiteX3" fmla="*/ 2154034 w 2670396"/>
              <a:gd name="connsiteY3" fmla="*/ -169 h 2253333"/>
              <a:gd name="connsiteX4" fmla="*/ 528645 w 2670396"/>
              <a:gd name="connsiteY4" fmla="*/ 2179858 h 2253333"/>
              <a:gd name="connsiteX5" fmla="*/ 2596944 w 2670396"/>
              <a:gd name="connsiteY5" fmla="*/ 717244 h 2253333"/>
              <a:gd name="connsiteX6" fmla="*/ 2141458 w 2670396"/>
              <a:gd name="connsiteY6" fmla="*/ 73137 h 2253333"/>
              <a:gd name="connsiteX7" fmla="*/ 73159 w 2670396"/>
              <a:gd name="connsiteY7" fmla="*/ 1535751 h 225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0396" h="2253333">
                <a:moveTo>
                  <a:pt x="2670250" y="729819"/>
                </a:moveTo>
                <a:lnTo>
                  <a:pt x="516070" y="2253164"/>
                </a:lnTo>
                <a:lnTo>
                  <a:pt x="-147" y="1523176"/>
                </a:lnTo>
                <a:lnTo>
                  <a:pt x="2154034" y="-169"/>
                </a:lnTo>
                <a:close/>
                <a:moveTo>
                  <a:pt x="528645" y="2179858"/>
                </a:moveTo>
                <a:lnTo>
                  <a:pt x="2596944" y="717244"/>
                </a:lnTo>
                <a:lnTo>
                  <a:pt x="2141458" y="73137"/>
                </a:lnTo>
                <a:lnTo>
                  <a:pt x="73159" y="1535751"/>
                </a:lnTo>
                <a:close/>
              </a:path>
            </a:pathLst>
          </a:custGeom>
          <a:solidFill>
            <a:schemeClr val="accent5"/>
          </a:solidFill>
          <a:ln w="9525" cap="flat">
            <a:noFill/>
            <a:prstDash val="solid"/>
            <a:miter/>
          </a:ln>
        </p:spPr>
        <p:txBody>
          <a:bodyPr rtlCol="0" anchor="ctr"/>
          <a:lstStyle/>
          <a:p>
            <a:endParaRPr lang="zh-CN" altLang="en-US"/>
          </a:p>
        </p:txBody>
      </p:sp>
      <p:sp>
        <p:nvSpPr>
          <p:cNvPr id="41" name="任意多边形: 形状 40">
            <a:extLst>
              <a:ext uri="{FF2B5EF4-FFF2-40B4-BE49-F238E27FC236}">
                <a16:creationId xmlns:a16="http://schemas.microsoft.com/office/drawing/2014/main" id="{3EAC13C2-FCF1-0CF5-37A5-768381586061}"/>
              </a:ext>
            </a:extLst>
          </p:cNvPr>
          <p:cNvSpPr/>
          <p:nvPr/>
        </p:nvSpPr>
        <p:spPr>
          <a:xfrm>
            <a:off x="1642551" y="2702870"/>
            <a:ext cx="499795" cy="1489760"/>
          </a:xfrm>
          <a:custGeom>
            <a:avLst/>
            <a:gdLst>
              <a:gd name="connsiteX0" fmla="*/ 445791 w 499795"/>
              <a:gd name="connsiteY0" fmla="*/ 1249068 h 1489760"/>
              <a:gd name="connsiteX1" fmla="*/ 305707 w 499795"/>
              <a:gd name="connsiteY1" fmla="*/ 483278 h 1489760"/>
              <a:gd name="connsiteX2" fmla="*/ 315574 w 499795"/>
              <a:gd name="connsiteY2" fmla="*/ 9697 h 1489760"/>
              <a:gd name="connsiteX3" fmla="*/ -147 w 499795"/>
              <a:gd name="connsiteY3" fmla="*/ -169 h 1489760"/>
              <a:gd name="connsiteX4" fmla="*/ 59051 w 499795"/>
              <a:gd name="connsiteY4" fmla="*/ 532610 h 1489760"/>
              <a:gd name="connsiteX5" fmla="*/ 263191 w 499795"/>
              <a:gd name="connsiteY5" fmla="*/ 1271401 h 1489760"/>
              <a:gd name="connsiteX6" fmla="*/ 281458 w 499795"/>
              <a:gd name="connsiteY6" fmla="*/ 1459200 h 1489760"/>
              <a:gd name="connsiteX7" fmla="*/ 469257 w 499795"/>
              <a:gd name="connsiteY7" fmla="*/ 1440932 h 1489760"/>
              <a:gd name="connsiteX8" fmla="*/ 450990 w 499795"/>
              <a:gd name="connsiteY8" fmla="*/ 1253133 h 1489760"/>
              <a:gd name="connsiteX9" fmla="*/ 445791 w 499795"/>
              <a:gd name="connsiteY9" fmla="*/ 1249068 h 148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9795" h="1489760">
                <a:moveTo>
                  <a:pt x="445791" y="1249068"/>
                </a:moveTo>
                <a:lnTo>
                  <a:pt x="305707" y="483278"/>
                </a:lnTo>
                <a:lnTo>
                  <a:pt x="315574" y="9697"/>
                </a:lnTo>
                <a:lnTo>
                  <a:pt x="-147" y="-169"/>
                </a:lnTo>
                <a:lnTo>
                  <a:pt x="59051" y="532610"/>
                </a:lnTo>
                <a:lnTo>
                  <a:pt x="263191" y="1271401"/>
                </a:lnTo>
                <a:cubicBezTo>
                  <a:pt x="216376" y="1328305"/>
                  <a:pt x="224555" y="1412386"/>
                  <a:pt x="281458" y="1459200"/>
                </a:cubicBezTo>
                <a:cubicBezTo>
                  <a:pt x="338362" y="1506015"/>
                  <a:pt x="422443" y="1497836"/>
                  <a:pt x="469257" y="1440932"/>
                </a:cubicBezTo>
                <a:cubicBezTo>
                  <a:pt x="516072" y="1384028"/>
                  <a:pt x="507893" y="1299948"/>
                  <a:pt x="450990" y="1253133"/>
                </a:cubicBezTo>
                <a:cubicBezTo>
                  <a:pt x="449291" y="1251735"/>
                  <a:pt x="447557" y="1250380"/>
                  <a:pt x="445791" y="1249068"/>
                </a:cubicBezTo>
                <a:close/>
              </a:path>
            </a:pathLst>
          </a:custGeom>
          <a:solidFill>
            <a:schemeClr val="accent4"/>
          </a:solidFill>
          <a:ln w="9525"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09CCE2B0-B92A-D34E-806C-81068F053156}"/>
              </a:ext>
            </a:extLst>
          </p:cNvPr>
          <p:cNvSpPr/>
          <p:nvPr/>
        </p:nvSpPr>
        <p:spPr>
          <a:xfrm>
            <a:off x="1622819" y="2199690"/>
            <a:ext cx="355185" cy="552511"/>
          </a:xfrm>
          <a:custGeom>
            <a:avLst/>
            <a:gdLst>
              <a:gd name="connsiteX0" fmla="*/ -147 w 355185"/>
              <a:gd name="connsiteY0" fmla="*/ 552343 h 552511"/>
              <a:gd name="connsiteX1" fmla="*/ 355039 w 355185"/>
              <a:gd name="connsiteY1" fmla="*/ 552343 h 552511"/>
              <a:gd name="connsiteX2" fmla="*/ 335306 w 355185"/>
              <a:gd name="connsiteY2" fmla="*/ 157691 h 552511"/>
              <a:gd name="connsiteX3" fmla="*/ 177446 w 355185"/>
              <a:gd name="connsiteY3" fmla="*/ -169 h 552511"/>
              <a:gd name="connsiteX4" fmla="*/ 177446 w 355185"/>
              <a:gd name="connsiteY4" fmla="*/ -169 h 552511"/>
              <a:gd name="connsiteX5" fmla="*/ 19586 w 355185"/>
              <a:gd name="connsiteY5" fmla="*/ 157691 h 55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185" h="552511">
                <a:moveTo>
                  <a:pt x="-147" y="552343"/>
                </a:moveTo>
                <a:cubicBezTo>
                  <a:pt x="114240" y="508773"/>
                  <a:pt x="240652" y="508773"/>
                  <a:pt x="355039" y="552343"/>
                </a:cubicBezTo>
                <a:lnTo>
                  <a:pt x="335306" y="157691"/>
                </a:lnTo>
                <a:cubicBezTo>
                  <a:pt x="335306" y="70507"/>
                  <a:pt x="264630" y="-169"/>
                  <a:pt x="177446" y="-169"/>
                </a:cubicBezTo>
                <a:lnTo>
                  <a:pt x="177446" y="-169"/>
                </a:lnTo>
                <a:cubicBezTo>
                  <a:pt x="90262" y="-169"/>
                  <a:pt x="19586" y="70507"/>
                  <a:pt x="19586" y="157691"/>
                </a:cubicBezTo>
                <a:close/>
              </a:path>
            </a:pathLst>
          </a:custGeom>
          <a:solidFill>
            <a:schemeClr val="accent1"/>
          </a:solidFill>
          <a:ln w="9525" cap="flat">
            <a:noFill/>
            <a:prstDash val="solid"/>
            <a:miter/>
          </a:ln>
        </p:spPr>
        <p:txBody>
          <a:bodyPr rtlCol="0" anchor="ctr"/>
          <a:lstStyle/>
          <a:p>
            <a:endParaRPr lang="zh-CN" altLang="en-US"/>
          </a:p>
        </p:txBody>
      </p:sp>
      <p:sp>
        <p:nvSpPr>
          <p:cNvPr id="43" name="任意多边形: 形状 42">
            <a:extLst>
              <a:ext uri="{FF2B5EF4-FFF2-40B4-BE49-F238E27FC236}">
                <a16:creationId xmlns:a16="http://schemas.microsoft.com/office/drawing/2014/main" id="{0569A11F-2143-C7BC-0487-A9E5C8366344}"/>
              </a:ext>
            </a:extLst>
          </p:cNvPr>
          <p:cNvSpPr/>
          <p:nvPr/>
        </p:nvSpPr>
        <p:spPr>
          <a:xfrm>
            <a:off x="1475920" y="1641233"/>
            <a:ext cx="593980" cy="593980"/>
          </a:xfrm>
          <a:custGeom>
            <a:avLst/>
            <a:gdLst>
              <a:gd name="connsiteX0" fmla="*/ 593981 w 593980"/>
              <a:gd name="connsiteY0" fmla="*/ 296991 h 593980"/>
              <a:gd name="connsiteX1" fmla="*/ 296990 w 593980"/>
              <a:gd name="connsiteY1" fmla="*/ 593981 h 593980"/>
              <a:gd name="connsiteX2" fmla="*/ 0 w 593980"/>
              <a:gd name="connsiteY2" fmla="*/ 296991 h 593980"/>
              <a:gd name="connsiteX3" fmla="*/ 296990 w 593980"/>
              <a:gd name="connsiteY3" fmla="*/ 0 h 593980"/>
              <a:gd name="connsiteX4" fmla="*/ 593981 w 593980"/>
              <a:gd name="connsiteY4" fmla="*/ 296991 h 593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980" h="593980">
                <a:moveTo>
                  <a:pt x="593981" y="296991"/>
                </a:moveTo>
                <a:cubicBezTo>
                  <a:pt x="593981" y="461014"/>
                  <a:pt x="461014" y="593981"/>
                  <a:pt x="296990" y="593981"/>
                </a:cubicBezTo>
                <a:cubicBezTo>
                  <a:pt x="132967" y="593981"/>
                  <a:pt x="0" y="461014"/>
                  <a:pt x="0" y="296991"/>
                </a:cubicBezTo>
                <a:cubicBezTo>
                  <a:pt x="0" y="132967"/>
                  <a:pt x="132967" y="0"/>
                  <a:pt x="296990" y="0"/>
                </a:cubicBezTo>
                <a:cubicBezTo>
                  <a:pt x="461014" y="0"/>
                  <a:pt x="593981" y="132967"/>
                  <a:pt x="593981" y="296991"/>
                </a:cubicBezTo>
                <a:close/>
              </a:path>
            </a:pathLst>
          </a:custGeom>
          <a:solidFill>
            <a:schemeClr val="accent4"/>
          </a:solidFill>
          <a:ln w="9525" cap="flat">
            <a:noFill/>
            <a:prstDash val="solid"/>
            <a:miter/>
          </a:ln>
        </p:spPr>
        <p:txBody>
          <a:bodyPr rtlCol="0" anchor="ctr"/>
          <a:lstStyle/>
          <a:p>
            <a:endParaRPr lang="zh-CN" altLang="en-US"/>
          </a:p>
        </p:txBody>
      </p:sp>
      <p:sp>
        <p:nvSpPr>
          <p:cNvPr id="44" name="任意多边形: 形状 43">
            <a:extLst>
              <a:ext uri="{FF2B5EF4-FFF2-40B4-BE49-F238E27FC236}">
                <a16:creationId xmlns:a16="http://schemas.microsoft.com/office/drawing/2014/main" id="{E87E43C8-1FE0-55CA-9CF8-0F8056AE1EAA}"/>
              </a:ext>
            </a:extLst>
          </p:cNvPr>
          <p:cNvSpPr/>
          <p:nvPr/>
        </p:nvSpPr>
        <p:spPr>
          <a:xfrm>
            <a:off x="1402007" y="1477294"/>
            <a:ext cx="763324" cy="647609"/>
          </a:xfrm>
          <a:custGeom>
            <a:avLst/>
            <a:gdLst>
              <a:gd name="connsiteX0" fmla="*/ 118917 w 763324"/>
              <a:gd name="connsiteY0" fmla="*/ 647485 h 647609"/>
              <a:gd name="connsiteX1" fmla="*/ 108134 w 763324"/>
              <a:gd name="connsiteY1" fmla="*/ 645742 h 647609"/>
              <a:gd name="connsiteX2" fmla="*/ 75540 w 763324"/>
              <a:gd name="connsiteY2" fmla="*/ 616776 h 647609"/>
              <a:gd name="connsiteX3" fmla="*/ 7 w 763324"/>
              <a:gd name="connsiteY3" fmla="*/ 316758 h 647609"/>
              <a:gd name="connsiteX4" fmla="*/ 43526 w 763324"/>
              <a:gd name="connsiteY4" fmla="*/ 144641 h 647609"/>
              <a:gd name="connsiteX5" fmla="*/ 194384 w 763324"/>
              <a:gd name="connsiteY5" fmla="*/ 82243 h 647609"/>
              <a:gd name="connsiteX6" fmla="*/ 225635 w 763324"/>
              <a:gd name="connsiteY6" fmla="*/ 24417 h 647609"/>
              <a:gd name="connsiteX7" fmla="*/ 297311 w 763324"/>
              <a:gd name="connsiteY7" fmla="*/ 6310 h 647609"/>
              <a:gd name="connsiteX8" fmla="*/ 476590 w 763324"/>
              <a:gd name="connsiteY8" fmla="*/ 6386 h 647609"/>
              <a:gd name="connsiteX9" fmla="*/ 626485 w 763324"/>
              <a:gd name="connsiteY9" fmla="*/ 100874 h 647609"/>
              <a:gd name="connsiteX10" fmla="*/ 627066 w 763324"/>
              <a:gd name="connsiteY10" fmla="*/ 102360 h 647609"/>
              <a:gd name="connsiteX11" fmla="*/ 632848 w 763324"/>
              <a:gd name="connsiteY11" fmla="*/ 130430 h 647609"/>
              <a:gd name="connsiteX12" fmla="*/ 664328 w 763324"/>
              <a:gd name="connsiteY12" fmla="*/ 151175 h 647609"/>
              <a:gd name="connsiteX13" fmla="*/ 668347 w 763324"/>
              <a:gd name="connsiteY13" fmla="*/ 150013 h 647609"/>
              <a:gd name="connsiteX14" fmla="*/ 699504 w 763324"/>
              <a:gd name="connsiteY14" fmla="*/ 164129 h 647609"/>
              <a:gd name="connsiteX15" fmla="*/ 700799 w 763324"/>
              <a:gd name="connsiteY15" fmla="*/ 176121 h 647609"/>
              <a:gd name="connsiteX16" fmla="*/ 699189 w 763324"/>
              <a:gd name="connsiteY16" fmla="*/ 187285 h 647609"/>
              <a:gd name="connsiteX17" fmla="*/ 715992 w 763324"/>
              <a:gd name="connsiteY17" fmla="*/ 184141 h 647609"/>
              <a:gd name="connsiteX18" fmla="*/ 744224 w 763324"/>
              <a:gd name="connsiteY18" fmla="*/ 203496 h 647609"/>
              <a:gd name="connsiteX19" fmla="*/ 743138 w 763324"/>
              <a:gd name="connsiteY19" fmla="*/ 216317 h 647609"/>
              <a:gd name="connsiteX20" fmla="*/ 738385 w 763324"/>
              <a:gd name="connsiteY20" fmla="*/ 229156 h 647609"/>
              <a:gd name="connsiteX21" fmla="*/ 756892 w 763324"/>
              <a:gd name="connsiteY21" fmla="*/ 237300 h 647609"/>
              <a:gd name="connsiteX22" fmla="*/ 760064 w 763324"/>
              <a:gd name="connsiteY22" fmla="*/ 264866 h 647609"/>
              <a:gd name="connsiteX23" fmla="*/ 682635 w 763324"/>
              <a:gd name="connsiteY23" fmla="*/ 342780 h 647609"/>
              <a:gd name="connsiteX24" fmla="*/ 626047 w 763324"/>
              <a:gd name="connsiteY24" fmla="*/ 365031 h 647609"/>
              <a:gd name="connsiteX25" fmla="*/ 231769 w 763324"/>
              <a:gd name="connsiteY25" fmla="*/ 376889 h 647609"/>
              <a:gd name="connsiteX26" fmla="*/ 240580 w 763324"/>
              <a:gd name="connsiteY26" fmla="*/ 456699 h 647609"/>
              <a:gd name="connsiteX27" fmla="*/ 190231 w 763324"/>
              <a:gd name="connsiteY27" fmla="*/ 527451 h 647609"/>
              <a:gd name="connsiteX28" fmla="*/ 171838 w 763324"/>
              <a:gd name="connsiteY28" fmla="*/ 531889 h 647609"/>
              <a:gd name="connsiteX29" fmla="*/ 154264 w 763324"/>
              <a:gd name="connsiteY29" fmla="*/ 536157 h 647609"/>
              <a:gd name="connsiteX30" fmla="*/ 123736 w 763324"/>
              <a:gd name="connsiteY30" fmla="*/ 602136 h 647609"/>
              <a:gd name="connsiteX31" fmla="*/ 139215 w 763324"/>
              <a:gd name="connsiteY31" fmla="*/ 624015 h 647609"/>
              <a:gd name="connsiteX32" fmla="*/ 152226 w 763324"/>
              <a:gd name="connsiteY32" fmla="*/ 610461 h 647609"/>
              <a:gd name="connsiteX33" fmla="*/ 147997 w 763324"/>
              <a:gd name="connsiteY33" fmla="*/ 627702 h 647609"/>
              <a:gd name="connsiteX34" fmla="*/ 135386 w 763324"/>
              <a:gd name="connsiteY34" fmla="*/ 643408 h 647609"/>
              <a:gd name="connsiteX35" fmla="*/ 118917 w 763324"/>
              <a:gd name="connsiteY35" fmla="*/ 647485 h 64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63324" h="647609">
                <a:moveTo>
                  <a:pt x="118917" y="647485"/>
                </a:moveTo>
                <a:cubicBezTo>
                  <a:pt x="115250" y="647494"/>
                  <a:pt x="111602" y="646913"/>
                  <a:pt x="108134" y="645742"/>
                </a:cubicBezTo>
                <a:cubicBezTo>
                  <a:pt x="94485" y="639760"/>
                  <a:pt x="83074" y="629626"/>
                  <a:pt x="75540" y="616776"/>
                </a:cubicBezTo>
                <a:cubicBezTo>
                  <a:pt x="22895" y="541062"/>
                  <a:pt x="-2518" y="440126"/>
                  <a:pt x="7" y="316758"/>
                </a:cubicBezTo>
                <a:cubicBezTo>
                  <a:pt x="1064" y="264570"/>
                  <a:pt x="6969" y="197838"/>
                  <a:pt x="43526" y="144641"/>
                </a:cubicBezTo>
                <a:cubicBezTo>
                  <a:pt x="74264" y="99921"/>
                  <a:pt x="136443" y="64422"/>
                  <a:pt x="194384" y="82243"/>
                </a:cubicBezTo>
                <a:cubicBezTo>
                  <a:pt x="191221" y="58973"/>
                  <a:pt x="206956" y="35856"/>
                  <a:pt x="225635" y="24417"/>
                </a:cubicBezTo>
                <a:cubicBezTo>
                  <a:pt x="247581" y="10977"/>
                  <a:pt x="274003" y="8500"/>
                  <a:pt x="297311" y="6310"/>
                </a:cubicBezTo>
                <a:cubicBezTo>
                  <a:pt x="356166" y="795"/>
                  <a:pt x="417002" y="-4911"/>
                  <a:pt x="476590" y="6386"/>
                </a:cubicBezTo>
                <a:cubicBezTo>
                  <a:pt x="543408" y="19054"/>
                  <a:pt x="598043" y="53496"/>
                  <a:pt x="626485" y="100874"/>
                </a:cubicBezTo>
                <a:lnTo>
                  <a:pt x="627066" y="102360"/>
                </a:lnTo>
                <a:lnTo>
                  <a:pt x="632848" y="130430"/>
                </a:lnTo>
                <a:cubicBezTo>
                  <a:pt x="635810" y="144851"/>
                  <a:pt x="649907" y="154138"/>
                  <a:pt x="664328" y="151175"/>
                </a:cubicBezTo>
                <a:cubicBezTo>
                  <a:pt x="665700" y="150889"/>
                  <a:pt x="667042" y="150499"/>
                  <a:pt x="668347" y="150013"/>
                </a:cubicBezTo>
                <a:cubicBezTo>
                  <a:pt x="680844" y="145308"/>
                  <a:pt x="694798" y="151623"/>
                  <a:pt x="699504" y="164129"/>
                </a:cubicBezTo>
                <a:cubicBezTo>
                  <a:pt x="700942" y="167949"/>
                  <a:pt x="701390" y="172073"/>
                  <a:pt x="700799" y="176121"/>
                </a:cubicBezTo>
                <a:lnTo>
                  <a:pt x="699189" y="187285"/>
                </a:lnTo>
                <a:lnTo>
                  <a:pt x="715992" y="184141"/>
                </a:lnTo>
                <a:cubicBezTo>
                  <a:pt x="729136" y="181693"/>
                  <a:pt x="741766" y="190361"/>
                  <a:pt x="744224" y="203496"/>
                </a:cubicBezTo>
                <a:cubicBezTo>
                  <a:pt x="745024" y="207792"/>
                  <a:pt x="744643" y="212221"/>
                  <a:pt x="743138" y="216317"/>
                </a:cubicBezTo>
                <a:lnTo>
                  <a:pt x="738385" y="229156"/>
                </a:lnTo>
                <a:cubicBezTo>
                  <a:pt x="745414" y="229204"/>
                  <a:pt x="752110" y="232147"/>
                  <a:pt x="756892" y="237300"/>
                </a:cubicBezTo>
                <a:cubicBezTo>
                  <a:pt x="763874" y="244806"/>
                  <a:pt x="765159" y="255979"/>
                  <a:pt x="760064" y="264866"/>
                </a:cubicBezTo>
                <a:cubicBezTo>
                  <a:pt x="741280" y="296993"/>
                  <a:pt x="714639" y="323797"/>
                  <a:pt x="682635" y="342780"/>
                </a:cubicBezTo>
                <a:cubicBezTo>
                  <a:pt x="665137" y="353296"/>
                  <a:pt x="646011" y="360821"/>
                  <a:pt x="626047" y="365031"/>
                </a:cubicBezTo>
                <a:cubicBezTo>
                  <a:pt x="496440" y="392996"/>
                  <a:pt x="362814" y="397016"/>
                  <a:pt x="231769" y="376889"/>
                </a:cubicBezTo>
                <a:cubicBezTo>
                  <a:pt x="239522" y="402730"/>
                  <a:pt x="242513" y="429782"/>
                  <a:pt x="240580" y="456699"/>
                </a:cubicBezTo>
                <a:cubicBezTo>
                  <a:pt x="236379" y="490351"/>
                  <a:pt x="216624" y="518126"/>
                  <a:pt x="190231" y="527451"/>
                </a:cubicBezTo>
                <a:cubicBezTo>
                  <a:pt x="184220" y="529404"/>
                  <a:pt x="178077" y="530889"/>
                  <a:pt x="171838" y="531889"/>
                </a:cubicBezTo>
                <a:cubicBezTo>
                  <a:pt x="165865" y="532823"/>
                  <a:pt x="159989" y="534252"/>
                  <a:pt x="154264" y="536157"/>
                </a:cubicBezTo>
                <a:cubicBezTo>
                  <a:pt x="127613" y="545949"/>
                  <a:pt x="113945" y="575486"/>
                  <a:pt x="123736" y="602136"/>
                </a:cubicBezTo>
                <a:cubicBezTo>
                  <a:pt x="126870" y="610671"/>
                  <a:pt x="132214" y="618224"/>
                  <a:pt x="139215" y="624015"/>
                </a:cubicBezTo>
                <a:lnTo>
                  <a:pt x="152226" y="610461"/>
                </a:lnTo>
                <a:lnTo>
                  <a:pt x="147997" y="627702"/>
                </a:lnTo>
                <a:cubicBezTo>
                  <a:pt x="146216" y="634483"/>
                  <a:pt x="141625" y="640198"/>
                  <a:pt x="135386" y="643408"/>
                </a:cubicBezTo>
                <a:cubicBezTo>
                  <a:pt x="130318" y="646104"/>
                  <a:pt x="124660" y="647514"/>
                  <a:pt x="118917" y="647485"/>
                </a:cubicBezTo>
                <a:close/>
              </a:path>
            </a:pathLst>
          </a:custGeom>
          <a:solidFill>
            <a:schemeClr val="accent3"/>
          </a:solidFill>
          <a:ln w="9525" cap="flat">
            <a:noFill/>
            <a:prstDash val="solid"/>
            <a:miter/>
          </a:ln>
        </p:spPr>
        <p:txBody>
          <a:bodyPr rtlCol="0" anchor="ctr"/>
          <a:lstStyle/>
          <a:p>
            <a:endParaRPr lang="zh-CN" altLang="en-US"/>
          </a:p>
        </p:txBody>
      </p:sp>
      <p:sp>
        <p:nvSpPr>
          <p:cNvPr id="46" name="任意多边形: 形状 45">
            <a:extLst>
              <a:ext uri="{FF2B5EF4-FFF2-40B4-BE49-F238E27FC236}">
                <a16:creationId xmlns:a16="http://schemas.microsoft.com/office/drawing/2014/main" id="{75687D7F-DFE2-E8F4-191F-0157C900F97E}"/>
              </a:ext>
            </a:extLst>
          </p:cNvPr>
          <p:cNvSpPr/>
          <p:nvPr/>
        </p:nvSpPr>
        <p:spPr>
          <a:xfrm>
            <a:off x="3444791" y="2423444"/>
            <a:ext cx="6703886" cy="894070"/>
          </a:xfrm>
          <a:custGeom>
            <a:avLst/>
            <a:gdLst>
              <a:gd name="connsiteX0" fmla="*/ 2638237 w 2638384"/>
              <a:gd name="connsiteY0" fmla="*/ 893901 h 894070"/>
              <a:gd name="connsiteX1" fmla="*/ -147 w 2638384"/>
              <a:gd name="connsiteY1" fmla="*/ 893901 h 894070"/>
              <a:gd name="connsiteX2" fmla="*/ -147 w 2638384"/>
              <a:gd name="connsiteY2" fmla="*/ -169 h 894070"/>
              <a:gd name="connsiteX3" fmla="*/ 2638237 w 2638384"/>
              <a:gd name="connsiteY3" fmla="*/ -169 h 894070"/>
            </a:gdLst>
            <a:ahLst/>
            <a:cxnLst>
              <a:cxn ang="0">
                <a:pos x="connsiteX0" y="connsiteY0"/>
              </a:cxn>
              <a:cxn ang="0">
                <a:pos x="connsiteX1" y="connsiteY1"/>
              </a:cxn>
              <a:cxn ang="0">
                <a:pos x="connsiteX2" y="connsiteY2"/>
              </a:cxn>
              <a:cxn ang="0">
                <a:pos x="connsiteX3" y="connsiteY3"/>
              </a:cxn>
            </a:cxnLst>
            <a:rect l="l" t="t" r="r" b="b"/>
            <a:pathLst>
              <a:path w="2638384" h="894070">
                <a:moveTo>
                  <a:pt x="2638237" y="893901"/>
                </a:moveTo>
                <a:lnTo>
                  <a:pt x="-147" y="893901"/>
                </a:lnTo>
                <a:lnTo>
                  <a:pt x="-147" y="-169"/>
                </a:lnTo>
                <a:lnTo>
                  <a:pt x="2638237" y="-169"/>
                </a:lnTo>
                <a:close/>
              </a:path>
            </a:pathLst>
          </a:custGeom>
          <a:solidFill>
            <a:schemeClr val="accent2"/>
          </a:solidFill>
          <a:ln w="9525" cap="flat">
            <a:noFill/>
            <a:prstDash val="solid"/>
            <a:miter/>
          </a:ln>
        </p:spPr>
        <p:txBody>
          <a:bodyPr rtlCol="0" anchor="ctr"/>
          <a:lstStyle/>
          <a:p>
            <a:endParaRPr lang="zh-CN" altLang="en-US"/>
          </a:p>
        </p:txBody>
      </p:sp>
      <p:sp>
        <p:nvSpPr>
          <p:cNvPr id="47" name="任意多边形: 形状 46">
            <a:extLst>
              <a:ext uri="{FF2B5EF4-FFF2-40B4-BE49-F238E27FC236}">
                <a16:creationId xmlns:a16="http://schemas.microsoft.com/office/drawing/2014/main" id="{33B27822-687C-1A93-66EE-51C0061E60CD}"/>
              </a:ext>
            </a:extLst>
          </p:cNvPr>
          <p:cNvSpPr/>
          <p:nvPr/>
        </p:nvSpPr>
        <p:spPr>
          <a:xfrm>
            <a:off x="3573972" y="2677568"/>
            <a:ext cx="374080" cy="374080"/>
          </a:xfrm>
          <a:custGeom>
            <a:avLst/>
            <a:gdLst>
              <a:gd name="connsiteX0" fmla="*/ 374080 w 374080"/>
              <a:gd name="connsiteY0" fmla="*/ 187040 h 374080"/>
              <a:gd name="connsiteX1" fmla="*/ 187040 w 374080"/>
              <a:gd name="connsiteY1" fmla="*/ 374080 h 374080"/>
              <a:gd name="connsiteX2" fmla="*/ 0 w 374080"/>
              <a:gd name="connsiteY2" fmla="*/ 187040 h 374080"/>
              <a:gd name="connsiteX3" fmla="*/ 187040 w 374080"/>
              <a:gd name="connsiteY3" fmla="*/ 0 h 374080"/>
              <a:gd name="connsiteX4" fmla="*/ 374080 w 374080"/>
              <a:gd name="connsiteY4" fmla="*/ 187040 h 374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80" h="374080">
                <a:moveTo>
                  <a:pt x="374080" y="187040"/>
                </a:moveTo>
                <a:cubicBezTo>
                  <a:pt x="374080" y="290340"/>
                  <a:pt x="290340" y="374080"/>
                  <a:pt x="187040" y="374080"/>
                </a:cubicBezTo>
                <a:cubicBezTo>
                  <a:pt x="83741" y="374080"/>
                  <a:pt x="0" y="290340"/>
                  <a:pt x="0" y="187040"/>
                </a:cubicBezTo>
                <a:cubicBezTo>
                  <a:pt x="0" y="83741"/>
                  <a:pt x="83741" y="0"/>
                  <a:pt x="187040" y="0"/>
                </a:cubicBezTo>
                <a:cubicBezTo>
                  <a:pt x="290340" y="0"/>
                  <a:pt x="374080" y="83741"/>
                  <a:pt x="374080" y="187040"/>
                </a:cubicBezTo>
                <a:close/>
              </a:path>
            </a:pathLst>
          </a:custGeom>
          <a:solidFill>
            <a:schemeClr val="accent1"/>
          </a:solidFill>
          <a:ln w="9525" cap="flat">
            <a:noFill/>
            <a:prstDash val="solid"/>
            <a:miter/>
          </a:ln>
        </p:spPr>
        <p:txBody>
          <a:bodyPr rtlCol="0" anchor="ctr"/>
          <a:lstStyle/>
          <a:p>
            <a:endParaRPr lang="zh-CN" altLang="en-US"/>
          </a:p>
        </p:txBody>
      </p:sp>
      <p:sp>
        <p:nvSpPr>
          <p:cNvPr id="48" name="任意多边形: 形状 47">
            <a:extLst>
              <a:ext uri="{FF2B5EF4-FFF2-40B4-BE49-F238E27FC236}">
                <a16:creationId xmlns:a16="http://schemas.microsoft.com/office/drawing/2014/main" id="{EF5ED8D7-3602-E53B-5812-B30A157A1A28}"/>
              </a:ext>
            </a:extLst>
          </p:cNvPr>
          <p:cNvSpPr/>
          <p:nvPr/>
        </p:nvSpPr>
        <p:spPr>
          <a:xfrm>
            <a:off x="3349360" y="2423444"/>
            <a:ext cx="6799318" cy="894070"/>
          </a:xfrm>
          <a:custGeom>
            <a:avLst/>
            <a:gdLst>
              <a:gd name="connsiteX0" fmla="*/ 2638237 w 2638384"/>
              <a:gd name="connsiteY0" fmla="*/ 893901 h 894070"/>
              <a:gd name="connsiteX1" fmla="*/ -147 w 2638384"/>
              <a:gd name="connsiteY1" fmla="*/ 893901 h 894070"/>
              <a:gd name="connsiteX2" fmla="*/ -147 w 2638384"/>
              <a:gd name="connsiteY2" fmla="*/ -169 h 894070"/>
              <a:gd name="connsiteX3" fmla="*/ 2638237 w 2638384"/>
              <a:gd name="connsiteY3" fmla="*/ -169 h 894070"/>
              <a:gd name="connsiteX4" fmla="*/ 52445 w 2638384"/>
              <a:gd name="connsiteY4" fmla="*/ 841309 h 894070"/>
              <a:gd name="connsiteX5" fmla="*/ 2585645 w 2638384"/>
              <a:gd name="connsiteY5" fmla="*/ 841309 h 894070"/>
              <a:gd name="connsiteX6" fmla="*/ 2585645 w 2638384"/>
              <a:gd name="connsiteY6" fmla="*/ 52423 h 894070"/>
              <a:gd name="connsiteX7" fmla="*/ 52445 w 2638384"/>
              <a:gd name="connsiteY7" fmla="*/ 52423 h 89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384" h="894070">
                <a:moveTo>
                  <a:pt x="2638237" y="893901"/>
                </a:moveTo>
                <a:lnTo>
                  <a:pt x="-147" y="893901"/>
                </a:lnTo>
                <a:lnTo>
                  <a:pt x="-147" y="-169"/>
                </a:lnTo>
                <a:lnTo>
                  <a:pt x="2638237" y="-169"/>
                </a:lnTo>
                <a:close/>
                <a:moveTo>
                  <a:pt x="52445" y="841309"/>
                </a:moveTo>
                <a:lnTo>
                  <a:pt x="2585645" y="841309"/>
                </a:lnTo>
                <a:lnTo>
                  <a:pt x="2585645" y="52423"/>
                </a:lnTo>
                <a:lnTo>
                  <a:pt x="52445" y="52423"/>
                </a:lnTo>
                <a:close/>
              </a:path>
            </a:pathLst>
          </a:custGeom>
          <a:solidFill>
            <a:schemeClr val="accent5"/>
          </a:solidFill>
          <a:ln w="9525" cap="flat">
            <a:noFill/>
            <a:prstDash val="solid"/>
            <a:miter/>
          </a:ln>
        </p:spPr>
        <p:txBody>
          <a:bodyPr rtlCol="0" anchor="ctr"/>
          <a:lstStyle/>
          <a:p>
            <a:endParaRPr lang="zh-CN" altLang="en-US"/>
          </a:p>
        </p:txBody>
      </p:sp>
      <p:sp>
        <p:nvSpPr>
          <p:cNvPr id="49" name="任意多边形: 形状 48">
            <a:extLst>
              <a:ext uri="{FF2B5EF4-FFF2-40B4-BE49-F238E27FC236}">
                <a16:creationId xmlns:a16="http://schemas.microsoft.com/office/drawing/2014/main" id="{29F4C4C7-69F8-000F-43CA-2AD8B45F03AC}"/>
              </a:ext>
            </a:extLst>
          </p:cNvPr>
          <p:cNvSpPr/>
          <p:nvPr/>
        </p:nvSpPr>
        <p:spPr>
          <a:xfrm>
            <a:off x="3444791" y="3423368"/>
            <a:ext cx="6703886" cy="894070"/>
          </a:xfrm>
          <a:custGeom>
            <a:avLst/>
            <a:gdLst>
              <a:gd name="connsiteX0" fmla="*/ 2638237 w 2638384"/>
              <a:gd name="connsiteY0" fmla="*/ 893901 h 894070"/>
              <a:gd name="connsiteX1" fmla="*/ -147 w 2638384"/>
              <a:gd name="connsiteY1" fmla="*/ 893901 h 894070"/>
              <a:gd name="connsiteX2" fmla="*/ -147 w 2638384"/>
              <a:gd name="connsiteY2" fmla="*/ -169 h 894070"/>
              <a:gd name="connsiteX3" fmla="*/ 2638237 w 2638384"/>
              <a:gd name="connsiteY3" fmla="*/ -169 h 894070"/>
            </a:gdLst>
            <a:ahLst/>
            <a:cxnLst>
              <a:cxn ang="0">
                <a:pos x="connsiteX0" y="connsiteY0"/>
              </a:cxn>
              <a:cxn ang="0">
                <a:pos x="connsiteX1" y="connsiteY1"/>
              </a:cxn>
              <a:cxn ang="0">
                <a:pos x="connsiteX2" y="connsiteY2"/>
              </a:cxn>
              <a:cxn ang="0">
                <a:pos x="connsiteX3" y="connsiteY3"/>
              </a:cxn>
            </a:cxnLst>
            <a:rect l="l" t="t" r="r" b="b"/>
            <a:pathLst>
              <a:path w="2638384" h="894070">
                <a:moveTo>
                  <a:pt x="2638237" y="893901"/>
                </a:moveTo>
                <a:lnTo>
                  <a:pt x="-147" y="893901"/>
                </a:lnTo>
                <a:lnTo>
                  <a:pt x="-147" y="-169"/>
                </a:lnTo>
                <a:lnTo>
                  <a:pt x="2638237" y="-169"/>
                </a:lnTo>
                <a:close/>
              </a:path>
            </a:pathLst>
          </a:custGeom>
          <a:solidFill>
            <a:schemeClr val="accent2"/>
          </a:solidFill>
          <a:ln w="9525" cap="flat">
            <a:noFill/>
            <a:prstDash val="solid"/>
            <a:miter/>
          </a:ln>
        </p:spPr>
        <p:txBody>
          <a:bodyPr rtlCol="0" anchor="ctr"/>
          <a:lstStyle/>
          <a:p>
            <a:endParaRPr lang="zh-CN" altLang="en-US"/>
          </a:p>
        </p:txBody>
      </p:sp>
      <p:sp>
        <p:nvSpPr>
          <p:cNvPr id="50" name="任意多边形: 形状 49">
            <a:extLst>
              <a:ext uri="{FF2B5EF4-FFF2-40B4-BE49-F238E27FC236}">
                <a16:creationId xmlns:a16="http://schemas.microsoft.com/office/drawing/2014/main" id="{EA1BE4C9-8AC5-A91B-BA76-A037D76FFDED}"/>
              </a:ext>
            </a:extLst>
          </p:cNvPr>
          <p:cNvSpPr/>
          <p:nvPr/>
        </p:nvSpPr>
        <p:spPr>
          <a:xfrm>
            <a:off x="3573972" y="3677492"/>
            <a:ext cx="374080" cy="374080"/>
          </a:xfrm>
          <a:custGeom>
            <a:avLst/>
            <a:gdLst>
              <a:gd name="connsiteX0" fmla="*/ 374080 w 374080"/>
              <a:gd name="connsiteY0" fmla="*/ 187040 h 374080"/>
              <a:gd name="connsiteX1" fmla="*/ 187040 w 374080"/>
              <a:gd name="connsiteY1" fmla="*/ 374080 h 374080"/>
              <a:gd name="connsiteX2" fmla="*/ 0 w 374080"/>
              <a:gd name="connsiteY2" fmla="*/ 187040 h 374080"/>
              <a:gd name="connsiteX3" fmla="*/ 187040 w 374080"/>
              <a:gd name="connsiteY3" fmla="*/ 0 h 374080"/>
              <a:gd name="connsiteX4" fmla="*/ 374080 w 374080"/>
              <a:gd name="connsiteY4" fmla="*/ 187040 h 374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80" h="374080">
                <a:moveTo>
                  <a:pt x="374080" y="187040"/>
                </a:moveTo>
                <a:cubicBezTo>
                  <a:pt x="374080" y="290340"/>
                  <a:pt x="290340" y="374080"/>
                  <a:pt x="187040" y="374080"/>
                </a:cubicBezTo>
                <a:cubicBezTo>
                  <a:pt x="83741" y="374080"/>
                  <a:pt x="0" y="290340"/>
                  <a:pt x="0" y="187040"/>
                </a:cubicBezTo>
                <a:cubicBezTo>
                  <a:pt x="0" y="83741"/>
                  <a:pt x="83741" y="0"/>
                  <a:pt x="187040" y="0"/>
                </a:cubicBezTo>
                <a:cubicBezTo>
                  <a:pt x="290340" y="0"/>
                  <a:pt x="374080" y="83741"/>
                  <a:pt x="374080" y="187040"/>
                </a:cubicBezTo>
                <a:close/>
              </a:path>
            </a:pathLst>
          </a:custGeom>
          <a:solidFill>
            <a:schemeClr val="accent1"/>
          </a:solidFill>
          <a:ln w="9525" cap="flat">
            <a:noFill/>
            <a:prstDash val="solid"/>
            <a:miter/>
          </a:ln>
        </p:spPr>
        <p:txBody>
          <a:bodyPr rtlCol="0" anchor="ctr"/>
          <a:lstStyle/>
          <a:p>
            <a:endParaRPr lang="zh-CN" altLang="en-US"/>
          </a:p>
        </p:txBody>
      </p:sp>
      <p:sp>
        <p:nvSpPr>
          <p:cNvPr id="51" name="任意多边形: 形状 50">
            <a:extLst>
              <a:ext uri="{FF2B5EF4-FFF2-40B4-BE49-F238E27FC236}">
                <a16:creationId xmlns:a16="http://schemas.microsoft.com/office/drawing/2014/main" id="{142183F1-FAEE-5E57-35A6-BE1ED22715D9}"/>
              </a:ext>
            </a:extLst>
          </p:cNvPr>
          <p:cNvSpPr/>
          <p:nvPr/>
        </p:nvSpPr>
        <p:spPr>
          <a:xfrm>
            <a:off x="3349360" y="3423368"/>
            <a:ext cx="6799318" cy="894070"/>
          </a:xfrm>
          <a:custGeom>
            <a:avLst/>
            <a:gdLst>
              <a:gd name="connsiteX0" fmla="*/ 2638237 w 2638384"/>
              <a:gd name="connsiteY0" fmla="*/ 893901 h 894070"/>
              <a:gd name="connsiteX1" fmla="*/ -147 w 2638384"/>
              <a:gd name="connsiteY1" fmla="*/ 893901 h 894070"/>
              <a:gd name="connsiteX2" fmla="*/ -147 w 2638384"/>
              <a:gd name="connsiteY2" fmla="*/ -169 h 894070"/>
              <a:gd name="connsiteX3" fmla="*/ 2638237 w 2638384"/>
              <a:gd name="connsiteY3" fmla="*/ -169 h 894070"/>
              <a:gd name="connsiteX4" fmla="*/ 52445 w 2638384"/>
              <a:gd name="connsiteY4" fmla="*/ 841309 h 894070"/>
              <a:gd name="connsiteX5" fmla="*/ 2585645 w 2638384"/>
              <a:gd name="connsiteY5" fmla="*/ 841309 h 894070"/>
              <a:gd name="connsiteX6" fmla="*/ 2585645 w 2638384"/>
              <a:gd name="connsiteY6" fmla="*/ 52423 h 894070"/>
              <a:gd name="connsiteX7" fmla="*/ 52445 w 2638384"/>
              <a:gd name="connsiteY7" fmla="*/ 52423 h 89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384" h="894070">
                <a:moveTo>
                  <a:pt x="2638237" y="893901"/>
                </a:moveTo>
                <a:lnTo>
                  <a:pt x="-147" y="893901"/>
                </a:lnTo>
                <a:lnTo>
                  <a:pt x="-147" y="-169"/>
                </a:lnTo>
                <a:lnTo>
                  <a:pt x="2638237" y="-169"/>
                </a:lnTo>
                <a:close/>
                <a:moveTo>
                  <a:pt x="52445" y="841309"/>
                </a:moveTo>
                <a:lnTo>
                  <a:pt x="2585645" y="841309"/>
                </a:lnTo>
                <a:lnTo>
                  <a:pt x="2585645" y="52423"/>
                </a:lnTo>
                <a:lnTo>
                  <a:pt x="52445" y="52423"/>
                </a:lnTo>
                <a:close/>
              </a:path>
            </a:pathLst>
          </a:custGeom>
          <a:solidFill>
            <a:schemeClr val="accent5"/>
          </a:solidFill>
          <a:ln w="9525" cap="flat">
            <a:noFill/>
            <a:prstDash val="solid"/>
            <a:miter/>
          </a:ln>
        </p:spPr>
        <p:txBody>
          <a:bodyPr rtlCol="0" anchor="ctr"/>
          <a:lstStyle/>
          <a:p>
            <a:endParaRPr lang="zh-CN" altLang="en-US"/>
          </a:p>
        </p:txBody>
      </p:sp>
      <p:sp>
        <p:nvSpPr>
          <p:cNvPr id="52" name="任意多边形: 形状 51">
            <a:extLst>
              <a:ext uri="{FF2B5EF4-FFF2-40B4-BE49-F238E27FC236}">
                <a16:creationId xmlns:a16="http://schemas.microsoft.com/office/drawing/2014/main" id="{0C6E0E76-A949-9962-A557-3CA980AFC026}"/>
              </a:ext>
            </a:extLst>
          </p:cNvPr>
          <p:cNvSpPr/>
          <p:nvPr/>
        </p:nvSpPr>
        <p:spPr>
          <a:xfrm>
            <a:off x="3444791" y="4423292"/>
            <a:ext cx="6703886" cy="894070"/>
          </a:xfrm>
          <a:custGeom>
            <a:avLst/>
            <a:gdLst>
              <a:gd name="connsiteX0" fmla="*/ 2638237 w 2638384"/>
              <a:gd name="connsiteY0" fmla="*/ 893901 h 894070"/>
              <a:gd name="connsiteX1" fmla="*/ -147 w 2638384"/>
              <a:gd name="connsiteY1" fmla="*/ 893901 h 894070"/>
              <a:gd name="connsiteX2" fmla="*/ -147 w 2638384"/>
              <a:gd name="connsiteY2" fmla="*/ -169 h 894070"/>
              <a:gd name="connsiteX3" fmla="*/ 2638237 w 2638384"/>
              <a:gd name="connsiteY3" fmla="*/ -169 h 894070"/>
            </a:gdLst>
            <a:ahLst/>
            <a:cxnLst>
              <a:cxn ang="0">
                <a:pos x="connsiteX0" y="connsiteY0"/>
              </a:cxn>
              <a:cxn ang="0">
                <a:pos x="connsiteX1" y="connsiteY1"/>
              </a:cxn>
              <a:cxn ang="0">
                <a:pos x="connsiteX2" y="connsiteY2"/>
              </a:cxn>
              <a:cxn ang="0">
                <a:pos x="connsiteX3" y="connsiteY3"/>
              </a:cxn>
            </a:cxnLst>
            <a:rect l="l" t="t" r="r" b="b"/>
            <a:pathLst>
              <a:path w="2638384" h="894070">
                <a:moveTo>
                  <a:pt x="2638237" y="893901"/>
                </a:moveTo>
                <a:lnTo>
                  <a:pt x="-147" y="893901"/>
                </a:lnTo>
                <a:lnTo>
                  <a:pt x="-147" y="-169"/>
                </a:lnTo>
                <a:lnTo>
                  <a:pt x="2638237" y="-169"/>
                </a:lnTo>
                <a:close/>
              </a:path>
            </a:pathLst>
          </a:custGeom>
          <a:solidFill>
            <a:schemeClr val="accent2"/>
          </a:solidFill>
          <a:ln w="9525" cap="flat">
            <a:noFill/>
            <a:prstDash val="solid"/>
            <a:miter/>
          </a:ln>
        </p:spPr>
        <p:txBody>
          <a:bodyPr rtlCol="0" anchor="ctr"/>
          <a:lstStyle/>
          <a:p>
            <a:endParaRPr lang="zh-CN" altLang="en-US"/>
          </a:p>
        </p:txBody>
      </p:sp>
      <p:sp>
        <p:nvSpPr>
          <p:cNvPr id="53" name="任意多边形: 形状 52">
            <a:extLst>
              <a:ext uri="{FF2B5EF4-FFF2-40B4-BE49-F238E27FC236}">
                <a16:creationId xmlns:a16="http://schemas.microsoft.com/office/drawing/2014/main" id="{0F616FEB-CA96-F3B5-D130-08A33FD6115C}"/>
              </a:ext>
            </a:extLst>
          </p:cNvPr>
          <p:cNvSpPr/>
          <p:nvPr/>
        </p:nvSpPr>
        <p:spPr>
          <a:xfrm>
            <a:off x="3573972" y="4677416"/>
            <a:ext cx="374080" cy="374080"/>
          </a:xfrm>
          <a:custGeom>
            <a:avLst/>
            <a:gdLst>
              <a:gd name="connsiteX0" fmla="*/ 374080 w 374080"/>
              <a:gd name="connsiteY0" fmla="*/ 187040 h 374080"/>
              <a:gd name="connsiteX1" fmla="*/ 187040 w 374080"/>
              <a:gd name="connsiteY1" fmla="*/ 374080 h 374080"/>
              <a:gd name="connsiteX2" fmla="*/ 0 w 374080"/>
              <a:gd name="connsiteY2" fmla="*/ 187040 h 374080"/>
              <a:gd name="connsiteX3" fmla="*/ 187040 w 374080"/>
              <a:gd name="connsiteY3" fmla="*/ 0 h 374080"/>
              <a:gd name="connsiteX4" fmla="*/ 374080 w 374080"/>
              <a:gd name="connsiteY4" fmla="*/ 187040 h 374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80" h="374080">
                <a:moveTo>
                  <a:pt x="374080" y="187040"/>
                </a:moveTo>
                <a:cubicBezTo>
                  <a:pt x="374080" y="290340"/>
                  <a:pt x="290340" y="374080"/>
                  <a:pt x="187040" y="374080"/>
                </a:cubicBezTo>
                <a:cubicBezTo>
                  <a:pt x="83741" y="374080"/>
                  <a:pt x="0" y="290340"/>
                  <a:pt x="0" y="187040"/>
                </a:cubicBezTo>
                <a:cubicBezTo>
                  <a:pt x="0" y="83741"/>
                  <a:pt x="83741" y="0"/>
                  <a:pt x="187040" y="0"/>
                </a:cubicBezTo>
                <a:cubicBezTo>
                  <a:pt x="290340" y="0"/>
                  <a:pt x="374080" y="83741"/>
                  <a:pt x="374080" y="187040"/>
                </a:cubicBezTo>
                <a:close/>
              </a:path>
            </a:pathLst>
          </a:custGeom>
          <a:solidFill>
            <a:schemeClr val="accent1"/>
          </a:solidFill>
          <a:ln w="9525" cap="flat">
            <a:noFill/>
            <a:prstDash val="solid"/>
            <a:miter/>
          </a:ln>
        </p:spPr>
        <p:txBody>
          <a:bodyPr rtlCol="0" anchor="ctr"/>
          <a:lstStyle/>
          <a:p>
            <a:endParaRPr lang="zh-CN" altLang="en-US"/>
          </a:p>
        </p:txBody>
      </p:sp>
      <p:sp>
        <p:nvSpPr>
          <p:cNvPr id="54" name="任意多边形: 形状 53">
            <a:extLst>
              <a:ext uri="{FF2B5EF4-FFF2-40B4-BE49-F238E27FC236}">
                <a16:creationId xmlns:a16="http://schemas.microsoft.com/office/drawing/2014/main" id="{867A23CD-684E-1A74-F87D-54ACF9A136D1}"/>
              </a:ext>
            </a:extLst>
          </p:cNvPr>
          <p:cNvSpPr/>
          <p:nvPr/>
        </p:nvSpPr>
        <p:spPr>
          <a:xfrm>
            <a:off x="3349360" y="4423292"/>
            <a:ext cx="6799318" cy="894070"/>
          </a:xfrm>
          <a:custGeom>
            <a:avLst/>
            <a:gdLst>
              <a:gd name="connsiteX0" fmla="*/ 2638237 w 2638384"/>
              <a:gd name="connsiteY0" fmla="*/ 893901 h 894070"/>
              <a:gd name="connsiteX1" fmla="*/ -147 w 2638384"/>
              <a:gd name="connsiteY1" fmla="*/ 893901 h 894070"/>
              <a:gd name="connsiteX2" fmla="*/ -147 w 2638384"/>
              <a:gd name="connsiteY2" fmla="*/ -169 h 894070"/>
              <a:gd name="connsiteX3" fmla="*/ 2638237 w 2638384"/>
              <a:gd name="connsiteY3" fmla="*/ -169 h 894070"/>
              <a:gd name="connsiteX4" fmla="*/ 52445 w 2638384"/>
              <a:gd name="connsiteY4" fmla="*/ 841309 h 894070"/>
              <a:gd name="connsiteX5" fmla="*/ 2585645 w 2638384"/>
              <a:gd name="connsiteY5" fmla="*/ 841309 h 894070"/>
              <a:gd name="connsiteX6" fmla="*/ 2585645 w 2638384"/>
              <a:gd name="connsiteY6" fmla="*/ 52423 h 894070"/>
              <a:gd name="connsiteX7" fmla="*/ 52445 w 2638384"/>
              <a:gd name="connsiteY7" fmla="*/ 52423 h 89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384" h="894070">
                <a:moveTo>
                  <a:pt x="2638237" y="893901"/>
                </a:moveTo>
                <a:lnTo>
                  <a:pt x="-147" y="893901"/>
                </a:lnTo>
                <a:lnTo>
                  <a:pt x="-147" y="-169"/>
                </a:lnTo>
                <a:lnTo>
                  <a:pt x="2638237" y="-169"/>
                </a:lnTo>
                <a:close/>
                <a:moveTo>
                  <a:pt x="52445" y="841309"/>
                </a:moveTo>
                <a:lnTo>
                  <a:pt x="2585645" y="841309"/>
                </a:lnTo>
                <a:lnTo>
                  <a:pt x="2585645" y="52423"/>
                </a:lnTo>
                <a:lnTo>
                  <a:pt x="52445" y="52423"/>
                </a:lnTo>
                <a:close/>
              </a:path>
            </a:pathLst>
          </a:custGeom>
          <a:solidFill>
            <a:schemeClr val="accent5"/>
          </a:solidFill>
          <a:ln w="9525" cap="flat">
            <a:noFill/>
            <a:prstDash val="solid"/>
            <a:miter/>
          </a:ln>
        </p:spPr>
        <p:txBody>
          <a:bodyPr rtlCol="0" anchor="ctr"/>
          <a:lstStyle/>
          <a:p>
            <a:endParaRPr lang="zh-CN" altLang="en-US"/>
          </a:p>
        </p:txBody>
      </p:sp>
      <p:sp>
        <p:nvSpPr>
          <p:cNvPr id="55" name="文本框 54">
            <a:extLst>
              <a:ext uri="{FF2B5EF4-FFF2-40B4-BE49-F238E27FC236}">
                <a16:creationId xmlns:a16="http://schemas.microsoft.com/office/drawing/2014/main" id="{F1EEA45A-11A3-53F1-FA19-0B19A6E9D9C5}"/>
              </a:ext>
            </a:extLst>
          </p:cNvPr>
          <p:cNvSpPr txBox="1"/>
          <p:nvPr/>
        </p:nvSpPr>
        <p:spPr>
          <a:xfrm>
            <a:off x="4043483" y="1555766"/>
            <a:ext cx="4745133" cy="838200"/>
          </a:xfrm>
          <a:prstGeom prst="rect">
            <a:avLst/>
          </a:prstGeom>
          <a:noFill/>
        </p:spPr>
        <p:txBody>
          <a:bodyPr wrap="none" lIns="0" tIns="0" rIns="0" bIns="0" rtlCol="0">
            <a:noAutofit/>
          </a:bodyPr>
          <a:lstStyle/>
          <a:p>
            <a:pPr algn="l">
              <a:lnSpc>
                <a:spcPct val="120000"/>
              </a:lnSpc>
            </a:pPr>
            <a:r>
              <a:rPr lang="zh-CN" altLang="en-US" dirty="0">
                <a:latin typeface="+mn-ea"/>
              </a:rPr>
              <a:t>政治原因</a:t>
            </a:r>
            <a:endParaRPr lang="en-US" altLang="zh-CN" dirty="0">
              <a:latin typeface="+mn-ea"/>
            </a:endParaRPr>
          </a:p>
          <a:p>
            <a:pPr algn="l">
              <a:lnSpc>
                <a:spcPct val="120000"/>
              </a:lnSpc>
            </a:pPr>
            <a:r>
              <a:rPr lang="zh-CN" altLang="en-US" sz="1400" dirty="0">
                <a:latin typeface="+mn-ea"/>
              </a:rPr>
              <a:t>国家政策和产证政策的加持，明确数字智能产业为国家战略</a:t>
            </a:r>
          </a:p>
        </p:txBody>
      </p:sp>
      <p:sp>
        <p:nvSpPr>
          <p:cNvPr id="56" name="文本框 55">
            <a:extLst>
              <a:ext uri="{FF2B5EF4-FFF2-40B4-BE49-F238E27FC236}">
                <a16:creationId xmlns:a16="http://schemas.microsoft.com/office/drawing/2014/main" id="{87716C73-B88C-30A6-9379-177329E6F624}"/>
              </a:ext>
            </a:extLst>
          </p:cNvPr>
          <p:cNvSpPr txBox="1"/>
          <p:nvPr/>
        </p:nvSpPr>
        <p:spPr>
          <a:xfrm>
            <a:off x="4043483" y="2541929"/>
            <a:ext cx="4745133" cy="838200"/>
          </a:xfrm>
          <a:prstGeom prst="rect">
            <a:avLst/>
          </a:prstGeom>
          <a:noFill/>
        </p:spPr>
        <p:txBody>
          <a:bodyPr wrap="none" lIns="0" tIns="0" rIns="0" bIns="0" rtlCol="0">
            <a:noAutofit/>
          </a:bodyPr>
          <a:lstStyle/>
          <a:p>
            <a:pPr algn="l">
              <a:lnSpc>
                <a:spcPct val="120000"/>
              </a:lnSpc>
            </a:pPr>
            <a:r>
              <a:rPr lang="zh-CN" altLang="en-US" dirty="0">
                <a:latin typeface="+mn-ea"/>
              </a:rPr>
              <a:t>社会原因</a:t>
            </a:r>
            <a:endParaRPr lang="en-US" altLang="zh-CN" dirty="0">
              <a:latin typeface="+mn-ea"/>
            </a:endParaRPr>
          </a:p>
          <a:p>
            <a:pPr algn="l">
              <a:lnSpc>
                <a:spcPct val="120000"/>
              </a:lnSpc>
            </a:pPr>
            <a:r>
              <a:rPr lang="zh-CN" altLang="en-US" sz="1400" dirty="0">
                <a:latin typeface="+mn-ea"/>
              </a:rPr>
              <a:t>万物互联网时代和疫情线上办公需求，加速了企业对数字化转型</a:t>
            </a:r>
          </a:p>
        </p:txBody>
      </p:sp>
      <p:sp>
        <p:nvSpPr>
          <p:cNvPr id="57" name="文本框 56">
            <a:extLst>
              <a:ext uri="{FF2B5EF4-FFF2-40B4-BE49-F238E27FC236}">
                <a16:creationId xmlns:a16="http://schemas.microsoft.com/office/drawing/2014/main" id="{E0930201-05C7-8CC2-E1DC-07D0020315EF}"/>
              </a:ext>
            </a:extLst>
          </p:cNvPr>
          <p:cNvSpPr txBox="1"/>
          <p:nvPr/>
        </p:nvSpPr>
        <p:spPr>
          <a:xfrm>
            <a:off x="4043483" y="3528092"/>
            <a:ext cx="4745133" cy="838200"/>
          </a:xfrm>
          <a:prstGeom prst="rect">
            <a:avLst/>
          </a:prstGeom>
          <a:noFill/>
        </p:spPr>
        <p:txBody>
          <a:bodyPr wrap="none" lIns="0" tIns="0" rIns="0" bIns="0" rtlCol="0">
            <a:noAutofit/>
          </a:bodyPr>
          <a:lstStyle/>
          <a:p>
            <a:pPr algn="l">
              <a:lnSpc>
                <a:spcPct val="120000"/>
              </a:lnSpc>
            </a:pPr>
            <a:r>
              <a:rPr lang="zh-CN" altLang="en-US" dirty="0">
                <a:latin typeface="+mn-ea"/>
              </a:rPr>
              <a:t>经济原因</a:t>
            </a:r>
            <a:endParaRPr lang="en-US" altLang="zh-CN" dirty="0">
              <a:latin typeface="+mn-ea"/>
            </a:endParaRPr>
          </a:p>
          <a:p>
            <a:pPr algn="l">
              <a:lnSpc>
                <a:spcPct val="120000"/>
              </a:lnSpc>
            </a:pPr>
            <a:r>
              <a:rPr lang="zh-CN" altLang="en-US" sz="1400" dirty="0">
                <a:latin typeface="+mn-ea"/>
              </a:rPr>
              <a:t>数字经济成为国内经济增长的重要推力，数字化规模产业占比较大</a:t>
            </a:r>
          </a:p>
        </p:txBody>
      </p:sp>
      <p:sp>
        <p:nvSpPr>
          <p:cNvPr id="58" name="文本框 57">
            <a:extLst>
              <a:ext uri="{FF2B5EF4-FFF2-40B4-BE49-F238E27FC236}">
                <a16:creationId xmlns:a16="http://schemas.microsoft.com/office/drawing/2014/main" id="{E3A509EC-9FAE-D67F-7EBF-CE648C8BD29F}"/>
              </a:ext>
            </a:extLst>
          </p:cNvPr>
          <p:cNvSpPr txBox="1"/>
          <p:nvPr/>
        </p:nvSpPr>
        <p:spPr>
          <a:xfrm>
            <a:off x="4043483" y="4514255"/>
            <a:ext cx="4745133" cy="838200"/>
          </a:xfrm>
          <a:prstGeom prst="rect">
            <a:avLst/>
          </a:prstGeom>
          <a:noFill/>
        </p:spPr>
        <p:txBody>
          <a:bodyPr wrap="none" lIns="0" tIns="0" rIns="0" bIns="0" rtlCol="0">
            <a:noAutofit/>
          </a:bodyPr>
          <a:lstStyle/>
          <a:p>
            <a:pPr algn="l">
              <a:lnSpc>
                <a:spcPct val="120000"/>
              </a:lnSpc>
            </a:pPr>
            <a:r>
              <a:rPr lang="zh-CN" altLang="en-US" dirty="0">
                <a:latin typeface="+mn-ea"/>
              </a:rPr>
              <a:t>科技原因</a:t>
            </a:r>
            <a:endParaRPr lang="en-US" altLang="zh-CN" dirty="0">
              <a:latin typeface="+mn-ea"/>
            </a:endParaRPr>
          </a:p>
          <a:p>
            <a:pPr algn="l">
              <a:lnSpc>
                <a:spcPct val="120000"/>
              </a:lnSpc>
            </a:pPr>
            <a:r>
              <a:rPr lang="zh-CN" altLang="en-US" sz="1400" dirty="0">
                <a:latin typeface="+mn-ea"/>
              </a:rPr>
              <a:t>现代化信息技术和高科技基建建设为企业数字化提供有效保障和支持</a:t>
            </a:r>
          </a:p>
        </p:txBody>
      </p:sp>
      <p:sp>
        <p:nvSpPr>
          <p:cNvPr id="59" name="文本框 58">
            <a:extLst>
              <a:ext uri="{FF2B5EF4-FFF2-40B4-BE49-F238E27FC236}">
                <a16:creationId xmlns:a16="http://schemas.microsoft.com/office/drawing/2014/main" id="{99A24663-40CB-597F-6FC3-061DB29F0CEF}"/>
              </a:ext>
            </a:extLst>
          </p:cNvPr>
          <p:cNvSpPr txBox="1"/>
          <p:nvPr/>
        </p:nvSpPr>
        <p:spPr>
          <a:xfrm>
            <a:off x="1741466" y="383223"/>
            <a:ext cx="4048125" cy="381000"/>
          </a:xfrm>
          <a:prstGeom prst="rect">
            <a:avLst/>
          </a:prstGeom>
          <a:noFill/>
        </p:spPr>
        <p:txBody>
          <a:bodyPr wrap="none" lIns="0" tIns="0" rIns="0" bIns="0" rtlCol="0">
            <a:noAutofit/>
          </a:bodyPr>
          <a:lstStyle/>
          <a:p>
            <a:pPr algn="l">
              <a:lnSpc>
                <a:spcPct val="120000"/>
              </a:lnSpc>
            </a:pPr>
            <a:r>
              <a:rPr lang="zh-CN" altLang="en-US" sz="2400" dirty="0">
                <a:latin typeface="+mj-ea"/>
                <a:ea typeface="+mj-ea"/>
              </a:rPr>
              <a:t>企业数字化转型驱动原因</a:t>
            </a:r>
          </a:p>
        </p:txBody>
      </p:sp>
    </p:spTree>
    <p:extLst>
      <p:ext uri="{BB962C8B-B14F-4D97-AF65-F5344CB8AC3E}">
        <p14:creationId xmlns:p14="http://schemas.microsoft.com/office/powerpoint/2010/main" val="3256610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2D538C0-7796-D1FA-2D96-9910BCB4D976}"/>
              </a:ext>
            </a:extLst>
          </p:cNvPr>
          <p:cNvSpPr txBox="1"/>
          <p:nvPr/>
        </p:nvSpPr>
        <p:spPr>
          <a:xfrm>
            <a:off x="4614368" y="1451778"/>
            <a:ext cx="2133600" cy="380011"/>
          </a:xfrm>
          <a:prstGeom prst="rect">
            <a:avLst/>
          </a:prstGeom>
          <a:noFill/>
        </p:spPr>
        <p:txBody>
          <a:bodyPr wrap="none" lIns="0" tIns="0" rIns="0" bIns="0" rtlCol="0">
            <a:noAutofit/>
          </a:bodyPr>
          <a:lstStyle/>
          <a:p>
            <a:pPr algn="l">
              <a:lnSpc>
                <a:spcPct val="120000"/>
              </a:lnSpc>
            </a:pPr>
            <a:r>
              <a:rPr lang="zh-CN" altLang="en-US" sz="2400" b="1" dirty="0">
                <a:solidFill>
                  <a:schemeClr val="tx1">
                    <a:alpha val="20000"/>
                  </a:schemeClr>
                </a:solidFill>
                <a:latin typeface="+mj-ea"/>
                <a:ea typeface="+mj-ea"/>
              </a:rPr>
              <a:t>企业数字化概念</a:t>
            </a:r>
          </a:p>
        </p:txBody>
      </p:sp>
      <p:sp>
        <p:nvSpPr>
          <p:cNvPr id="3" name="文本框 2">
            <a:extLst>
              <a:ext uri="{FF2B5EF4-FFF2-40B4-BE49-F238E27FC236}">
                <a16:creationId xmlns:a16="http://schemas.microsoft.com/office/drawing/2014/main" id="{668B2CE9-32D7-5788-265C-2653BAA1855F}"/>
              </a:ext>
            </a:extLst>
          </p:cNvPr>
          <p:cNvSpPr txBox="1"/>
          <p:nvPr/>
        </p:nvSpPr>
        <p:spPr>
          <a:xfrm>
            <a:off x="4614368" y="2937728"/>
            <a:ext cx="2133600" cy="380011"/>
          </a:xfrm>
          <a:prstGeom prst="rect">
            <a:avLst/>
          </a:prstGeom>
          <a:noFill/>
        </p:spPr>
        <p:txBody>
          <a:bodyPr wrap="none" lIns="0" tIns="0" rIns="0" bIns="0" rtlCol="0">
            <a:noAutofit/>
          </a:bodyPr>
          <a:lstStyle/>
          <a:p>
            <a:pPr algn="l">
              <a:lnSpc>
                <a:spcPct val="120000"/>
              </a:lnSpc>
            </a:pPr>
            <a:r>
              <a:rPr lang="zh-CN" altLang="en-US" sz="3600" b="1" dirty="0">
                <a:latin typeface="+mj-ea"/>
                <a:ea typeface="+mj-ea"/>
              </a:rPr>
              <a:t>企业数字化现状</a:t>
            </a:r>
          </a:p>
        </p:txBody>
      </p:sp>
      <p:sp>
        <p:nvSpPr>
          <p:cNvPr id="4" name="文本框 3">
            <a:extLst>
              <a:ext uri="{FF2B5EF4-FFF2-40B4-BE49-F238E27FC236}">
                <a16:creationId xmlns:a16="http://schemas.microsoft.com/office/drawing/2014/main" id="{ED7E8A45-1A18-4548-010D-452C3A661DC7}"/>
              </a:ext>
            </a:extLst>
          </p:cNvPr>
          <p:cNvSpPr txBox="1"/>
          <p:nvPr/>
        </p:nvSpPr>
        <p:spPr>
          <a:xfrm>
            <a:off x="4614368" y="4626275"/>
            <a:ext cx="2133600" cy="380011"/>
          </a:xfrm>
          <a:prstGeom prst="rect">
            <a:avLst/>
          </a:prstGeom>
          <a:noFill/>
        </p:spPr>
        <p:txBody>
          <a:bodyPr wrap="none" lIns="0" tIns="0" rIns="0" bIns="0" rtlCol="0">
            <a:noAutofit/>
          </a:bodyPr>
          <a:lstStyle/>
          <a:p>
            <a:pPr algn="l">
              <a:lnSpc>
                <a:spcPct val="120000"/>
              </a:lnSpc>
            </a:pPr>
            <a:r>
              <a:rPr lang="zh-CN" altLang="en-US" sz="2400" b="1" dirty="0">
                <a:solidFill>
                  <a:schemeClr val="tx1">
                    <a:alpha val="20000"/>
                  </a:schemeClr>
                </a:solidFill>
                <a:latin typeface="+mj-ea"/>
                <a:ea typeface="+mj-ea"/>
              </a:rPr>
              <a:t>低代码引进价值与发展</a:t>
            </a:r>
          </a:p>
        </p:txBody>
      </p:sp>
      <p:sp>
        <p:nvSpPr>
          <p:cNvPr id="5" name="文本框 4">
            <a:extLst>
              <a:ext uri="{FF2B5EF4-FFF2-40B4-BE49-F238E27FC236}">
                <a16:creationId xmlns:a16="http://schemas.microsoft.com/office/drawing/2014/main" id="{C6BA0581-A7BD-46C5-733C-E20A9F8B2994}"/>
              </a:ext>
            </a:extLst>
          </p:cNvPr>
          <p:cNvSpPr txBox="1"/>
          <p:nvPr/>
        </p:nvSpPr>
        <p:spPr>
          <a:xfrm>
            <a:off x="3608775" y="1245423"/>
            <a:ext cx="337508" cy="707865"/>
          </a:xfrm>
          <a:prstGeom prst="rect">
            <a:avLst/>
          </a:prstGeom>
          <a:noFill/>
        </p:spPr>
        <p:txBody>
          <a:bodyPr wrap="none" lIns="0" tIns="0" rIns="0" bIns="0" rtlCol="0">
            <a:noAutofit/>
          </a:bodyPr>
          <a:lstStyle/>
          <a:p>
            <a:pPr algn="l">
              <a:lnSpc>
                <a:spcPct val="120000"/>
              </a:lnSpc>
            </a:pPr>
            <a:r>
              <a:rPr lang="en-US" altLang="zh-CN" sz="4400" b="1" dirty="0">
                <a:solidFill>
                  <a:schemeClr val="bg2">
                    <a:alpha val="50000"/>
                  </a:schemeClr>
                </a:solidFill>
                <a:latin typeface="+mj-lt"/>
              </a:rPr>
              <a:t>1</a:t>
            </a:r>
            <a:endParaRPr lang="zh-CN" altLang="en-US" sz="4400" b="1" dirty="0">
              <a:solidFill>
                <a:schemeClr val="bg2">
                  <a:alpha val="50000"/>
                </a:schemeClr>
              </a:solidFill>
              <a:latin typeface="+mj-lt"/>
            </a:endParaRPr>
          </a:p>
        </p:txBody>
      </p:sp>
      <p:sp>
        <p:nvSpPr>
          <p:cNvPr id="6" name="文本框 5">
            <a:extLst>
              <a:ext uri="{FF2B5EF4-FFF2-40B4-BE49-F238E27FC236}">
                <a16:creationId xmlns:a16="http://schemas.microsoft.com/office/drawing/2014/main" id="{D58BD368-D458-89A2-44A0-38CE63F987CE}"/>
              </a:ext>
            </a:extLst>
          </p:cNvPr>
          <p:cNvSpPr txBox="1"/>
          <p:nvPr/>
        </p:nvSpPr>
        <p:spPr>
          <a:xfrm>
            <a:off x="3608800" y="2853886"/>
            <a:ext cx="337508" cy="707865"/>
          </a:xfrm>
          <a:prstGeom prst="rect">
            <a:avLst/>
          </a:prstGeom>
          <a:noFill/>
        </p:spPr>
        <p:txBody>
          <a:bodyPr wrap="none" lIns="0" tIns="0" rIns="0" bIns="0" rtlCol="0">
            <a:noAutofit/>
          </a:bodyPr>
          <a:lstStyle/>
          <a:p>
            <a:pPr algn="l">
              <a:lnSpc>
                <a:spcPct val="120000"/>
              </a:lnSpc>
            </a:pPr>
            <a:r>
              <a:rPr lang="en-US" altLang="zh-CN" sz="4400" b="1" dirty="0">
                <a:solidFill>
                  <a:schemeClr val="bg2"/>
                </a:solidFill>
                <a:latin typeface="+mj-lt"/>
              </a:rPr>
              <a:t>2</a:t>
            </a:r>
            <a:endParaRPr lang="zh-CN" altLang="en-US" sz="4400" b="1" dirty="0">
              <a:solidFill>
                <a:schemeClr val="bg2"/>
              </a:solidFill>
              <a:latin typeface="+mj-lt"/>
            </a:endParaRPr>
          </a:p>
        </p:txBody>
      </p:sp>
      <p:sp>
        <p:nvSpPr>
          <p:cNvPr id="7" name="文本框 6">
            <a:extLst>
              <a:ext uri="{FF2B5EF4-FFF2-40B4-BE49-F238E27FC236}">
                <a16:creationId xmlns:a16="http://schemas.microsoft.com/office/drawing/2014/main" id="{D9BDB210-16A6-9749-C057-B3AF66CE54EF}"/>
              </a:ext>
            </a:extLst>
          </p:cNvPr>
          <p:cNvSpPr txBox="1"/>
          <p:nvPr/>
        </p:nvSpPr>
        <p:spPr>
          <a:xfrm>
            <a:off x="3604985" y="4462349"/>
            <a:ext cx="337508" cy="707865"/>
          </a:xfrm>
          <a:prstGeom prst="rect">
            <a:avLst/>
          </a:prstGeom>
          <a:noFill/>
        </p:spPr>
        <p:txBody>
          <a:bodyPr wrap="none" lIns="0" tIns="0" rIns="0" bIns="0" rtlCol="0">
            <a:noAutofit/>
          </a:bodyPr>
          <a:lstStyle/>
          <a:p>
            <a:pPr algn="l">
              <a:lnSpc>
                <a:spcPct val="120000"/>
              </a:lnSpc>
            </a:pPr>
            <a:r>
              <a:rPr lang="en-US" altLang="zh-CN" sz="4400" b="1" dirty="0">
                <a:solidFill>
                  <a:schemeClr val="bg2">
                    <a:alpha val="50000"/>
                  </a:schemeClr>
                </a:solidFill>
                <a:latin typeface="+mj-lt"/>
              </a:rPr>
              <a:t>3</a:t>
            </a:r>
            <a:endParaRPr lang="zh-CN" altLang="en-US" sz="4400" b="1" dirty="0">
              <a:solidFill>
                <a:schemeClr val="bg2">
                  <a:alpha val="50000"/>
                </a:schemeClr>
              </a:solidFill>
              <a:latin typeface="+mj-lt"/>
            </a:endParaRPr>
          </a:p>
        </p:txBody>
      </p:sp>
    </p:spTree>
    <p:extLst>
      <p:ext uri="{BB962C8B-B14F-4D97-AF65-F5344CB8AC3E}">
        <p14:creationId xmlns:p14="http://schemas.microsoft.com/office/powerpoint/2010/main" val="2030861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a:extLst>
              <a:ext uri="{FF2B5EF4-FFF2-40B4-BE49-F238E27FC236}">
                <a16:creationId xmlns:a16="http://schemas.microsoft.com/office/drawing/2014/main" id="{5C0886D5-DAC1-D0E6-B3E2-46557EC325BE}"/>
              </a:ext>
            </a:extLst>
          </p:cNvPr>
          <p:cNvGraphicFramePr/>
          <p:nvPr>
            <p:extLst>
              <p:ext uri="{D42A27DB-BD31-4B8C-83A1-F6EECF244321}">
                <p14:modId xmlns:p14="http://schemas.microsoft.com/office/powerpoint/2010/main" val="352051218"/>
              </p:ext>
            </p:extLst>
          </p:nvPr>
        </p:nvGraphicFramePr>
        <p:xfrm>
          <a:off x="-603250" y="104351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7" name="文本框 6">
            <a:extLst>
              <a:ext uri="{FF2B5EF4-FFF2-40B4-BE49-F238E27FC236}">
                <a16:creationId xmlns:a16="http://schemas.microsoft.com/office/drawing/2014/main" id="{48F047AE-BED7-EFD8-137D-C8D07CDE1B0A}"/>
              </a:ext>
            </a:extLst>
          </p:cNvPr>
          <p:cNvSpPr txBox="1"/>
          <p:nvPr/>
        </p:nvSpPr>
        <p:spPr>
          <a:xfrm>
            <a:off x="658812" y="6280414"/>
            <a:ext cx="2657701" cy="363537"/>
          </a:xfrm>
          <a:prstGeom prst="rect">
            <a:avLst/>
          </a:prstGeom>
          <a:noFill/>
        </p:spPr>
        <p:txBody>
          <a:bodyPr wrap="none" lIns="0" tIns="0" rIns="0" bIns="0" rtlCol="0">
            <a:noAutofit/>
          </a:bodyPr>
          <a:lstStyle/>
          <a:p>
            <a:pPr algn="l">
              <a:lnSpc>
                <a:spcPct val="120000"/>
              </a:lnSpc>
            </a:pPr>
            <a:r>
              <a:rPr lang="zh-CN" altLang="en-US" sz="1050" dirty="0">
                <a:latin typeface="+mn-ea"/>
              </a:rPr>
              <a:t>资料来源：洞见研报，具体数据为虚拟数据</a:t>
            </a:r>
          </a:p>
        </p:txBody>
      </p:sp>
      <p:sp>
        <p:nvSpPr>
          <p:cNvPr id="8" name="矩形: 剪去对角 7">
            <a:extLst>
              <a:ext uri="{FF2B5EF4-FFF2-40B4-BE49-F238E27FC236}">
                <a16:creationId xmlns:a16="http://schemas.microsoft.com/office/drawing/2014/main" id="{78C8AEAD-3C6A-C03B-1F99-BB9125B6DF09}"/>
              </a:ext>
            </a:extLst>
          </p:cNvPr>
          <p:cNvSpPr/>
          <p:nvPr/>
        </p:nvSpPr>
        <p:spPr>
          <a:xfrm>
            <a:off x="6516913" y="1596887"/>
            <a:ext cx="5125121" cy="927652"/>
          </a:xfrm>
          <a:prstGeom prst="snip2DiagRect">
            <a:avLst>
              <a:gd name="adj1" fmla="val 0"/>
              <a:gd name="adj2" fmla="val 13810"/>
            </a:avLst>
          </a:prstGeom>
          <a:solidFill>
            <a:schemeClr val="accent6"/>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剪去对角 8">
            <a:extLst>
              <a:ext uri="{FF2B5EF4-FFF2-40B4-BE49-F238E27FC236}">
                <a16:creationId xmlns:a16="http://schemas.microsoft.com/office/drawing/2014/main" id="{E5E30B4B-93FF-A754-92A8-4A0D5B188E65}"/>
              </a:ext>
            </a:extLst>
          </p:cNvPr>
          <p:cNvSpPr/>
          <p:nvPr/>
        </p:nvSpPr>
        <p:spPr>
          <a:xfrm>
            <a:off x="6516913" y="3241859"/>
            <a:ext cx="5125121" cy="927652"/>
          </a:xfrm>
          <a:prstGeom prst="snip2DiagRect">
            <a:avLst>
              <a:gd name="adj1" fmla="val 0"/>
              <a:gd name="adj2" fmla="val 13810"/>
            </a:avLst>
          </a:prstGeom>
          <a:solidFill>
            <a:schemeClr val="accent6"/>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剪去对角 9">
            <a:extLst>
              <a:ext uri="{FF2B5EF4-FFF2-40B4-BE49-F238E27FC236}">
                <a16:creationId xmlns:a16="http://schemas.microsoft.com/office/drawing/2014/main" id="{D6FE9276-37DE-EF5C-3128-F371CEA83D32}"/>
              </a:ext>
            </a:extLst>
          </p:cNvPr>
          <p:cNvSpPr/>
          <p:nvPr/>
        </p:nvSpPr>
        <p:spPr>
          <a:xfrm>
            <a:off x="6516913" y="4886832"/>
            <a:ext cx="5125121" cy="927652"/>
          </a:xfrm>
          <a:prstGeom prst="snip2DiagRect">
            <a:avLst>
              <a:gd name="adj1" fmla="val 0"/>
              <a:gd name="adj2" fmla="val 13810"/>
            </a:avLst>
          </a:prstGeom>
          <a:solidFill>
            <a:schemeClr val="accent6"/>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形 13" descr="办公室职员">
            <a:extLst>
              <a:ext uri="{FF2B5EF4-FFF2-40B4-BE49-F238E27FC236}">
                <a16:creationId xmlns:a16="http://schemas.microsoft.com/office/drawing/2014/main" id="{ACC52355-21A7-0719-F237-EE0D648BD9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65206" y="1511598"/>
            <a:ext cx="1082561" cy="1082561"/>
          </a:xfrm>
          <a:prstGeom prst="rect">
            <a:avLst/>
          </a:prstGeom>
        </p:spPr>
      </p:pic>
      <p:sp>
        <p:nvSpPr>
          <p:cNvPr id="12" name="文本框 11">
            <a:extLst>
              <a:ext uri="{FF2B5EF4-FFF2-40B4-BE49-F238E27FC236}">
                <a16:creationId xmlns:a16="http://schemas.microsoft.com/office/drawing/2014/main" id="{117F7B53-C203-1213-D888-9C841EE6A982}"/>
              </a:ext>
            </a:extLst>
          </p:cNvPr>
          <p:cNvSpPr txBox="1"/>
          <p:nvPr/>
        </p:nvSpPr>
        <p:spPr>
          <a:xfrm>
            <a:off x="6788449" y="1900168"/>
            <a:ext cx="537028" cy="348343"/>
          </a:xfrm>
          <a:prstGeom prst="rect">
            <a:avLst/>
          </a:prstGeom>
          <a:noFill/>
        </p:spPr>
        <p:txBody>
          <a:bodyPr wrap="none" lIns="0" tIns="0" rIns="0" bIns="0" rtlCol="0">
            <a:noAutofit/>
          </a:bodyPr>
          <a:lstStyle/>
          <a:p>
            <a:pPr algn="l">
              <a:lnSpc>
                <a:spcPct val="120000"/>
              </a:lnSpc>
            </a:pPr>
            <a:r>
              <a:rPr lang="zh-CN" altLang="en-US" dirty="0">
                <a:latin typeface="+mn-ea"/>
              </a:rPr>
              <a:t>政府</a:t>
            </a:r>
          </a:p>
        </p:txBody>
      </p:sp>
      <p:pic>
        <p:nvPicPr>
          <p:cNvPr id="16" name="图形 15" descr="程序员">
            <a:extLst>
              <a:ext uri="{FF2B5EF4-FFF2-40B4-BE49-F238E27FC236}">
                <a16:creationId xmlns:a16="http://schemas.microsoft.com/office/drawing/2014/main" id="{3D199AA6-6568-4DFF-6517-6A1D395EE4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9286" y="4817211"/>
            <a:ext cx="914400" cy="914400"/>
          </a:xfrm>
          <a:prstGeom prst="rect">
            <a:avLst/>
          </a:prstGeom>
        </p:spPr>
      </p:pic>
      <p:pic>
        <p:nvPicPr>
          <p:cNvPr id="18" name="图形 17" descr="士兵">
            <a:extLst>
              <a:ext uri="{FF2B5EF4-FFF2-40B4-BE49-F238E27FC236}">
                <a16:creationId xmlns:a16="http://schemas.microsoft.com/office/drawing/2014/main" id="{134F0566-AF7F-9112-6C95-2C8F22DC68E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9286" y="3311479"/>
            <a:ext cx="914400" cy="914400"/>
          </a:xfrm>
          <a:prstGeom prst="rect">
            <a:avLst/>
          </a:prstGeom>
        </p:spPr>
      </p:pic>
      <p:sp>
        <p:nvSpPr>
          <p:cNvPr id="19" name="文本框 18">
            <a:extLst>
              <a:ext uri="{FF2B5EF4-FFF2-40B4-BE49-F238E27FC236}">
                <a16:creationId xmlns:a16="http://schemas.microsoft.com/office/drawing/2014/main" id="{D9FFC546-B5B7-B277-C674-083D338D1FEF}"/>
              </a:ext>
            </a:extLst>
          </p:cNvPr>
          <p:cNvSpPr txBox="1"/>
          <p:nvPr/>
        </p:nvSpPr>
        <p:spPr>
          <a:xfrm>
            <a:off x="6788449" y="3567592"/>
            <a:ext cx="537028" cy="348343"/>
          </a:xfrm>
          <a:prstGeom prst="rect">
            <a:avLst/>
          </a:prstGeom>
          <a:noFill/>
        </p:spPr>
        <p:txBody>
          <a:bodyPr wrap="none" lIns="0" tIns="0" rIns="0" bIns="0" rtlCol="0">
            <a:noAutofit/>
          </a:bodyPr>
          <a:lstStyle/>
          <a:p>
            <a:pPr algn="l">
              <a:lnSpc>
                <a:spcPct val="120000"/>
              </a:lnSpc>
            </a:pPr>
            <a:r>
              <a:rPr lang="zh-CN" altLang="en-US" dirty="0">
                <a:latin typeface="+mn-ea"/>
              </a:rPr>
              <a:t>国企</a:t>
            </a:r>
          </a:p>
        </p:txBody>
      </p:sp>
      <p:sp>
        <p:nvSpPr>
          <p:cNvPr id="20" name="文本框 19">
            <a:extLst>
              <a:ext uri="{FF2B5EF4-FFF2-40B4-BE49-F238E27FC236}">
                <a16:creationId xmlns:a16="http://schemas.microsoft.com/office/drawing/2014/main" id="{8D488E9A-8CF4-0961-7011-B289B07A150C}"/>
              </a:ext>
            </a:extLst>
          </p:cNvPr>
          <p:cNvSpPr txBox="1"/>
          <p:nvPr/>
        </p:nvSpPr>
        <p:spPr>
          <a:xfrm>
            <a:off x="6788449" y="5235016"/>
            <a:ext cx="537028" cy="348343"/>
          </a:xfrm>
          <a:prstGeom prst="rect">
            <a:avLst/>
          </a:prstGeom>
          <a:noFill/>
        </p:spPr>
        <p:txBody>
          <a:bodyPr wrap="none" lIns="0" tIns="0" rIns="0" bIns="0" rtlCol="0">
            <a:noAutofit/>
          </a:bodyPr>
          <a:lstStyle/>
          <a:p>
            <a:pPr algn="l">
              <a:lnSpc>
                <a:spcPct val="120000"/>
              </a:lnSpc>
            </a:pPr>
            <a:r>
              <a:rPr lang="zh-CN" altLang="en-US" dirty="0">
                <a:latin typeface="+mn-ea"/>
              </a:rPr>
              <a:t>民企</a:t>
            </a:r>
          </a:p>
        </p:txBody>
      </p:sp>
      <p:sp>
        <p:nvSpPr>
          <p:cNvPr id="21" name="文本框 20">
            <a:extLst>
              <a:ext uri="{FF2B5EF4-FFF2-40B4-BE49-F238E27FC236}">
                <a16:creationId xmlns:a16="http://schemas.microsoft.com/office/drawing/2014/main" id="{1AA0F805-292D-C98C-95A7-A7D21BC0788D}"/>
              </a:ext>
            </a:extLst>
          </p:cNvPr>
          <p:cNvSpPr txBox="1"/>
          <p:nvPr/>
        </p:nvSpPr>
        <p:spPr>
          <a:xfrm>
            <a:off x="7497851" y="1695328"/>
            <a:ext cx="4148066" cy="914400"/>
          </a:xfrm>
          <a:prstGeom prst="rect">
            <a:avLst/>
          </a:prstGeom>
          <a:noFill/>
        </p:spPr>
        <p:txBody>
          <a:bodyPr wrap="none" lIns="0" tIns="0" rIns="0" bIns="0" rtlCol="0">
            <a:noAutofit/>
          </a:bodyPr>
          <a:lstStyle/>
          <a:p>
            <a:pPr algn="l">
              <a:lnSpc>
                <a:spcPct val="120000"/>
              </a:lnSpc>
            </a:pPr>
            <a:r>
              <a:rPr lang="zh-CN" altLang="en-US" sz="1400" dirty="0">
                <a:latin typeface="+mn-ea"/>
              </a:rPr>
              <a:t>政府在数字化转型中，更注重数据信息安全性能，由</a:t>
            </a:r>
            <a:endParaRPr lang="en-US" altLang="zh-CN" sz="1400" dirty="0">
              <a:latin typeface="+mn-ea"/>
            </a:endParaRPr>
          </a:p>
          <a:p>
            <a:pPr algn="l">
              <a:lnSpc>
                <a:spcPct val="120000"/>
              </a:lnSpc>
            </a:pPr>
            <a:r>
              <a:rPr lang="zh-CN" altLang="en-US" sz="1400" dirty="0">
                <a:latin typeface="+mn-ea"/>
              </a:rPr>
              <a:t>于许多政府信息都具有保密性，所以一般要求系统具</a:t>
            </a:r>
            <a:endParaRPr lang="en-US" altLang="zh-CN" sz="1400" dirty="0">
              <a:latin typeface="+mn-ea"/>
            </a:endParaRPr>
          </a:p>
          <a:p>
            <a:pPr algn="l">
              <a:lnSpc>
                <a:spcPct val="120000"/>
              </a:lnSpc>
            </a:pPr>
            <a:r>
              <a:rPr lang="zh-CN" altLang="en-US" sz="1400" dirty="0">
                <a:latin typeface="+mn-ea"/>
              </a:rPr>
              <a:t>有较高的安全性。</a:t>
            </a:r>
          </a:p>
        </p:txBody>
      </p:sp>
      <p:sp>
        <p:nvSpPr>
          <p:cNvPr id="24" name="文本框 23">
            <a:extLst>
              <a:ext uri="{FF2B5EF4-FFF2-40B4-BE49-F238E27FC236}">
                <a16:creationId xmlns:a16="http://schemas.microsoft.com/office/drawing/2014/main" id="{5B9A39A1-438A-18B4-0DFA-3BF5EC516360}"/>
              </a:ext>
            </a:extLst>
          </p:cNvPr>
          <p:cNvSpPr txBox="1"/>
          <p:nvPr/>
        </p:nvSpPr>
        <p:spPr>
          <a:xfrm>
            <a:off x="7497851" y="3345995"/>
            <a:ext cx="4148066" cy="914400"/>
          </a:xfrm>
          <a:prstGeom prst="rect">
            <a:avLst/>
          </a:prstGeom>
          <a:noFill/>
        </p:spPr>
        <p:txBody>
          <a:bodyPr wrap="none" lIns="0" tIns="0" rIns="0" bIns="0" rtlCol="0">
            <a:noAutofit/>
          </a:bodyPr>
          <a:lstStyle/>
          <a:p>
            <a:pPr algn="l">
              <a:lnSpc>
                <a:spcPct val="120000"/>
              </a:lnSpc>
            </a:pPr>
            <a:r>
              <a:rPr lang="zh-CN" altLang="en-US" sz="1400" dirty="0">
                <a:latin typeface="+mn-ea"/>
              </a:rPr>
              <a:t>国企在数字化转型中，更倾向于将数据存储于本地中</a:t>
            </a:r>
            <a:endParaRPr lang="en-US" altLang="zh-CN" sz="1400" dirty="0">
              <a:latin typeface="+mn-ea"/>
            </a:endParaRPr>
          </a:p>
          <a:p>
            <a:pPr algn="l">
              <a:lnSpc>
                <a:spcPct val="120000"/>
              </a:lnSpc>
            </a:pPr>
            <a:r>
              <a:rPr lang="zh-CN" altLang="en-US" sz="1400" dirty="0">
                <a:latin typeface="+mn-ea"/>
              </a:rPr>
              <a:t>而并非放于云端，这可以更好的满足国企业务多样化</a:t>
            </a:r>
            <a:endParaRPr lang="en-US" altLang="zh-CN" sz="1400" dirty="0">
              <a:latin typeface="+mn-ea"/>
            </a:endParaRPr>
          </a:p>
          <a:p>
            <a:pPr algn="l">
              <a:lnSpc>
                <a:spcPct val="120000"/>
              </a:lnSpc>
            </a:pPr>
            <a:r>
              <a:rPr lang="zh-CN" altLang="en-US" sz="1400" dirty="0">
                <a:latin typeface="+mn-ea"/>
              </a:rPr>
              <a:t>和管理精细化的需求。</a:t>
            </a:r>
          </a:p>
        </p:txBody>
      </p:sp>
      <p:sp>
        <p:nvSpPr>
          <p:cNvPr id="25" name="文本框 24">
            <a:extLst>
              <a:ext uri="{FF2B5EF4-FFF2-40B4-BE49-F238E27FC236}">
                <a16:creationId xmlns:a16="http://schemas.microsoft.com/office/drawing/2014/main" id="{5930D0C2-E281-CE63-FFCF-D8928447BB75}"/>
              </a:ext>
            </a:extLst>
          </p:cNvPr>
          <p:cNvSpPr txBox="1"/>
          <p:nvPr/>
        </p:nvSpPr>
        <p:spPr>
          <a:xfrm>
            <a:off x="7497851" y="4996662"/>
            <a:ext cx="4148066" cy="914400"/>
          </a:xfrm>
          <a:prstGeom prst="rect">
            <a:avLst/>
          </a:prstGeom>
          <a:noFill/>
        </p:spPr>
        <p:txBody>
          <a:bodyPr wrap="none" lIns="0" tIns="0" rIns="0" bIns="0" rtlCol="0">
            <a:noAutofit/>
          </a:bodyPr>
          <a:lstStyle/>
          <a:p>
            <a:pPr algn="l">
              <a:lnSpc>
                <a:spcPct val="120000"/>
              </a:lnSpc>
            </a:pPr>
            <a:r>
              <a:rPr lang="zh-CN" altLang="en-US" sz="1400" dirty="0">
                <a:latin typeface="+mn-ea"/>
              </a:rPr>
              <a:t>民企对于响应速度方面要求更强，企业人员间的沟通</a:t>
            </a:r>
            <a:endParaRPr lang="en-US" altLang="zh-CN" sz="1400" dirty="0">
              <a:latin typeface="+mn-ea"/>
            </a:endParaRPr>
          </a:p>
          <a:p>
            <a:pPr algn="l">
              <a:lnSpc>
                <a:spcPct val="120000"/>
              </a:lnSpc>
            </a:pPr>
            <a:r>
              <a:rPr lang="zh-CN" altLang="en-US" sz="1400" dirty="0">
                <a:latin typeface="+mn-ea"/>
              </a:rPr>
              <a:t>需更加即时；同时民企的运营更注重效率和成本，非</a:t>
            </a:r>
            <a:endParaRPr lang="en-US" altLang="zh-CN" sz="1400" dirty="0">
              <a:latin typeface="+mn-ea"/>
            </a:endParaRPr>
          </a:p>
          <a:p>
            <a:pPr algn="l">
              <a:lnSpc>
                <a:spcPct val="120000"/>
              </a:lnSpc>
            </a:pPr>
            <a:r>
              <a:rPr lang="zh-CN" altLang="en-US" sz="1400" dirty="0">
                <a:latin typeface="+mn-ea"/>
              </a:rPr>
              <a:t>结构化数据管理相比政府和国企的需求更大。</a:t>
            </a:r>
          </a:p>
        </p:txBody>
      </p:sp>
      <p:sp>
        <p:nvSpPr>
          <p:cNvPr id="26" name="文本框 25">
            <a:extLst>
              <a:ext uri="{FF2B5EF4-FFF2-40B4-BE49-F238E27FC236}">
                <a16:creationId xmlns:a16="http://schemas.microsoft.com/office/drawing/2014/main" id="{D7F844DD-C626-86F3-4C5A-DD5695A10B43}"/>
              </a:ext>
            </a:extLst>
          </p:cNvPr>
          <p:cNvSpPr txBox="1"/>
          <p:nvPr/>
        </p:nvSpPr>
        <p:spPr>
          <a:xfrm>
            <a:off x="1741466" y="383223"/>
            <a:ext cx="4048125" cy="381000"/>
          </a:xfrm>
          <a:prstGeom prst="rect">
            <a:avLst/>
          </a:prstGeom>
          <a:noFill/>
        </p:spPr>
        <p:txBody>
          <a:bodyPr wrap="none" lIns="0" tIns="0" rIns="0" bIns="0" rtlCol="0">
            <a:noAutofit/>
          </a:bodyPr>
          <a:lstStyle/>
          <a:p>
            <a:pPr algn="l">
              <a:lnSpc>
                <a:spcPct val="120000"/>
              </a:lnSpc>
            </a:pPr>
            <a:r>
              <a:rPr lang="zh-CN" altLang="en-US" sz="2400" dirty="0">
                <a:latin typeface="+mj-ea"/>
                <a:ea typeface="+mj-ea"/>
              </a:rPr>
              <a:t>企业数字化用户需求</a:t>
            </a:r>
          </a:p>
        </p:txBody>
      </p:sp>
    </p:spTree>
    <p:extLst>
      <p:ext uri="{BB962C8B-B14F-4D97-AF65-F5344CB8AC3E}">
        <p14:creationId xmlns:p14="http://schemas.microsoft.com/office/powerpoint/2010/main" val="1708587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7">
            <a:extLst>
              <a:ext uri="{FF2B5EF4-FFF2-40B4-BE49-F238E27FC236}">
                <a16:creationId xmlns:a16="http://schemas.microsoft.com/office/drawing/2014/main" id="{8E288FD4-5D6E-BC40-C359-62D59EC27327}"/>
              </a:ext>
            </a:extLst>
          </p:cNvPr>
          <p:cNvSpPr/>
          <p:nvPr/>
        </p:nvSpPr>
        <p:spPr>
          <a:xfrm flipH="1">
            <a:off x="2160361" y="1230940"/>
            <a:ext cx="8875186" cy="3146511"/>
          </a:xfrm>
          <a:custGeom>
            <a:avLst/>
            <a:gdLst>
              <a:gd name="connsiteX0" fmla="*/ 0 w 6175683"/>
              <a:gd name="connsiteY0" fmla="*/ 0 h 2930469"/>
              <a:gd name="connsiteX1" fmla="*/ 6175684 w 6175683"/>
              <a:gd name="connsiteY1" fmla="*/ 0 h 2930469"/>
              <a:gd name="connsiteX2" fmla="*/ 6175684 w 6175683"/>
              <a:gd name="connsiteY2" fmla="*/ 2930469 h 2930469"/>
              <a:gd name="connsiteX3" fmla="*/ 0 w 6175683"/>
              <a:gd name="connsiteY3" fmla="*/ 2930469 h 2930469"/>
            </a:gdLst>
            <a:ahLst/>
            <a:cxnLst>
              <a:cxn ang="0">
                <a:pos x="connsiteX0" y="connsiteY0"/>
              </a:cxn>
              <a:cxn ang="0">
                <a:pos x="connsiteX1" y="connsiteY1"/>
              </a:cxn>
              <a:cxn ang="0">
                <a:pos x="connsiteX2" y="connsiteY2"/>
              </a:cxn>
              <a:cxn ang="0">
                <a:pos x="connsiteX3" y="connsiteY3"/>
              </a:cxn>
            </a:cxnLst>
            <a:rect l="l" t="t" r="r" b="b"/>
            <a:pathLst>
              <a:path w="6175683" h="2930469">
                <a:moveTo>
                  <a:pt x="0" y="0"/>
                </a:moveTo>
                <a:lnTo>
                  <a:pt x="6175684" y="0"/>
                </a:lnTo>
                <a:lnTo>
                  <a:pt x="6175684" y="2930469"/>
                </a:lnTo>
                <a:lnTo>
                  <a:pt x="0" y="2930469"/>
                </a:lnTo>
                <a:close/>
              </a:path>
            </a:pathLst>
          </a:custGeom>
          <a:solidFill>
            <a:srgbClr val="E6E6E6"/>
          </a:solidFill>
          <a:ln w="9525" cap="flat">
            <a:noFill/>
            <a:prstDash val="solid"/>
            <a:miter/>
          </a:ln>
        </p:spPr>
        <p:txBody>
          <a:bodyPr rtlCol="0" anchor="ctr"/>
          <a:lstStyle/>
          <a:p>
            <a:endParaRPr lang="zh-CN" altLang="en-US"/>
          </a:p>
        </p:txBody>
      </p:sp>
      <p:sp>
        <p:nvSpPr>
          <p:cNvPr id="9" name="任意多边形: 形状 8">
            <a:extLst>
              <a:ext uri="{FF2B5EF4-FFF2-40B4-BE49-F238E27FC236}">
                <a16:creationId xmlns:a16="http://schemas.microsoft.com/office/drawing/2014/main" id="{4919245B-1A7C-E14F-A24D-BDB44E5CDDA9}"/>
              </a:ext>
            </a:extLst>
          </p:cNvPr>
          <p:cNvSpPr/>
          <p:nvPr/>
        </p:nvSpPr>
        <p:spPr>
          <a:xfrm flipH="1">
            <a:off x="2267029" y="1482233"/>
            <a:ext cx="8659958" cy="2728304"/>
          </a:xfrm>
          <a:custGeom>
            <a:avLst/>
            <a:gdLst>
              <a:gd name="connsiteX0" fmla="*/ 0 w 5822501"/>
              <a:gd name="connsiteY0" fmla="*/ 0 h 2444982"/>
              <a:gd name="connsiteX1" fmla="*/ 5822501 w 5822501"/>
              <a:gd name="connsiteY1" fmla="*/ 0 h 2444982"/>
              <a:gd name="connsiteX2" fmla="*/ 5822501 w 5822501"/>
              <a:gd name="connsiteY2" fmla="*/ 2444982 h 2444982"/>
              <a:gd name="connsiteX3" fmla="*/ 0 w 5822501"/>
              <a:gd name="connsiteY3" fmla="*/ 2444982 h 2444982"/>
            </a:gdLst>
            <a:ahLst/>
            <a:cxnLst>
              <a:cxn ang="0">
                <a:pos x="connsiteX0" y="connsiteY0"/>
              </a:cxn>
              <a:cxn ang="0">
                <a:pos x="connsiteX1" y="connsiteY1"/>
              </a:cxn>
              <a:cxn ang="0">
                <a:pos x="connsiteX2" y="connsiteY2"/>
              </a:cxn>
              <a:cxn ang="0">
                <a:pos x="connsiteX3" y="connsiteY3"/>
              </a:cxn>
            </a:cxnLst>
            <a:rect l="l" t="t" r="r" b="b"/>
            <a:pathLst>
              <a:path w="5822501" h="2444982">
                <a:moveTo>
                  <a:pt x="0" y="0"/>
                </a:moveTo>
                <a:lnTo>
                  <a:pt x="5822501" y="0"/>
                </a:lnTo>
                <a:lnTo>
                  <a:pt x="5822501" y="2444982"/>
                </a:lnTo>
                <a:lnTo>
                  <a:pt x="0" y="2444982"/>
                </a:lnTo>
                <a:close/>
              </a:path>
            </a:pathLst>
          </a:custGeom>
          <a:solidFill>
            <a:srgbClr val="FFFFFF"/>
          </a:solidFill>
          <a:ln w="9525" cap="flat">
            <a:noFill/>
            <a:prstDash val="solid"/>
            <a:miter/>
          </a:ln>
        </p:spPr>
        <p:txBody>
          <a:bodyPr rtlCol="0" anchor="ctr"/>
          <a:lstStyle/>
          <a:p>
            <a:endParaRPr lang="zh-CN" altLang="en-US"/>
          </a:p>
        </p:txBody>
      </p:sp>
      <p:sp>
        <p:nvSpPr>
          <p:cNvPr id="10" name="任意多边形: 形状 9">
            <a:extLst>
              <a:ext uri="{FF2B5EF4-FFF2-40B4-BE49-F238E27FC236}">
                <a16:creationId xmlns:a16="http://schemas.microsoft.com/office/drawing/2014/main" id="{2B908179-2E20-9335-D1A4-44B4F5D4F59F}"/>
              </a:ext>
            </a:extLst>
          </p:cNvPr>
          <p:cNvSpPr/>
          <p:nvPr/>
        </p:nvSpPr>
        <p:spPr>
          <a:xfrm flipH="1">
            <a:off x="2162995" y="1103995"/>
            <a:ext cx="8872552" cy="206993"/>
          </a:xfrm>
          <a:custGeom>
            <a:avLst/>
            <a:gdLst>
              <a:gd name="connsiteX0" fmla="*/ 0 w 6175683"/>
              <a:gd name="connsiteY0" fmla="*/ 0 h 262361"/>
              <a:gd name="connsiteX1" fmla="*/ 6175684 w 6175683"/>
              <a:gd name="connsiteY1" fmla="*/ 0 h 262361"/>
              <a:gd name="connsiteX2" fmla="*/ 6175684 w 6175683"/>
              <a:gd name="connsiteY2" fmla="*/ 262361 h 262361"/>
              <a:gd name="connsiteX3" fmla="*/ 0 w 6175683"/>
              <a:gd name="connsiteY3" fmla="*/ 262361 h 262361"/>
            </a:gdLst>
            <a:ahLst/>
            <a:cxnLst>
              <a:cxn ang="0">
                <a:pos x="connsiteX0" y="connsiteY0"/>
              </a:cxn>
              <a:cxn ang="0">
                <a:pos x="connsiteX1" y="connsiteY1"/>
              </a:cxn>
              <a:cxn ang="0">
                <a:pos x="connsiteX2" y="connsiteY2"/>
              </a:cxn>
              <a:cxn ang="0">
                <a:pos x="connsiteX3" y="connsiteY3"/>
              </a:cxn>
            </a:cxnLst>
            <a:rect l="l" t="t" r="r" b="b"/>
            <a:pathLst>
              <a:path w="6175683" h="262361">
                <a:moveTo>
                  <a:pt x="0" y="0"/>
                </a:moveTo>
                <a:lnTo>
                  <a:pt x="6175684" y="0"/>
                </a:lnTo>
                <a:lnTo>
                  <a:pt x="6175684" y="262361"/>
                </a:lnTo>
                <a:lnTo>
                  <a:pt x="0" y="262361"/>
                </a:lnTo>
                <a:close/>
              </a:path>
            </a:pathLst>
          </a:custGeom>
          <a:solidFill>
            <a:srgbClr val="002FA7"/>
          </a:solidFill>
          <a:ln w="9525" cap="flat">
            <a:no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id="{5ABD1847-68A2-52C2-3A01-7041E52CF063}"/>
              </a:ext>
            </a:extLst>
          </p:cNvPr>
          <p:cNvSpPr/>
          <p:nvPr/>
        </p:nvSpPr>
        <p:spPr>
          <a:xfrm flipH="1">
            <a:off x="1196362" y="5566295"/>
            <a:ext cx="172354" cy="450418"/>
          </a:xfrm>
          <a:custGeom>
            <a:avLst/>
            <a:gdLst>
              <a:gd name="connsiteX0" fmla="*/ 172326 w 172354"/>
              <a:gd name="connsiteY0" fmla="*/ 450418 h 450418"/>
              <a:gd name="connsiteX1" fmla="*/ 55559 w 172354"/>
              <a:gd name="connsiteY1" fmla="*/ 450418 h 450418"/>
              <a:gd name="connsiteX2" fmla="*/ 0 w 172354"/>
              <a:gd name="connsiteY2" fmla="*/ 0 h 450418"/>
              <a:gd name="connsiteX3" fmla="*/ 172355 w 172354"/>
              <a:gd name="connsiteY3" fmla="*/ 10 h 450418"/>
              <a:gd name="connsiteX4" fmla="*/ 172326 w 172354"/>
              <a:gd name="connsiteY4" fmla="*/ 450418 h 450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54" h="450418">
                <a:moveTo>
                  <a:pt x="172326" y="450418"/>
                </a:moveTo>
                <a:lnTo>
                  <a:pt x="55559" y="450418"/>
                </a:lnTo>
                <a:lnTo>
                  <a:pt x="0" y="0"/>
                </a:lnTo>
                <a:lnTo>
                  <a:pt x="172355" y="10"/>
                </a:lnTo>
                <a:lnTo>
                  <a:pt x="172326" y="450418"/>
                </a:lnTo>
                <a:close/>
              </a:path>
            </a:pathLst>
          </a:custGeom>
          <a:solidFill>
            <a:schemeClr val="accent4"/>
          </a:solidFill>
          <a:ln w="9525" cap="flat">
            <a:noFill/>
            <a:prstDash val="solid"/>
            <a:miter/>
          </a:ln>
        </p:spPr>
        <p:txBody>
          <a:bodyPr rtlCol="0" anchor="ctr"/>
          <a:lstStyle/>
          <a:p>
            <a:endParaRPr lang="zh-CN" altLang="en-US"/>
          </a:p>
        </p:txBody>
      </p:sp>
      <p:sp>
        <p:nvSpPr>
          <p:cNvPr id="41" name="任意多边形: 形状 40">
            <a:extLst>
              <a:ext uri="{FF2B5EF4-FFF2-40B4-BE49-F238E27FC236}">
                <a16:creationId xmlns:a16="http://schemas.microsoft.com/office/drawing/2014/main" id="{8DABC4E4-62B8-75AB-B980-FD696129D991}"/>
              </a:ext>
            </a:extLst>
          </p:cNvPr>
          <p:cNvSpPr/>
          <p:nvPr/>
        </p:nvSpPr>
        <p:spPr>
          <a:xfrm flipH="1">
            <a:off x="1166599" y="5978582"/>
            <a:ext cx="376536" cy="151330"/>
          </a:xfrm>
          <a:custGeom>
            <a:avLst/>
            <a:gdLst>
              <a:gd name="connsiteX0" fmla="*/ 376397 w 376536"/>
              <a:gd name="connsiteY0" fmla="*/ 151164 h 151330"/>
              <a:gd name="connsiteX1" fmla="*/ -134 w 376536"/>
              <a:gd name="connsiteY1" fmla="*/ 151150 h 151330"/>
              <a:gd name="connsiteX2" fmla="*/ -134 w 376536"/>
              <a:gd name="connsiteY2" fmla="*/ 146388 h 151330"/>
              <a:gd name="connsiteX3" fmla="*/ 146422 w 376536"/>
              <a:gd name="connsiteY3" fmla="*/ -166 h 151330"/>
              <a:gd name="connsiteX4" fmla="*/ 146431 w 376536"/>
              <a:gd name="connsiteY4" fmla="*/ -166 h 151330"/>
              <a:gd name="connsiteX5" fmla="*/ 376403 w 376536"/>
              <a:gd name="connsiteY5" fmla="*/ -157 h 15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536" h="151330">
                <a:moveTo>
                  <a:pt x="376397" y="151164"/>
                </a:moveTo>
                <a:lnTo>
                  <a:pt x="-134" y="151150"/>
                </a:lnTo>
                <a:lnTo>
                  <a:pt x="-134" y="146388"/>
                </a:lnTo>
                <a:cubicBezTo>
                  <a:pt x="-128" y="65450"/>
                  <a:pt x="65484" y="-162"/>
                  <a:pt x="146422" y="-166"/>
                </a:cubicBezTo>
                <a:lnTo>
                  <a:pt x="146431" y="-166"/>
                </a:lnTo>
                <a:lnTo>
                  <a:pt x="376403" y="-157"/>
                </a:lnTo>
                <a:close/>
              </a:path>
            </a:pathLst>
          </a:custGeom>
          <a:solidFill>
            <a:schemeClr val="accent3"/>
          </a:solidFill>
          <a:ln w="9525"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FAEF6695-8BF2-9D90-FB39-D43DE8E41D98}"/>
              </a:ext>
            </a:extLst>
          </p:cNvPr>
          <p:cNvSpPr/>
          <p:nvPr/>
        </p:nvSpPr>
        <p:spPr>
          <a:xfrm flipH="1">
            <a:off x="1615462" y="5566295"/>
            <a:ext cx="172354" cy="450418"/>
          </a:xfrm>
          <a:custGeom>
            <a:avLst/>
            <a:gdLst>
              <a:gd name="connsiteX0" fmla="*/ 172326 w 172354"/>
              <a:gd name="connsiteY0" fmla="*/ 450418 h 450418"/>
              <a:gd name="connsiteX1" fmla="*/ 55559 w 172354"/>
              <a:gd name="connsiteY1" fmla="*/ 450418 h 450418"/>
              <a:gd name="connsiteX2" fmla="*/ 0 w 172354"/>
              <a:gd name="connsiteY2" fmla="*/ 0 h 450418"/>
              <a:gd name="connsiteX3" fmla="*/ 172355 w 172354"/>
              <a:gd name="connsiteY3" fmla="*/ 10 h 450418"/>
              <a:gd name="connsiteX4" fmla="*/ 172326 w 172354"/>
              <a:gd name="connsiteY4" fmla="*/ 450418 h 450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54" h="450418">
                <a:moveTo>
                  <a:pt x="172326" y="450418"/>
                </a:moveTo>
                <a:lnTo>
                  <a:pt x="55559" y="450418"/>
                </a:lnTo>
                <a:lnTo>
                  <a:pt x="0" y="0"/>
                </a:lnTo>
                <a:lnTo>
                  <a:pt x="172355" y="10"/>
                </a:lnTo>
                <a:lnTo>
                  <a:pt x="172326" y="450418"/>
                </a:lnTo>
                <a:close/>
              </a:path>
            </a:pathLst>
          </a:custGeom>
          <a:solidFill>
            <a:schemeClr val="accent4"/>
          </a:solidFill>
          <a:ln w="9525" cap="flat">
            <a:noFill/>
            <a:prstDash val="solid"/>
            <a:miter/>
          </a:ln>
        </p:spPr>
        <p:txBody>
          <a:bodyPr rtlCol="0" anchor="ctr"/>
          <a:lstStyle/>
          <a:p>
            <a:endParaRPr lang="zh-CN" altLang="en-US"/>
          </a:p>
        </p:txBody>
      </p:sp>
      <p:sp>
        <p:nvSpPr>
          <p:cNvPr id="43" name="任意多边形: 形状 42">
            <a:extLst>
              <a:ext uri="{FF2B5EF4-FFF2-40B4-BE49-F238E27FC236}">
                <a16:creationId xmlns:a16="http://schemas.microsoft.com/office/drawing/2014/main" id="{359798E8-F0C1-770A-F4D2-A8CAA1673E37}"/>
              </a:ext>
            </a:extLst>
          </p:cNvPr>
          <p:cNvSpPr/>
          <p:nvPr/>
        </p:nvSpPr>
        <p:spPr>
          <a:xfrm flipH="1">
            <a:off x="1585699" y="5978582"/>
            <a:ext cx="376536" cy="151330"/>
          </a:xfrm>
          <a:custGeom>
            <a:avLst/>
            <a:gdLst>
              <a:gd name="connsiteX0" fmla="*/ 376397 w 376536"/>
              <a:gd name="connsiteY0" fmla="*/ 151164 h 151330"/>
              <a:gd name="connsiteX1" fmla="*/ -134 w 376536"/>
              <a:gd name="connsiteY1" fmla="*/ 151150 h 151330"/>
              <a:gd name="connsiteX2" fmla="*/ -134 w 376536"/>
              <a:gd name="connsiteY2" fmla="*/ 146388 h 151330"/>
              <a:gd name="connsiteX3" fmla="*/ 146422 w 376536"/>
              <a:gd name="connsiteY3" fmla="*/ -166 h 151330"/>
              <a:gd name="connsiteX4" fmla="*/ 146431 w 376536"/>
              <a:gd name="connsiteY4" fmla="*/ -166 h 151330"/>
              <a:gd name="connsiteX5" fmla="*/ 376403 w 376536"/>
              <a:gd name="connsiteY5" fmla="*/ -157 h 15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536" h="151330">
                <a:moveTo>
                  <a:pt x="376397" y="151164"/>
                </a:moveTo>
                <a:lnTo>
                  <a:pt x="-134" y="151150"/>
                </a:lnTo>
                <a:lnTo>
                  <a:pt x="-134" y="146388"/>
                </a:lnTo>
                <a:cubicBezTo>
                  <a:pt x="-128" y="65450"/>
                  <a:pt x="65484" y="-162"/>
                  <a:pt x="146422" y="-166"/>
                </a:cubicBezTo>
                <a:lnTo>
                  <a:pt x="146431" y="-166"/>
                </a:lnTo>
                <a:lnTo>
                  <a:pt x="376403" y="-157"/>
                </a:lnTo>
                <a:close/>
              </a:path>
            </a:pathLst>
          </a:custGeom>
          <a:solidFill>
            <a:schemeClr val="accent3"/>
          </a:solidFill>
          <a:ln w="9525" cap="flat">
            <a:noFill/>
            <a:prstDash val="solid"/>
            <a:miter/>
          </a:ln>
        </p:spPr>
        <p:txBody>
          <a:bodyPr rtlCol="0" anchor="ctr"/>
          <a:lstStyle/>
          <a:p>
            <a:endParaRPr lang="zh-CN" altLang="en-US"/>
          </a:p>
        </p:txBody>
      </p:sp>
      <p:sp>
        <p:nvSpPr>
          <p:cNvPr id="45" name="任意多边形: 形状 44">
            <a:extLst>
              <a:ext uri="{FF2B5EF4-FFF2-40B4-BE49-F238E27FC236}">
                <a16:creationId xmlns:a16="http://schemas.microsoft.com/office/drawing/2014/main" id="{1C3E076D-5A31-F57D-8635-2DA59C842E5F}"/>
              </a:ext>
            </a:extLst>
          </p:cNvPr>
          <p:cNvSpPr/>
          <p:nvPr/>
        </p:nvSpPr>
        <p:spPr>
          <a:xfrm flipH="1">
            <a:off x="1039980" y="3630281"/>
            <a:ext cx="881205" cy="2269569"/>
          </a:xfrm>
          <a:custGeom>
            <a:avLst/>
            <a:gdLst>
              <a:gd name="connsiteX0" fmla="*/ 304229 w 881205"/>
              <a:gd name="connsiteY0" fmla="*/ 0 h 2269569"/>
              <a:gd name="connsiteX1" fmla="*/ 0 w 881205"/>
              <a:gd name="connsiteY1" fmla="*/ 99241 h 2269569"/>
              <a:gd name="connsiteX2" fmla="*/ 101632 w 881205"/>
              <a:gd name="connsiteY2" fmla="*/ 2253758 h 2269569"/>
              <a:gd name="connsiteX3" fmla="*/ 336423 w 881205"/>
              <a:gd name="connsiteY3" fmla="*/ 2259569 h 2269569"/>
              <a:gd name="connsiteX4" fmla="*/ 456581 w 881205"/>
              <a:gd name="connsiteY4" fmla="*/ 740169 h 2269569"/>
              <a:gd name="connsiteX5" fmla="*/ 483870 w 881205"/>
              <a:gd name="connsiteY5" fmla="*/ 2253568 h 2269569"/>
              <a:gd name="connsiteX6" fmla="*/ 774182 w 881205"/>
              <a:gd name="connsiteY6" fmla="*/ 2269570 h 2269569"/>
              <a:gd name="connsiteX7" fmla="*/ 881206 w 881205"/>
              <a:gd name="connsiteY7" fmla="*/ 0 h 2269569"/>
              <a:gd name="connsiteX8" fmla="*/ 304229 w 881205"/>
              <a:gd name="connsiteY8" fmla="*/ 0 h 22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1205" h="2269569">
                <a:moveTo>
                  <a:pt x="304229" y="0"/>
                </a:moveTo>
                <a:lnTo>
                  <a:pt x="0" y="99241"/>
                </a:lnTo>
                <a:lnTo>
                  <a:pt x="101632" y="2253758"/>
                </a:lnTo>
                <a:lnTo>
                  <a:pt x="336423" y="2259569"/>
                </a:lnTo>
                <a:lnTo>
                  <a:pt x="456581" y="740169"/>
                </a:lnTo>
                <a:lnTo>
                  <a:pt x="483870" y="2253568"/>
                </a:lnTo>
                <a:lnTo>
                  <a:pt x="774182" y="2269570"/>
                </a:lnTo>
                <a:lnTo>
                  <a:pt x="881206" y="0"/>
                </a:lnTo>
                <a:lnTo>
                  <a:pt x="304229" y="0"/>
                </a:lnTo>
                <a:close/>
              </a:path>
            </a:pathLst>
          </a:custGeom>
          <a:solidFill>
            <a:schemeClr val="accent1"/>
          </a:solidFill>
          <a:ln w="9525" cap="flat">
            <a:noFill/>
            <a:prstDash val="solid"/>
            <a:miter/>
          </a:ln>
        </p:spPr>
        <p:txBody>
          <a:bodyPr rtlCol="0" anchor="ctr"/>
          <a:lstStyle/>
          <a:p>
            <a:endParaRPr lang="zh-CN" altLang="en-US"/>
          </a:p>
        </p:txBody>
      </p:sp>
      <p:sp>
        <p:nvSpPr>
          <p:cNvPr id="46" name="任意多边形: 形状 45">
            <a:extLst>
              <a:ext uri="{FF2B5EF4-FFF2-40B4-BE49-F238E27FC236}">
                <a16:creationId xmlns:a16="http://schemas.microsoft.com/office/drawing/2014/main" id="{6A33D482-72CE-8441-D7CC-3D972270EE47}"/>
              </a:ext>
            </a:extLst>
          </p:cNvPr>
          <p:cNvSpPr/>
          <p:nvPr/>
        </p:nvSpPr>
        <p:spPr>
          <a:xfrm flipH="1">
            <a:off x="954591" y="2190578"/>
            <a:ext cx="966594" cy="1636991"/>
          </a:xfrm>
          <a:custGeom>
            <a:avLst/>
            <a:gdLst>
              <a:gd name="connsiteX0" fmla="*/ 98822 w 966594"/>
              <a:gd name="connsiteY0" fmla="*/ 169484 h 1636991"/>
              <a:gd name="connsiteX1" fmla="*/ 879632 w 966594"/>
              <a:gd name="connsiteY1" fmla="*/ -166 h 1636991"/>
              <a:gd name="connsiteX2" fmla="*/ 966461 w 966594"/>
              <a:gd name="connsiteY2" fmla="*/ 672156 h 1636991"/>
              <a:gd name="connsiteX3" fmla="*/ 894160 w 966594"/>
              <a:gd name="connsiteY3" fmla="*/ 993397 h 1636991"/>
              <a:gd name="connsiteX4" fmla="*/ 923120 w 966594"/>
              <a:gd name="connsiteY4" fmla="*/ 1481591 h 1636991"/>
              <a:gd name="connsiteX5" fmla="*/ -134 w 966594"/>
              <a:gd name="connsiteY5" fmla="*/ 1538776 h 1636991"/>
              <a:gd name="connsiteX6" fmla="*/ 103203 w 966594"/>
              <a:gd name="connsiteY6" fmla="*/ 590813 h 163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594" h="1636991">
                <a:moveTo>
                  <a:pt x="98822" y="169484"/>
                </a:moveTo>
                <a:lnTo>
                  <a:pt x="879632" y="-166"/>
                </a:lnTo>
                <a:lnTo>
                  <a:pt x="966461" y="672156"/>
                </a:lnTo>
                <a:lnTo>
                  <a:pt x="894160" y="993397"/>
                </a:lnTo>
                <a:lnTo>
                  <a:pt x="923120" y="1481591"/>
                </a:lnTo>
                <a:cubicBezTo>
                  <a:pt x="923120" y="1481591"/>
                  <a:pt x="305722" y="1788880"/>
                  <a:pt x="-134" y="1538776"/>
                </a:cubicBezTo>
                <a:cubicBezTo>
                  <a:pt x="-134" y="1538776"/>
                  <a:pt x="245697" y="893079"/>
                  <a:pt x="103203" y="590813"/>
                </a:cubicBezTo>
                <a:close/>
              </a:path>
            </a:pathLst>
          </a:custGeom>
          <a:solidFill>
            <a:schemeClr val="accent3"/>
          </a:solidFill>
          <a:ln w="9525" cap="flat">
            <a:noFill/>
            <a:prstDash val="solid"/>
            <a:miter/>
          </a:ln>
        </p:spPr>
        <p:txBody>
          <a:bodyPr rtlCol="0" anchor="ctr"/>
          <a:lstStyle/>
          <a:p>
            <a:endParaRPr lang="zh-CN" altLang="en-US"/>
          </a:p>
        </p:txBody>
      </p:sp>
      <p:sp>
        <p:nvSpPr>
          <p:cNvPr id="48" name="任意多边形: 形状 47">
            <a:extLst>
              <a:ext uri="{FF2B5EF4-FFF2-40B4-BE49-F238E27FC236}">
                <a16:creationId xmlns:a16="http://schemas.microsoft.com/office/drawing/2014/main" id="{CE0B688D-331D-22CC-53CA-84B3EAD4E09C}"/>
              </a:ext>
            </a:extLst>
          </p:cNvPr>
          <p:cNvSpPr/>
          <p:nvPr/>
        </p:nvSpPr>
        <p:spPr>
          <a:xfrm flipH="1">
            <a:off x="823977" y="3441926"/>
            <a:ext cx="330209" cy="493195"/>
          </a:xfrm>
          <a:custGeom>
            <a:avLst/>
            <a:gdLst>
              <a:gd name="connsiteX0" fmla="*/ 156262 w 330209"/>
              <a:gd name="connsiteY0" fmla="*/ 482262 h 493195"/>
              <a:gd name="connsiteX1" fmla="*/ 208047 w 330209"/>
              <a:gd name="connsiteY1" fmla="*/ 337747 h 493195"/>
              <a:gd name="connsiteX2" fmla="*/ 198378 w 330209"/>
              <a:gd name="connsiteY2" fmla="*/ 321230 h 493195"/>
              <a:gd name="connsiteX3" fmla="*/ 330075 w 330209"/>
              <a:gd name="connsiteY3" fmla="*/ 111022 h 493195"/>
              <a:gd name="connsiteX4" fmla="*/ 221853 w 330209"/>
              <a:gd name="connsiteY4" fmla="*/ -166 h 493195"/>
              <a:gd name="connsiteX5" fmla="*/ 40039 w 330209"/>
              <a:gd name="connsiteY5" fmla="*/ 299300 h 493195"/>
              <a:gd name="connsiteX6" fmla="*/ 24423 w 330209"/>
              <a:gd name="connsiteY6" fmla="*/ 452852 h 493195"/>
              <a:gd name="connsiteX7" fmla="*/ 156262 w 330209"/>
              <a:gd name="connsiteY7" fmla="*/ 482262 h 49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9" h="493195">
                <a:moveTo>
                  <a:pt x="156262" y="482262"/>
                </a:moveTo>
                <a:cubicBezTo>
                  <a:pt x="210469" y="456655"/>
                  <a:pt x="233653" y="391954"/>
                  <a:pt x="208047" y="337747"/>
                </a:cubicBezTo>
                <a:cubicBezTo>
                  <a:pt x="205317" y="331968"/>
                  <a:pt x="202081" y="326440"/>
                  <a:pt x="198378" y="321230"/>
                </a:cubicBezTo>
                <a:lnTo>
                  <a:pt x="330075" y="111022"/>
                </a:lnTo>
                <a:lnTo>
                  <a:pt x="221853" y="-166"/>
                </a:lnTo>
                <a:lnTo>
                  <a:pt x="40039" y="299300"/>
                </a:lnTo>
                <a:cubicBezTo>
                  <a:pt x="-6675" y="337390"/>
                  <a:pt x="-13667" y="406138"/>
                  <a:pt x="24423" y="452852"/>
                </a:cubicBezTo>
                <a:cubicBezTo>
                  <a:pt x="56295" y="491941"/>
                  <a:pt x="110799" y="504099"/>
                  <a:pt x="156262" y="482262"/>
                </a:cubicBezTo>
                <a:close/>
              </a:path>
            </a:pathLst>
          </a:custGeom>
          <a:solidFill>
            <a:schemeClr val="accent4"/>
          </a:solidFill>
          <a:ln w="9525" cap="flat">
            <a:noFill/>
            <a:prstDash val="solid"/>
            <a:miter/>
          </a:ln>
        </p:spPr>
        <p:txBody>
          <a:bodyPr rtlCol="0" anchor="ctr"/>
          <a:lstStyle/>
          <a:p>
            <a:endParaRPr lang="zh-CN" altLang="en-US"/>
          </a:p>
        </p:txBody>
      </p:sp>
      <p:sp>
        <p:nvSpPr>
          <p:cNvPr id="49" name="任意多边形: 形状 48">
            <a:extLst>
              <a:ext uri="{FF2B5EF4-FFF2-40B4-BE49-F238E27FC236}">
                <a16:creationId xmlns:a16="http://schemas.microsoft.com/office/drawing/2014/main" id="{0370E07A-A0D0-32BA-90C1-F8DCFF0293B8}"/>
              </a:ext>
            </a:extLst>
          </p:cNvPr>
          <p:cNvSpPr/>
          <p:nvPr/>
        </p:nvSpPr>
        <p:spPr>
          <a:xfrm flipH="1">
            <a:off x="567423" y="2194155"/>
            <a:ext cx="603038" cy="1497755"/>
          </a:xfrm>
          <a:custGeom>
            <a:avLst/>
            <a:gdLst>
              <a:gd name="connsiteX0" fmla="*/ -134 w 603038"/>
              <a:gd name="connsiteY0" fmla="*/ 135958 h 1497755"/>
              <a:gd name="connsiteX1" fmla="*/ 121651 w 603038"/>
              <a:gd name="connsiteY1" fmla="*/ 3513 h 1497755"/>
              <a:gd name="connsiteX2" fmla="*/ 368213 w 603038"/>
              <a:gd name="connsiteY2" fmla="*/ 200443 h 1497755"/>
              <a:gd name="connsiteX3" fmla="*/ 602904 w 603038"/>
              <a:gd name="connsiteY3" fmla="*/ 939926 h 1497755"/>
              <a:gd name="connsiteX4" fmla="*/ 313393 w 603038"/>
              <a:gd name="connsiteY4" fmla="*/ 1497589 h 1497755"/>
              <a:gd name="connsiteX5" fmla="*/ 88554 w 603038"/>
              <a:gd name="connsiteY5" fmla="*/ 1397126 h 1497755"/>
              <a:gd name="connsiteX6" fmla="*/ 313393 w 603038"/>
              <a:gd name="connsiteY6" fmla="*/ 935989 h 1497755"/>
              <a:gd name="connsiteX7" fmla="*/ 75466 w 603038"/>
              <a:gd name="connsiteY7" fmla="*/ 594492 h 149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038" h="1497755">
                <a:moveTo>
                  <a:pt x="-134" y="135958"/>
                </a:moveTo>
                <a:lnTo>
                  <a:pt x="121651" y="3513"/>
                </a:lnTo>
                <a:cubicBezTo>
                  <a:pt x="121651" y="3513"/>
                  <a:pt x="257346" y="-43741"/>
                  <a:pt x="368213" y="200443"/>
                </a:cubicBezTo>
                <a:cubicBezTo>
                  <a:pt x="479079" y="444627"/>
                  <a:pt x="602904" y="939926"/>
                  <a:pt x="602904" y="939926"/>
                </a:cubicBezTo>
                <a:lnTo>
                  <a:pt x="313393" y="1497589"/>
                </a:lnTo>
                <a:lnTo>
                  <a:pt x="88554" y="1397126"/>
                </a:lnTo>
                <a:lnTo>
                  <a:pt x="313393" y="935989"/>
                </a:lnTo>
                <a:lnTo>
                  <a:pt x="75466" y="594492"/>
                </a:lnTo>
                <a:close/>
              </a:path>
            </a:pathLst>
          </a:custGeom>
          <a:solidFill>
            <a:schemeClr val="accent3"/>
          </a:solidFill>
          <a:ln w="9525" cap="flat">
            <a:noFill/>
            <a:prstDash val="solid"/>
            <a:miter/>
          </a:ln>
        </p:spPr>
        <p:txBody>
          <a:bodyPr rtlCol="0" anchor="ctr"/>
          <a:lstStyle/>
          <a:p>
            <a:endParaRPr lang="zh-CN" altLang="en-US"/>
          </a:p>
        </p:txBody>
      </p:sp>
      <p:sp>
        <p:nvSpPr>
          <p:cNvPr id="50" name="任意多边形: 形状 49">
            <a:extLst>
              <a:ext uri="{FF2B5EF4-FFF2-40B4-BE49-F238E27FC236}">
                <a16:creationId xmlns:a16="http://schemas.microsoft.com/office/drawing/2014/main" id="{B55368F4-9798-8B04-14D2-156C899AD5F4}"/>
              </a:ext>
            </a:extLst>
          </p:cNvPr>
          <p:cNvSpPr/>
          <p:nvPr/>
        </p:nvSpPr>
        <p:spPr>
          <a:xfrm rot="1719790" flipH="1">
            <a:off x="1237831" y="1659588"/>
            <a:ext cx="506904" cy="506904"/>
          </a:xfrm>
          <a:custGeom>
            <a:avLst/>
            <a:gdLst>
              <a:gd name="connsiteX0" fmla="*/ 506771 w 506904"/>
              <a:gd name="connsiteY0" fmla="*/ 253286 h 506904"/>
              <a:gd name="connsiteX1" fmla="*/ 253318 w 506904"/>
              <a:gd name="connsiteY1" fmla="*/ 506738 h 506904"/>
              <a:gd name="connsiteX2" fmla="*/ -134 w 506904"/>
              <a:gd name="connsiteY2" fmla="*/ 253286 h 506904"/>
              <a:gd name="connsiteX3" fmla="*/ 253318 w 506904"/>
              <a:gd name="connsiteY3" fmla="*/ -166 h 506904"/>
              <a:gd name="connsiteX4" fmla="*/ 506771 w 506904"/>
              <a:gd name="connsiteY4" fmla="*/ 253286 h 506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904" h="506904">
                <a:moveTo>
                  <a:pt x="506771" y="253286"/>
                </a:moveTo>
                <a:cubicBezTo>
                  <a:pt x="506771" y="393264"/>
                  <a:pt x="393296" y="506738"/>
                  <a:pt x="253318" y="506738"/>
                </a:cubicBezTo>
                <a:cubicBezTo>
                  <a:pt x="113340" y="506738"/>
                  <a:pt x="-134" y="393264"/>
                  <a:pt x="-134" y="253286"/>
                </a:cubicBezTo>
                <a:cubicBezTo>
                  <a:pt x="-134" y="113308"/>
                  <a:pt x="113340" y="-166"/>
                  <a:pt x="253318" y="-166"/>
                </a:cubicBezTo>
                <a:cubicBezTo>
                  <a:pt x="393296" y="-166"/>
                  <a:pt x="506771" y="113308"/>
                  <a:pt x="506771" y="253286"/>
                </a:cubicBezTo>
                <a:close/>
              </a:path>
            </a:pathLst>
          </a:custGeom>
          <a:solidFill>
            <a:schemeClr val="accent4"/>
          </a:solidFill>
          <a:ln w="9525" cap="flat">
            <a:noFill/>
            <a:prstDash val="solid"/>
            <a:miter/>
          </a:ln>
        </p:spPr>
        <p:txBody>
          <a:bodyPr rtlCol="0" anchor="ctr"/>
          <a:lstStyle/>
          <a:p>
            <a:endParaRPr lang="zh-CN" altLang="en-US"/>
          </a:p>
        </p:txBody>
      </p:sp>
      <p:sp>
        <p:nvSpPr>
          <p:cNvPr id="51" name="任意多边形: 形状 50">
            <a:extLst>
              <a:ext uri="{FF2B5EF4-FFF2-40B4-BE49-F238E27FC236}">
                <a16:creationId xmlns:a16="http://schemas.microsoft.com/office/drawing/2014/main" id="{4312C33C-05AF-CFDA-3944-8CDA905AE418}"/>
              </a:ext>
            </a:extLst>
          </p:cNvPr>
          <p:cNvSpPr/>
          <p:nvPr/>
        </p:nvSpPr>
        <p:spPr>
          <a:xfrm flipH="1">
            <a:off x="1189786" y="1569653"/>
            <a:ext cx="575540" cy="455805"/>
          </a:xfrm>
          <a:custGeom>
            <a:avLst/>
            <a:gdLst>
              <a:gd name="connsiteX0" fmla="*/ 512285 w 575540"/>
              <a:gd name="connsiteY0" fmla="*/ 140598 h 455805"/>
              <a:gd name="connsiteX1" fmla="*/ 524572 w 575540"/>
              <a:gd name="connsiteY1" fmla="*/ 115868 h 455805"/>
              <a:gd name="connsiteX2" fmla="*/ 462745 w 575540"/>
              <a:gd name="connsiteY2" fmla="*/ 85150 h 455805"/>
              <a:gd name="connsiteX3" fmla="*/ 271123 w 575540"/>
              <a:gd name="connsiteY3" fmla="*/ 5360 h 455805"/>
              <a:gd name="connsiteX4" fmla="*/ 92177 w 575540"/>
              <a:gd name="connsiteY4" fmla="*/ 55212 h 455805"/>
              <a:gd name="connsiteX5" fmla="*/ 30507 w 575540"/>
              <a:gd name="connsiteY5" fmla="*/ 86242 h 455805"/>
              <a:gd name="connsiteX6" fmla="*/ 61459 w 575540"/>
              <a:gd name="connsiteY6" fmla="*/ 117038 h 455805"/>
              <a:gd name="connsiteX7" fmla="*/ 5932 w 575540"/>
              <a:gd name="connsiteY7" fmla="*/ 135703 h 455805"/>
              <a:gd name="connsiteX8" fmla="*/ 43028 w 575540"/>
              <a:gd name="connsiteY8" fmla="*/ 154134 h 455805"/>
              <a:gd name="connsiteX9" fmla="*/ -134 w 575540"/>
              <a:gd name="connsiteY9" fmla="*/ 178942 h 455805"/>
              <a:gd name="connsiteX10" fmla="*/ 23101 w 575540"/>
              <a:gd name="connsiteY10" fmla="*/ 306119 h 455805"/>
              <a:gd name="connsiteX11" fmla="*/ 135883 w 575540"/>
              <a:gd name="connsiteY11" fmla="*/ 246522 h 455805"/>
              <a:gd name="connsiteX12" fmla="*/ 345781 w 575540"/>
              <a:gd name="connsiteY12" fmla="*/ 227467 h 455805"/>
              <a:gd name="connsiteX13" fmla="*/ 463680 w 575540"/>
              <a:gd name="connsiteY13" fmla="*/ 455639 h 455805"/>
              <a:gd name="connsiteX14" fmla="*/ 531369 w 575540"/>
              <a:gd name="connsiteY14" fmla="*/ 396981 h 455805"/>
              <a:gd name="connsiteX15" fmla="*/ 512285 w 575540"/>
              <a:gd name="connsiteY15" fmla="*/ 140598 h 45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540" h="455805">
                <a:moveTo>
                  <a:pt x="512285" y="140598"/>
                </a:moveTo>
                <a:lnTo>
                  <a:pt x="524572" y="115868"/>
                </a:lnTo>
                <a:lnTo>
                  <a:pt x="462745" y="85150"/>
                </a:lnTo>
                <a:cubicBezTo>
                  <a:pt x="462745" y="85150"/>
                  <a:pt x="394541" y="-25826"/>
                  <a:pt x="271123" y="5360"/>
                </a:cubicBezTo>
                <a:cubicBezTo>
                  <a:pt x="147705" y="36547"/>
                  <a:pt x="92177" y="55212"/>
                  <a:pt x="92177" y="55212"/>
                </a:cubicBezTo>
                <a:lnTo>
                  <a:pt x="30507" y="86242"/>
                </a:lnTo>
                <a:lnTo>
                  <a:pt x="61459" y="117038"/>
                </a:lnTo>
                <a:lnTo>
                  <a:pt x="5932" y="135703"/>
                </a:lnTo>
                <a:lnTo>
                  <a:pt x="43028" y="154134"/>
                </a:lnTo>
                <a:lnTo>
                  <a:pt x="-134" y="178942"/>
                </a:lnTo>
                <a:lnTo>
                  <a:pt x="23101" y="306119"/>
                </a:lnTo>
                <a:cubicBezTo>
                  <a:pt x="23101" y="306119"/>
                  <a:pt x="61692" y="209660"/>
                  <a:pt x="135883" y="246522"/>
                </a:cubicBezTo>
                <a:cubicBezTo>
                  <a:pt x="210075" y="283383"/>
                  <a:pt x="345781" y="227467"/>
                  <a:pt x="345781" y="227467"/>
                </a:cubicBezTo>
                <a:lnTo>
                  <a:pt x="463680" y="455639"/>
                </a:lnTo>
                <a:cubicBezTo>
                  <a:pt x="463680" y="455639"/>
                  <a:pt x="488003" y="375653"/>
                  <a:pt x="531369" y="396981"/>
                </a:cubicBezTo>
                <a:cubicBezTo>
                  <a:pt x="531370" y="396981"/>
                  <a:pt x="642158" y="220543"/>
                  <a:pt x="512285" y="140598"/>
                </a:cubicBezTo>
                <a:close/>
              </a:path>
            </a:pathLst>
          </a:custGeom>
          <a:solidFill>
            <a:schemeClr val="accent3"/>
          </a:solidFill>
          <a:ln w="9525" cap="flat">
            <a:noFill/>
            <a:prstDash val="solid"/>
            <a:miter/>
          </a:ln>
        </p:spPr>
        <p:txBody>
          <a:bodyPr rtlCol="0" anchor="ctr"/>
          <a:lstStyle/>
          <a:p>
            <a:endParaRPr lang="zh-CN" altLang="en-US"/>
          </a:p>
        </p:txBody>
      </p:sp>
      <p:sp>
        <p:nvSpPr>
          <p:cNvPr id="53" name="任意多边形: 形状 52">
            <a:extLst>
              <a:ext uri="{FF2B5EF4-FFF2-40B4-BE49-F238E27FC236}">
                <a16:creationId xmlns:a16="http://schemas.microsoft.com/office/drawing/2014/main" id="{AF562C81-B928-07D3-4A1E-E5FDEC31B257}"/>
              </a:ext>
            </a:extLst>
          </p:cNvPr>
          <p:cNvSpPr/>
          <p:nvPr/>
        </p:nvSpPr>
        <p:spPr>
          <a:xfrm flipH="1">
            <a:off x="551766" y="6113078"/>
            <a:ext cx="2200275" cy="19050"/>
          </a:xfrm>
          <a:custGeom>
            <a:avLst/>
            <a:gdLst>
              <a:gd name="connsiteX0" fmla="*/ 2190616 w 2200275"/>
              <a:gd name="connsiteY0" fmla="*/ 18884 h 19050"/>
              <a:gd name="connsiteX1" fmla="*/ 9391 w 2200275"/>
              <a:gd name="connsiteY1" fmla="*/ 18884 h 19050"/>
              <a:gd name="connsiteX2" fmla="*/ -134 w 2200275"/>
              <a:gd name="connsiteY2" fmla="*/ 9359 h 19050"/>
              <a:gd name="connsiteX3" fmla="*/ 9391 w 2200275"/>
              <a:gd name="connsiteY3" fmla="*/ -166 h 19050"/>
              <a:gd name="connsiteX4" fmla="*/ 2190616 w 2200275"/>
              <a:gd name="connsiteY4" fmla="*/ -166 h 19050"/>
              <a:gd name="connsiteX5" fmla="*/ 2200141 w 2200275"/>
              <a:gd name="connsiteY5" fmla="*/ 9359 h 19050"/>
              <a:gd name="connsiteX6" fmla="*/ 2190616 w 2200275"/>
              <a:gd name="connsiteY6" fmla="*/ 1888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0275" h="19050">
                <a:moveTo>
                  <a:pt x="2190616" y="18884"/>
                </a:moveTo>
                <a:lnTo>
                  <a:pt x="9391" y="18884"/>
                </a:lnTo>
                <a:cubicBezTo>
                  <a:pt x="4130" y="18884"/>
                  <a:pt x="-134" y="14620"/>
                  <a:pt x="-134" y="9359"/>
                </a:cubicBezTo>
                <a:cubicBezTo>
                  <a:pt x="-134" y="4098"/>
                  <a:pt x="4130" y="-166"/>
                  <a:pt x="9391" y="-166"/>
                </a:cubicBezTo>
                <a:lnTo>
                  <a:pt x="2190616" y="-166"/>
                </a:lnTo>
                <a:cubicBezTo>
                  <a:pt x="2195876" y="-166"/>
                  <a:pt x="2200141" y="4098"/>
                  <a:pt x="2200141" y="9359"/>
                </a:cubicBezTo>
                <a:cubicBezTo>
                  <a:pt x="2200141" y="14620"/>
                  <a:pt x="2195876" y="18884"/>
                  <a:pt x="2190616" y="18884"/>
                </a:cubicBezTo>
                <a:close/>
              </a:path>
            </a:pathLst>
          </a:custGeom>
          <a:solidFill>
            <a:schemeClr val="accent4"/>
          </a:solidFill>
          <a:ln w="9525" cap="flat">
            <a:noFill/>
            <a:prstDash val="solid"/>
            <a:miter/>
          </a:ln>
        </p:spPr>
        <p:txBody>
          <a:bodyPr rtlCol="0" anchor="ctr"/>
          <a:lstStyle/>
          <a:p>
            <a:endParaRPr lang="zh-CN" altLang="en-US"/>
          </a:p>
        </p:txBody>
      </p:sp>
      <p:graphicFrame>
        <p:nvGraphicFramePr>
          <p:cNvPr id="55" name="图表 54">
            <a:extLst>
              <a:ext uri="{FF2B5EF4-FFF2-40B4-BE49-F238E27FC236}">
                <a16:creationId xmlns:a16="http://schemas.microsoft.com/office/drawing/2014/main" id="{0E4470EC-9FA3-57FF-EEC5-3D27B621D0D7}"/>
              </a:ext>
            </a:extLst>
          </p:cNvPr>
          <p:cNvGraphicFramePr/>
          <p:nvPr>
            <p:extLst>
              <p:ext uri="{D42A27DB-BD31-4B8C-83A1-F6EECF244321}">
                <p14:modId xmlns:p14="http://schemas.microsoft.com/office/powerpoint/2010/main" val="2536932079"/>
              </p:ext>
            </p:extLst>
          </p:nvPr>
        </p:nvGraphicFramePr>
        <p:xfrm>
          <a:off x="2051799" y="1195112"/>
          <a:ext cx="8875188" cy="2880784"/>
        </p:xfrm>
        <a:graphic>
          <a:graphicData uri="http://schemas.openxmlformats.org/drawingml/2006/chart">
            <c:chart xmlns:c="http://schemas.openxmlformats.org/drawingml/2006/chart" xmlns:r="http://schemas.openxmlformats.org/officeDocument/2006/relationships" r:id="rId2"/>
          </a:graphicData>
        </a:graphic>
      </p:graphicFrame>
      <p:sp>
        <p:nvSpPr>
          <p:cNvPr id="44" name="任意多边形: 形状 43">
            <a:extLst>
              <a:ext uri="{FF2B5EF4-FFF2-40B4-BE49-F238E27FC236}">
                <a16:creationId xmlns:a16="http://schemas.microsoft.com/office/drawing/2014/main" id="{19DECD95-E14A-A556-78C3-51F0DB5A69B2}"/>
              </a:ext>
            </a:extLst>
          </p:cNvPr>
          <p:cNvSpPr/>
          <p:nvPr/>
        </p:nvSpPr>
        <p:spPr>
          <a:xfrm flipH="1">
            <a:off x="2489317" y="2686656"/>
            <a:ext cx="507487" cy="275505"/>
          </a:xfrm>
          <a:custGeom>
            <a:avLst/>
            <a:gdLst>
              <a:gd name="connsiteX0" fmla="*/ 21152 w 507487"/>
              <a:gd name="connsiteY0" fmla="*/ 173729 h 275505"/>
              <a:gd name="connsiteX1" fmla="*/ 172784 w 507487"/>
              <a:gd name="connsiteY1" fmla="*/ 197684 h 275505"/>
              <a:gd name="connsiteX2" fmla="*/ 187211 w 507487"/>
              <a:gd name="connsiteY2" fmla="*/ 185108 h 275505"/>
              <a:gd name="connsiteX3" fmla="*/ 418273 w 507487"/>
              <a:gd name="connsiteY3" fmla="*/ 275339 h 275505"/>
              <a:gd name="connsiteX4" fmla="*/ 507354 w 507487"/>
              <a:gd name="connsiteY4" fmla="*/ 148297 h 275505"/>
              <a:gd name="connsiteX5" fmla="*/ 179259 w 507487"/>
              <a:gd name="connsiteY5" fmla="*/ 25456 h 275505"/>
              <a:gd name="connsiteX6" fmla="*/ 25486 w 507487"/>
              <a:gd name="connsiteY6" fmla="*/ 38720 h 275505"/>
              <a:gd name="connsiteX7" fmla="*/ 21152 w 507487"/>
              <a:gd name="connsiteY7" fmla="*/ 173729 h 275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487" h="275505">
                <a:moveTo>
                  <a:pt x="21152" y="173729"/>
                </a:moveTo>
                <a:cubicBezTo>
                  <a:pt x="56409" y="222216"/>
                  <a:pt x="124297" y="232941"/>
                  <a:pt x="172784" y="197684"/>
                </a:cubicBezTo>
                <a:cubicBezTo>
                  <a:pt x="177954" y="193925"/>
                  <a:pt x="182782" y="189716"/>
                  <a:pt x="187211" y="185108"/>
                </a:cubicBezTo>
                <a:lnTo>
                  <a:pt x="418273" y="275339"/>
                </a:lnTo>
                <a:lnTo>
                  <a:pt x="507354" y="148297"/>
                </a:lnTo>
                <a:lnTo>
                  <a:pt x="179259" y="25456"/>
                </a:lnTo>
                <a:cubicBezTo>
                  <a:pt x="133133" y="-13345"/>
                  <a:pt x="64286" y="-7407"/>
                  <a:pt x="25486" y="38720"/>
                </a:cubicBezTo>
                <a:cubicBezTo>
                  <a:pt x="-6981" y="77315"/>
                  <a:pt x="-8772" y="133131"/>
                  <a:pt x="21152" y="173729"/>
                </a:cubicBezTo>
                <a:close/>
              </a:path>
            </a:pathLst>
          </a:custGeom>
          <a:solidFill>
            <a:schemeClr val="accent4"/>
          </a:solidFill>
          <a:ln w="9525" cap="flat">
            <a:noFill/>
            <a:prstDash val="solid"/>
            <a:miter/>
          </a:ln>
        </p:spPr>
        <p:txBody>
          <a:bodyPr rtlCol="0" anchor="ctr"/>
          <a:lstStyle/>
          <a:p>
            <a:endParaRPr lang="zh-CN" altLang="en-US"/>
          </a:p>
        </p:txBody>
      </p:sp>
      <p:sp>
        <p:nvSpPr>
          <p:cNvPr id="47" name="任意多边形: 形状 46">
            <a:extLst>
              <a:ext uri="{FF2B5EF4-FFF2-40B4-BE49-F238E27FC236}">
                <a16:creationId xmlns:a16="http://schemas.microsoft.com/office/drawing/2014/main" id="{B0D9B773-AA79-51B4-0258-B8B6433345B0}"/>
              </a:ext>
            </a:extLst>
          </p:cNvPr>
          <p:cNvSpPr/>
          <p:nvPr/>
        </p:nvSpPr>
        <p:spPr>
          <a:xfrm flipH="1">
            <a:off x="1664907" y="2360000"/>
            <a:ext cx="1069697" cy="782125"/>
          </a:xfrm>
          <a:custGeom>
            <a:avLst/>
            <a:gdLst>
              <a:gd name="connsiteX0" fmla="*/ 1047466 w 1069697"/>
              <a:gd name="connsiteY0" fmla="*/ 95160 h 782125"/>
              <a:gd name="connsiteX1" fmla="*/ 912241 w 1069697"/>
              <a:gd name="connsiteY1" fmla="*/ 63 h 782125"/>
              <a:gd name="connsiteX2" fmla="*/ 791566 w 1069697"/>
              <a:gd name="connsiteY2" fmla="*/ 120737 h 782125"/>
              <a:gd name="connsiteX3" fmla="*/ 450279 w 1069697"/>
              <a:gd name="connsiteY3" fmla="*/ 462025 h 782125"/>
              <a:gd name="connsiteX4" fmla="*/ 69279 w 1069697"/>
              <a:gd name="connsiteY4" fmla="*/ 319150 h 782125"/>
              <a:gd name="connsiteX5" fmla="*/ -134 w 1069697"/>
              <a:gd name="connsiteY5" fmla="*/ 575610 h 782125"/>
              <a:gd name="connsiteX6" fmla="*/ 442666 w 1069697"/>
              <a:gd name="connsiteY6" fmla="*/ 781960 h 782125"/>
              <a:gd name="connsiteX7" fmla="*/ 1069564 w 1069697"/>
              <a:gd name="connsiteY7" fmla="*/ 363287 h 78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697" h="782125">
                <a:moveTo>
                  <a:pt x="1047466" y="95160"/>
                </a:moveTo>
                <a:lnTo>
                  <a:pt x="912241" y="63"/>
                </a:lnTo>
                <a:cubicBezTo>
                  <a:pt x="912241" y="63"/>
                  <a:pt x="904253" y="-11000"/>
                  <a:pt x="791566" y="120737"/>
                </a:cubicBezTo>
                <a:cubicBezTo>
                  <a:pt x="678879" y="252475"/>
                  <a:pt x="450279" y="462025"/>
                  <a:pt x="450279" y="462025"/>
                </a:cubicBezTo>
                <a:lnTo>
                  <a:pt x="69279" y="319150"/>
                </a:lnTo>
                <a:lnTo>
                  <a:pt x="-134" y="575610"/>
                </a:lnTo>
                <a:lnTo>
                  <a:pt x="442666" y="781960"/>
                </a:lnTo>
                <a:lnTo>
                  <a:pt x="1069564" y="363287"/>
                </a:lnTo>
                <a:close/>
              </a:path>
            </a:pathLst>
          </a:custGeom>
          <a:solidFill>
            <a:schemeClr val="accent3"/>
          </a:solidFill>
          <a:ln w="9525" cap="flat">
            <a:noFill/>
            <a:prstDash val="solid"/>
            <a:miter/>
          </a:ln>
        </p:spPr>
        <p:txBody>
          <a:bodyPr rtlCol="0" anchor="ctr"/>
          <a:lstStyle/>
          <a:p>
            <a:endParaRPr lang="zh-CN" altLang="en-US"/>
          </a:p>
        </p:txBody>
      </p:sp>
      <p:sp>
        <p:nvSpPr>
          <p:cNvPr id="56" name="文本框 55">
            <a:extLst>
              <a:ext uri="{FF2B5EF4-FFF2-40B4-BE49-F238E27FC236}">
                <a16:creationId xmlns:a16="http://schemas.microsoft.com/office/drawing/2014/main" id="{F6343927-7F78-DAFF-4124-2070F0DE0863}"/>
              </a:ext>
            </a:extLst>
          </p:cNvPr>
          <p:cNvSpPr txBox="1"/>
          <p:nvPr/>
        </p:nvSpPr>
        <p:spPr>
          <a:xfrm>
            <a:off x="2267029" y="4011689"/>
            <a:ext cx="2657701" cy="363537"/>
          </a:xfrm>
          <a:prstGeom prst="rect">
            <a:avLst/>
          </a:prstGeom>
          <a:noFill/>
        </p:spPr>
        <p:txBody>
          <a:bodyPr wrap="none" lIns="0" tIns="0" rIns="0" bIns="0" rtlCol="0">
            <a:noAutofit/>
          </a:bodyPr>
          <a:lstStyle/>
          <a:p>
            <a:pPr algn="l">
              <a:lnSpc>
                <a:spcPct val="120000"/>
              </a:lnSpc>
            </a:pPr>
            <a:r>
              <a:rPr lang="zh-CN" altLang="en-US" sz="1200" dirty="0">
                <a:latin typeface="+mn-ea"/>
              </a:rPr>
              <a:t>资料来源：洞见研报，具体数据为虚拟数据</a:t>
            </a:r>
          </a:p>
        </p:txBody>
      </p:sp>
      <p:sp>
        <p:nvSpPr>
          <p:cNvPr id="57" name="文本框 56">
            <a:extLst>
              <a:ext uri="{FF2B5EF4-FFF2-40B4-BE49-F238E27FC236}">
                <a16:creationId xmlns:a16="http://schemas.microsoft.com/office/drawing/2014/main" id="{5204F39C-0037-0335-8928-ED05F2806015}"/>
              </a:ext>
            </a:extLst>
          </p:cNvPr>
          <p:cNvSpPr txBox="1"/>
          <p:nvPr/>
        </p:nvSpPr>
        <p:spPr>
          <a:xfrm>
            <a:off x="1741466" y="383223"/>
            <a:ext cx="4048125" cy="381000"/>
          </a:xfrm>
          <a:prstGeom prst="rect">
            <a:avLst/>
          </a:prstGeom>
          <a:noFill/>
        </p:spPr>
        <p:txBody>
          <a:bodyPr wrap="none" lIns="0" tIns="0" rIns="0" bIns="0" rtlCol="0">
            <a:noAutofit/>
          </a:bodyPr>
          <a:lstStyle/>
          <a:p>
            <a:pPr algn="l">
              <a:lnSpc>
                <a:spcPct val="120000"/>
              </a:lnSpc>
            </a:pPr>
            <a:r>
              <a:rPr lang="zh-CN" altLang="en-US" sz="2400" dirty="0">
                <a:latin typeface="+mj-ea"/>
                <a:ea typeface="+mj-ea"/>
              </a:rPr>
              <a:t>企业数字化服务分类</a:t>
            </a:r>
          </a:p>
        </p:txBody>
      </p:sp>
      <p:sp>
        <p:nvSpPr>
          <p:cNvPr id="59" name="椭圆 58">
            <a:extLst>
              <a:ext uri="{FF2B5EF4-FFF2-40B4-BE49-F238E27FC236}">
                <a16:creationId xmlns:a16="http://schemas.microsoft.com/office/drawing/2014/main" id="{4C128563-F280-F514-CA6F-0D82E27B6E61}"/>
              </a:ext>
            </a:extLst>
          </p:cNvPr>
          <p:cNvSpPr/>
          <p:nvPr/>
        </p:nvSpPr>
        <p:spPr>
          <a:xfrm>
            <a:off x="10540335" y="1152670"/>
            <a:ext cx="86690" cy="8669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36959850-79A4-D982-5AB9-E9A6E2AF0374}"/>
              </a:ext>
            </a:extLst>
          </p:cNvPr>
          <p:cNvSpPr/>
          <p:nvPr/>
        </p:nvSpPr>
        <p:spPr>
          <a:xfrm>
            <a:off x="10690316" y="1152670"/>
            <a:ext cx="86690" cy="8669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BD8540F3-BFF6-C194-6F71-3C507AEDF873}"/>
              </a:ext>
            </a:extLst>
          </p:cNvPr>
          <p:cNvSpPr/>
          <p:nvPr/>
        </p:nvSpPr>
        <p:spPr>
          <a:xfrm>
            <a:off x="10840297" y="1152670"/>
            <a:ext cx="86690" cy="8669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61">
            <a:extLst>
              <a:ext uri="{FF2B5EF4-FFF2-40B4-BE49-F238E27FC236}">
                <a16:creationId xmlns:a16="http://schemas.microsoft.com/office/drawing/2014/main" id="{3CE20AB4-49E4-23F1-4D97-8AFA4D7C4CBE}"/>
              </a:ext>
            </a:extLst>
          </p:cNvPr>
          <p:cNvSpPr txBox="1"/>
          <p:nvPr/>
        </p:nvSpPr>
        <p:spPr>
          <a:xfrm>
            <a:off x="2267029" y="4601685"/>
            <a:ext cx="8768518" cy="914400"/>
          </a:xfrm>
          <a:prstGeom prst="rect">
            <a:avLst/>
          </a:prstGeom>
          <a:noFill/>
        </p:spPr>
        <p:txBody>
          <a:bodyPr wrap="none" lIns="0" tIns="0" rIns="0" bIns="0" rtlCol="0">
            <a:noAutofit/>
          </a:bodyPr>
          <a:lstStyle/>
          <a:p>
            <a:pPr>
              <a:lnSpc>
                <a:spcPct val="120000"/>
              </a:lnSpc>
            </a:pPr>
            <a:r>
              <a:rPr lang="zh-CN" altLang="en-US" dirty="0">
                <a:latin typeface="+mn-ea"/>
              </a:rPr>
              <a:t>近年来，涉及到企业数字化服务产业的企业已达</a:t>
            </a:r>
            <a:r>
              <a:rPr lang="en-US" altLang="zh-CN" dirty="0">
                <a:latin typeface="+mn-ea"/>
              </a:rPr>
              <a:t>15000</a:t>
            </a:r>
            <a:r>
              <a:rPr lang="zh-CN" altLang="en-US" dirty="0">
                <a:latin typeface="+mn-ea"/>
              </a:rPr>
              <a:t>家，具体服务内容分类大致可分</a:t>
            </a:r>
            <a:endParaRPr lang="en-US" altLang="zh-CN" dirty="0">
              <a:latin typeface="+mn-ea"/>
            </a:endParaRPr>
          </a:p>
          <a:p>
            <a:pPr>
              <a:lnSpc>
                <a:spcPct val="120000"/>
              </a:lnSpc>
            </a:pPr>
            <a:r>
              <a:rPr lang="zh-CN" altLang="en-US" dirty="0">
                <a:latin typeface="+mn-ea"/>
              </a:rPr>
              <a:t>为</a:t>
            </a:r>
            <a:r>
              <a:rPr lang="en-US" altLang="zh-CN" dirty="0">
                <a:latin typeface="+mn-ea"/>
              </a:rPr>
              <a:t>11</a:t>
            </a:r>
            <a:r>
              <a:rPr lang="zh-CN" altLang="en-US" dirty="0">
                <a:latin typeface="+mn-ea"/>
              </a:rPr>
              <a:t>条赛道。发展最为迅速的是企业服务类，而人工智能和智能制造也紧随其后，同时</a:t>
            </a:r>
            <a:endParaRPr lang="en-US" altLang="zh-CN" dirty="0">
              <a:latin typeface="+mn-ea"/>
            </a:endParaRPr>
          </a:p>
          <a:p>
            <a:pPr>
              <a:lnSpc>
                <a:spcPct val="120000"/>
              </a:lnSpc>
            </a:pPr>
            <a:r>
              <a:rPr lang="zh-CN" altLang="en-US" dirty="0">
                <a:latin typeface="+mn-ea"/>
              </a:rPr>
              <a:t>数字医疗和教育数字化等也在逐步发展。</a:t>
            </a:r>
          </a:p>
        </p:txBody>
      </p:sp>
    </p:spTree>
    <p:extLst>
      <p:ext uri="{BB962C8B-B14F-4D97-AF65-F5344CB8AC3E}">
        <p14:creationId xmlns:p14="http://schemas.microsoft.com/office/powerpoint/2010/main" val="1047342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D63703E-4810-B689-CCC9-DA6F96632B61}"/>
              </a:ext>
            </a:extLst>
          </p:cNvPr>
          <p:cNvSpPr txBox="1"/>
          <p:nvPr/>
        </p:nvSpPr>
        <p:spPr>
          <a:xfrm>
            <a:off x="1741466" y="383223"/>
            <a:ext cx="4048125" cy="381000"/>
          </a:xfrm>
          <a:prstGeom prst="rect">
            <a:avLst/>
          </a:prstGeom>
          <a:noFill/>
        </p:spPr>
        <p:txBody>
          <a:bodyPr wrap="none" lIns="0" tIns="0" rIns="0" bIns="0" rtlCol="0">
            <a:noAutofit/>
          </a:bodyPr>
          <a:lstStyle/>
          <a:p>
            <a:pPr algn="l">
              <a:lnSpc>
                <a:spcPct val="120000"/>
              </a:lnSpc>
            </a:pPr>
            <a:r>
              <a:rPr lang="zh-CN" altLang="en-US" sz="2400" dirty="0">
                <a:latin typeface="+mj-ea"/>
                <a:ea typeface="+mj-ea"/>
              </a:rPr>
              <a:t>企业数字化转型困境</a:t>
            </a:r>
          </a:p>
        </p:txBody>
      </p:sp>
      <p:sp>
        <p:nvSpPr>
          <p:cNvPr id="7" name="任意多边形: 形状 6">
            <a:extLst>
              <a:ext uri="{FF2B5EF4-FFF2-40B4-BE49-F238E27FC236}">
                <a16:creationId xmlns:a16="http://schemas.microsoft.com/office/drawing/2014/main" id="{E541F497-964B-015A-888B-929AA2CC6E64}"/>
              </a:ext>
            </a:extLst>
          </p:cNvPr>
          <p:cNvSpPr/>
          <p:nvPr/>
        </p:nvSpPr>
        <p:spPr>
          <a:xfrm>
            <a:off x="4702949" y="958956"/>
            <a:ext cx="2786215" cy="5587787"/>
          </a:xfrm>
          <a:custGeom>
            <a:avLst/>
            <a:gdLst>
              <a:gd name="connsiteX0" fmla="*/ 3418109 w 3418515"/>
              <a:gd name="connsiteY0" fmla="*/ 1629136 h 6855871"/>
              <a:gd name="connsiteX1" fmla="*/ 3380428 w 3418515"/>
              <a:gd name="connsiteY1" fmla="*/ 1629136 h 6855871"/>
              <a:gd name="connsiteX2" fmla="*/ 3380428 w 3418515"/>
              <a:gd name="connsiteY2" fmla="*/ 597186 h 6855871"/>
              <a:gd name="connsiteX3" fmla="*/ 2783179 w 3418515"/>
              <a:gd name="connsiteY3" fmla="*/ -63 h 6855871"/>
              <a:gd name="connsiteX4" fmla="*/ 596843 w 3418515"/>
              <a:gd name="connsiteY4" fmla="*/ -63 h 6855871"/>
              <a:gd name="connsiteX5" fmla="*/ -406 w 3418515"/>
              <a:gd name="connsiteY5" fmla="*/ 597186 h 6855871"/>
              <a:gd name="connsiteX6" fmla="*/ -406 w 3418515"/>
              <a:gd name="connsiteY6" fmla="*/ 6258560 h 6855871"/>
              <a:gd name="connsiteX7" fmla="*/ 596843 w 3418515"/>
              <a:gd name="connsiteY7" fmla="*/ 6855809 h 6855871"/>
              <a:gd name="connsiteX8" fmla="*/ 2783179 w 3418515"/>
              <a:gd name="connsiteY8" fmla="*/ 6855809 h 6855871"/>
              <a:gd name="connsiteX9" fmla="*/ 3380428 w 3418515"/>
              <a:gd name="connsiteY9" fmla="*/ 6258560 h 6855871"/>
              <a:gd name="connsiteX10" fmla="*/ 3380428 w 3418515"/>
              <a:gd name="connsiteY10" fmla="*/ 2363696 h 6855871"/>
              <a:gd name="connsiteX11" fmla="*/ 3418109 w 3418515"/>
              <a:gd name="connsiteY11" fmla="*/ 2363696 h 68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8515" h="6855871">
                <a:moveTo>
                  <a:pt x="3418109" y="1629136"/>
                </a:moveTo>
                <a:lnTo>
                  <a:pt x="3380428" y="1629136"/>
                </a:lnTo>
                <a:lnTo>
                  <a:pt x="3380428" y="597186"/>
                </a:lnTo>
                <a:cubicBezTo>
                  <a:pt x="3380428" y="267335"/>
                  <a:pt x="3113031" y="-63"/>
                  <a:pt x="2783179" y="-63"/>
                </a:cubicBezTo>
                <a:lnTo>
                  <a:pt x="596843" y="-63"/>
                </a:lnTo>
                <a:cubicBezTo>
                  <a:pt x="266992" y="-63"/>
                  <a:pt x="-406" y="267335"/>
                  <a:pt x="-406" y="597186"/>
                </a:cubicBezTo>
                <a:lnTo>
                  <a:pt x="-406" y="6258560"/>
                </a:lnTo>
                <a:cubicBezTo>
                  <a:pt x="-406" y="6588411"/>
                  <a:pt x="266991" y="6855809"/>
                  <a:pt x="596843" y="6855809"/>
                </a:cubicBezTo>
                <a:lnTo>
                  <a:pt x="2783179" y="6855809"/>
                </a:lnTo>
                <a:cubicBezTo>
                  <a:pt x="3113030" y="6855809"/>
                  <a:pt x="3380428" y="6588412"/>
                  <a:pt x="3380428" y="6258560"/>
                </a:cubicBezTo>
                <a:lnTo>
                  <a:pt x="3380428" y="2363696"/>
                </a:lnTo>
                <a:lnTo>
                  <a:pt x="3418109" y="2363696"/>
                </a:lnTo>
                <a:close/>
              </a:path>
            </a:pathLst>
          </a:custGeom>
          <a:solidFill>
            <a:schemeClr val="accent3"/>
          </a:solidFill>
          <a:ln w="9416" cap="flat">
            <a:noFill/>
            <a:prstDash val="solid"/>
            <a:miter/>
          </a:ln>
        </p:spPr>
        <p:txBody>
          <a:bodyPr rtlCol="0" anchor="ctr"/>
          <a:lstStyle/>
          <a:p>
            <a:endParaRPr lang="zh-CN" altLang="en-US"/>
          </a:p>
        </p:txBody>
      </p:sp>
      <p:sp>
        <p:nvSpPr>
          <p:cNvPr id="8" name="任意多边形: 形状 7">
            <a:extLst>
              <a:ext uri="{FF2B5EF4-FFF2-40B4-BE49-F238E27FC236}">
                <a16:creationId xmlns:a16="http://schemas.microsoft.com/office/drawing/2014/main" id="{09E2C252-E848-52B3-B570-E659B2E3BDDC}"/>
              </a:ext>
            </a:extLst>
          </p:cNvPr>
          <p:cNvSpPr/>
          <p:nvPr/>
        </p:nvSpPr>
        <p:spPr>
          <a:xfrm>
            <a:off x="4837221" y="1085588"/>
            <a:ext cx="2517557" cy="5334523"/>
          </a:xfrm>
          <a:custGeom>
            <a:avLst/>
            <a:gdLst>
              <a:gd name="connsiteX0" fmla="*/ 2642533 w 3088888"/>
              <a:gd name="connsiteY0" fmla="*/ -63 h 6545132"/>
              <a:gd name="connsiteX1" fmla="*/ 2357145 w 3088888"/>
              <a:gd name="connsiteY1" fmla="*/ -63 h 6545132"/>
              <a:gd name="connsiteX2" fmla="*/ 2241004 w 3088888"/>
              <a:gd name="connsiteY2" fmla="*/ 276204 h 6545132"/>
              <a:gd name="connsiteX3" fmla="*/ 2160938 w 3088888"/>
              <a:gd name="connsiteY3" fmla="*/ 291911 h 6545132"/>
              <a:gd name="connsiteX4" fmla="*/ 908421 w 3088888"/>
              <a:gd name="connsiteY4" fmla="*/ 291911 h 6545132"/>
              <a:gd name="connsiteX5" fmla="*/ 696528 w 3088888"/>
              <a:gd name="connsiteY5" fmla="*/ 79983 h 6545132"/>
              <a:gd name="connsiteX6" fmla="*/ 712223 w 3088888"/>
              <a:gd name="connsiteY6" fmla="*/ -34 h 6545132"/>
              <a:gd name="connsiteX7" fmla="*/ 445628 w 3088888"/>
              <a:gd name="connsiteY7" fmla="*/ -34 h 6545132"/>
              <a:gd name="connsiteX8" fmla="*/ -406 w 3088888"/>
              <a:gd name="connsiteY8" fmla="*/ 445999 h 6545132"/>
              <a:gd name="connsiteX9" fmla="*/ -406 w 3088888"/>
              <a:gd name="connsiteY9" fmla="*/ 6099036 h 6545132"/>
              <a:gd name="connsiteX10" fmla="*/ 445628 w 3088888"/>
              <a:gd name="connsiteY10" fmla="*/ 6545070 h 6545132"/>
              <a:gd name="connsiteX11" fmla="*/ 2642449 w 3088888"/>
              <a:gd name="connsiteY11" fmla="*/ 6545069 h 6545132"/>
              <a:gd name="connsiteX12" fmla="*/ 3088483 w 3088888"/>
              <a:gd name="connsiteY12" fmla="*/ 6099035 h 6545132"/>
              <a:gd name="connsiteX13" fmla="*/ 3088483 w 3088888"/>
              <a:gd name="connsiteY13" fmla="*/ 6099036 h 6545132"/>
              <a:gd name="connsiteX14" fmla="*/ 3088483 w 3088888"/>
              <a:gd name="connsiteY14" fmla="*/ 445971 h 6545132"/>
              <a:gd name="connsiteX15" fmla="*/ 2642449 w 3088888"/>
              <a:gd name="connsiteY15" fmla="*/ -63 h 654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88888" h="6545132">
                <a:moveTo>
                  <a:pt x="2642533" y="-63"/>
                </a:moveTo>
                <a:lnTo>
                  <a:pt x="2357145" y="-63"/>
                </a:lnTo>
                <a:cubicBezTo>
                  <a:pt x="2401362" y="108298"/>
                  <a:pt x="2349365" y="231987"/>
                  <a:pt x="2241004" y="276204"/>
                </a:cubicBezTo>
                <a:cubicBezTo>
                  <a:pt x="2215585" y="286577"/>
                  <a:pt x="2188392" y="291911"/>
                  <a:pt x="2160938" y="291911"/>
                </a:cubicBezTo>
                <a:lnTo>
                  <a:pt x="908421" y="291911"/>
                </a:lnTo>
                <a:cubicBezTo>
                  <a:pt x="791386" y="291901"/>
                  <a:pt x="696518" y="197018"/>
                  <a:pt x="696528" y="79983"/>
                </a:cubicBezTo>
                <a:cubicBezTo>
                  <a:pt x="696530" y="52546"/>
                  <a:pt x="701861" y="25370"/>
                  <a:pt x="712223" y="-34"/>
                </a:cubicBezTo>
                <a:lnTo>
                  <a:pt x="445628" y="-34"/>
                </a:lnTo>
                <a:cubicBezTo>
                  <a:pt x="199290" y="-34"/>
                  <a:pt x="-406" y="199662"/>
                  <a:pt x="-406" y="445999"/>
                </a:cubicBezTo>
                <a:lnTo>
                  <a:pt x="-406" y="6099036"/>
                </a:lnTo>
                <a:cubicBezTo>
                  <a:pt x="-406" y="6345374"/>
                  <a:pt x="199291" y="6545070"/>
                  <a:pt x="445628" y="6545070"/>
                </a:cubicBezTo>
                <a:lnTo>
                  <a:pt x="2642449" y="6545069"/>
                </a:lnTo>
                <a:cubicBezTo>
                  <a:pt x="2888787" y="6545069"/>
                  <a:pt x="3088483" y="6345373"/>
                  <a:pt x="3088483" y="6099035"/>
                </a:cubicBezTo>
                <a:lnTo>
                  <a:pt x="3088483" y="6099036"/>
                </a:lnTo>
                <a:lnTo>
                  <a:pt x="3088483" y="445971"/>
                </a:lnTo>
                <a:cubicBezTo>
                  <a:pt x="3088483" y="199633"/>
                  <a:pt x="2888787" y="-63"/>
                  <a:pt x="2642449" y="-63"/>
                </a:cubicBezTo>
                <a:close/>
              </a:path>
            </a:pathLst>
          </a:custGeom>
          <a:solidFill>
            <a:schemeClr val="accent2"/>
          </a:solidFill>
          <a:ln w="9416" cap="flat">
            <a:noFill/>
            <a:prstDash val="solid"/>
            <a:miter/>
          </a:ln>
        </p:spPr>
        <p:txBody>
          <a:bodyPr rtlCol="0" anchor="ctr"/>
          <a:lstStyle/>
          <a:p>
            <a:endParaRPr lang="zh-CN" altLang="en-US"/>
          </a:p>
        </p:txBody>
      </p:sp>
      <p:sp>
        <p:nvSpPr>
          <p:cNvPr id="9" name="任意多边形: 形状 8">
            <a:extLst>
              <a:ext uri="{FF2B5EF4-FFF2-40B4-BE49-F238E27FC236}">
                <a16:creationId xmlns:a16="http://schemas.microsoft.com/office/drawing/2014/main" id="{CB90E384-CD28-0891-D1B0-CDC7B6560F5A}"/>
              </a:ext>
            </a:extLst>
          </p:cNvPr>
          <p:cNvSpPr/>
          <p:nvPr/>
        </p:nvSpPr>
        <p:spPr>
          <a:xfrm>
            <a:off x="5020447" y="4165715"/>
            <a:ext cx="2226403" cy="612060"/>
          </a:xfrm>
          <a:custGeom>
            <a:avLst/>
            <a:gdLst>
              <a:gd name="connsiteX0" fmla="*/ 2682475 w 2731660"/>
              <a:gd name="connsiteY0" fmla="*/ 750898 h 750960"/>
              <a:gd name="connsiteX1" fmla="*/ 48373 w 2731660"/>
              <a:gd name="connsiteY1" fmla="*/ 750898 h 750960"/>
              <a:gd name="connsiteX2" fmla="*/ -406 w 2731660"/>
              <a:gd name="connsiteY2" fmla="*/ 702120 h 750960"/>
              <a:gd name="connsiteX3" fmla="*/ -406 w 2731660"/>
              <a:gd name="connsiteY3" fmla="*/ 48716 h 750960"/>
              <a:gd name="connsiteX4" fmla="*/ 48372 w 2731660"/>
              <a:gd name="connsiteY4" fmla="*/ -63 h 750960"/>
              <a:gd name="connsiteX5" fmla="*/ 2682475 w 2731660"/>
              <a:gd name="connsiteY5" fmla="*/ -62 h 750960"/>
              <a:gd name="connsiteX6" fmla="*/ 2731254 w 2731660"/>
              <a:gd name="connsiteY6" fmla="*/ 48716 h 750960"/>
              <a:gd name="connsiteX7" fmla="*/ 2731254 w 2731660"/>
              <a:gd name="connsiteY7" fmla="*/ 702129 h 750960"/>
              <a:gd name="connsiteX8" fmla="*/ 2682476 w 2731660"/>
              <a:gd name="connsiteY8" fmla="*/ 750898 h 750960"/>
              <a:gd name="connsiteX9" fmla="*/ 48373 w 2731660"/>
              <a:gd name="connsiteY9" fmla="*/ 19447 h 750960"/>
              <a:gd name="connsiteX10" fmla="*/ 19104 w 2731660"/>
              <a:gd name="connsiteY10" fmla="*/ 48716 h 750960"/>
              <a:gd name="connsiteX11" fmla="*/ 19104 w 2731660"/>
              <a:gd name="connsiteY11" fmla="*/ 702129 h 750960"/>
              <a:gd name="connsiteX12" fmla="*/ 48373 w 2731660"/>
              <a:gd name="connsiteY12" fmla="*/ 731398 h 750960"/>
              <a:gd name="connsiteX13" fmla="*/ 2682475 w 2731660"/>
              <a:gd name="connsiteY13" fmla="*/ 731398 h 750960"/>
              <a:gd name="connsiteX14" fmla="*/ 2711744 w 2731660"/>
              <a:gd name="connsiteY14" fmla="*/ 702129 h 750960"/>
              <a:gd name="connsiteX15" fmla="*/ 2711744 w 2731660"/>
              <a:gd name="connsiteY15" fmla="*/ 48716 h 750960"/>
              <a:gd name="connsiteX16" fmla="*/ 2682475 w 2731660"/>
              <a:gd name="connsiteY16" fmla="*/ 19447 h 75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1660" h="750960">
                <a:moveTo>
                  <a:pt x="2682475" y="750898"/>
                </a:moveTo>
                <a:lnTo>
                  <a:pt x="48373" y="750898"/>
                </a:lnTo>
                <a:cubicBezTo>
                  <a:pt x="21446" y="750867"/>
                  <a:pt x="-374" y="729046"/>
                  <a:pt x="-406" y="702120"/>
                </a:cubicBezTo>
                <a:lnTo>
                  <a:pt x="-406" y="48716"/>
                </a:lnTo>
                <a:cubicBezTo>
                  <a:pt x="-375" y="21789"/>
                  <a:pt x="21446" y="-31"/>
                  <a:pt x="48372" y="-63"/>
                </a:cubicBezTo>
                <a:lnTo>
                  <a:pt x="2682475" y="-62"/>
                </a:lnTo>
                <a:cubicBezTo>
                  <a:pt x="2709402" y="-31"/>
                  <a:pt x="2731223" y="21789"/>
                  <a:pt x="2731254" y="48716"/>
                </a:cubicBezTo>
                <a:lnTo>
                  <a:pt x="2731254" y="702129"/>
                </a:lnTo>
                <a:cubicBezTo>
                  <a:pt x="2731218" y="729052"/>
                  <a:pt x="2709399" y="750867"/>
                  <a:pt x="2682476" y="750898"/>
                </a:cubicBezTo>
                <a:close/>
                <a:moveTo>
                  <a:pt x="48373" y="19447"/>
                </a:moveTo>
                <a:cubicBezTo>
                  <a:pt x="32214" y="19463"/>
                  <a:pt x="19119" y="32558"/>
                  <a:pt x="19104" y="48716"/>
                </a:cubicBezTo>
                <a:lnTo>
                  <a:pt x="19104" y="702129"/>
                </a:lnTo>
                <a:cubicBezTo>
                  <a:pt x="19119" y="718287"/>
                  <a:pt x="32214" y="731382"/>
                  <a:pt x="48373" y="731398"/>
                </a:cubicBezTo>
                <a:lnTo>
                  <a:pt x="2682475" y="731398"/>
                </a:lnTo>
                <a:cubicBezTo>
                  <a:pt x="2698634" y="731382"/>
                  <a:pt x="2711729" y="718287"/>
                  <a:pt x="2711744" y="702129"/>
                </a:cubicBezTo>
                <a:lnTo>
                  <a:pt x="2711744" y="48716"/>
                </a:lnTo>
                <a:cubicBezTo>
                  <a:pt x="2711729" y="32558"/>
                  <a:pt x="2698634" y="19463"/>
                  <a:pt x="2682475" y="19447"/>
                </a:cubicBezTo>
                <a:close/>
              </a:path>
            </a:pathLst>
          </a:custGeom>
          <a:solidFill>
            <a:schemeClr val="accent3"/>
          </a:solidFill>
          <a:ln w="9416" cap="flat">
            <a:noFill/>
            <a:prstDash val="solid"/>
            <a:miter/>
          </a:ln>
        </p:spPr>
        <p:txBody>
          <a:bodyPr rtlCol="0" anchor="ctr"/>
          <a:lstStyle/>
          <a:p>
            <a:endParaRPr lang="zh-CN" altLang="en-US"/>
          </a:p>
        </p:txBody>
      </p:sp>
      <p:sp>
        <p:nvSpPr>
          <p:cNvPr id="10" name="任意多边形: 形状 9">
            <a:extLst>
              <a:ext uri="{FF2B5EF4-FFF2-40B4-BE49-F238E27FC236}">
                <a16:creationId xmlns:a16="http://schemas.microsoft.com/office/drawing/2014/main" id="{2644E65F-33F0-9262-2C20-E5F1C1AEDDD9}"/>
              </a:ext>
            </a:extLst>
          </p:cNvPr>
          <p:cNvSpPr/>
          <p:nvPr/>
        </p:nvSpPr>
        <p:spPr>
          <a:xfrm>
            <a:off x="5171517" y="4304754"/>
            <a:ext cx="333958" cy="333958"/>
          </a:xfrm>
          <a:custGeom>
            <a:avLst/>
            <a:gdLst>
              <a:gd name="connsiteX0" fmla="*/ 409978 w 409746"/>
              <a:gd name="connsiteY0" fmla="*/ 205300 h 409746"/>
              <a:gd name="connsiteX1" fmla="*/ 205105 w 409746"/>
              <a:gd name="connsiteY1" fmla="*/ 410173 h 409746"/>
              <a:gd name="connsiteX2" fmla="*/ 232 w 409746"/>
              <a:gd name="connsiteY2" fmla="*/ 205300 h 409746"/>
              <a:gd name="connsiteX3" fmla="*/ 205105 w 409746"/>
              <a:gd name="connsiteY3" fmla="*/ 426 h 409746"/>
              <a:gd name="connsiteX4" fmla="*/ 409978 w 409746"/>
              <a:gd name="connsiteY4" fmla="*/ 205300 h 409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746" h="409746">
                <a:moveTo>
                  <a:pt x="409978" y="205300"/>
                </a:moveTo>
                <a:cubicBezTo>
                  <a:pt x="409978" y="318448"/>
                  <a:pt x="318253" y="410173"/>
                  <a:pt x="205105" y="410173"/>
                </a:cubicBezTo>
                <a:cubicBezTo>
                  <a:pt x="91957" y="410173"/>
                  <a:pt x="232" y="318448"/>
                  <a:pt x="232" y="205300"/>
                </a:cubicBezTo>
                <a:cubicBezTo>
                  <a:pt x="232" y="92151"/>
                  <a:pt x="91957" y="426"/>
                  <a:pt x="205105" y="426"/>
                </a:cubicBezTo>
                <a:cubicBezTo>
                  <a:pt x="318253" y="426"/>
                  <a:pt x="409978" y="92151"/>
                  <a:pt x="409978" y="205300"/>
                </a:cubicBezTo>
                <a:close/>
              </a:path>
            </a:pathLst>
          </a:custGeom>
          <a:solidFill>
            <a:schemeClr val="accent1"/>
          </a:solidFill>
          <a:ln w="9416" cap="flat">
            <a:noFill/>
            <a:prstDash val="solid"/>
            <a:miter/>
          </a:ln>
        </p:spPr>
        <p:txBody>
          <a:bodyPr rtlCol="0" anchor="ctr"/>
          <a:lstStyle/>
          <a:p>
            <a:endParaRPr lang="zh-CN" altLang="en-US"/>
          </a:p>
        </p:txBody>
      </p:sp>
      <p:sp>
        <p:nvSpPr>
          <p:cNvPr id="13" name="任意多边形: 形状 12">
            <a:extLst>
              <a:ext uri="{FF2B5EF4-FFF2-40B4-BE49-F238E27FC236}">
                <a16:creationId xmlns:a16="http://schemas.microsoft.com/office/drawing/2014/main" id="{841448BE-EA0E-FA5D-AC52-7DCDDA86A17C}"/>
              </a:ext>
            </a:extLst>
          </p:cNvPr>
          <p:cNvSpPr/>
          <p:nvPr/>
        </p:nvSpPr>
        <p:spPr>
          <a:xfrm>
            <a:off x="5020447" y="5247958"/>
            <a:ext cx="2226403" cy="612060"/>
          </a:xfrm>
          <a:custGeom>
            <a:avLst/>
            <a:gdLst>
              <a:gd name="connsiteX0" fmla="*/ 2682475 w 2731660"/>
              <a:gd name="connsiteY0" fmla="*/ 750898 h 750960"/>
              <a:gd name="connsiteX1" fmla="*/ 48373 w 2731660"/>
              <a:gd name="connsiteY1" fmla="*/ 750898 h 750960"/>
              <a:gd name="connsiteX2" fmla="*/ -406 w 2731660"/>
              <a:gd name="connsiteY2" fmla="*/ 702119 h 750960"/>
              <a:gd name="connsiteX3" fmla="*/ -406 w 2731660"/>
              <a:gd name="connsiteY3" fmla="*/ 48716 h 750960"/>
              <a:gd name="connsiteX4" fmla="*/ 48372 w 2731660"/>
              <a:gd name="connsiteY4" fmla="*/ -63 h 750960"/>
              <a:gd name="connsiteX5" fmla="*/ 2682475 w 2731660"/>
              <a:gd name="connsiteY5" fmla="*/ -63 h 750960"/>
              <a:gd name="connsiteX6" fmla="*/ 2731254 w 2731660"/>
              <a:gd name="connsiteY6" fmla="*/ 48716 h 750960"/>
              <a:gd name="connsiteX7" fmla="*/ 2731254 w 2731660"/>
              <a:gd name="connsiteY7" fmla="*/ 702129 h 750960"/>
              <a:gd name="connsiteX8" fmla="*/ 2682476 w 2731660"/>
              <a:gd name="connsiteY8" fmla="*/ 750898 h 750960"/>
              <a:gd name="connsiteX9" fmla="*/ 48373 w 2731660"/>
              <a:gd name="connsiteY9" fmla="*/ 19447 h 750960"/>
              <a:gd name="connsiteX10" fmla="*/ 19104 w 2731660"/>
              <a:gd name="connsiteY10" fmla="*/ 48716 h 750960"/>
              <a:gd name="connsiteX11" fmla="*/ 19104 w 2731660"/>
              <a:gd name="connsiteY11" fmla="*/ 702129 h 750960"/>
              <a:gd name="connsiteX12" fmla="*/ 48373 w 2731660"/>
              <a:gd name="connsiteY12" fmla="*/ 731398 h 750960"/>
              <a:gd name="connsiteX13" fmla="*/ 2682475 w 2731660"/>
              <a:gd name="connsiteY13" fmla="*/ 731398 h 750960"/>
              <a:gd name="connsiteX14" fmla="*/ 2711744 w 2731660"/>
              <a:gd name="connsiteY14" fmla="*/ 702129 h 750960"/>
              <a:gd name="connsiteX15" fmla="*/ 2711744 w 2731660"/>
              <a:gd name="connsiteY15" fmla="*/ 48716 h 750960"/>
              <a:gd name="connsiteX16" fmla="*/ 2682475 w 2731660"/>
              <a:gd name="connsiteY16" fmla="*/ 19447 h 75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1660" h="750960">
                <a:moveTo>
                  <a:pt x="2682475" y="750898"/>
                </a:moveTo>
                <a:lnTo>
                  <a:pt x="48373" y="750898"/>
                </a:lnTo>
                <a:cubicBezTo>
                  <a:pt x="21446" y="750867"/>
                  <a:pt x="-374" y="729046"/>
                  <a:pt x="-406" y="702119"/>
                </a:cubicBezTo>
                <a:lnTo>
                  <a:pt x="-406" y="48716"/>
                </a:lnTo>
                <a:cubicBezTo>
                  <a:pt x="-375" y="21789"/>
                  <a:pt x="21446" y="-32"/>
                  <a:pt x="48372" y="-63"/>
                </a:cubicBezTo>
                <a:lnTo>
                  <a:pt x="2682475" y="-63"/>
                </a:lnTo>
                <a:cubicBezTo>
                  <a:pt x="2709402" y="-32"/>
                  <a:pt x="2731223" y="21789"/>
                  <a:pt x="2731254" y="48716"/>
                </a:cubicBezTo>
                <a:lnTo>
                  <a:pt x="2731254" y="702129"/>
                </a:lnTo>
                <a:cubicBezTo>
                  <a:pt x="2731218" y="729052"/>
                  <a:pt x="2709399" y="750867"/>
                  <a:pt x="2682476" y="750898"/>
                </a:cubicBezTo>
                <a:close/>
                <a:moveTo>
                  <a:pt x="48373" y="19447"/>
                </a:moveTo>
                <a:cubicBezTo>
                  <a:pt x="32214" y="19462"/>
                  <a:pt x="19119" y="32557"/>
                  <a:pt x="19104" y="48716"/>
                </a:cubicBezTo>
                <a:lnTo>
                  <a:pt x="19104" y="702129"/>
                </a:lnTo>
                <a:cubicBezTo>
                  <a:pt x="19119" y="718287"/>
                  <a:pt x="32214" y="731382"/>
                  <a:pt x="48373" y="731398"/>
                </a:cubicBezTo>
                <a:lnTo>
                  <a:pt x="2682475" y="731398"/>
                </a:lnTo>
                <a:cubicBezTo>
                  <a:pt x="2698634" y="731382"/>
                  <a:pt x="2711729" y="718287"/>
                  <a:pt x="2711744" y="702129"/>
                </a:cubicBezTo>
                <a:lnTo>
                  <a:pt x="2711744" y="48716"/>
                </a:lnTo>
                <a:cubicBezTo>
                  <a:pt x="2711729" y="32557"/>
                  <a:pt x="2698634" y="19462"/>
                  <a:pt x="2682475" y="19447"/>
                </a:cubicBezTo>
                <a:close/>
              </a:path>
            </a:pathLst>
          </a:custGeom>
          <a:solidFill>
            <a:schemeClr val="accent3"/>
          </a:solidFill>
          <a:ln w="9416" cap="flat">
            <a:noFill/>
            <a:prstDash val="solid"/>
            <a:miter/>
          </a:ln>
        </p:spPr>
        <p:txBody>
          <a:bodyPr rtlCol="0" anchor="ctr"/>
          <a:lstStyle/>
          <a:p>
            <a:endParaRPr lang="zh-CN" altLang="en-US"/>
          </a:p>
        </p:txBody>
      </p:sp>
      <p:sp>
        <p:nvSpPr>
          <p:cNvPr id="14" name="任意多边形: 形状 13">
            <a:extLst>
              <a:ext uri="{FF2B5EF4-FFF2-40B4-BE49-F238E27FC236}">
                <a16:creationId xmlns:a16="http://schemas.microsoft.com/office/drawing/2014/main" id="{D20096FC-AAE3-B60F-4405-703873F1129A}"/>
              </a:ext>
            </a:extLst>
          </p:cNvPr>
          <p:cNvSpPr/>
          <p:nvPr/>
        </p:nvSpPr>
        <p:spPr>
          <a:xfrm>
            <a:off x="5171517" y="5387005"/>
            <a:ext cx="333958" cy="333958"/>
          </a:xfrm>
          <a:custGeom>
            <a:avLst/>
            <a:gdLst>
              <a:gd name="connsiteX0" fmla="*/ 409978 w 409746"/>
              <a:gd name="connsiteY0" fmla="*/ 205416 h 409746"/>
              <a:gd name="connsiteX1" fmla="*/ 205105 w 409746"/>
              <a:gd name="connsiteY1" fmla="*/ 410289 h 409746"/>
              <a:gd name="connsiteX2" fmla="*/ 232 w 409746"/>
              <a:gd name="connsiteY2" fmla="*/ 205416 h 409746"/>
              <a:gd name="connsiteX3" fmla="*/ 205105 w 409746"/>
              <a:gd name="connsiteY3" fmla="*/ 542 h 409746"/>
              <a:gd name="connsiteX4" fmla="*/ 409978 w 409746"/>
              <a:gd name="connsiteY4" fmla="*/ 205416 h 409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746" h="409746">
                <a:moveTo>
                  <a:pt x="409978" y="205416"/>
                </a:moveTo>
                <a:cubicBezTo>
                  <a:pt x="409978" y="318564"/>
                  <a:pt x="318253" y="410289"/>
                  <a:pt x="205105" y="410289"/>
                </a:cubicBezTo>
                <a:cubicBezTo>
                  <a:pt x="91957" y="410289"/>
                  <a:pt x="232" y="318564"/>
                  <a:pt x="232" y="205416"/>
                </a:cubicBezTo>
                <a:cubicBezTo>
                  <a:pt x="232" y="92267"/>
                  <a:pt x="91957" y="542"/>
                  <a:pt x="205105" y="542"/>
                </a:cubicBezTo>
                <a:cubicBezTo>
                  <a:pt x="318253" y="542"/>
                  <a:pt x="409978" y="92267"/>
                  <a:pt x="409978" y="205416"/>
                </a:cubicBezTo>
                <a:close/>
              </a:path>
            </a:pathLst>
          </a:custGeom>
          <a:solidFill>
            <a:schemeClr val="accent1"/>
          </a:solidFill>
          <a:ln w="9416" cap="flat">
            <a:noFill/>
            <a:prstDash val="solid"/>
            <a:miter/>
          </a:ln>
        </p:spPr>
        <p:txBody>
          <a:bodyPr rtlCol="0" anchor="ctr"/>
          <a:lstStyle/>
          <a:p>
            <a:endParaRPr lang="zh-CN" altLang="en-US"/>
          </a:p>
        </p:txBody>
      </p:sp>
      <p:sp>
        <p:nvSpPr>
          <p:cNvPr id="60" name="任意多边形: 形状 59">
            <a:extLst>
              <a:ext uri="{FF2B5EF4-FFF2-40B4-BE49-F238E27FC236}">
                <a16:creationId xmlns:a16="http://schemas.microsoft.com/office/drawing/2014/main" id="{5FBA849A-4D1A-F485-DEB2-4867919CF199}"/>
              </a:ext>
            </a:extLst>
          </p:cNvPr>
          <p:cNvSpPr/>
          <p:nvPr/>
        </p:nvSpPr>
        <p:spPr>
          <a:xfrm>
            <a:off x="5020447" y="3081383"/>
            <a:ext cx="2226403" cy="612060"/>
          </a:xfrm>
          <a:custGeom>
            <a:avLst/>
            <a:gdLst>
              <a:gd name="connsiteX0" fmla="*/ 2682475 w 2731660"/>
              <a:gd name="connsiteY0" fmla="*/ 750898 h 750960"/>
              <a:gd name="connsiteX1" fmla="*/ 48373 w 2731660"/>
              <a:gd name="connsiteY1" fmla="*/ 750898 h 750960"/>
              <a:gd name="connsiteX2" fmla="*/ -406 w 2731660"/>
              <a:gd name="connsiteY2" fmla="*/ 702120 h 750960"/>
              <a:gd name="connsiteX3" fmla="*/ -406 w 2731660"/>
              <a:gd name="connsiteY3" fmla="*/ 48716 h 750960"/>
              <a:gd name="connsiteX4" fmla="*/ 48372 w 2731660"/>
              <a:gd name="connsiteY4" fmla="*/ -63 h 750960"/>
              <a:gd name="connsiteX5" fmla="*/ 2682475 w 2731660"/>
              <a:gd name="connsiteY5" fmla="*/ -62 h 750960"/>
              <a:gd name="connsiteX6" fmla="*/ 2731254 w 2731660"/>
              <a:gd name="connsiteY6" fmla="*/ 48716 h 750960"/>
              <a:gd name="connsiteX7" fmla="*/ 2731254 w 2731660"/>
              <a:gd name="connsiteY7" fmla="*/ 702129 h 750960"/>
              <a:gd name="connsiteX8" fmla="*/ 2682476 w 2731660"/>
              <a:gd name="connsiteY8" fmla="*/ 750898 h 750960"/>
              <a:gd name="connsiteX9" fmla="*/ 48373 w 2731660"/>
              <a:gd name="connsiteY9" fmla="*/ 19447 h 750960"/>
              <a:gd name="connsiteX10" fmla="*/ 19104 w 2731660"/>
              <a:gd name="connsiteY10" fmla="*/ 48716 h 750960"/>
              <a:gd name="connsiteX11" fmla="*/ 19104 w 2731660"/>
              <a:gd name="connsiteY11" fmla="*/ 702129 h 750960"/>
              <a:gd name="connsiteX12" fmla="*/ 48373 w 2731660"/>
              <a:gd name="connsiteY12" fmla="*/ 731398 h 750960"/>
              <a:gd name="connsiteX13" fmla="*/ 2682475 w 2731660"/>
              <a:gd name="connsiteY13" fmla="*/ 731398 h 750960"/>
              <a:gd name="connsiteX14" fmla="*/ 2711744 w 2731660"/>
              <a:gd name="connsiteY14" fmla="*/ 702129 h 750960"/>
              <a:gd name="connsiteX15" fmla="*/ 2711744 w 2731660"/>
              <a:gd name="connsiteY15" fmla="*/ 48716 h 750960"/>
              <a:gd name="connsiteX16" fmla="*/ 2682475 w 2731660"/>
              <a:gd name="connsiteY16" fmla="*/ 19447 h 75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1660" h="750960">
                <a:moveTo>
                  <a:pt x="2682475" y="750898"/>
                </a:moveTo>
                <a:lnTo>
                  <a:pt x="48373" y="750898"/>
                </a:lnTo>
                <a:cubicBezTo>
                  <a:pt x="21446" y="750867"/>
                  <a:pt x="-374" y="729046"/>
                  <a:pt x="-406" y="702120"/>
                </a:cubicBezTo>
                <a:lnTo>
                  <a:pt x="-406" y="48716"/>
                </a:lnTo>
                <a:cubicBezTo>
                  <a:pt x="-375" y="21789"/>
                  <a:pt x="21446" y="-31"/>
                  <a:pt x="48372" y="-63"/>
                </a:cubicBezTo>
                <a:lnTo>
                  <a:pt x="2682475" y="-62"/>
                </a:lnTo>
                <a:cubicBezTo>
                  <a:pt x="2709402" y="-31"/>
                  <a:pt x="2731223" y="21789"/>
                  <a:pt x="2731254" y="48716"/>
                </a:cubicBezTo>
                <a:lnTo>
                  <a:pt x="2731254" y="702129"/>
                </a:lnTo>
                <a:cubicBezTo>
                  <a:pt x="2731218" y="729052"/>
                  <a:pt x="2709399" y="750867"/>
                  <a:pt x="2682476" y="750898"/>
                </a:cubicBezTo>
                <a:close/>
                <a:moveTo>
                  <a:pt x="48373" y="19447"/>
                </a:moveTo>
                <a:cubicBezTo>
                  <a:pt x="32214" y="19463"/>
                  <a:pt x="19119" y="32558"/>
                  <a:pt x="19104" y="48716"/>
                </a:cubicBezTo>
                <a:lnTo>
                  <a:pt x="19104" y="702129"/>
                </a:lnTo>
                <a:cubicBezTo>
                  <a:pt x="19119" y="718287"/>
                  <a:pt x="32214" y="731382"/>
                  <a:pt x="48373" y="731398"/>
                </a:cubicBezTo>
                <a:lnTo>
                  <a:pt x="2682475" y="731398"/>
                </a:lnTo>
                <a:cubicBezTo>
                  <a:pt x="2698634" y="731382"/>
                  <a:pt x="2711729" y="718287"/>
                  <a:pt x="2711744" y="702129"/>
                </a:cubicBezTo>
                <a:lnTo>
                  <a:pt x="2711744" y="48716"/>
                </a:lnTo>
                <a:cubicBezTo>
                  <a:pt x="2711729" y="32558"/>
                  <a:pt x="2698634" y="19463"/>
                  <a:pt x="2682475" y="19447"/>
                </a:cubicBezTo>
                <a:close/>
              </a:path>
            </a:pathLst>
          </a:custGeom>
          <a:solidFill>
            <a:schemeClr val="accent3"/>
          </a:solidFill>
          <a:ln w="9416" cap="flat">
            <a:noFill/>
            <a:prstDash val="solid"/>
            <a:miter/>
          </a:ln>
        </p:spPr>
        <p:txBody>
          <a:bodyPr rtlCol="0" anchor="ctr"/>
          <a:lstStyle/>
          <a:p>
            <a:endParaRPr lang="zh-CN" altLang="en-US"/>
          </a:p>
        </p:txBody>
      </p:sp>
      <p:sp>
        <p:nvSpPr>
          <p:cNvPr id="61" name="任意多边形: 形状 60">
            <a:extLst>
              <a:ext uri="{FF2B5EF4-FFF2-40B4-BE49-F238E27FC236}">
                <a16:creationId xmlns:a16="http://schemas.microsoft.com/office/drawing/2014/main" id="{BCB69D54-57AE-9F88-B158-19803B121799}"/>
              </a:ext>
            </a:extLst>
          </p:cNvPr>
          <p:cNvSpPr/>
          <p:nvPr/>
        </p:nvSpPr>
        <p:spPr>
          <a:xfrm>
            <a:off x="5171517" y="3220422"/>
            <a:ext cx="333958" cy="333958"/>
          </a:xfrm>
          <a:custGeom>
            <a:avLst/>
            <a:gdLst>
              <a:gd name="connsiteX0" fmla="*/ 409978 w 409746"/>
              <a:gd name="connsiteY0" fmla="*/ 205300 h 409746"/>
              <a:gd name="connsiteX1" fmla="*/ 205105 w 409746"/>
              <a:gd name="connsiteY1" fmla="*/ 410173 h 409746"/>
              <a:gd name="connsiteX2" fmla="*/ 232 w 409746"/>
              <a:gd name="connsiteY2" fmla="*/ 205300 h 409746"/>
              <a:gd name="connsiteX3" fmla="*/ 205105 w 409746"/>
              <a:gd name="connsiteY3" fmla="*/ 426 h 409746"/>
              <a:gd name="connsiteX4" fmla="*/ 409978 w 409746"/>
              <a:gd name="connsiteY4" fmla="*/ 205300 h 409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746" h="409746">
                <a:moveTo>
                  <a:pt x="409978" y="205300"/>
                </a:moveTo>
                <a:cubicBezTo>
                  <a:pt x="409978" y="318448"/>
                  <a:pt x="318253" y="410173"/>
                  <a:pt x="205105" y="410173"/>
                </a:cubicBezTo>
                <a:cubicBezTo>
                  <a:pt x="91957" y="410173"/>
                  <a:pt x="232" y="318448"/>
                  <a:pt x="232" y="205300"/>
                </a:cubicBezTo>
                <a:cubicBezTo>
                  <a:pt x="232" y="92151"/>
                  <a:pt x="91957" y="426"/>
                  <a:pt x="205105" y="426"/>
                </a:cubicBezTo>
                <a:cubicBezTo>
                  <a:pt x="318253" y="426"/>
                  <a:pt x="409978" y="92151"/>
                  <a:pt x="409978" y="205300"/>
                </a:cubicBezTo>
                <a:close/>
              </a:path>
            </a:pathLst>
          </a:custGeom>
          <a:solidFill>
            <a:schemeClr val="accent1"/>
          </a:solidFill>
          <a:ln w="9416" cap="flat">
            <a:no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id="{67FB2C63-4526-C196-3726-1BE012898E6B}"/>
              </a:ext>
            </a:extLst>
          </p:cNvPr>
          <p:cNvSpPr/>
          <p:nvPr/>
        </p:nvSpPr>
        <p:spPr>
          <a:xfrm>
            <a:off x="5020447" y="1994316"/>
            <a:ext cx="2226403" cy="612060"/>
          </a:xfrm>
          <a:custGeom>
            <a:avLst/>
            <a:gdLst>
              <a:gd name="connsiteX0" fmla="*/ 2682475 w 2731660"/>
              <a:gd name="connsiteY0" fmla="*/ 750898 h 750960"/>
              <a:gd name="connsiteX1" fmla="*/ 48373 w 2731660"/>
              <a:gd name="connsiteY1" fmla="*/ 750898 h 750960"/>
              <a:gd name="connsiteX2" fmla="*/ -406 w 2731660"/>
              <a:gd name="connsiteY2" fmla="*/ 702120 h 750960"/>
              <a:gd name="connsiteX3" fmla="*/ -406 w 2731660"/>
              <a:gd name="connsiteY3" fmla="*/ 48716 h 750960"/>
              <a:gd name="connsiteX4" fmla="*/ 48372 w 2731660"/>
              <a:gd name="connsiteY4" fmla="*/ -63 h 750960"/>
              <a:gd name="connsiteX5" fmla="*/ 2682475 w 2731660"/>
              <a:gd name="connsiteY5" fmla="*/ -62 h 750960"/>
              <a:gd name="connsiteX6" fmla="*/ 2731254 w 2731660"/>
              <a:gd name="connsiteY6" fmla="*/ 48716 h 750960"/>
              <a:gd name="connsiteX7" fmla="*/ 2731254 w 2731660"/>
              <a:gd name="connsiteY7" fmla="*/ 702129 h 750960"/>
              <a:gd name="connsiteX8" fmla="*/ 2682476 w 2731660"/>
              <a:gd name="connsiteY8" fmla="*/ 750898 h 750960"/>
              <a:gd name="connsiteX9" fmla="*/ 48373 w 2731660"/>
              <a:gd name="connsiteY9" fmla="*/ 19447 h 750960"/>
              <a:gd name="connsiteX10" fmla="*/ 19104 w 2731660"/>
              <a:gd name="connsiteY10" fmla="*/ 48716 h 750960"/>
              <a:gd name="connsiteX11" fmla="*/ 19104 w 2731660"/>
              <a:gd name="connsiteY11" fmla="*/ 702129 h 750960"/>
              <a:gd name="connsiteX12" fmla="*/ 48373 w 2731660"/>
              <a:gd name="connsiteY12" fmla="*/ 731398 h 750960"/>
              <a:gd name="connsiteX13" fmla="*/ 2682475 w 2731660"/>
              <a:gd name="connsiteY13" fmla="*/ 731398 h 750960"/>
              <a:gd name="connsiteX14" fmla="*/ 2711744 w 2731660"/>
              <a:gd name="connsiteY14" fmla="*/ 702129 h 750960"/>
              <a:gd name="connsiteX15" fmla="*/ 2711744 w 2731660"/>
              <a:gd name="connsiteY15" fmla="*/ 48716 h 750960"/>
              <a:gd name="connsiteX16" fmla="*/ 2682475 w 2731660"/>
              <a:gd name="connsiteY16" fmla="*/ 19447 h 75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1660" h="750960">
                <a:moveTo>
                  <a:pt x="2682475" y="750898"/>
                </a:moveTo>
                <a:lnTo>
                  <a:pt x="48373" y="750898"/>
                </a:lnTo>
                <a:cubicBezTo>
                  <a:pt x="21446" y="750867"/>
                  <a:pt x="-374" y="729046"/>
                  <a:pt x="-406" y="702120"/>
                </a:cubicBezTo>
                <a:lnTo>
                  <a:pt x="-406" y="48716"/>
                </a:lnTo>
                <a:cubicBezTo>
                  <a:pt x="-375" y="21789"/>
                  <a:pt x="21446" y="-31"/>
                  <a:pt x="48372" y="-63"/>
                </a:cubicBezTo>
                <a:lnTo>
                  <a:pt x="2682475" y="-62"/>
                </a:lnTo>
                <a:cubicBezTo>
                  <a:pt x="2709402" y="-31"/>
                  <a:pt x="2731223" y="21789"/>
                  <a:pt x="2731254" y="48716"/>
                </a:cubicBezTo>
                <a:lnTo>
                  <a:pt x="2731254" y="702129"/>
                </a:lnTo>
                <a:cubicBezTo>
                  <a:pt x="2731218" y="729052"/>
                  <a:pt x="2709399" y="750867"/>
                  <a:pt x="2682476" y="750898"/>
                </a:cubicBezTo>
                <a:close/>
                <a:moveTo>
                  <a:pt x="48373" y="19447"/>
                </a:moveTo>
                <a:cubicBezTo>
                  <a:pt x="32214" y="19463"/>
                  <a:pt x="19119" y="32558"/>
                  <a:pt x="19104" y="48716"/>
                </a:cubicBezTo>
                <a:lnTo>
                  <a:pt x="19104" y="702129"/>
                </a:lnTo>
                <a:cubicBezTo>
                  <a:pt x="19119" y="718287"/>
                  <a:pt x="32214" y="731382"/>
                  <a:pt x="48373" y="731398"/>
                </a:cubicBezTo>
                <a:lnTo>
                  <a:pt x="2682475" y="731398"/>
                </a:lnTo>
                <a:cubicBezTo>
                  <a:pt x="2698634" y="731382"/>
                  <a:pt x="2711729" y="718287"/>
                  <a:pt x="2711744" y="702129"/>
                </a:cubicBezTo>
                <a:lnTo>
                  <a:pt x="2711744" y="48716"/>
                </a:lnTo>
                <a:cubicBezTo>
                  <a:pt x="2711729" y="32558"/>
                  <a:pt x="2698634" y="19463"/>
                  <a:pt x="2682475" y="19447"/>
                </a:cubicBezTo>
                <a:close/>
              </a:path>
            </a:pathLst>
          </a:custGeom>
          <a:solidFill>
            <a:schemeClr val="accent3"/>
          </a:solidFill>
          <a:ln w="9416" cap="flat">
            <a:noFill/>
            <a:prstDash val="solid"/>
            <a:miter/>
          </a:ln>
        </p:spPr>
        <p:txBody>
          <a:bodyPr rtlCol="0" anchor="ctr"/>
          <a:lstStyle/>
          <a:p>
            <a:endParaRPr lang="zh-CN" altLang="en-US"/>
          </a:p>
        </p:txBody>
      </p:sp>
      <p:sp>
        <p:nvSpPr>
          <p:cNvPr id="65" name="任意多边形: 形状 64">
            <a:extLst>
              <a:ext uri="{FF2B5EF4-FFF2-40B4-BE49-F238E27FC236}">
                <a16:creationId xmlns:a16="http://schemas.microsoft.com/office/drawing/2014/main" id="{9D4AC686-0012-6610-2197-6A2EAB707119}"/>
              </a:ext>
            </a:extLst>
          </p:cNvPr>
          <p:cNvSpPr/>
          <p:nvPr/>
        </p:nvSpPr>
        <p:spPr>
          <a:xfrm>
            <a:off x="5171517" y="2133355"/>
            <a:ext cx="333958" cy="333958"/>
          </a:xfrm>
          <a:custGeom>
            <a:avLst/>
            <a:gdLst>
              <a:gd name="connsiteX0" fmla="*/ 409978 w 409746"/>
              <a:gd name="connsiteY0" fmla="*/ 205300 h 409746"/>
              <a:gd name="connsiteX1" fmla="*/ 205105 w 409746"/>
              <a:gd name="connsiteY1" fmla="*/ 410173 h 409746"/>
              <a:gd name="connsiteX2" fmla="*/ 232 w 409746"/>
              <a:gd name="connsiteY2" fmla="*/ 205300 h 409746"/>
              <a:gd name="connsiteX3" fmla="*/ 205105 w 409746"/>
              <a:gd name="connsiteY3" fmla="*/ 426 h 409746"/>
              <a:gd name="connsiteX4" fmla="*/ 409978 w 409746"/>
              <a:gd name="connsiteY4" fmla="*/ 205300 h 409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746" h="409746">
                <a:moveTo>
                  <a:pt x="409978" y="205300"/>
                </a:moveTo>
                <a:cubicBezTo>
                  <a:pt x="409978" y="318448"/>
                  <a:pt x="318253" y="410173"/>
                  <a:pt x="205105" y="410173"/>
                </a:cubicBezTo>
                <a:cubicBezTo>
                  <a:pt x="91957" y="410173"/>
                  <a:pt x="232" y="318448"/>
                  <a:pt x="232" y="205300"/>
                </a:cubicBezTo>
                <a:cubicBezTo>
                  <a:pt x="232" y="92151"/>
                  <a:pt x="91957" y="426"/>
                  <a:pt x="205105" y="426"/>
                </a:cubicBezTo>
                <a:cubicBezTo>
                  <a:pt x="318253" y="426"/>
                  <a:pt x="409978" y="92151"/>
                  <a:pt x="409978" y="205300"/>
                </a:cubicBezTo>
                <a:close/>
              </a:path>
            </a:pathLst>
          </a:custGeom>
          <a:solidFill>
            <a:schemeClr val="accent1"/>
          </a:solidFill>
          <a:ln w="9416" cap="flat">
            <a:noFill/>
            <a:prstDash val="solid"/>
            <a:miter/>
          </a:ln>
        </p:spPr>
        <p:txBody>
          <a:bodyPr rtlCol="0" anchor="ctr"/>
          <a:lstStyle/>
          <a:p>
            <a:endParaRPr lang="zh-CN" altLang="en-US"/>
          </a:p>
        </p:txBody>
      </p:sp>
      <p:sp>
        <p:nvSpPr>
          <p:cNvPr id="69" name="文本框 68">
            <a:extLst>
              <a:ext uri="{FF2B5EF4-FFF2-40B4-BE49-F238E27FC236}">
                <a16:creationId xmlns:a16="http://schemas.microsoft.com/office/drawing/2014/main" id="{1A88CC29-7F71-BF23-526B-59A9A46953AB}"/>
              </a:ext>
            </a:extLst>
          </p:cNvPr>
          <p:cNvSpPr txBox="1"/>
          <p:nvPr/>
        </p:nvSpPr>
        <p:spPr>
          <a:xfrm>
            <a:off x="5631355" y="2109834"/>
            <a:ext cx="1242027" cy="381000"/>
          </a:xfrm>
          <a:prstGeom prst="rect">
            <a:avLst/>
          </a:prstGeom>
          <a:noFill/>
        </p:spPr>
        <p:txBody>
          <a:bodyPr wrap="none" lIns="0" tIns="0" rIns="0" bIns="0" rtlCol="0">
            <a:noAutofit/>
          </a:bodyPr>
          <a:lstStyle/>
          <a:p>
            <a:pPr algn="l">
              <a:lnSpc>
                <a:spcPct val="120000"/>
              </a:lnSpc>
            </a:pPr>
            <a:r>
              <a:rPr lang="zh-CN" altLang="en-US" dirty="0">
                <a:latin typeface="+mn-ea"/>
              </a:rPr>
              <a:t>技术门槛高</a:t>
            </a:r>
          </a:p>
        </p:txBody>
      </p:sp>
      <p:sp>
        <p:nvSpPr>
          <p:cNvPr id="70" name="文本框 69">
            <a:extLst>
              <a:ext uri="{FF2B5EF4-FFF2-40B4-BE49-F238E27FC236}">
                <a16:creationId xmlns:a16="http://schemas.microsoft.com/office/drawing/2014/main" id="{98F2FB47-821E-4352-8DC9-113397E54813}"/>
              </a:ext>
            </a:extLst>
          </p:cNvPr>
          <p:cNvSpPr txBox="1"/>
          <p:nvPr/>
        </p:nvSpPr>
        <p:spPr>
          <a:xfrm>
            <a:off x="5631355" y="3200634"/>
            <a:ext cx="1242027" cy="381000"/>
          </a:xfrm>
          <a:prstGeom prst="rect">
            <a:avLst/>
          </a:prstGeom>
          <a:noFill/>
        </p:spPr>
        <p:txBody>
          <a:bodyPr wrap="none" lIns="0" tIns="0" rIns="0" bIns="0" rtlCol="0">
            <a:noAutofit/>
          </a:bodyPr>
          <a:lstStyle/>
          <a:p>
            <a:pPr algn="l">
              <a:lnSpc>
                <a:spcPct val="120000"/>
              </a:lnSpc>
            </a:pPr>
            <a:r>
              <a:rPr lang="zh-CN" altLang="en-US" dirty="0">
                <a:latin typeface="+mn-ea"/>
              </a:rPr>
              <a:t>协作困难</a:t>
            </a:r>
          </a:p>
        </p:txBody>
      </p:sp>
      <p:sp>
        <p:nvSpPr>
          <p:cNvPr id="71" name="文本框 70">
            <a:extLst>
              <a:ext uri="{FF2B5EF4-FFF2-40B4-BE49-F238E27FC236}">
                <a16:creationId xmlns:a16="http://schemas.microsoft.com/office/drawing/2014/main" id="{11901577-BF35-2797-64C2-A80241D25F19}"/>
              </a:ext>
            </a:extLst>
          </p:cNvPr>
          <p:cNvSpPr txBox="1"/>
          <p:nvPr/>
        </p:nvSpPr>
        <p:spPr>
          <a:xfrm>
            <a:off x="5631355" y="4281233"/>
            <a:ext cx="1242027" cy="381000"/>
          </a:xfrm>
          <a:prstGeom prst="rect">
            <a:avLst/>
          </a:prstGeom>
          <a:noFill/>
        </p:spPr>
        <p:txBody>
          <a:bodyPr wrap="none" lIns="0" tIns="0" rIns="0" bIns="0" rtlCol="0">
            <a:noAutofit/>
          </a:bodyPr>
          <a:lstStyle/>
          <a:p>
            <a:pPr algn="l">
              <a:lnSpc>
                <a:spcPct val="120000"/>
              </a:lnSpc>
            </a:pPr>
            <a:r>
              <a:rPr lang="zh-CN" altLang="en-US" dirty="0">
                <a:latin typeface="+mn-ea"/>
              </a:rPr>
              <a:t>流程复杂</a:t>
            </a:r>
          </a:p>
        </p:txBody>
      </p:sp>
      <p:sp>
        <p:nvSpPr>
          <p:cNvPr id="72" name="文本框 71">
            <a:extLst>
              <a:ext uri="{FF2B5EF4-FFF2-40B4-BE49-F238E27FC236}">
                <a16:creationId xmlns:a16="http://schemas.microsoft.com/office/drawing/2014/main" id="{6B8BA3B6-6936-E09F-F4A8-BC19FC8EC900}"/>
              </a:ext>
            </a:extLst>
          </p:cNvPr>
          <p:cNvSpPr txBox="1"/>
          <p:nvPr/>
        </p:nvSpPr>
        <p:spPr>
          <a:xfrm>
            <a:off x="5596799" y="5361832"/>
            <a:ext cx="1242027" cy="381000"/>
          </a:xfrm>
          <a:prstGeom prst="rect">
            <a:avLst/>
          </a:prstGeom>
          <a:noFill/>
        </p:spPr>
        <p:txBody>
          <a:bodyPr wrap="none" lIns="0" tIns="0" rIns="0" bIns="0" rtlCol="0">
            <a:noAutofit/>
          </a:bodyPr>
          <a:lstStyle/>
          <a:p>
            <a:pPr algn="l">
              <a:lnSpc>
                <a:spcPct val="120000"/>
              </a:lnSpc>
            </a:pPr>
            <a:r>
              <a:rPr lang="zh-CN" altLang="en-US" dirty="0">
                <a:latin typeface="+mn-ea"/>
              </a:rPr>
              <a:t>自身研发弱</a:t>
            </a:r>
          </a:p>
        </p:txBody>
      </p:sp>
      <p:sp>
        <p:nvSpPr>
          <p:cNvPr id="74" name="对话气泡: 矩形 73">
            <a:extLst>
              <a:ext uri="{FF2B5EF4-FFF2-40B4-BE49-F238E27FC236}">
                <a16:creationId xmlns:a16="http://schemas.microsoft.com/office/drawing/2014/main" id="{8BCAB019-0951-C4DC-C48E-32D82B8D7ACC}"/>
              </a:ext>
            </a:extLst>
          </p:cNvPr>
          <p:cNvSpPr/>
          <p:nvPr/>
        </p:nvSpPr>
        <p:spPr>
          <a:xfrm>
            <a:off x="658813" y="2293016"/>
            <a:ext cx="3739016" cy="1024319"/>
          </a:xfrm>
          <a:prstGeom prst="wedgeRectCallout">
            <a:avLst>
              <a:gd name="adj1" fmla="val 55236"/>
              <a:gd name="adj2" fmla="val 43371"/>
            </a:avLst>
          </a:prstGeom>
          <a:solidFill>
            <a:schemeClr val="bg1"/>
          </a:solid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对话气泡: 矩形 74">
            <a:extLst>
              <a:ext uri="{FF2B5EF4-FFF2-40B4-BE49-F238E27FC236}">
                <a16:creationId xmlns:a16="http://schemas.microsoft.com/office/drawing/2014/main" id="{A8711D68-B549-1577-A5A9-D53C1FD59463}"/>
              </a:ext>
            </a:extLst>
          </p:cNvPr>
          <p:cNvSpPr/>
          <p:nvPr/>
        </p:nvSpPr>
        <p:spPr>
          <a:xfrm>
            <a:off x="658813" y="4552874"/>
            <a:ext cx="3739016" cy="1024319"/>
          </a:xfrm>
          <a:prstGeom prst="wedgeRectCallout">
            <a:avLst>
              <a:gd name="adj1" fmla="val 55236"/>
              <a:gd name="adj2" fmla="val 43371"/>
            </a:avLst>
          </a:prstGeom>
          <a:solidFill>
            <a:schemeClr val="bg1"/>
          </a:solid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对话气泡: 矩形 75">
            <a:extLst>
              <a:ext uri="{FF2B5EF4-FFF2-40B4-BE49-F238E27FC236}">
                <a16:creationId xmlns:a16="http://schemas.microsoft.com/office/drawing/2014/main" id="{4B6648E1-F1A1-455F-E896-C6E2A4443B00}"/>
              </a:ext>
            </a:extLst>
          </p:cNvPr>
          <p:cNvSpPr/>
          <p:nvPr/>
        </p:nvSpPr>
        <p:spPr>
          <a:xfrm flipH="1" flipV="1">
            <a:off x="7794282" y="2293015"/>
            <a:ext cx="3632857" cy="1024319"/>
          </a:xfrm>
          <a:prstGeom prst="wedgeRectCallout">
            <a:avLst>
              <a:gd name="adj1" fmla="val 55236"/>
              <a:gd name="adj2" fmla="val 43371"/>
            </a:avLst>
          </a:prstGeom>
          <a:solidFill>
            <a:schemeClr val="bg1"/>
          </a:solid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对话气泡: 矩形 76">
            <a:extLst>
              <a:ext uri="{FF2B5EF4-FFF2-40B4-BE49-F238E27FC236}">
                <a16:creationId xmlns:a16="http://schemas.microsoft.com/office/drawing/2014/main" id="{B8789481-EFE8-2ABC-6F6D-82ADB127A782}"/>
              </a:ext>
            </a:extLst>
          </p:cNvPr>
          <p:cNvSpPr/>
          <p:nvPr/>
        </p:nvSpPr>
        <p:spPr>
          <a:xfrm flipH="1" flipV="1">
            <a:off x="7794282" y="4553118"/>
            <a:ext cx="3632855" cy="1024319"/>
          </a:xfrm>
          <a:prstGeom prst="wedgeRectCallout">
            <a:avLst>
              <a:gd name="adj1" fmla="val 55236"/>
              <a:gd name="adj2" fmla="val 43371"/>
            </a:avLst>
          </a:prstGeom>
          <a:solidFill>
            <a:schemeClr val="bg1"/>
          </a:solid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文本框 77">
            <a:extLst>
              <a:ext uri="{FF2B5EF4-FFF2-40B4-BE49-F238E27FC236}">
                <a16:creationId xmlns:a16="http://schemas.microsoft.com/office/drawing/2014/main" id="{7405D2E7-84AC-365F-0F0A-BDC0CFC26C4A}"/>
              </a:ext>
            </a:extLst>
          </p:cNvPr>
          <p:cNvSpPr txBox="1"/>
          <p:nvPr/>
        </p:nvSpPr>
        <p:spPr>
          <a:xfrm>
            <a:off x="7931130" y="2351603"/>
            <a:ext cx="3402532" cy="907143"/>
          </a:xfrm>
          <a:prstGeom prst="rect">
            <a:avLst/>
          </a:prstGeom>
          <a:noFill/>
        </p:spPr>
        <p:txBody>
          <a:bodyPr wrap="none" lIns="0" tIns="0" rIns="0" bIns="0" rtlCol="0">
            <a:noAutofit/>
          </a:bodyPr>
          <a:lstStyle/>
          <a:p>
            <a:pPr algn="l">
              <a:lnSpc>
                <a:spcPct val="120000"/>
              </a:lnSpc>
            </a:pPr>
            <a:r>
              <a:rPr lang="zh-CN" altLang="en-US" dirty="0">
                <a:latin typeface="+mn-ea"/>
              </a:rPr>
              <a:t>技术门槛高</a:t>
            </a:r>
            <a:endParaRPr lang="en-US" altLang="zh-CN" dirty="0">
              <a:latin typeface="+mn-ea"/>
            </a:endParaRPr>
          </a:p>
          <a:p>
            <a:pPr algn="l">
              <a:lnSpc>
                <a:spcPct val="120000"/>
              </a:lnSpc>
            </a:pPr>
            <a:r>
              <a:rPr lang="zh-CN" altLang="en-US" sz="1400" dirty="0">
                <a:latin typeface="+mn-ea"/>
              </a:rPr>
              <a:t>需要对业务和信息数据重新逻辑梳理并搭建</a:t>
            </a:r>
            <a:endParaRPr lang="en-US" altLang="zh-CN" sz="1400" dirty="0">
              <a:latin typeface="+mn-ea"/>
            </a:endParaRPr>
          </a:p>
          <a:p>
            <a:pPr algn="l">
              <a:lnSpc>
                <a:spcPct val="120000"/>
              </a:lnSpc>
            </a:pPr>
            <a:r>
              <a:rPr lang="zh-CN" altLang="en-US" sz="1400" dirty="0">
                <a:latin typeface="+mn-ea"/>
              </a:rPr>
              <a:t>和大量具有数字化思维的人才</a:t>
            </a:r>
          </a:p>
        </p:txBody>
      </p:sp>
      <p:sp>
        <p:nvSpPr>
          <p:cNvPr id="79" name="文本框 78">
            <a:extLst>
              <a:ext uri="{FF2B5EF4-FFF2-40B4-BE49-F238E27FC236}">
                <a16:creationId xmlns:a16="http://schemas.microsoft.com/office/drawing/2014/main" id="{63970700-375C-9418-FED7-6C6E40276F35}"/>
              </a:ext>
            </a:extLst>
          </p:cNvPr>
          <p:cNvSpPr txBox="1"/>
          <p:nvPr/>
        </p:nvSpPr>
        <p:spPr>
          <a:xfrm>
            <a:off x="7931130" y="4629705"/>
            <a:ext cx="3402532" cy="907143"/>
          </a:xfrm>
          <a:prstGeom prst="rect">
            <a:avLst/>
          </a:prstGeom>
          <a:noFill/>
        </p:spPr>
        <p:txBody>
          <a:bodyPr wrap="none" lIns="0" tIns="0" rIns="0" bIns="0" rtlCol="0">
            <a:noAutofit/>
          </a:bodyPr>
          <a:lstStyle/>
          <a:p>
            <a:pPr algn="l">
              <a:lnSpc>
                <a:spcPct val="120000"/>
              </a:lnSpc>
            </a:pPr>
            <a:r>
              <a:rPr lang="zh-CN" altLang="en-US" dirty="0">
                <a:latin typeface="+mn-ea"/>
              </a:rPr>
              <a:t>流程复杂</a:t>
            </a:r>
            <a:endParaRPr lang="en-US" altLang="zh-CN" sz="1400" dirty="0">
              <a:latin typeface="+mn-ea"/>
            </a:endParaRPr>
          </a:p>
          <a:p>
            <a:pPr algn="l">
              <a:lnSpc>
                <a:spcPct val="120000"/>
              </a:lnSpc>
            </a:pPr>
            <a:r>
              <a:rPr lang="zh-CN" altLang="en-US" sz="1400" dirty="0">
                <a:latin typeface="+mn-ea"/>
              </a:rPr>
              <a:t>瀑布式定制化开发（需求</a:t>
            </a:r>
            <a:r>
              <a:rPr lang="en-US" altLang="zh-CN" sz="1400" dirty="0">
                <a:latin typeface="+mn-ea"/>
              </a:rPr>
              <a:t>—</a:t>
            </a:r>
            <a:r>
              <a:rPr lang="zh-CN" altLang="en-US" sz="1400" dirty="0">
                <a:latin typeface="+mn-ea"/>
              </a:rPr>
              <a:t>设计</a:t>
            </a:r>
            <a:r>
              <a:rPr lang="en-US" altLang="zh-CN" sz="1400" dirty="0">
                <a:latin typeface="+mn-ea"/>
              </a:rPr>
              <a:t>—</a:t>
            </a:r>
            <a:r>
              <a:rPr lang="zh-CN" altLang="en-US" sz="1400" dirty="0">
                <a:latin typeface="+mn-ea"/>
              </a:rPr>
              <a:t>开发</a:t>
            </a:r>
            <a:r>
              <a:rPr lang="en-US" altLang="zh-CN" sz="1400" dirty="0">
                <a:latin typeface="+mn-ea"/>
              </a:rPr>
              <a:t>—</a:t>
            </a:r>
            <a:r>
              <a:rPr lang="zh-CN" altLang="en-US" sz="1400" dirty="0">
                <a:latin typeface="+mn-ea"/>
              </a:rPr>
              <a:t>测</a:t>
            </a:r>
            <a:endParaRPr lang="en-US" altLang="zh-CN" sz="1400" dirty="0">
              <a:latin typeface="+mn-ea"/>
            </a:endParaRPr>
          </a:p>
          <a:p>
            <a:pPr algn="l">
              <a:lnSpc>
                <a:spcPct val="120000"/>
              </a:lnSpc>
            </a:pPr>
            <a:r>
              <a:rPr lang="zh-CN" altLang="en-US" sz="1400" dirty="0">
                <a:latin typeface="+mn-ea"/>
              </a:rPr>
              <a:t>试）流程环节冗长，成本高，利用率低</a:t>
            </a:r>
            <a:endParaRPr lang="en-US" altLang="zh-CN" sz="1400" dirty="0">
              <a:latin typeface="+mn-ea"/>
            </a:endParaRPr>
          </a:p>
        </p:txBody>
      </p:sp>
      <p:sp>
        <p:nvSpPr>
          <p:cNvPr id="80" name="文本框 79">
            <a:extLst>
              <a:ext uri="{FF2B5EF4-FFF2-40B4-BE49-F238E27FC236}">
                <a16:creationId xmlns:a16="http://schemas.microsoft.com/office/drawing/2014/main" id="{A8DAA752-F41B-E264-F6AA-5A909541BCBF}"/>
              </a:ext>
            </a:extLst>
          </p:cNvPr>
          <p:cNvSpPr txBox="1"/>
          <p:nvPr/>
        </p:nvSpPr>
        <p:spPr>
          <a:xfrm>
            <a:off x="764860" y="4629705"/>
            <a:ext cx="3402532" cy="907143"/>
          </a:xfrm>
          <a:prstGeom prst="rect">
            <a:avLst/>
          </a:prstGeom>
          <a:noFill/>
        </p:spPr>
        <p:txBody>
          <a:bodyPr wrap="none" lIns="0" tIns="0" rIns="0" bIns="0" rtlCol="0">
            <a:noAutofit/>
          </a:bodyPr>
          <a:lstStyle/>
          <a:p>
            <a:pPr algn="l">
              <a:lnSpc>
                <a:spcPct val="120000"/>
              </a:lnSpc>
            </a:pPr>
            <a:r>
              <a:rPr lang="zh-CN" altLang="en-US" dirty="0">
                <a:latin typeface="+mn-ea"/>
              </a:rPr>
              <a:t>自身研发弱</a:t>
            </a:r>
            <a:endParaRPr lang="en-US" altLang="zh-CN" dirty="0">
              <a:latin typeface="+mn-ea"/>
            </a:endParaRPr>
          </a:p>
          <a:p>
            <a:pPr algn="l">
              <a:lnSpc>
                <a:spcPct val="120000"/>
              </a:lnSpc>
            </a:pPr>
            <a:r>
              <a:rPr lang="zh-CN" altLang="en-US" sz="1400" dirty="0">
                <a:latin typeface="+mn-ea"/>
              </a:rPr>
              <a:t>头部大型企业数字化转型效果显著，而中小</a:t>
            </a:r>
            <a:endParaRPr lang="en-US" altLang="zh-CN" sz="1400" dirty="0">
              <a:latin typeface="+mn-ea"/>
            </a:endParaRPr>
          </a:p>
          <a:p>
            <a:pPr algn="l">
              <a:lnSpc>
                <a:spcPct val="120000"/>
              </a:lnSpc>
            </a:pPr>
            <a:r>
              <a:rPr lang="zh-CN" altLang="en-US" sz="1400" dirty="0">
                <a:latin typeface="+mn-ea"/>
              </a:rPr>
              <a:t>微型企业数字化水平参差不齐</a:t>
            </a:r>
          </a:p>
        </p:txBody>
      </p:sp>
      <p:sp>
        <p:nvSpPr>
          <p:cNvPr id="81" name="文本框 80">
            <a:extLst>
              <a:ext uri="{FF2B5EF4-FFF2-40B4-BE49-F238E27FC236}">
                <a16:creationId xmlns:a16="http://schemas.microsoft.com/office/drawing/2014/main" id="{D8E7A6C4-ADD1-E65E-3372-CFACD4BD61A5}"/>
              </a:ext>
            </a:extLst>
          </p:cNvPr>
          <p:cNvSpPr txBox="1"/>
          <p:nvPr/>
        </p:nvSpPr>
        <p:spPr>
          <a:xfrm>
            <a:off x="764860" y="2351603"/>
            <a:ext cx="3402532" cy="907143"/>
          </a:xfrm>
          <a:prstGeom prst="rect">
            <a:avLst/>
          </a:prstGeom>
          <a:noFill/>
        </p:spPr>
        <p:txBody>
          <a:bodyPr wrap="none" lIns="0" tIns="0" rIns="0" bIns="0" rtlCol="0">
            <a:noAutofit/>
          </a:bodyPr>
          <a:lstStyle/>
          <a:p>
            <a:pPr algn="l">
              <a:lnSpc>
                <a:spcPct val="120000"/>
              </a:lnSpc>
            </a:pPr>
            <a:r>
              <a:rPr lang="zh-CN" altLang="en-US" dirty="0">
                <a:latin typeface="+mn-ea"/>
              </a:rPr>
              <a:t>协作困难</a:t>
            </a:r>
            <a:endParaRPr lang="en-US" altLang="zh-CN" dirty="0">
              <a:latin typeface="+mn-ea"/>
            </a:endParaRPr>
          </a:p>
          <a:p>
            <a:pPr algn="l">
              <a:lnSpc>
                <a:spcPct val="120000"/>
              </a:lnSpc>
            </a:pPr>
            <a:r>
              <a:rPr lang="zh-CN" altLang="en-US" sz="1400" dirty="0">
                <a:latin typeface="+mn-ea"/>
              </a:rPr>
              <a:t>需与开发人员进行大量协调与沟通，由于双</a:t>
            </a:r>
            <a:endParaRPr lang="en-US" altLang="zh-CN" sz="1400" dirty="0">
              <a:latin typeface="+mn-ea"/>
            </a:endParaRPr>
          </a:p>
          <a:p>
            <a:pPr algn="l">
              <a:lnSpc>
                <a:spcPct val="120000"/>
              </a:lnSpc>
            </a:pPr>
            <a:r>
              <a:rPr lang="zh-CN" altLang="en-US" sz="1400" dirty="0">
                <a:latin typeface="+mn-ea"/>
              </a:rPr>
              <a:t>方工作模式和思维方式不同，难以互相理解</a:t>
            </a:r>
          </a:p>
        </p:txBody>
      </p:sp>
    </p:spTree>
    <p:extLst>
      <p:ext uri="{BB962C8B-B14F-4D97-AF65-F5344CB8AC3E}">
        <p14:creationId xmlns:p14="http://schemas.microsoft.com/office/powerpoint/2010/main" val="1409326185"/>
      </p:ext>
    </p:extLst>
  </p:cSld>
  <p:clrMapOvr>
    <a:masterClrMapping/>
  </p:clrMapOvr>
</p:sld>
</file>

<file path=ppt/theme/theme1.xml><?xml version="1.0" encoding="utf-8"?>
<a:theme xmlns:a="http://schemas.openxmlformats.org/drawingml/2006/main" name="Office 主题​​">
  <a:themeElements>
    <a:clrScheme name="模板2">
      <a:dk1>
        <a:srgbClr val="3C3C3C"/>
      </a:dk1>
      <a:lt1>
        <a:srgbClr val="FFFFFF"/>
      </a:lt1>
      <a:dk2>
        <a:srgbClr val="3C3C3C"/>
      </a:dk2>
      <a:lt2>
        <a:srgbClr val="D7D7D7"/>
      </a:lt2>
      <a:accent1>
        <a:srgbClr val="002FA7"/>
      </a:accent1>
      <a:accent2>
        <a:srgbClr val="FFFFFF"/>
      </a:accent2>
      <a:accent3>
        <a:srgbClr val="333333"/>
      </a:accent3>
      <a:accent4>
        <a:srgbClr val="D7D7D7"/>
      </a:accent4>
      <a:accent5>
        <a:srgbClr val="F2F2F2"/>
      </a:accent5>
      <a:accent6>
        <a:srgbClr val="FFFFFF"/>
      </a:accent6>
      <a:hlink>
        <a:srgbClr val="3C3C3C"/>
      </a:hlink>
      <a:folHlink>
        <a:srgbClr val="FFFFFF"/>
      </a:folHlink>
    </a:clrScheme>
    <a:fontScheme name="羽毛球">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noAutofit/>
      </a:bodyPr>
      <a:lstStyle>
        <a:defPPr algn="l">
          <a:lnSpc>
            <a:spcPct val="120000"/>
          </a:lnSpc>
          <a:defRPr b="1" dirty="0" smtClean="0">
            <a:latin typeface="+mn-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TotalTime>
  <Words>1385</Words>
  <Application>Microsoft Office PowerPoint</Application>
  <PresentationFormat>宽屏</PresentationFormat>
  <Paragraphs>225</Paragraphs>
  <Slides>18</Slides>
  <Notes>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18</vt:i4>
      </vt:variant>
    </vt:vector>
  </HeadingPairs>
  <TitlesOfParts>
    <vt:vector size="24" baseType="lpstr">
      <vt:lpstr>微软雅黑</vt:lpstr>
      <vt:lpstr>Microsoft YaHei Light</vt:lpstr>
      <vt:lpstr>等线</vt:lpstr>
      <vt:lpstr>Arial</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water水水水</dc:creator>
  <cp:lastModifiedBy>water水水水</cp:lastModifiedBy>
  <cp:revision>113</cp:revision>
  <dcterms:created xsi:type="dcterms:W3CDTF">2022-07-12T14:45:38Z</dcterms:created>
  <dcterms:modified xsi:type="dcterms:W3CDTF">2022-07-17T10:09:45Z</dcterms:modified>
</cp:coreProperties>
</file>